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0" r:id="rId2"/>
    <p:sldId id="271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embeddedFontLst>
    <p:embeddedFont>
      <p:font typeface="Amatic SC" pitchFamily="2" charset="-79"/>
      <p:regular r:id="rId20"/>
      <p:bold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30af073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30af073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30af073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30af073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30af07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30af07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30af07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30af07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30af073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30af073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230af073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230af073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3d508d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3d508d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230af07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230af07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16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230af07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230af07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30af073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30af073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30af07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30af07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558b2b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558b2b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30af073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30af073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30af073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30af073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rgbClr val="D9EA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y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www.r-project.org/" TargetMode="External"/><Relationship Id="rId4" Type="http://schemas.openxmlformats.org/officeDocument/2006/relationships/hyperlink" Target="https://www.python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spyder-ide.or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datainsightsllc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mailto:ben@datainsightsllc.com" TargetMode="External"/><Relationship Id="rId4" Type="http://schemas.openxmlformats.org/officeDocument/2006/relationships/hyperlink" Target="mailto:tom@datainsightsllc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python.org/3/whatsnew/3.0.html" TargetMode="External"/><Relationship Id="rId5" Type="http://schemas.openxmlformats.org/officeDocument/2006/relationships/hyperlink" Target="https://blog.softhints.com/python-3-7-features-and-release-date/" TargetMode="External"/><Relationship Id="rId4" Type="http://schemas.openxmlformats.org/officeDocument/2006/relationships/hyperlink" Target="https://wiki.python.org/moin/Python2orPython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dev/peps/pep-0484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packages/py3.6_win-6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October 2018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167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8000"/>
            </a:pPr>
            <a:r>
              <a:rPr lang="en-US" dirty="0"/>
              <a:t>Python Training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92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Libraries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377599"/>
            <a:ext cx="8520600" cy="50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many libraries are installed with the Anaconda distribution, you may need to install new ones or update existing libraries.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Libraries can be installed/updated using `pip` or `conda`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pip install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Searches for packages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https://pypi.org/pypi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Identifies dependencies and installs those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conda install</a:t>
            </a:r>
            <a:br>
              <a:rPr lang="en" b="1"/>
            </a:br>
            <a:r>
              <a:rPr lang="en"/>
              <a:t>Same as above - seems to have a lower success rate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From PyCharm</a:t>
            </a:r>
            <a:br>
              <a:rPr lang="en" b="1"/>
            </a:br>
            <a:r>
              <a:rPr lang="en"/>
              <a:t>Some IDEs make it possible to see installed packages and install new ones directly from the IDE - like PyCharm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90475"/>
            <a:ext cx="4200900" cy="17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Installed/Installing Packages - PyCharm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507" y="390475"/>
            <a:ext cx="5043143" cy="35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29000"/>
            <a:ext cx="7166724" cy="3243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/>
          <p:nvPr/>
        </p:nvCxnSpPr>
        <p:spPr>
          <a:xfrm flipH="1">
            <a:off x="1014775" y="2575875"/>
            <a:ext cx="2825700" cy="2197500"/>
          </a:xfrm>
          <a:prstGeom prst="bentConnector3">
            <a:avLst>
              <a:gd name="adj1" fmla="val 9999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5" y="1346900"/>
            <a:ext cx="8347050" cy="41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88250" y="239598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0" y="908050"/>
            <a:ext cx="8946599" cy="57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525" y="856502"/>
            <a:ext cx="5394950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Formerly known as IPython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Julia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4"/>
              </a:rPr>
              <a:t>Python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5"/>
              </a:rPr>
              <a:t>R</a:t>
            </a:r>
            <a:r>
              <a:rPr lang="en"/>
              <a:t> = Jupyter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Jupyter Notebook: </a:t>
            </a:r>
            <a:r>
              <a:rPr lang="en"/>
              <a:t>good for data exploration, iteration, in-line documentation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Jupyter Lab: </a:t>
            </a:r>
            <a:r>
              <a:rPr lang="en"/>
              <a:t>next-generation Jupyter Notebook. Improved user interface, basically.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4500" y="390477"/>
            <a:ext cx="1068000" cy="10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Environments (IDE)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for application development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Integrates with many different potential components:</a:t>
            </a:r>
            <a:endParaRPr sz="19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Source control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resources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Unit-testing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Build-environments</a:t>
            </a:r>
            <a:endParaRPr sz="15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File management - organizes python files into directories, libraries, and projects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Examples:</a:t>
            </a:r>
            <a:endParaRPr sz="19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PyCharm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 </a:t>
            </a:r>
            <a:r>
              <a:rPr lang="en" sz="1500"/>
              <a:t>- by JetBrains</a:t>
            </a:r>
            <a:br>
              <a:rPr lang="en" sz="1500"/>
            </a:b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Spyder</a:t>
            </a:r>
            <a:r>
              <a:rPr lang="en" sz="1500"/>
              <a:t> - part of the Anaconda distribution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2275" y="5815550"/>
            <a:ext cx="766600" cy="7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2275" y="4760950"/>
            <a:ext cx="766600" cy="7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390475"/>
            <a:ext cx="39402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4921302"/>
            <a:ext cx="85206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John Chandler		Tom Trinter			Ben Wood</a:t>
            </a:r>
            <a:br>
              <a:rPr lang="en" dirty="0"/>
            </a:br>
            <a:r>
              <a:rPr lang="en" sz="1200" u="sng" dirty="0">
                <a:solidFill>
                  <a:schemeClr val="hlink"/>
                </a:solidFill>
                <a:hlinkClick r:id="rId3"/>
              </a:rPr>
              <a:t>john@datainsightsllc.com</a:t>
            </a:r>
            <a:r>
              <a:rPr lang="en" sz="1200" dirty="0"/>
              <a:t>	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tom@datainsightsllc.com</a:t>
            </a:r>
            <a:r>
              <a:rPr lang="en" sz="1200" dirty="0"/>
              <a:t>	</a:t>
            </a:r>
            <a:r>
              <a:rPr lang="en" sz="1200" u="sng" dirty="0">
                <a:solidFill>
                  <a:schemeClr val="hlink"/>
                </a:solidFill>
                <a:hlinkClick r:id="rId5"/>
              </a:rPr>
              <a:t>ben@datainsightsllc.com</a:t>
            </a:r>
            <a:r>
              <a:rPr lang="en" sz="1200" dirty="0"/>
              <a:t> </a:t>
            </a:r>
            <a:endParaRPr sz="1200" dirty="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738" y="2945700"/>
            <a:ext cx="7890525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60206"/>
            <a:ext cx="8520600" cy="5466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Infrastructure and Tools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Engineering + Data Science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Types and Structures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Input/Output</a:t>
            </a:r>
            <a:r>
              <a:rPr lang="en-US" dirty="0"/>
              <a:t> Operations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QA and Cleaning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Statistics and Stochastics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Object Oriented Programming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AE980-F83A-4B85-835E-AC85C5A57E15}"/>
              </a:ext>
            </a:extLst>
          </p:cNvPr>
          <p:cNvCxnSpPr>
            <a:cxnSpLocks/>
          </p:cNvCxnSpPr>
          <p:nvPr/>
        </p:nvCxnSpPr>
        <p:spPr>
          <a:xfrm>
            <a:off x="417879" y="2949677"/>
            <a:ext cx="8262029" cy="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9DF9E5-07B6-4809-A037-D4A30D5C4FF8}"/>
              </a:ext>
            </a:extLst>
          </p:cNvPr>
          <p:cNvCxnSpPr>
            <a:cxnSpLocks/>
          </p:cNvCxnSpPr>
          <p:nvPr/>
        </p:nvCxnSpPr>
        <p:spPr>
          <a:xfrm>
            <a:off x="417879" y="4616250"/>
            <a:ext cx="8262029" cy="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F61EF2-7D44-43B3-AFA5-02C57BDCBAE6}"/>
              </a:ext>
            </a:extLst>
          </p:cNvPr>
          <p:cNvSpPr txBox="1"/>
          <p:nvPr/>
        </p:nvSpPr>
        <p:spPr>
          <a:xfrm>
            <a:off x="6617110" y="1896294"/>
            <a:ext cx="15829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/>
              <a:t>Wednesday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E4DF6-5774-4169-8CE3-0274CAE33EA0}"/>
              </a:ext>
            </a:extLst>
          </p:cNvPr>
          <p:cNvSpPr txBox="1"/>
          <p:nvPr/>
        </p:nvSpPr>
        <p:spPr>
          <a:xfrm>
            <a:off x="6617110" y="3425213"/>
            <a:ext cx="15829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/>
              <a:t>Thursday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2DB62-4ACA-4F19-B1F1-F4B7AD8810F3}"/>
              </a:ext>
            </a:extLst>
          </p:cNvPr>
          <p:cNvSpPr txBox="1"/>
          <p:nvPr/>
        </p:nvSpPr>
        <p:spPr>
          <a:xfrm>
            <a:off x="6617110" y="5047538"/>
            <a:ext cx="15829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8416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06EE-4A04-499C-A785-4581F92E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D586B-5924-4FBF-930A-A07AB5A9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8467"/>
            <a:ext cx="8520600" cy="463326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2000" dirty="0"/>
              <a:t>Increase overall Python programming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2000" dirty="0"/>
              <a:t>Identify areas of focus for analytics and model conversion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2000" dirty="0"/>
              <a:t>Increase familiarity with development tools in Python and how they connect to the new Data Science platform</a:t>
            </a:r>
          </a:p>
        </p:txBody>
      </p:sp>
    </p:spTree>
    <p:extLst>
      <p:ext uri="{BB962C8B-B14F-4D97-AF65-F5344CB8AC3E}">
        <p14:creationId xmlns:p14="http://schemas.microsoft.com/office/powerpoint/2010/main" val="30525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October 2018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Essentials</a:t>
            </a:r>
            <a:endParaRPr sz="4800"/>
          </a:p>
          <a:p>
            <a:pPr marL="457200" lvl="0" indent="-736600" algn="ctr" rtl="0">
              <a:spcBef>
                <a:spcPts val="0"/>
              </a:spcBef>
              <a:spcAft>
                <a:spcPts val="0"/>
              </a:spcAft>
              <a:buSzPts val="8000"/>
              <a:buAutoNum type="arabicPeriod"/>
            </a:pPr>
            <a:r>
              <a:rPr lang="en"/>
              <a:t>Infrastructure &amp;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Python versions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Libraries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Anaconda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Jupyter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IDEs</a:t>
            </a:r>
            <a:endParaRPr sz="19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Spyder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PyCharm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0" y="500200"/>
            <a:ext cx="5175500" cy="51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175" y="225900"/>
            <a:ext cx="1810500" cy="1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390475"/>
            <a:ext cx="4996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Versions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81023"/>
            <a:ext cx="8520600" cy="53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>
                <a:solidFill>
                  <a:schemeClr val="hlink"/>
                </a:solidFill>
                <a:hlinkClick r:id="rId4"/>
              </a:rPr>
              <a:t>What version of Python should we use?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Python 3.X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Python 3.7 </a:t>
            </a:r>
            <a:r>
              <a:rPr lang="en"/>
              <a:t>was released in June 2018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 was first released in 2008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libraries are now written for and support Python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small differences in syntax and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Python 2.7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version of Python 2.7 was released in mid 2010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end-of-life date 2020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libraries still do not support Python 3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Follow this link to the </a:t>
            </a:r>
            <a:r>
              <a:rPr lang="en" u="sng">
                <a:solidFill>
                  <a:schemeClr val="hlink"/>
                </a:solidFill>
                <a:hlinkClick r:id="rId6"/>
              </a:rPr>
              <a:t>Python Software Foundation</a:t>
            </a:r>
            <a:r>
              <a:rPr lang="en"/>
              <a:t> for a good explanation of the main differences between Python 2 and Python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PEP: Python Enhancement Proposals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Python is an open-source project, there is a large community of developers who contribute with suggestions for changes to the language. These are called “PEP’s”.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link in the title has a list of all completed PEPs and PEPs open for consideration.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of a PEP: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PEP484: Data Type Hints</a:t>
            </a:r>
            <a:r>
              <a:rPr lang="en"/>
              <a:t>: allows the developer to annotate the data types for function inputs, making the functions easier to use by other developers.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most open-source programming languages, there are many libraries written and supported for Python.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careful with library version numbers for compatibility when sharing code and working in teams.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`pip freeze` to get a list of all libraries loaded and their version numbers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Python environments to work with projects that have references to different library versions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Anaconda Distribution automatically installs the most commonly used data science packages: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567 packages, according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Anaconda website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215 packages, according to my own `pip freeze` results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540" y="149450"/>
            <a:ext cx="1561901" cy="15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584</Words>
  <Application>Microsoft Macintosh PowerPoint</Application>
  <PresentationFormat>On-screen Show (4:3)</PresentationFormat>
  <Paragraphs>84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Source Code Pro</vt:lpstr>
      <vt:lpstr>Arial</vt:lpstr>
      <vt:lpstr>Amatic SC</vt:lpstr>
      <vt:lpstr>Beach Day</vt:lpstr>
      <vt:lpstr>Python Training</vt:lpstr>
      <vt:lpstr>Agenda</vt:lpstr>
      <vt:lpstr>Training Objectives</vt:lpstr>
      <vt:lpstr>Python Essentials Infrastructure &amp; Tools</vt:lpstr>
      <vt:lpstr>Agenda</vt:lpstr>
      <vt:lpstr>Python</vt:lpstr>
      <vt:lpstr>Python Versions</vt:lpstr>
      <vt:lpstr>PEP: Python Enhancement Proposals</vt:lpstr>
      <vt:lpstr>Libraries</vt:lpstr>
      <vt:lpstr>Installing Libraries</vt:lpstr>
      <vt:lpstr>Installed/Installing Packages - PyCharm</vt:lpstr>
      <vt:lpstr>PowerPoint Presentation</vt:lpstr>
      <vt:lpstr>Anaconda</vt:lpstr>
      <vt:lpstr>PowerPoint Presentation</vt:lpstr>
      <vt:lpstr>Jupyter</vt:lpstr>
      <vt:lpstr>Integrated Development Environments (IDE)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</dc:title>
  <cp:lastModifiedBy>Tom Trinter</cp:lastModifiedBy>
  <cp:revision>4</cp:revision>
  <dcterms:modified xsi:type="dcterms:W3CDTF">2023-05-30T15:58:53Z</dcterms:modified>
</cp:coreProperties>
</file>