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7" r:id="rId5"/>
    <p:sldId id="301" r:id="rId6"/>
    <p:sldId id="300" r:id="rId7"/>
    <p:sldId id="275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318" autoAdjust="0"/>
  </p:normalViewPr>
  <p:slideViewPr>
    <p:cSldViewPr snapToGrid="0">
      <p:cViewPr varScale="1">
        <p:scale>
          <a:sx n="61" d="100"/>
          <a:sy n="61" d="100"/>
        </p:scale>
        <p:origin x="-72" y="-136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95710" y="35697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8185" y="2823063"/>
            <a:ext cx="6166377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b="1" spc="300" dirty="0">
                <a:solidFill>
                  <a:srgbClr val="292929"/>
                </a:solidFill>
                <a:latin typeface="+mj-ea"/>
                <a:ea typeface="+mj-ea"/>
                <a:cs typeface="+mn-ea"/>
                <a:sym typeface="+mn-lt"/>
              </a:rPr>
              <a:t>AIMBOT</a:t>
            </a:r>
            <a:endParaRPr lang="en-US" sz="7500" b="1" spc="300" dirty="0">
              <a:solidFill>
                <a:srgbClr val="292929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 animBg="1"/>
      <p:bldP spid="7" grpId="0" animBg="1"/>
      <p:bldP spid="8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4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838695" y="16888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838695" y="407752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380490" y="1689100"/>
            <a:ext cx="363347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识别目标位置后，能够聚焦到目标周边的小范围进一步识别，对于小目标具有较好的识别效果、并具备较高性能。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1380490" y="4077335"/>
            <a:ext cx="3883025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推理采用CPU，硬件要求较低，适用面广。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4405" y="596265"/>
            <a:ext cx="2199005" cy="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项目亮点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 r="9509"/>
          <a:stretch>
            <a:fillRect/>
          </a:stretch>
        </p:blipFill>
        <p:spPr>
          <a:xfrm>
            <a:off x="5140960" y="1062990"/>
            <a:ext cx="6816725" cy="5290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9" grpId="0" animBg="1"/>
      <p:bldP spid="10" grpId="0" animBg="1"/>
      <p:bldP spid="13" grpId="0" bldLvl="0"/>
      <p:bldP spid="15" grpId="0" bldLvl="0"/>
      <p:bldP spid="18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59460" y="479425"/>
            <a:ext cx="4060190" cy="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训练结果可视化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95" y="1134110"/>
            <a:ext cx="9325610" cy="5342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8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1851025" y="1247775"/>
            <a:ext cx="9150350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验证集上的precision（查准率）：0.93，recall（查全率）：0.836，mAP_0.5（阈值为0.5时计算得到的平均精度）：0.871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3445" y="479425"/>
            <a:ext cx="2640330" cy="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性能评估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 descr="resul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5" y="2139315"/>
            <a:ext cx="8648700" cy="432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5" grpId="0" bldLvl="0"/>
      <p:bldP spid="18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8239" y="2793337"/>
            <a:ext cx="6166377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谢谢大家！</a:t>
            </a:r>
            <a:endParaRPr lang="zh-CN" altLang="en-US"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1452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3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243.59921259842514,&quot;left&quot;:505.9389763779527,&quot;top&quot;:185.0667716535433,&quot;width&quot;:385.2870866141733}"/>
</p:tagLst>
</file>

<file path=ppt/tags/tag2.xml><?xml version="1.0" encoding="utf-8"?>
<p:tagLst xmlns:p="http://schemas.openxmlformats.org/presentationml/2006/main">
  <p:tag name="KSO_WM_DIAGRAM_VIRTUALLY_FRAME" val="{&quot;height&quot;:243.59921259842514,&quot;left&quot;:505.9389763779527,&quot;top&quot;:185.0667716535433,&quot;width&quot;:385.2870866141733}"/>
</p:tagLst>
</file>

<file path=ppt/tags/tag3.xml><?xml version="1.0" encoding="utf-8"?>
<p:tagLst xmlns:p="http://schemas.openxmlformats.org/presentationml/2006/main">
  <p:tag name="KSO_WM_DIAGRAM_VIRTUALLY_FRAME" val="{&quot;height&quot;:243.59921259842514,&quot;left&quot;:505.9389763779527,&quot;top&quot;:185.0667716535433,&quot;width&quot;:385.2870866141733}"/>
</p:tagLst>
</file>

<file path=ppt/tags/tag4.xml><?xml version="1.0" encoding="utf-8"?>
<p:tagLst xmlns:p="http://schemas.openxmlformats.org/presentationml/2006/main">
  <p:tag name="KSO_WM_DIAGRAM_VIRTUALLY_FRAME" val="{&quot;height&quot;:243.59921259842514,&quot;left&quot;:505.9389763779527,&quot;top&quot;:185.0667716535433,&quot;width&quot;:385.2870866141733}"/>
</p:tagLst>
</file>

<file path=ppt/tags/tag5.xml><?xml version="1.0" encoding="utf-8"?>
<p:tagLst xmlns:p="http://schemas.openxmlformats.org/presentationml/2006/main">
  <p:tag name="KSO_WM_DIAGRAM_VIRTUALLY_FRAME" val="{&quot;height&quot;:243.59921259842514,&quot;left&quot;:505.9389763779527,&quot;top&quot;:185.0667716535433,&quot;width&quot;:385.2870866141733}"/>
</p:tagLst>
</file>

<file path=ppt/tags/tag6.xml><?xml version="1.0" encoding="utf-8"?>
<p:tagLst xmlns:p="http://schemas.openxmlformats.org/presentationml/2006/main">
  <p:tag name="ISPRING_PRESENTATION_TITLE" val="述职"/>
  <p:tag name="commondata" val="eyJoZGlkIjoiYmFiMDYyNDA4N2U1ZmRlN2EzZGJlY2MyMzExZTFkMDE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dh3yr2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自定义</PresentationFormat>
  <Paragraphs>18</Paragraphs>
  <Slides>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方正粗谭黑简体</vt:lpstr>
      <vt:lpstr>黑体</vt:lpstr>
      <vt:lpstr>Gill Sans</vt:lpstr>
      <vt:lpstr>微软雅黑</vt:lpstr>
      <vt:lpstr>Arial Unicode MS</vt:lpstr>
      <vt:lpstr>等线</vt:lpstr>
      <vt:lpstr>Arial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简洁述职报告</dc:title>
  <dc:creator>第一PPT</dc:creator>
  <cp:keywords>www.1ppt.com</cp:keywords>
  <dc:description>www.1ppt.com</dc:description>
  <cp:lastModifiedBy>user</cp:lastModifiedBy>
  <cp:revision>92</cp:revision>
  <dcterms:created xsi:type="dcterms:W3CDTF">2019-06-11T09:29:00Z</dcterms:created>
  <dcterms:modified xsi:type="dcterms:W3CDTF">2024-06-25T15:34:03Z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53CDB062FB2E43F7BB8B7E69103C8DB6_12</vt:lpwstr>
  </property>
  <property fmtid="{D5CDD505-2E9C-101B-9397-08002B2CF9AE}" pid="3" name="KSOProductBuildVer">
    <vt:lpwstr>2052-12.1.0.17133</vt:lpwstr>
  </property>
</Properties>
</file>