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2" r:id="rId13"/>
  </p:sldMasterIdLst>
  <p:sldIdLst>
    <p:sldId id="256" r:id="rId15"/>
    <p:sldId id="257" r:id="rId16"/>
    <p:sldId id="259" r:id="rId17"/>
    <p:sldId id="258" r:id="rId18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viewProps" Target="viewProps.xml"></Relationship><Relationship Id="rId20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54761954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005965" y="2922905"/>
            <a:ext cx="1552575" cy="840740"/>
          </a:xfrm>
          <a:prstGeom prst="rect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영화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9227185" y="2926715"/>
            <a:ext cx="1552575" cy="840740"/>
          </a:xfrm>
          <a:prstGeom prst="rect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665095" y="4312285"/>
            <a:ext cx="1129665" cy="530860"/>
          </a:xfrm>
          <a:prstGeom prst="rect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영화배우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5478145" y="2820035"/>
            <a:ext cx="1724025" cy="1243330"/>
          </a:xfrm>
          <a:prstGeom prst="flowChartDecision"/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예매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6249035" y="5366385"/>
            <a:ext cx="909320" cy="651510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날짜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7306945" y="5395595"/>
            <a:ext cx="965835" cy="597535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시간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194435" y="1417320"/>
            <a:ext cx="1292225" cy="840740"/>
          </a:xfrm>
          <a:prstGeom prst="rect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3923665" y="1411605"/>
            <a:ext cx="1292225" cy="840740"/>
          </a:xfrm>
          <a:prstGeom prst="rect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리뷰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rot="0" flipV="1">
            <a:off x="3557270" y="3441700"/>
            <a:ext cx="1921510" cy="2222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>
            <a:off x="7201535" y="3441700"/>
            <a:ext cx="2031365" cy="5080"/>
          </a:xfrm>
          <a:prstGeom prst="line"/>
          <a:ln w="19050" cap="flat" cmpd="sng"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>
            <a:off x="6694805" y="3797935"/>
            <a:ext cx="8890" cy="156908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 flipH="1">
            <a:off x="2781935" y="2263140"/>
            <a:ext cx="1196340" cy="660400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도형 14"/>
          <p:cNvCxnSpPr/>
          <p:nvPr/>
        </p:nvCxnSpPr>
        <p:spPr>
          <a:xfrm rot="0">
            <a:off x="5232400" y="1760220"/>
            <a:ext cx="4575175" cy="115506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 rot="0">
            <a:off x="2780665" y="3775075"/>
            <a:ext cx="93345" cy="528320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도형 16"/>
          <p:cNvCxnSpPr/>
          <p:nvPr/>
        </p:nvCxnSpPr>
        <p:spPr>
          <a:xfrm rot="0">
            <a:off x="6689725" y="3809365"/>
            <a:ext cx="1100455" cy="158686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rot="0">
            <a:off x="1889125" y="2257425"/>
            <a:ext cx="896620" cy="660400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 flipH="1">
            <a:off x="5212080" y="3775075"/>
            <a:ext cx="697865" cy="1720850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0" flipH="1">
            <a:off x="1276985" y="3321050"/>
            <a:ext cx="732155" cy="443230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0" flipH="1">
            <a:off x="1907540" y="3780790"/>
            <a:ext cx="158750" cy="45275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도형 23"/>
          <p:cNvSpPr>
            <a:spLocks/>
          </p:cNvSpPr>
          <p:nvPr/>
        </p:nvSpPr>
        <p:spPr>
          <a:xfrm rot="0">
            <a:off x="1617980" y="4224020"/>
            <a:ext cx="980440" cy="551815"/>
          </a:xfrm>
          <a:prstGeom prst="rect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장르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622935" y="3761105"/>
            <a:ext cx="885825" cy="551815"/>
          </a:xfrm>
          <a:prstGeom prst="rect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연령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8884285" y="1605915"/>
            <a:ext cx="854710" cy="554990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아이디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10070465" y="1609090"/>
            <a:ext cx="854710" cy="554990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비번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11214100" y="1612265"/>
            <a:ext cx="854710" cy="554990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회원등급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28"/>
          <p:cNvCxnSpPr/>
          <p:nvPr/>
        </p:nvCxnSpPr>
        <p:spPr>
          <a:xfrm rot="0" flipH="1">
            <a:off x="10552430" y="2163445"/>
            <a:ext cx="930275" cy="751840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도형 29"/>
          <p:cNvCxnSpPr>
            <a:stCxn id="27" idx="4"/>
          </p:cNvCxnSpPr>
          <p:nvPr/>
        </p:nvCxnSpPr>
        <p:spPr>
          <a:xfrm rot="0" flipH="1">
            <a:off x="10252710" y="2163445"/>
            <a:ext cx="245110" cy="74358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도형 30"/>
          <p:cNvCxnSpPr>
            <a:stCxn id="26" idx="4"/>
          </p:cNvCxnSpPr>
          <p:nvPr/>
        </p:nvCxnSpPr>
        <p:spPr>
          <a:xfrm rot="0">
            <a:off x="9311005" y="2160270"/>
            <a:ext cx="796290" cy="746760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도형 31"/>
          <p:cNvSpPr>
            <a:spLocks/>
          </p:cNvSpPr>
          <p:nvPr/>
        </p:nvSpPr>
        <p:spPr>
          <a:xfrm rot="0">
            <a:off x="4146550" y="323215"/>
            <a:ext cx="854710" cy="554990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평점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32"/>
          <p:cNvCxnSpPr>
            <a:endCxn id="10" idx="0"/>
          </p:cNvCxnSpPr>
          <p:nvPr/>
        </p:nvCxnSpPr>
        <p:spPr>
          <a:xfrm rot="0" flipH="1">
            <a:off x="4570095" y="862965"/>
            <a:ext cx="14605" cy="54927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텍스트 상자 33"/>
          <p:cNvSpPr txBox="1">
            <a:spLocks/>
          </p:cNvSpPr>
          <p:nvPr/>
        </p:nvSpPr>
        <p:spPr>
          <a:xfrm rot="0">
            <a:off x="535305" y="322580"/>
            <a:ext cx="30657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★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네이버영화 개념모델링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4740275" y="5454015"/>
            <a:ext cx="888365" cy="643255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극장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4240530" y="4589145"/>
            <a:ext cx="840105" cy="603250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좌석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7" name="도형 36"/>
          <p:cNvCxnSpPr>
            <a:endCxn id="36" idx="7"/>
          </p:cNvCxnSpPr>
          <p:nvPr/>
        </p:nvCxnSpPr>
        <p:spPr>
          <a:xfrm rot="0" flipH="1">
            <a:off x="4956810" y="3584575"/>
            <a:ext cx="739775" cy="1093470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도형 37"/>
          <p:cNvSpPr>
            <a:spLocks/>
          </p:cNvSpPr>
          <p:nvPr/>
        </p:nvSpPr>
        <p:spPr>
          <a:xfrm rot="0">
            <a:off x="5306060" y="458470"/>
            <a:ext cx="854710" cy="554990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평론가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9" name="도형 38"/>
          <p:cNvCxnSpPr>
            <a:stCxn id="38" idx="3"/>
          </p:cNvCxnSpPr>
          <p:nvPr/>
        </p:nvCxnSpPr>
        <p:spPr>
          <a:xfrm rot="0" flipH="1">
            <a:off x="4873625" y="931545"/>
            <a:ext cx="558165" cy="458470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1696085" y="2510155"/>
            <a:ext cx="1106170" cy="593725"/>
          </a:xfrm>
          <a:prstGeom prst="rect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영화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6765925" y="2505710"/>
            <a:ext cx="1106170" cy="593725"/>
          </a:xfrm>
          <a:prstGeom prst="rect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141220" y="3423285"/>
            <a:ext cx="852170" cy="403860"/>
          </a:xfrm>
          <a:prstGeom prst="rect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영화배우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112260" y="2367280"/>
            <a:ext cx="1228090" cy="878205"/>
          </a:xfrm>
          <a:prstGeom prst="flowChartDecision"/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예매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4518025" y="4302760"/>
            <a:ext cx="647700" cy="460375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날짜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5234940" y="4236720"/>
            <a:ext cx="688340" cy="422275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시간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019810" y="1441450"/>
            <a:ext cx="920750" cy="593725"/>
          </a:xfrm>
          <a:prstGeom prst="rect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3081655" y="1435735"/>
            <a:ext cx="920750" cy="593725"/>
          </a:xfrm>
          <a:prstGeom prst="rect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리뷰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rot="0" flipV="1">
            <a:off x="2787015" y="2790825"/>
            <a:ext cx="1368425" cy="1587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>
            <a:off x="5335905" y="2798445"/>
            <a:ext cx="1446530" cy="3810"/>
          </a:xfrm>
          <a:prstGeom prst="line"/>
          <a:ln w="28575" cap="flat" cmpd="sng">
            <a:prstDash val="solid"/>
            <a:miter lim="800000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>
            <a:off x="4829175" y="3202305"/>
            <a:ext cx="6350" cy="1108710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 flipH="1">
            <a:off x="2432050" y="2040890"/>
            <a:ext cx="852170" cy="46672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도형 14"/>
          <p:cNvCxnSpPr/>
          <p:nvPr/>
        </p:nvCxnSpPr>
        <p:spPr>
          <a:xfrm rot="0">
            <a:off x="4017645" y="1689100"/>
            <a:ext cx="3258185" cy="81597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 rot="0">
            <a:off x="2176780" y="3108325"/>
            <a:ext cx="260350" cy="313690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도형 16"/>
          <p:cNvCxnSpPr/>
          <p:nvPr/>
        </p:nvCxnSpPr>
        <p:spPr>
          <a:xfrm rot="0">
            <a:off x="4903470" y="3142615"/>
            <a:ext cx="784225" cy="112077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rot="0">
            <a:off x="1524000" y="2035175"/>
            <a:ext cx="638810" cy="46672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 flipH="1">
            <a:off x="3957319" y="3036570"/>
            <a:ext cx="497205" cy="1215390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 flipH="1">
            <a:off x="1300480" y="3098800"/>
            <a:ext cx="521970" cy="31305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rot="0" flipH="1">
            <a:off x="1946910" y="3114040"/>
            <a:ext cx="113665" cy="320040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도형 21"/>
          <p:cNvSpPr>
            <a:spLocks/>
          </p:cNvSpPr>
          <p:nvPr/>
        </p:nvSpPr>
        <p:spPr>
          <a:xfrm rot="0">
            <a:off x="1483360" y="3430270"/>
            <a:ext cx="534035" cy="340995"/>
          </a:xfrm>
          <a:prstGeom prst="rect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장르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876935" y="3419475"/>
            <a:ext cx="513080" cy="351790"/>
          </a:xfrm>
          <a:prstGeom prst="rect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연령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6351270" y="1327785"/>
            <a:ext cx="737235" cy="391795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아이디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7188835" y="1299845"/>
            <a:ext cx="685800" cy="391795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비번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7983855" y="1294765"/>
            <a:ext cx="764540" cy="444500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회원등급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/>
          <p:nvPr/>
        </p:nvCxnSpPr>
        <p:spPr>
          <a:xfrm rot="0" flipH="1">
            <a:off x="7762875" y="1742440"/>
            <a:ext cx="625475" cy="742950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0" flipH="1">
            <a:off x="7445375" y="1694815"/>
            <a:ext cx="155575" cy="79057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도형 28"/>
          <p:cNvCxnSpPr>
            <a:endCxn id="3" idx="0"/>
          </p:cNvCxnSpPr>
          <p:nvPr/>
        </p:nvCxnSpPr>
        <p:spPr>
          <a:xfrm rot="0">
            <a:off x="6731000" y="1747520"/>
            <a:ext cx="588645" cy="75882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도형 29"/>
          <p:cNvSpPr>
            <a:spLocks/>
          </p:cNvSpPr>
          <p:nvPr/>
        </p:nvSpPr>
        <p:spPr>
          <a:xfrm rot="0">
            <a:off x="3502660" y="648335"/>
            <a:ext cx="608330" cy="391795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평점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30"/>
          <p:cNvCxnSpPr/>
          <p:nvPr/>
        </p:nvCxnSpPr>
        <p:spPr>
          <a:xfrm rot="0" flipH="1">
            <a:off x="3815715" y="1029970"/>
            <a:ext cx="10160" cy="38798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텍스트 상자 31"/>
          <p:cNvSpPr txBox="1">
            <a:spLocks/>
          </p:cNvSpPr>
          <p:nvPr/>
        </p:nvSpPr>
        <p:spPr>
          <a:xfrm rot="0">
            <a:off x="535305" y="322580"/>
            <a:ext cx="30657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★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네이버영화 논리모델링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 rot="0">
            <a:off x="6644005" y="4080510"/>
            <a:ext cx="5135880" cy="1569720"/>
          </a:xfrm>
          <a:prstGeom prst="rect"/>
          <a:ln w="28575" cap="flat" cmpd="sng">
            <a:solidFill>
              <a:srgbClr val="80007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영화 : </a:t>
            </a:r>
            <a:r>
              <a:rPr lang="en-US" altLang="ko-KR" sz="1400" cap="none" dirty="0" smtClean="0" u="sng" b="0" strike="noStrike">
                <a:latin typeface="맑은 고딕" charset="0"/>
                <a:ea typeface="맑은 고딕" charset="0"/>
              </a:rPr>
              <a:t>영화코드번호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,연령, 장르, 영화배우, 영화감독, 배급사, 예산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리뷰 : 평점, 평론가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예매 : </a:t>
            </a:r>
            <a:r>
              <a:rPr lang="en-US" altLang="ko-KR" sz="1400" cap="none" dirty="0" smtClean="0" u="sng" b="0" strike="noStrike">
                <a:latin typeface="맑은 고딕" charset="0"/>
                <a:ea typeface="맑은 고딕" charset="0"/>
              </a:rPr>
              <a:t>예매번호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, 영화코드번호(FK), 회원번호(FK),영화명, 극장, 날짜, 시간, 좌석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사용자 : </a:t>
            </a:r>
            <a:r>
              <a:rPr lang="en-US" altLang="ko-KR" sz="1400" cap="none" dirty="0" smtClean="0" u="sng" b="0" strike="noStrike">
                <a:latin typeface="맑은 고딕" charset="0"/>
                <a:ea typeface="맑은 고딕" charset="0"/>
              </a:rPr>
              <a:t>회원번호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, 이름, 주민번호, 아이디, 비번, 회원등급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4257040" y="839470"/>
            <a:ext cx="688975" cy="391795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평론가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34"/>
          <p:cNvCxnSpPr/>
          <p:nvPr/>
        </p:nvCxnSpPr>
        <p:spPr>
          <a:xfrm rot="0" flipH="1">
            <a:off x="4024630" y="1191260"/>
            <a:ext cx="389255" cy="23050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도형 35"/>
          <p:cNvSpPr>
            <a:spLocks/>
          </p:cNvSpPr>
          <p:nvPr/>
        </p:nvSpPr>
        <p:spPr>
          <a:xfrm rot="0">
            <a:off x="3613150" y="4199890"/>
            <a:ext cx="647700" cy="460375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극장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3216275" y="3501390"/>
            <a:ext cx="647700" cy="460375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좌석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37"/>
          <p:cNvCxnSpPr>
            <a:endCxn id="37" idx="7"/>
          </p:cNvCxnSpPr>
          <p:nvPr/>
        </p:nvCxnSpPr>
        <p:spPr>
          <a:xfrm rot="0" flipH="1">
            <a:off x="3768725" y="2925445"/>
            <a:ext cx="542925" cy="643890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005965" y="2922905"/>
            <a:ext cx="1553210" cy="841375"/>
          </a:xfrm>
          <a:prstGeom prst="rect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영화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9227185" y="2926715"/>
            <a:ext cx="1553210" cy="841375"/>
          </a:xfrm>
          <a:prstGeom prst="rect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665095" y="4312285"/>
            <a:ext cx="1130300" cy="531495"/>
          </a:xfrm>
          <a:prstGeom prst="rect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영화배우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5478145" y="2820035"/>
            <a:ext cx="1724660" cy="1243965"/>
          </a:xfrm>
          <a:prstGeom prst="flowChartDecision"/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예매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249035" y="5366385"/>
            <a:ext cx="909955" cy="652145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날짜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7306945" y="5395595"/>
            <a:ext cx="966470" cy="598170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시간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1194435" y="1417320"/>
            <a:ext cx="1292860" cy="841375"/>
          </a:xfrm>
          <a:prstGeom prst="rect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3923664" y="1411605"/>
            <a:ext cx="1292860" cy="841375"/>
          </a:xfrm>
          <a:prstGeom prst="rect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리뷰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3557270" y="3441700"/>
            <a:ext cx="1922145" cy="2286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>
            <a:off x="7201535" y="3441700"/>
            <a:ext cx="2032000" cy="571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>
            <a:off x="6694805" y="3797935"/>
            <a:ext cx="9525" cy="1569720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 flipH="1">
            <a:off x="2781935" y="2263140"/>
            <a:ext cx="1196975" cy="66103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>
            <a:off x="5232400" y="1760220"/>
            <a:ext cx="4575810" cy="1155700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도형 14"/>
          <p:cNvCxnSpPr/>
          <p:nvPr/>
        </p:nvCxnSpPr>
        <p:spPr>
          <a:xfrm rot="0">
            <a:off x="2780665" y="3775075"/>
            <a:ext cx="93980" cy="52895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 rot="0">
            <a:off x="6689725" y="3809364"/>
            <a:ext cx="1101090" cy="1587500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도형 16"/>
          <p:cNvCxnSpPr/>
          <p:nvPr/>
        </p:nvCxnSpPr>
        <p:spPr>
          <a:xfrm rot="0">
            <a:off x="1889125" y="2257425"/>
            <a:ext cx="897255" cy="66103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rot="0" flipH="1">
            <a:off x="5212080" y="3723639"/>
            <a:ext cx="698500" cy="172148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 flipH="1">
            <a:off x="1276985" y="3321050"/>
            <a:ext cx="732790" cy="44386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 flipH="1">
            <a:off x="1907540" y="3780789"/>
            <a:ext cx="159385" cy="453390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도형 20"/>
          <p:cNvSpPr>
            <a:spLocks/>
          </p:cNvSpPr>
          <p:nvPr/>
        </p:nvSpPr>
        <p:spPr>
          <a:xfrm rot="0">
            <a:off x="1617980" y="4224020"/>
            <a:ext cx="981075" cy="552450"/>
          </a:xfrm>
          <a:prstGeom prst="rect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장르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22935" y="3761105"/>
            <a:ext cx="886460" cy="552450"/>
          </a:xfrm>
          <a:prstGeom prst="rect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연령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8884285" y="1605915"/>
            <a:ext cx="855345" cy="555625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아이디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10070465" y="1609090"/>
            <a:ext cx="855345" cy="555625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비번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11214100" y="1612265"/>
            <a:ext cx="855345" cy="555625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회원등급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25"/>
          <p:cNvCxnSpPr/>
          <p:nvPr/>
        </p:nvCxnSpPr>
        <p:spPr>
          <a:xfrm rot="0" flipH="1">
            <a:off x="10552430" y="2163445"/>
            <a:ext cx="930909" cy="75247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도형 26"/>
          <p:cNvCxnSpPr>
            <a:stCxn id="24" idx="4"/>
          </p:cNvCxnSpPr>
          <p:nvPr/>
        </p:nvCxnSpPr>
        <p:spPr>
          <a:xfrm rot="0" flipH="1">
            <a:off x="10252710" y="2163445"/>
            <a:ext cx="245745" cy="744220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도형 27"/>
          <p:cNvCxnSpPr>
            <a:stCxn id="23" idx="4"/>
          </p:cNvCxnSpPr>
          <p:nvPr/>
        </p:nvCxnSpPr>
        <p:spPr>
          <a:xfrm rot="0">
            <a:off x="9311005" y="2160270"/>
            <a:ext cx="796925" cy="74739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도형 28"/>
          <p:cNvSpPr>
            <a:spLocks/>
          </p:cNvSpPr>
          <p:nvPr/>
        </p:nvSpPr>
        <p:spPr>
          <a:xfrm rot="0">
            <a:off x="4146550" y="323215"/>
            <a:ext cx="855345" cy="555625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평점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>
            <a:endCxn id="9" idx="0"/>
          </p:cNvCxnSpPr>
          <p:nvPr/>
        </p:nvCxnSpPr>
        <p:spPr>
          <a:xfrm rot="0" flipH="1">
            <a:off x="4570095" y="862965"/>
            <a:ext cx="15240" cy="549910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텍스트 상자 30"/>
          <p:cNvSpPr txBox="1">
            <a:spLocks/>
          </p:cNvSpPr>
          <p:nvPr/>
        </p:nvSpPr>
        <p:spPr>
          <a:xfrm rot="0">
            <a:off x="535305" y="322580"/>
            <a:ext cx="3066415" cy="27813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★네이버영화 관계모델링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4749165" y="5393690"/>
            <a:ext cx="889000" cy="643890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극장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4240530" y="4589145"/>
            <a:ext cx="840740" cy="603885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좌석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3"/>
          <p:cNvCxnSpPr>
            <a:endCxn id="33" idx="7"/>
          </p:cNvCxnSpPr>
          <p:nvPr/>
        </p:nvCxnSpPr>
        <p:spPr>
          <a:xfrm rot="0" flipH="1">
            <a:off x="4956810" y="3584575"/>
            <a:ext cx="740410" cy="109410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도형 34"/>
          <p:cNvSpPr>
            <a:spLocks/>
          </p:cNvSpPr>
          <p:nvPr/>
        </p:nvSpPr>
        <p:spPr>
          <a:xfrm rot="0">
            <a:off x="5306060" y="458470"/>
            <a:ext cx="855345" cy="555625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평론가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6" name="도형 35"/>
          <p:cNvCxnSpPr>
            <a:stCxn id="35" idx="3"/>
          </p:cNvCxnSpPr>
          <p:nvPr/>
        </p:nvCxnSpPr>
        <p:spPr>
          <a:xfrm rot="0" flipH="1">
            <a:off x="4873625" y="931545"/>
            <a:ext cx="558800" cy="45910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텍스트 상자 36"/>
          <p:cNvSpPr txBox="1">
            <a:spLocks/>
          </p:cNvSpPr>
          <p:nvPr/>
        </p:nvSpPr>
        <p:spPr>
          <a:xfrm rot="0">
            <a:off x="2974340" y="3935095"/>
            <a:ext cx="44640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 rot="0">
            <a:off x="2000250" y="3929380"/>
            <a:ext cx="41783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8"/>
          <p:cNvSpPr txBox="1">
            <a:spLocks/>
          </p:cNvSpPr>
          <p:nvPr/>
        </p:nvSpPr>
        <p:spPr>
          <a:xfrm rot="0">
            <a:off x="1623060" y="2420620"/>
            <a:ext cx="41783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11001375" y="2515235"/>
            <a:ext cx="42608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(0,1)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 rot="0">
            <a:off x="5215255" y="1092200"/>
            <a:ext cx="43434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41"/>
          <p:cNvSpPr txBox="1">
            <a:spLocks/>
          </p:cNvSpPr>
          <p:nvPr/>
        </p:nvSpPr>
        <p:spPr>
          <a:xfrm rot="0">
            <a:off x="3780155" y="3043555"/>
            <a:ext cx="5410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 rot="0">
            <a:off x="8589645" y="3026410"/>
            <a:ext cx="4800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43"/>
          <p:cNvSpPr txBox="1">
            <a:spLocks/>
          </p:cNvSpPr>
          <p:nvPr/>
        </p:nvSpPr>
        <p:spPr>
          <a:xfrm rot="0">
            <a:off x="4180839" y="1043940"/>
            <a:ext cx="42608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(0,1)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44"/>
          <p:cNvSpPr txBox="1">
            <a:spLocks/>
          </p:cNvSpPr>
          <p:nvPr/>
        </p:nvSpPr>
        <p:spPr>
          <a:xfrm rot="0">
            <a:off x="9158605" y="2421255"/>
            <a:ext cx="42608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(0,1)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 rot="0">
            <a:off x="10006965" y="2240915"/>
            <a:ext cx="42608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(0,1)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 rot="0">
            <a:off x="4889500" y="3938270"/>
            <a:ext cx="42608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(0,1)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 rot="0">
            <a:off x="5518785" y="4447540"/>
            <a:ext cx="42608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(0,1)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48"/>
          <p:cNvSpPr txBox="1">
            <a:spLocks/>
          </p:cNvSpPr>
          <p:nvPr/>
        </p:nvSpPr>
        <p:spPr>
          <a:xfrm rot="0">
            <a:off x="6641465" y="4644390"/>
            <a:ext cx="42608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(0,1)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 rot="0">
            <a:off x="7096125" y="4267200"/>
            <a:ext cx="42608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(0,1)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403room 14/AppData/Roaming/PolarisOffice/ETemp/28988_4370544/fImage35476195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52370" y="1328420"/>
            <a:ext cx="7287260" cy="42011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0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403room 14</dc:creator>
  <cp:lastModifiedBy>403room 14</cp:lastModifiedBy>
</cp:coreProperties>
</file>