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udiowide"/>
      <p:regular r:id="rId18"/>
    </p:embeddedFont>
    <p:embeddedFont>
      <p:font typeface="Ubuntu"/>
      <p:regular r:id="rId19"/>
      <p:bold r:id="rId20"/>
      <p:italic r:id="rId21"/>
      <p:boldItalic r:id="rId22"/>
    </p:embeddedFont>
    <p:embeddedFont>
      <p:font typeface="Anaheim"/>
      <p:regular r:id="rId23"/>
    </p:embeddedFont>
    <p:embeddedFont>
      <p:font typeface="Londrina Solid"/>
      <p:regular r:id="rId24"/>
    </p:embeddedFont>
    <p:embeddedFont>
      <p:font typeface="PT Sans"/>
      <p:regular r:id="rId25"/>
      <p:bold r:id="rId26"/>
      <p:italic r:id="rId27"/>
      <p:boldItalic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9E0838-209F-44BF-B99E-AEDD8F6B31D4}">
  <a:tblStyle styleId="{0F9E0838-209F-44BF-B99E-AEDD8F6B31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Ubuntu-bold.fntdata"/><Relationship Id="rId22" Type="http://schemas.openxmlformats.org/officeDocument/2006/relationships/font" Target="fonts/Ubuntu-boldItalic.fntdata"/><Relationship Id="rId21" Type="http://schemas.openxmlformats.org/officeDocument/2006/relationships/font" Target="fonts/Ubuntu-italic.fntdata"/><Relationship Id="rId24" Type="http://schemas.openxmlformats.org/officeDocument/2006/relationships/font" Target="fonts/LondrinaSolid-regular.fntdata"/><Relationship Id="rId23" Type="http://schemas.openxmlformats.org/officeDocument/2006/relationships/font" Target="fonts/Anahei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bold.fntdata"/><Relationship Id="rId25" Type="http://schemas.openxmlformats.org/officeDocument/2006/relationships/font" Target="fonts/PTSans-regular.fntdata"/><Relationship Id="rId28" Type="http://schemas.openxmlformats.org/officeDocument/2006/relationships/font" Target="fonts/PTSans-boldItalic.fntdata"/><Relationship Id="rId27" Type="http://schemas.openxmlformats.org/officeDocument/2006/relationships/font" Target="fonts/PT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DM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Ubuntu-regular.fntdata"/><Relationship Id="rId18" Type="http://schemas.openxmlformats.org/officeDocument/2006/relationships/font" Target="fonts/Audiowid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033e974e3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033e974e3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7a34580f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7a34580f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7a34580f3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7a34580f3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7a34580f3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7a34580f3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4f7ab3d1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4f7ab3d1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ebe508d8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ebe508d8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https://tsaiii0109.github.io/nchu-secondHand/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94f7ab3d1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94f7ab3d1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03597eec6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03597eec6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7a34580f3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7a34580f3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94f7ab3d1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94f7ab3d1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27e87d97d8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27e87d97d8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281e5c570b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281e5c570b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312678" y="-1242675"/>
            <a:ext cx="7748720" cy="8343307"/>
            <a:chOff x="-2312678" y="-1242675"/>
            <a:chExt cx="7748720" cy="8343307"/>
          </a:xfrm>
        </p:grpSpPr>
        <p:sp>
          <p:nvSpPr>
            <p:cNvPr id="10" name="Google Shape;10;p2"/>
            <p:cNvSpPr/>
            <p:nvPr/>
          </p:nvSpPr>
          <p:spPr>
            <a:xfrm flipH="1" rot="821112">
              <a:off x="-1884816" y="2615127"/>
              <a:ext cx="3887150" cy="4083640"/>
            </a:xfrm>
            <a:custGeom>
              <a:rect b="b" l="l" r="r" t="t"/>
              <a:pathLst>
                <a:path extrusionOk="0" h="20267" w="19292">
                  <a:moveTo>
                    <a:pt x="13953" y="0"/>
                  </a:moveTo>
                  <a:cubicBezTo>
                    <a:pt x="13424" y="0"/>
                    <a:pt x="12903" y="125"/>
                    <a:pt x="12445" y="399"/>
                  </a:cubicBezTo>
                  <a:cubicBezTo>
                    <a:pt x="9895" y="1924"/>
                    <a:pt x="10885" y="6487"/>
                    <a:pt x="8345" y="8027"/>
                  </a:cubicBezTo>
                  <a:cubicBezTo>
                    <a:pt x="7402" y="8600"/>
                    <a:pt x="6221" y="8565"/>
                    <a:pt x="5168" y="8890"/>
                  </a:cubicBezTo>
                  <a:cubicBezTo>
                    <a:pt x="0" y="10486"/>
                    <a:pt x="1760" y="17785"/>
                    <a:pt x="5661" y="19749"/>
                  </a:cubicBezTo>
                  <a:cubicBezTo>
                    <a:pt x="6384" y="20112"/>
                    <a:pt x="7173" y="20266"/>
                    <a:pt x="7976" y="20266"/>
                  </a:cubicBezTo>
                  <a:cubicBezTo>
                    <a:pt x="9103" y="20266"/>
                    <a:pt x="10259" y="19963"/>
                    <a:pt x="11299" y="19511"/>
                  </a:cubicBezTo>
                  <a:cubicBezTo>
                    <a:pt x="14094" y="18299"/>
                    <a:pt x="16422" y="16044"/>
                    <a:pt x="17724" y="13288"/>
                  </a:cubicBezTo>
                  <a:cubicBezTo>
                    <a:pt x="19027" y="10534"/>
                    <a:pt x="19291" y="7302"/>
                    <a:pt x="18453" y="4372"/>
                  </a:cubicBezTo>
                  <a:cubicBezTo>
                    <a:pt x="18071" y="3036"/>
                    <a:pt x="17432" y="1716"/>
                    <a:pt x="16342" y="852"/>
                  </a:cubicBezTo>
                  <a:cubicBezTo>
                    <a:pt x="15670" y="320"/>
                    <a:pt x="14801" y="0"/>
                    <a:pt x="13953" y="0"/>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707965" y="4603500"/>
              <a:ext cx="1728078" cy="1689310"/>
            </a:xfrm>
            <a:custGeom>
              <a:rect b="b" l="l" r="r" t="t"/>
              <a:pathLst>
                <a:path extrusionOk="0" h="8797" w="8999">
                  <a:moveTo>
                    <a:pt x="4300" y="0"/>
                  </a:moveTo>
                  <a:cubicBezTo>
                    <a:pt x="3536" y="0"/>
                    <a:pt x="2775" y="251"/>
                    <a:pt x="2059" y="834"/>
                  </a:cubicBezTo>
                  <a:cubicBezTo>
                    <a:pt x="1307" y="1445"/>
                    <a:pt x="780" y="2301"/>
                    <a:pt x="447" y="3211"/>
                  </a:cubicBezTo>
                  <a:cubicBezTo>
                    <a:pt x="152" y="4020"/>
                    <a:pt x="1" y="4909"/>
                    <a:pt x="205" y="5747"/>
                  </a:cubicBezTo>
                  <a:cubicBezTo>
                    <a:pt x="432" y="6680"/>
                    <a:pt x="1094" y="7476"/>
                    <a:pt x="1911" y="7982"/>
                  </a:cubicBezTo>
                  <a:cubicBezTo>
                    <a:pt x="2727" y="8487"/>
                    <a:pt x="3692" y="8723"/>
                    <a:pt x="4651" y="8783"/>
                  </a:cubicBezTo>
                  <a:cubicBezTo>
                    <a:pt x="4790" y="8792"/>
                    <a:pt x="4930" y="8797"/>
                    <a:pt x="5070" y="8797"/>
                  </a:cubicBezTo>
                  <a:cubicBezTo>
                    <a:pt x="5777" y="8797"/>
                    <a:pt x="6490" y="8674"/>
                    <a:pt x="7086" y="8303"/>
                  </a:cubicBezTo>
                  <a:cubicBezTo>
                    <a:pt x="7971" y="7752"/>
                    <a:pt x="8464" y="6734"/>
                    <a:pt x="8715" y="5722"/>
                  </a:cubicBezTo>
                  <a:cubicBezTo>
                    <a:pt x="8926" y="4867"/>
                    <a:pt x="8999" y="3952"/>
                    <a:pt x="8729" y="3113"/>
                  </a:cubicBezTo>
                  <a:cubicBezTo>
                    <a:pt x="8448" y="2233"/>
                    <a:pt x="7807" y="1499"/>
                    <a:pt x="7046" y="975"/>
                  </a:cubicBezTo>
                  <a:cubicBezTo>
                    <a:pt x="6175" y="375"/>
                    <a:pt x="5235" y="0"/>
                    <a:pt x="4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6751689">
              <a:off x="3240676" y="-1322580"/>
              <a:ext cx="1436262" cy="2409734"/>
            </a:xfrm>
            <a:custGeom>
              <a:rect b="b" l="l" r="r" t="t"/>
              <a:pathLst>
                <a:path extrusionOk="0" h="12127" w="7228">
                  <a:moveTo>
                    <a:pt x="60" y="0"/>
                  </a:moveTo>
                  <a:cubicBezTo>
                    <a:pt x="37" y="0"/>
                    <a:pt x="14" y="17"/>
                    <a:pt x="7" y="40"/>
                  </a:cubicBezTo>
                  <a:cubicBezTo>
                    <a:pt x="0" y="69"/>
                    <a:pt x="17" y="99"/>
                    <a:pt x="46" y="107"/>
                  </a:cubicBezTo>
                  <a:cubicBezTo>
                    <a:pt x="81" y="116"/>
                    <a:pt x="115" y="125"/>
                    <a:pt x="151" y="135"/>
                  </a:cubicBezTo>
                  <a:cubicBezTo>
                    <a:pt x="154" y="137"/>
                    <a:pt x="159" y="138"/>
                    <a:pt x="165" y="138"/>
                  </a:cubicBezTo>
                  <a:cubicBezTo>
                    <a:pt x="189" y="138"/>
                    <a:pt x="211" y="123"/>
                    <a:pt x="219" y="98"/>
                  </a:cubicBezTo>
                  <a:cubicBezTo>
                    <a:pt x="226" y="69"/>
                    <a:pt x="210" y="39"/>
                    <a:pt x="180" y="31"/>
                  </a:cubicBezTo>
                  <a:cubicBezTo>
                    <a:pt x="146" y="22"/>
                    <a:pt x="110" y="12"/>
                    <a:pt x="74" y="2"/>
                  </a:cubicBezTo>
                  <a:cubicBezTo>
                    <a:pt x="70" y="1"/>
                    <a:pt x="65" y="0"/>
                    <a:pt x="60" y="0"/>
                  </a:cubicBezTo>
                  <a:close/>
                  <a:moveTo>
                    <a:pt x="477" y="124"/>
                  </a:moveTo>
                  <a:cubicBezTo>
                    <a:pt x="455" y="124"/>
                    <a:pt x="433" y="139"/>
                    <a:pt x="425" y="162"/>
                  </a:cubicBezTo>
                  <a:cubicBezTo>
                    <a:pt x="416" y="190"/>
                    <a:pt x="432" y="221"/>
                    <a:pt x="461" y="230"/>
                  </a:cubicBezTo>
                  <a:cubicBezTo>
                    <a:pt x="497" y="242"/>
                    <a:pt x="530" y="253"/>
                    <a:pt x="565" y="264"/>
                  </a:cubicBezTo>
                  <a:cubicBezTo>
                    <a:pt x="570" y="265"/>
                    <a:pt x="576" y="266"/>
                    <a:pt x="581" y="266"/>
                  </a:cubicBezTo>
                  <a:cubicBezTo>
                    <a:pt x="604" y="266"/>
                    <a:pt x="625" y="253"/>
                    <a:pt x="633" y="230"/>
                  </a:cubicBezTo>
                  <a:cubicBezTo>
                    <a:pt x="643" y="201"/>
                    <a:pt x="627" y="170"/>
                    <a:pt x="598" y="160"/>
                  </a:cubicBezTo>
                  <a:cubicBezTo>
                    <a:pt x="563" y="149"/>
                    <a:pt x="529" y="138"/>
                    <a:pt x="493" y="127"/>
                  </a:cubicBezTo>
                  <a:cubicBezTo>
                    <a:pt x="488" y="125"/>
                    <a:pt x="482" y="124"/>
                    <a:pt x="477" y="124"/>
                  </a:cubicBezTo>
                  <a:close/>
                  <a:moveTo>
                    <a:pt x="891" y="268"/>
                  </a:moveTo>
                  <a:cubicBezTo>
                    <a:pt x="869" y="268"/>
                    <a:pt x="848" y="281"/>
                    <a:pt x="840" y="303"/>
                  </a:cubicBezTo>
                  <a:cubicBezTo>
                    <a:pt x="829" y="332"/>
                    <a:pt x="843" y="364"/>
                    <a:pt x="871" y="374"/>
                  </a:cubicBezTo>
                  <a:cubicBezTo>
                    <a:pt x="905" y="386"/>
                    <a:pt x="939" y="399"/>
                    <a:pt x="973" y="412"/>
                  </a:cubicBezTo>
                  <a:cubicBezTo>
                    <a:pt x="979" y="415"/>
                    <a:pt x="986" y="416"/>
                    <a:pt x="992" y="416"/>
                  </a:cubicBezTo>
                  <a:cubicBezTo>
                    <a:pt x="1015" y="416"/>
                    <a:pt x="1036" y="402"/>
                    <a:pt x="1044" y="381"/>
                  </a:cubicBezTo>
                  <a:cubicBezTo>
                    <a:pt x="1055" y="353"/>
                    <a:pt x="1041" y="322"/>
                    <a:pt x="1013" y="311"/>
                  </a:cubicBezTo>
                  <a:lnTo>
                    <a:pt x="911" y="272"/>
                  </a:lnTo>
                  <a:cubicBezTo>
                    <a:pt x="905" y="269"/>
                    <a:pt x="898" y="268"/>
                    <a:pt x="891" y="268"/>
                  </a:cubicBezTo>
                  <a:close/>
                  <a:moveTo>
                    <a:pt x="1296" y="429"/>
                  </a:moveTo>
                  <a:cubicBezTo>
                    <a:pt x="1274" y="429"/>
                    <a:pt x="1254" y="441"/>
                    <a:pt x="1245" y="462"/>
                  </a:cubicBezTo>
                  <a:cubicBezTo>
                    <a:pt x="1233" y="489"/>
                    <a:pt x="1246" y="522"/>
                    <a:pt x="1274" y="533"/>
                  </a:cubicBezTo>
                  <a:cubicBezTo>
                    <a:pt x="1306" y="548"/>
                    <a:pt x="1341" y="563"/>
                    <a:pt x="1373" y="577"/>
                  </a:cubicBezTo>
                  <a:cubicBezTo>
                    <a:pt x="1382" y="580"/>
                    <a:pt x="1388" y="583"/>
                    <a:pt x="1395" y="583"/>
                  </a:cubicBezTo>
                  <a:cubicBezTo>
                    <a:pt x="1416" y="583"/>
                    <a:pt x="1437" y="570"/>
                    <a:pt x="1445" y="548"/>
                  </a:cubicBezTo>
                  <a:cubicBezTo>
                    <a:pt x="1458" y="521"/>
                    <a:pt x="1445" y="488"/>
                    <a:pt x="1418" y="476"/>
                  </a:cubicBezTo>
                  <a:cubicBezTo>
                    <a:pt x="1384" y="462"/>
                    <a:pt x="1351" y="447"/>
                    <a:pt x="1317" y="433"/>
                  </a:cubicBezTo>
                  <a:cubicBezTo>
                    <a:pt x="1310" y="430"/>
                    <a:pt x="1303" y="429"/>
                    <a:pt x="1296" y="429"/>
                  </a:cubicBezTo>
                  <a:close/>
                  <a:moveTo>
                    <a:pt x="1694" y="612"/>
                  </a:moveTo>
                  <a:cubicBezTo>
                    <a:pt x="1673" y="612"/>
                    <a:pt x="1653" y="623"/>
                    <a:pt x="1644" y="642"/>
                  </a:cubicBezTo>
                  <a:cubicBezTo>
                    <a:pt x="1631" y="669"/>
                    <a:pt x="1641" y="703"/>
                    <a:pt x="1670" y="716"/>
                  </a:cubicBezTo>
                  <a:cubicBezTo>
                    <a:pt x="1701" y="731"/>
                    <a:pt x="1733" y="747"/>
                    <a:pt x="1766" y="763"/>
                  </a:cubicBezTo>
                  <a:cubicBezTo>
                    <a:pt x="1774" y="767"/>
                    <a:pt x="1783" y="768"/>
                    <a:pt x="1791" y="768"/>
                  </a:cubicBezTo>
                  <a:cubicBezTo>
                    <a:pt x="1812" y="768"/>
                    <a:pt x="1830" y="756"/>
                    <a:pt x="1840" y="740"/>
                  </a:cubicBezTo>
                  <a:cubicBezTo>
                    <a:pt x="1854" y="711"/>
                    <a:pt x="1843" y="679"/>
                    <a:pt x="1816" y="666"/>
                  </a:cubicBezTo>
                  <a:cubicBezTo>
                    <a:pt x="1783" y="649"/>
                    <a:pt x="1750" y="633"/>
                    <a:pt x="1718" y="617"/>
                  </a:cubicBezTo>
                  <a:cubicBezTo>
                    <a:pt x="1710" y="614"/>
                    <a:pt x="1702" y="612"/>
                    <a:pt x="1694" y="612"/>
                  </a:cubicBezTo>
                  <a:close/>
                  <a:moveTo>
                    <a:pt x="2082" y="810"/>
                  </a:moveTo>
                  <a:cubicBezTo>
                    <a:pt x="2062" y="810"/>
                    <a:pt x="2043" y="821"/>
                    <a:pt x="2033" y="839"/>
                  </a:cubicBezTo>
                  <a:cubicBezTo>
                    <a:pt x="2018" y="865"/>
                    <a:pt x="2029" y="898"/>
                    <a:pt x="2055" y="912"/>
                  </a:cubicBezTo>
                  <a:cubicBezTo>
                    <a:pt x="2089" y="929"/>
                    <a:pt x="2120" y="947"/>
                    <a:pt x="2151" y="965"/>
                  </a:cubicBezTo>
                  <a:cubicBezTo>
                    <a:pt x="2159" y="968"/>
                    <a:pt x="2168" y="971"/>
                    <a:pt x="2178" y="971"/>
                  </a:cubicBezTo>
                  <a:cubicBezTo>
                    <a:pt x="2196" y="971"/>
                    <a:pt x="2215" y="961"/>
                    <a:pt x="2225" y="944"/>
                  </a:cubicBezTo>
                  <a:cubicBezTo>
                    <a:pt x="2238" y="918"/>
                    <a:pt x="2230" y="883"/>
                    <a:pt x="2204" y="868"/>
                  </a:cubicBezTo>
                  <a:cubicBezTo>
                    <a:pt x="2170" y="852"/>
                    <a:pt x="2139" y="834"/>
                    <a:pt x="2106" y="816"/>
                  </a:cubicBezTo>
                  <a:cubicBezTo>
                    <a:pt x="2099" y="812"/>
                    <a:pt x="2090" y="810"/>
                    <a:pt x="2082" y="810"/>
                  </a:cubicBezTo>
                  <a:close/>
                  <a:moveTo>
                    <a:pt x="2460" y="1026"/>
                  </a:moveTo>
                  <a:cubicBezTo>
                    <a:pt x="2442" y="1026"/>
                    <a:pt x="2424" y="1035"/>
                    <a:pt x="2414" y="1052"/>
                  </a:cubicBezTo>
                  <a:cubicBezTo>
                    <a:pt x="2399" y="1078"/>
                    <a:pt x="2406" y="1110"/>
                    <a:pt x="2432" y="1126"/>
                  </a:cubicBezTo>
                  <a:cubicBezTo>
                    <a:pt x="2463" y="1145"/>
                    <a:pt x="2494" y="1165"/>
                    <a:pt x="2525" y="1183"/>
                  </a:cubicBezTo>
                  <a:cubicBezTo>
                    <a:pt x="2535" y="1188"/>
                    <a:pt x="2545" y="1191"/>
                    <a:pt x="2555" y="1191"/>
                  </a:cubicBezTo>
                  <a:cubicBezTo>
                    <a:pt x="2572" y="1191"/>
                    <a:pt x="2591" y="1182"/>
                    <a:pt x="2602" y="1165"/>
                  </a:cubicBezTo>
                  <a:cubicBezTo>
                    <a:pt x="2617" y="1140"/>
                    <a:pt x="2609" y="1106"/>
                    <a:pt x="2583" y="1091"/>
                  </a:cubicBezTo>
                  <a:cubicBezTo>
                    <a:pt x="2551" y="1072"/>
                    <a:pt x="2520" y="1052"/>
                    <a:pt x="2489" y="1034"/>
                  </a:cubicBezTo>
                  <a:cubicBezTo>
                    <a:pt x="2479" y="1028"/>
                    <a:pt x="2469" y="1026"/>
                    <a:pt x="2460" y="1026"/>
                  </a:cubicBezTo>
                  <a:close/>
                  <a:moveTo>
                    <a:pt x="2832" y="1257"/>
                  </a:moveTo>
                  <a:cubicBezTo>
                    <a:pt x="2814" y="1257"/>
                    <a:pt x="2797" y="1265"/>
                    <a:pt x="2786" y="1281"/>
                  </a:cubicBezTo>
                  <a:cubicBezTo>
                    <a:pt x="2769" y="1306"/>
                    <a:pt x="2777" y="1340"/>
                    <a:pt x="2802" y="1358"/>
                  </a:cubicBezTo>
                  <a:cubicBezTo>
                    <a:pt x="2832" y="1376"/>
                    <a:pt x="2861" y="1396"/>
                    <a:pt x="2892" y="1417"/>
                  </a:cubicBezTo>
                  <a:cubicBezTo>
                    <a:pt x="2901" y="1424"/>
                    <a:pt x="2912" y="1427"/>
                    <a:pt x="2922" y="1427"/>
                  </a:cubicBezTo>
                  <a:cubicBezTo>
                    <a:pt x="2939" y="1427"/>
                    <a:pt x="2956" y="1418"/>
                    <a:pt x="2968" y="1403"/>
                  </a:cubicBezTo>
                  <a:cubicBezTo>
                    <a:pt x="2985" y="1378"/>
                    <a:pt x="2979" y="1344"/>
                    <a:pt x="2954" y="1327"/>
                  </a:cubicBezTo>
                  <a:cubicBezTo>
                    <a:pt x="2923" y="1306"/>
                    <a:pt x="2892" y="1285"/>
                    <a:pt x="2861" y="1265"/>
                  </a:cubicBezTo>
                  <a:cubicBezTo>
                    <a:pt x="2853" y="1260"/>
                    <a:pt x="2842" y="1257"/>
                    <a:pt x="2832" y="1257"/>
                  </a:cubicBezTo>
                  <a:close/>
                  <a:moveTo>
                    <a:pt x="3190" y="1506"/>
                  </a:moveTo>
                  <a:cubicBezTo>
                    <a:pt x="3174" y="1506"/>
                    <a:pt x="3157" y="1514"/>
                    <a:pt x="3146" y="1528"/>
                  </a:cubicBezTo>
                  <a:cubicBezTo>
                    <a:pt x="3127" y="1552"/>
                    <a:pt x="3133" y="1586"/>
                    <a:pt x="3158" y="1605"/>
                  </a:cubicBezTo>
                  <a:cubicBezTo>
                    <a:pt x="3188" y="1626"/>
                    <a:pt x="3216" y="1648"/>
                    <a:pt x="3246" y="1669"/>
                  </a:cubicBezTo>
                  <a:cubicBezTo>
                    <a:pt x="3256" y="1675"/>
                    <a:pt x="3267" y="1679"/>
                    <a:pt x="3278" y="1679"/>
                  </a:cubicBezTo>
                  <a:cubicBezTo>
                    <a:pt x="3295" y="1679"/>
                    <a:pt x="3311" y="1672"/>
                    <a:pt x="3322" y="1658"/>
                  </a:cubicBezTo>
                  <a:cubicBezTo>
                    <a:pt x="3340" y="1635"/>
                    <a:pt x="3335" y="1601"/>
                    <a:pt x="3311" y="1583"/>
                  </a:cubicBezTo>
                  <a:cubicBezTo>
                    <a:pt x="3280" y="1560"/>
                    <a:pt x="3252" y="1538"/>
                    <a:pt x="3222" y="1517"/>
                  </a:cubicBezTo>
                  <a:cubicBezTo>
                    <a:pt x="3212" y="1510"/>
                    <a:pt x="3201" y="1506"/>
                    <a:pt x="3190" y="1506"/>
                  </a:cubicBezTo>
                  <a:close/>
                  <a:moveTo>
                    <a:pt x="3537" y="1770"/>
                  </a:moveTo>
                  <a:cubicBezTo>
                    <a:pt x="3521" y="1770"/>
                    <a:pt x="3505" y="1777"/>
                    <a:pt x="3494" y="1790"/>
                  </a:cubicBezTo>
                  <a:cubicBezTo>
                    <a:pt x="3476" y="1814"/>
                    <a:pt x="3479" y="1850"/>
                    <a:pt x="3503" y="1868"/>
                  </a:cubicBezTo>
                  <a:cubicBezTo>
                    <a:pt x="3532" y="1890"/>
                    <a:pt x="3561" y="1914"/>
                    <a:pt x="3588" y="1936"/>
                  </a:cubicBezTo>
                  <a:cubicBezTo>
                    <a:pt x="3598" y="1944"/>
                    <a:pt x="3610" y="1947"/>
                    <a:pt x="3623" y="1947"/>
                  </a:cubicBezTo>
                  <a:cubicBezTo>
                    <a:pt x="3639" y="1947"/>
                    <a:pt x="3654" y="1941"/>
                    <a:pt x="3665" y="1928"/>
                  </a:cubicBezTo>
                  <a:cubicBezTo>
                    <a:pt x="3684" y="1904"/>
                    <a:pt x="3680" y="1871"/>
                    <a:pt x="3656" y="1851"/>
                  </a:cubicBezTo>
                  <a:cubicBezTo>
                    <a:pt x="3629" y="1827"/>
                    <a:pt x="3600" y="1804"/>
                    <a:pt x="3572" y="1782"/>
                  </a:cubicBezTo>
                  <a:cubicBezTo>
                    <a:pt x="3561" y="1774"/>
                    <a:pt x="3549" y="1770"/>
                    <a:pt x="3537" y="1770"/>
                  </a:cubicBezTo>
                  <a:close/>
                  <a:moveTo>
                    <a:pt x="3873" y="2048"/>
                  </a:moveTo>
                  <a:cubicBezTo>
                    <a:pt x="3857" y="2048"/>
                    <a:pt x="3843" y="2054"/>
                    <a:pt x="3832" y="2067"/>
                  </a:cubicBezTo>
                  <a:cubicBezTo>
                    <a:pt x="3812" y="2091"/>
                    <a:pt x="3815" y="2124"/>
                    <a:pt x="3838" y="2144"/>
                  </a:cubicBezTo>
                  <a:cubicBezTo>
                    <a:pt x="3865" y="2167"/>
                    <a:pt x="3891" y="2192"/>
                    <a:pt x="3918" y="2216"/>
                  </a:cubicBezTo>
                  <a:cubicBezTo>
                    <a:pt x="3929" y="2227"/>
                    <a:pt x="3942" y="2230"/>
                    <a:pt x="3955" y="2230"/>
                  </a:cubicBezTo>
                  <a:cubicBezTo>
                    <a:pt x="3971" y="2230"/>
                    <a:pt x="3985" y="2224"/>
                    <a:pt x="3996" y="2211"/>
                  </a:cubicBezTo>
                  <a:cubicBezTo>
                    <a:pt x="4017" y="2188"/>
                    <a:pt x="4014" y="2154"/>
                    <a:pt x="3992" y="2134"/>
                  </a:cubicBezTo>
                  <a:cubicBezTo>
                    <a:pt x="3964" y="2110"/>
                    <a:pt x="3937" y="2086"/>
                    <a:pt x="3909" y="2061"/>
                  </a:cubicBezTo>
                  <a:cubicBezTo>
                    <a:pt x="3898" y="2052"/>
                    <a:pt x="3885" y="2048"/>
                    <a:pt x="3873" y="2048"/>
                  </a:cubicBezTo>
                  <a:close/>
                  <a:moveTo>
                    <a:pt x="4195" y="2343"/>
                  </a:moveTo>
                  <a:cubicBezTo>
                    <a:pt x="4181" y="2343"/>
                    <a:pt x="4168" y="2349"/>
                    <a:pt x="4157" y="2360"/>
                  </a:cubicBezTo>
                  <a:cubicBezTo>
                    <a:pt x="4136" y="2382"/>
                    <a:pt x="4136" y="2416"/>
                    <a:pt x="4158" y="2437"/>
                  </a:cubicBezTo>
                  <a:lnTo>
                    <a:pt x="4237" y="2512"/>
                  </a:lnTo>
                  <a:cubicBezTo>
                    <a:pt x="4247" y="2522"/>
                    <a:pt x="4262" y="2527"/>
                    <a:pt x="4274" y="2527"/>
                  </a:cubicBezTo>
                  <a:cubicBezTo>
                    <a:pt x="4289" y="2527"/>
                    <a:pt x="4304" y="2522"/>
                    <a:pt x="4314" y="2512"/>
                  </a:cubicBezTo>
                  <a:cubicBezTo>
                    <a:pt x="4334" y="2490"/>
                    <a:pt x="4334" y="2455"/>
                    <a:pt x="4312" y="2434"/>
                  </a:cubicBezTo>
                  <a:cubicBezTo>
                    <a:pt x="4286" y="2410"/>
                    <a:pt x="4260" y="2384"/>
                    <a:pt x="4233" y="2359"/>
                  </a:cubicBezTo>
                  <a:cubicBezTo>
                    <a:pt x="4223" y="2349"/>
                    <a:pt x="4209" y="2343"/>
                    <a:pt x="4195" y="2343"/>
                  </a:cubicBezTo>
                  <a:close/>
                  <a:moveTo>
                    <a:pt x="4507" y="2651"/>
                  </a:moveTo>
                  <a:cubicBezTo>
                    <a:pt x="4493" y="2651"/>
                    <a:pt x="4479" y="2656"/>
                    <a:pt x="4468" y="2667"/>
                  </a:cubicBezTo>
                  <a:cubicBezTo>
                    <a:pt x="4447" y="2688"/>
                    <a:pt x="4446" y="2721"/>
                    <a:pt x="4467" y="2743"/>
                  </a:cubicBezTo>
                  <a:lnTo>
                    <a:pt x="4541" y="2822"/>
                  </a:lnTo>
                  <a:cubicBezTo>
                    <a:pt x="4552" y="2834"/>
                    <a:pt x="4567" y="2840"/>
                    <a:pt x="4581" y="2840"/>
                  </a:cubicBezTo>
                  <a:cubicBezTo>
                    <a:pt x="4594" y="2840"/>
                    <a:pt x="4608" y="2834"/>
                    <a:pt x="4619" y="2825"/>
                  </a:cubicBezTo>
                  <a:cubicBezTo>
                    <a:pt x="4641" y="2804"/>
                    <a:pt x="4642" y="2769"/>
                    <a:pt x="4621" y="2747"/>
                  </a:cubicBezTo>
                  <a:cubicBezTo>
                    <a:pt x="4597" y="2720"/>
                    <a:pt x="4571" y="2694"/>
                    <a:pt x="4546" y="2668"/>
                  </a:cubicBezTo>
                  <a:cubicBezTo>
                    <a:pt x="4535" y="2657"/>
                    <a:pt x="4521" y="2651"/>
                    <a:pt x="4507" y="2651"/>
                  </a:cubicBezTo>
                  <a:close/>
                  <a:moveTo>
                    <a:pt x="4802" y="2971"/>
                  </a:moveTo>
                  <a:cubicBezTo>
                    <a:pt x="4789" y="2971"/>
                    <a:pt x="4776" y="2975"/>
                    <a:pt x="4766" y="2984"/>
                  </a:cubicBezTo>
                  <a:cubicBezTo>
                    <a:pt x="4741" y="3004"/>
                    <a:pt x="4740" y="3040"/>
                    <a:pt x="4760" y="3062"/>
                  </a:cubicBezTo>
                  <a:lnTo>
                    <a:pt x="4830" y="3144"/>
                  </a:lnTo>
                  <a:cubicBezTo>
                    <a:pt x="4843" y="3157"/>
                    <a:pt x="4857" y="3164"/>
                    <a:pt x="4872" y="3164"/>
                  </a:cubicBezTo>
                  <a:cubicBezTo>
                    <a:pt x="4886" y="3164"/>
                    <a:pt x="4897" y="3159"/>
                    <a:pt x="4909" y="3150"/>
                  </a:cubicBezTo>
                  <a:cubicBezTo>
                    <a:pt x="4932" y="3130"/>
                    <a:pt x="4934" y="3094"/>
                    <a:pt x="4914" y="3072"/>
                  </a:cubicBezTo>
                  <a:cubicBezTo>
                    <a:pt x="4891" y="3045"/>
                    <a:pt x="4866" y="3018"/>
                    <a:pt x="4843" y="2989"/>
                  </a:cubicBezTo>
                  <a:cubicBezTo>
                    <a:pt x="4832" y="2977"/>
                    <a:pt x="4817" y="2971"/>
                    <a:pt x="4802" y="2971"/>
                  </a:cubicBezTo>
                  <a:close/>
                  <a:moveTo>
                    <a:pt x="5082" y="3305"/>
                  </a:moveTo>
                  <a:cubicBezTo>
                    <a:pt x="5070" y="3305"/>
                    <a:pt x="5057" y="3309"/>
                    <a:pt x="5047" y="3317"/>
                  </a:cubicBezTo>
                  <a:cubicBezTo>
                    <a:pt x="5023" y="3337"/>
                    <a:pt x="5021" y="3371"/>
                    <a:pt x="5039" y="3395"/>
                  </a:cubicBezTo>
                  <a:cubicBezTo>
                    <a:pt x="5063" y="3423"/>
                    <a:pt x="5085" y="3450"/>
                    <a:pt x="5107" y="3480"/>
                  </a:cubicBezTo>
                  <a:cubicBezTo>
                    <a:pt x="5117" y="3494"/>
                    <a:pt x="5134" y="3500"/>
                    <a:pt x="5150" y="3500"/>
                  </a:cubicBezTo>
                  <a:cubicBezTo>
                    <a:pt x="5162" y="3500"/>
                    <a:pt x="5174" y="3496"/>
                    <a:pt x="5183" y="3489"/>
                  </a:cubicBezTo>
                  <a:cubicBezTo>
                    <a:pt x="5206" y="3469"/>
                    <a:pt x="5211" y="3435"/>
                    <a:pt x="5192" y="3411"/>
                  </a:cubicBezTo>
                  <a:cubicBezTo>
                    <a:pt x="5170" y="3382"/>
                    <a:pt x="5147" y="3354"/>
                    <a:pt x="5124" y="3325"/>
                  </a:cubicBezTo>
                  <a:cubicBezTo>
                    <a:pt x="5113" y="3312"/>
                    <a:pt x="5098" y="3305"/>
                    <a:pt x="5082" y="3305"/>
                  </a:cubicBezTo>
                  <a:close/>
                  <a:moveTo>
                    <a:pt x="5347" y="3653"/>
                  </a:moveTo>
                  <a:cubicBezTo>
                    <a:pt x="5336" y="3653"/>
                    <a:pt x="5325" y="3656"/>
                    <a:pt x="5315" y="3663"/>
                  </a:cubicBezTo>
                  <a:cubicBezTo>
                    <a:pt x="5290" y="3680"/>
                    <a:pt x="5285" y="3714"/>
                    <a:pt x="5304" y="3738"/>
                  </a:cubicBezTo>
                  <a:cubicBezTo>
                    <a:pt x="5325" y="3768"/>
                    <a:pt x="5346" y="3796"/>
                    <a:pt x="5367" y="3826"/>
                  </a:cubicBezTo>
                  <a:cubicBezTo>
                    <a:pt x="5377" y="3842"/>
                    <a:pt x="5394" y="3850"/>
                    <a:pt x="5411" y="3850"/>
                  </a:cubicBezTo>
                  <a:cubicBezTo>
                    <a:pt x="5422" y="3850"/>
                    <a:pt x="5433" y="3847"/>
                    <a:pt x="5442" y="3840"/>
                  </a:cubicBezTo>
                  <a:cubicBezTo>
                    <a:pt x="5467" y="3822"/>
                    <a:pt x="5472" y="3789"/>
                    <a:pt x="5456" y="3763"/>
                  </a:cubicBezTo>
                  <a:cubicBezTo>
                    <a:pt x="5435" y="3733"/>
                    <a:pt x="5412" y="3705"/>
                    <a:pt x="5391" y="3674"/>
                  </a:cubicBezTo>
                  <a:cubicBezTo>
                    <a:pt x="5381" y="3660"/>
                    <a:pt x="5364" y="3653"/>
                    <a:pt x="5347" y="3653"/>
                  </a:cubicBezTo>
                  <a:close/>
                  <a:moveTo>
                    <a:pt x="5596" y="4011"/>
                  </a:moveTo>
                  <a:cubicBezTo>
                    <a:pt x="5586" y="4011"/>
                    <a:pt x="5576" y="4014"/>
                    <a:pt x="5567" y="4020"/>
                  </a:cubicBezTo>
                  <a:cubicBezTo>
                    <a:pt x="5542" y="4037"/>
                    <a:pt x="5534" y="4071"/>
                    <a:pt x="5551" y="4096"/>
                  </a:cubicBezTo>
                  <a:lnTo>
                    <a:pt x="5610" y="4187"/>
                  </a:lnTo>
                  <a:cubicBezTo>
                    <a:pt x="5620" y="4202"/>
                    <a:pt x="5637" y="4212"/>
                    <a:pt x="5656" y="4212"/>
                  </a:cubicBezTo>
                  <a:cubicBezTo>
                    <a:pt x="5666" y="4212"/>
                    <a:pt x="5677" y="4208"/>
                    <a:pt x="5687" y="4203"/>
                  </a:cubicBezTo>
                  <a:cubicBezTo>
                    <a:pt x="5712" y="4187"/>
                    <a:pt x="5719" y="4152"/>
                    <a:pt x="5703" y="4128"/>
                  </a:cubicBezTo>
                  <a:cubicBezTo>
                    <a:pt x="5683" y="4097"/>
                    <a:pt x="5662" y="4066"/>
                    <a:pt x="5642" y="4036"/>
                  </a:cubicBezTo>
                  <a:cubicBezTo>
                    <a:pt x="5632" y="4020"/>
                    <a:pt x="5614" y="4011"/>
                    <a:pt x="5596" y="4011"/>
                  </a:cubicBezTo>
                  <a:close/>
                  <a:moveTo>
                    <a:pt x="5828" y="4382"/>
                  </a:moveTo>
                  <a:cubicBezTo>
                    <a:pt x="5818" y="4382"/>
                    <a:pt x="5808" y="4384"/>
                    <a:pt x="5799" y="4390"/>
                  </a:cubicBezTo>
                  <a:cubicBezTo>
                    <a:pt x="5775" y="4405"/>
                    <a:pt x="5766" y="4438"/>
                    <a:pt x="5781" y="4464"/>
                  </a:cubicBezTo>
                  <a:cubicBezTo>
                    <a:pt x="5799" y="4494"/>
                    <a:pt x="5818" y="4526"/>
                    <a:pt x="5836" y="4557"/>
                  </a:cubicBezTo>
                  <a:cubicBezTo>
                    <a:pt x="5846" y="4575"/>
                    <a:pt x="5865" y="4584"/>
                    <a:pt x="5883" y="4584"/>
                  </a:cubicBezTo>
                  <a:cubicBezTo>
                    <a:pt x="5894" y="4584"/>
                    <a:pt x="5903" y="4581"/>
                    <a:pt x="5909" y="4576"/>
                  </a:cubicBezTo>
                  <a:cubicBezTo>
                    <a:pt x="5935" y="4560"/>
                    <a:pt x="5945" y="4528"/>
                    <a:pt x="5929" y="4502"/>
                  </a:cubicBezTo>
                  <a:lnTo>
                    <a:pt x="5875" y="4407"/>
                  </a:lnTo>
                  <a:cubicBezTo>
                    <a:pt x="5864" y="4391"/>
                    <a:pt x="5846" y="4382"/>
                    <a:pt x="5828" y="4382"/>
                  </a:cubicBezTo>
                  <a:close/>
                  <a:moveTo>
                    <a:pt x="6043" y="4762"/>
                  </a:moveTo>
                  <a:cubicBezTo>
                    <a:pt x="6034" y="4762"/>
                    <a:pt x="6025" y="4764"/>
                    <a:pt x="6017" y="4769"/>
                  </a:cubicBezTo>
                  <a:cubicBezTo>
                    <a:pt x="5991" y="4782"/>
                    <a:pt x="5980" y="4816"/>
                    <a:pt x="5995" y="4842"/>
                  </a:cubicBezTo>
                  <a:cubicBezTo>
                    <a:pt x="6012" y="4874"/>
                    <a:pt x="6029" y="4905"/>
                    <a:pt x="6045" y="4937"/>
                  </a:cubicBezTo>
                  <a:cubicBezTo>
                    <a:pt x="6055" y="4956"/>
                    <a:pt x="6075" y="4967"/>
                    <a:pt x="6095" y="4967"/>
                  </a:cubicBezTo>
                  <a:cubicBezTo>
                    <a:pt x="6102" y="4967"/>
                    <a:pt x="6111" y="4966"/>
                    <a:pt x="6118" y="4962"/>
                  </a:cubicBezTo>
                  <a:cubicBezTo>
                    <a:pt x="6145" y="4948"/>
                    <a:pt x="6155" y="4914"/>
                    <a:pt x="6142" y="4888"/>
                  </a:cubicBezTo>
                  <a:cubicBezTo>
                    <a:pt x="6124" y="4855"/>
                    <a:pt x="6107" y="4824"/>
                    <a:pt x="6090" y="4791"/>
                  </a:cubicBezTo>
                  <a:cubicBezTo>
                    <a:pt x="6081" y="4773"/>
                    <a:pt x="6062" y="4762"/>
                    <a:pt x="6043" y="4762"/>
                  </a:cubicBezTo>
                  <a:close/>
                  <a:moveTo>
                    <a:pt x="6239" y="5151"/>
                  </a:moveTo>
                  <a:cubicBezTo>
                    <a:pt x="6231" y="5151"/>
                    <a:pt x="6224" y="5153"/>
                    <a:pt x="6216" y="5156"/>
                  </a:cubicBezTo>
                  <a:cubicBezTo>
                    <a:pt x="6189" y="5170"/>
                    <a:pt x="6176" y="5202"/>
                    <a:pt x="6190" y="5230"/>
                  </a:cubicBezTo>
                  <a:cubicBezTo>
                    <a:pt x="6206" y="5262"/>
                    <a:pt x="6220" y="5296"/>
                    <a:pt x="6236" y="5328"/>
                  </a:cubicBezTo>
                  <a:cubicBezTo>
                    <a:pt x="6244" y="5348"/>
                    <a:pt x="6264" y="5360"/>
                    <a:pt x="6285" y="5360"/>
                  </a:cubicBezTo>
                  <a:cubicBezTo>
                    <a:pt x="6294" y="5360"/>
                    <a:pt x="6301" y="5358"/>
                    <a:pt x="6309" y="5354"/>
                  </a:cubicBezTo>
                  <a:cubicBezTo>
                    <a:pt x="6336" y="5343"/>
                    <a:pt x="6348" y="5309"/>
                    <a:pt x="6336" y="5282"/>
                  </a:cubicBezTo>
                  <a:cubicBezTo>
                    <a:pt x="6321" y="5250"/>
                    <a:pt x="6305" y="5215"/>
                    <a:pt x="6289" y="5183"/>
                  </a:cubicBezTo>
                  <a:cubicBezTo>
                    <a:pt x="6280" y="5163"/>
                    <a:pt x="6260" y="5151"/>
                    <a:pt x="6239" y="5151"/>
                  </a:cubicBezTo>
                  <a:close/>
                  <a:moveTo>
                    <a:pt x="6416" y="5549"/>
                  </a:moveTo>
                  <a:cubicBezTo>
                    <a:pt x="6409" y="5549"/>
                    <a:pt x="6402" y="5550"/>
                    <a:pt x="6395" y="5553"/>
                  </a:cubicBezTo>
                  <a:cubicBezTo>
                    <a:pt x="6368" y="5565"/>
                    <a:pt x="6354" y="5597"/>
                    <a:pt x="6367" y="5626"/>
                  </a:cubicBezTo>
                  <a:cubicBezTo>
                    <a:pt x="6381" y="5659"/>
                    <a:pt x="6395" y="5692"/>
                    <a:pt x="6409" y="5726"/>
                  </a:cubicBezTo>
                  <a:cubicBezTo>
                    <a:pt x="6417" y="5747"/>
                    <a:pt x="6438" y="5760"/>
                    <a:pt x="6459" y="5760"/>
                  </a:cubicBezTo>
                  <a:cubicBezTo>
                    <a:pt x="6466" y="5760"/>
                    <a:pt x="6473" y="5759"/>
                    <a:pt x="6479" y="5753"/>
                  </a:cubicBezTo>
                  <a:cubicBezTo>
                    <a:pt x="6506" y="5743"/>
                    <a:pt x="6521" y="5710"/>
                    <a:pt x="6509" y="5682"/>
                  </a:cubicBezTo>
                  <a:cubicBezTo>
                    <a:pt x="6495" y="5650"/>
                    <a:pt x="6482" y="5616"/>
                    <a:pt x="6467" y="5582"/>
                  </a:cubicBezTo>
                  <a:cubicBezTo>
                    <a:pt x="6459" y="5561"/>
                    <a:pt x="6438" y="5549"/>
                    <a:pt x="6416" y="5549"/>
                  </a:cubicBezTo>
                  <a:close/>
                  <a:moveTo>
                    <a:pt x="6578" y="5955"/>
                  </a:moveTo>
                  <a:cubicBezTo>
                    <a:pt x="6571" y="5955"/>
                    <a:pt x="6565" y="5956"/>
                    <a:pt x="6559" y="5959"/>
                  </a:cubicBezTo>
                  <a:cubicBezTo>
                    <a:pt x="6530" y="5969"/>
                    <a:pt x="6516" y="6001"/>
                    <a:pt x="6526" y="6030"/>
                  </a:cubicBezTo>
                  <a:cubicBezTo>
                    <a:pt x="6538" y="6063"/>
                    <a:pt x="6551" y="6098"/>
                    <a:pt x="6563" y="6131"/>
                  </a:cubicBezTo>
                  <a:cubicBezTo>
                    <a:pt x="6571" y="6154"/>
                    <a:pt x="6592" y="6168"/>
                    <a:pt x="6614" y="6168"/>
                  </a:cubicBezTo>
                  <a:cubicBezTo>
                    <a:pt x="6620" y="6168"/>
                    <a:pt x="6626" y="6167"/>
                    <a:pt x="6632" y="6165"/>
                  </a:cubicBezTo>
                  <a:cubicBezTo>
                    <a:pt x="6660" y="6156"/>
                    <a:pt x="6676" y="6124"/>
                    <a:pt x="6665" y="6095"/>
                  </a:cubicBezTo>
                  <a:cubicBezTo>
                    <a:pt x="6653" y="6061"/>
                    <a:pt x="6641" y="6026"/>
                    <a:pt x="6629" y="5992"/>
                  </a:cubicBezTo>
                  <a:cubicBezTo>
                    <a:pt x="6621" y="5969"/>
                    <a:pt x="6601" y="5955"/>
                    <a:pt x="6578" y="5955"/>
                  </a:cubicBezTo>
                  <a:close/>
                  <a:moveTo>
                    <a:pt x="6716" y="6370"/>
                  </a:moveTo>
                  <a:cubicBezTo>
                    <a:pt x="6711" y="6370"/>
                    <a:pt x="6705" y="6371"/>
                    <a:pt x="6700" y="6372"/>
                  </a:cubicBezTo>
                  <a:cubicBezTo>
                    <a:pt x="6672" y="6382"/>
                    <a:pt x="6656" y="6412"/>
                    <a:pt x="6665" y="6440"/>
                  </a:cubicBezTo>
                  <a:cubicBezTo>
                    <a:pt x="6677" y="6475"/>
                    <a:pt x="6687" y="6511"/>
                    <a:pt x="6698" y="6544"/>
                  </a:cubicBezTo>
                  <a:cubicBezTo>
                    <a:pt x="6705" y="6568"/>
                    <a:pt x="6726" y="6584"/>
                    <a:pt x="6750" y="6584"/>
                  </a:cubicBezTo>
                  <a:cubicBezTo>
                    <a:pt x="6755" y="6584"/>
                    <a:pt x="6761" y="6582"/>
                    <a:pt x="6765" y="6581"/>
                  </a:cubicBezTo>
                  <a:cubicBezTo>
                    <a:pt x="6793" y="6571"/>
                    <a:pt x="6810" y="6542"/>
                    <a:pt x="6802" y="6513"/>
                  </a:cubicBezTo>
                  <a:cubicBezTo>
                    <a:pt x="6791" y="6477"/>
                    <a:pt x="6779" y="6444"/>
                    <a:pt x="6768" y="6408"/>
                  </a:cubicBezTo>
                  <a:cubicBezTo>
                    <a:pt x="6761" y="6385"/>
                    <a:pt x="6740" y="6370"/>
                    <a:pt x="6716" y="6370"/>
                  </a:cubicBezTo>
                  <a:close/>
                  <a:moveTo>
                    <a:pt x="6839" y="6790"/>
                  </a:moveTo>
                  <a:cubicBezTo>
                    <a:pt x="6835" y="6790"/>
                    <a:pt x="6830" y="6790"/>
                    <a:pt x="6826" y="6791"/>
                  </a:cubicBezTo>
                  <a:cubicBezTo>
                    <a:pt x="6795" y="6800"/>
                    <a:pt x="6779" y="6830"/>
                    <a:pt x="6787" y="6858"/>
                  </a:cubicBezTo>
                  <a:cubicBezTo>
                    <a:pt x="6796" y="6893"/>
                    <a:pt x="6805" y="6927"/>
                    <a:pt x="6814" y="6963"/>
                  </a:cubicBezTo>
                  <a:cubicBezTo>
                    <a:pt x="6819" y="6987"/>
                    <a:pt x="6841" y="7004"/>
                    <a:pt x="6867" y="7004"/>
                  </a:cubicBezTo>
                  <a:cubicBezTo>
                    <a:pt x="6870" y="7004"/>
                    <a:pt x="6873" y="7003"/>
                    <a:pt x="6876" y="7003"/>
                  </a:cubicBezTo>
                  <a:cubicBezTo>
                    <a:pt x="6878" y="7003"/>
                    <a:pt x="6879" y="7004"/>
                    <a:pt x="6881" y="7004"/>
                  </a:cubicBezTo>
                  <a:cubicBezTo>
                    <a:pt x="6909" y="6996"/>
                    <a:pt x="6928" y="6965"/>
                    <a:pt x="6920" y="6937"/>
                  </a:cubicBezTo>
                  <a:lnTo>
                    <a:pt x="6893" y="6831"/>
                  </a:lnTo>
                  <a:cubicBezTo>
                    <a:pt x="6886" y="6805"/>
                    <a:pt x="6864" y="6790"/>
                    <a:pt x="6839" y="6790"/>
                  </a:cubicBezTo>
                  <a:close/>
                  <a:moveTo>
                    <a:pt x="6944" y="7213"/>
                  </a:moveTo>
                  <a:cubicBezTo>
                    <a:pt x="6940" y="7213"/>
                    <a:pt x="6936" y="7214"/>
                    <a:pt x="6932" y="7214"/>
                  </a:cubicBezTo>
                  <a:cubicBezTo>
                    <a:pt x="6902" y="7221"/>
                    <a:pt x="6883" y="7251"/>
                    <a:pt x="6891" y="7279"/>
                  </a:cubicBezTo>
                  <a:cubicBezTo>
                    <a:pt x="6898" y="7315"/>
                    <a:pt x="6904" y="7351"/>
                    <a:pt x="6913" y="7386"/>
                  </a:cubicBezTo>
                  <a:cubicBezTo>
                    <a:pt x="6918" y="7411"/>
                    <a:pt x="6941" y="7429"/>
                    <a:pt x="6966" y="7429"/>
                  </a:cubicBezTo>
                  <a:cubicBezTo>
                    <a:pt x="6969" y="7429"/>
                    <a:pt x="6972" y="7428"/>
                    <a:pt x="6980" y="7428"/>
                  </a:cubicBezTo>
                  <a:cubicBezTo>
                    <a:pt x="7008" y="7423"/>
                    <a:pt x="7028" y="7393"/>
                    <a:pt x="7022" y="7363"/>
                  </a:cubicBezTo>
                  <a:cubicBezTo>
                    <a:pt x="7013" y="7329"/>
                    <a:pt x="7006" y="7292"/>
                    <a:pt x="6997" y="7256"/>
                  </a:cubicBezTo>
                  <a:cubicBezTo>
                    <a:pt x="6992" y="7230"/>
                    <a:pt x="6969" y="7213"/>
                    <a:pt x="6944" y="7213"/>
                  </a:cubicBezTo>
                  <a:close/>
                  <a:moveTo>
                    <a:pt x="7027" y="7641"/>
                  </a:moveTo>
                  <a:cubicBezTo>
                    <a:pt x="7024" y="7641"/>
                    <a:pt x="7021" y="7641"/>
                    <a:pt x="7017" y="7642"/>
                  </a:cubicBezTo>
                  <a:cubicBezTo>
                    <a:pt x="6987" y="7647"/>
                    <a:pt x="6967" y="7674"/>
                    <a:pt x="6972" y="7705"/>
                  </a:cubicBezTo>
                  <a:cubicBezTo>
                    <a:pt x="6980" y="7739"/>
                    <a:pt x="6986" y="7776"/>
                    <a:pt x="6991" y="7811"/>
                  </a:cubicBezTo>
                  <a:cubicBezTo>
                    <a:pt x="6995" y="7838"/>
                    <a:pt x="7018" y="7857"/>
                    <a:pt x="7045" y="7857"/>
                  </a:cubicBezTo>
                  <a:lnTo>
                    <a:pt x="7054" y="7857"/>
                  </a:lnTo>
                  <a:cubicBezTo>
                    <a:pt x="7082" y="7852"/>
                    <a:pt x="7103" y="7825"/>
                    <a:pt x="7098" y="7795"/>
                  </a:cubicBezTo>
                  <a:cubicBezTo>
                    <a:pt x="7092" y="7758"/>
                    <a:pt x="7086" y="7722"/>
                    <a:pt x="7080" y="7686"/>
                  </a:cubicBezTo>
                  <a:cubicBezTo>
                    <a:pt x="7076" y="7659"/>
                    <a:pt x="7054" y="7641"/>
                    <a:pt x="7027" y="7641"/>
                  </a:cubicBezTo>
                  <a:close/>
                  <a:moveTo>
                    <a:pt x="7093" y="8073"/>
                  </a:moveTo>
                  <a:cubicBezTo>
                    <a:pt x="7091" y="8073"/>
                    <a:pt x="7088" y="8073"/>
                    <a:pt x="7085" y="8073"/>
                  </a:cubicBezTo>
                  <a:cubicBezTo>
                    <a:pt x="7055" y="8077"/>
                    <a:pt x="7034" y="8105"/>
                    <a:pt x="7038" y="8135"/>
                  </a:cubicBezTo>
                  <a:cubicBezTo>
                    <a:pt x="7042" y="8171"/>
                    <a:pt x="7048" y="8207"/>
                    <a:pt x="7051" y="8242"/>
                  </a:cubicBezTo>
                  <a:cubicBezTo>
                    <a:pt x="7054" y="8270"/>
                    <a:pt x="7077" y="8291"/>
                    <a:pt x="7105" y="8291"/>
                  </a:cubicBezTo>
                  <a:cubicBezTo>
                    <a:pt x="7107" y="8291"/>
                    <a:pt x="7111" y="8291"/>
                    <a:pt x="7112" y="8289"/>
                  </a:cubicBezTo>
                  <a:cubicBezTo>
                    <a:pt x="7142" y="8287"/>
                    <a:pt x="7164" y="8260"/>
                    <a:pt x="7160" y="8229"/>
                  </a:cubicBezTo>
                  <a:cubicBezTo>
                    <a:pt x="7156" y="8193"/>
                    <a:pt x="7152" y="8157"/>
                    <a:pt x="7147" y="8120"/>
                  </a:cubicBezTo>
                  <a:cubicBezTo>
                    <a:pt x="7143" y="8093"/>
                    <a:pt x="7120" y="8073"/>
                    <a:pt x="7093" y="8073"/>
                  </a:cubicBezTo>
                  <a:close/>
                  <a:moveTo>
                    <a:pt x="7139" y="8507"/>
                  </a:moveTo>
                  <a:cubicBezTo>
                    <a:pt x="7137" y="8507"/>
                    <a:pt x="7135" y="8507"/>
                    <a:pt x="7134" y="8507"/>
                  </a:cubicBezTo>
                  <a:cubicBezTo>
                    <a:pt x="7103" y="8509"/>
                    <a:pt x="7081" y="8535"/>
                    <a:pt x="7084" y="8565"/>
                  </a:cubicBezTo>
                  <a:cubicBezTo>
                    <a:pt x="7086" y="8602"/>
                    <a:pt x="7090" y="8638"/>
                    <a:pt x="7092" y="8674"/>
                  </a:cubicBezTo>
                  <a:cubicBezTo>
                    <a:pt x="7095" y="8703"/>
                    <a:pt x="7118" y="8726"/>
                    <a:pt x="7147" y="8726"/>
                  </a:cubicBezTo>
                  <a:lnTo>
                    <a:pt x="7150" y="8726"/>
                  </a:lnTo>
                  <a:cubicBezTo>
                    <a:pt x="7181" y="8723"/>
                    <a:pt x="7205" y="8696"/>
                    <a:pt x="7202" y="8666"/>
                  </a:cubicBezTo>
                  <a:cubicBezTo>
                    <a:pt x="7200" y="8629"/>
                    <a:pt x="7195" y="8593"/>
                    <a:pt x="7192" y="8556"/>
                  </a:cubicBezTo>
                  <a:cubicBezTo>
                    <a:pt x="7190" y="8529"/>
                    <a:pt x="7167" y="8507"/>
                    <a:pt x="7139" y="8507"/>
                  </a:cubicBezTo>
                  <a:close/>
                  <a:moveTo>
                    <a:pt x="7163" y="8944"/>
                  </a:moveTo>
                  <a:cubicBezTo>
                    <a:pt x="7133" y="8946"/>
                    <a:pt x="7108" y="8970"/>
                    <a:pt x="7111" y="9000"/>
                  </a:cubicBezTo>
                  <a:cubicBezTo>
                    <a:pt x="7112" y="9037"/>
                    <a:pt x="7113" y="9072"/>
                    <a:pt x="7114" y="9109"/>
                  </a:cubicBezTo>
                  <a:cubicBezTo>
                    <a:pt x="7116" y="9137"/>
                    <a:pt x="7140" y="9161"/>
                    <a:pt x="7169" y="9161"/>
                  </a:cubicBezTo>
                  <a:cubicBezTo>
                    <a:pt x="7169" y="9161"/>
                    <a:pt x="7170" y="9161"/>
                    <a:pt x="7170" y="9162"/>
                  </a:cubicBezTo>
                  <a:cubicBezTo>
                    <a:pt x="7201" y="9161"/>
                    <a:pt x="7224" y="9136"/>
                    <a:pt x="7223" y="9106"/>
                  </a:cubicBezTo>
                  <a:lnTo>
                    <a:pt x="7218" y="8996"/>
                  </a:lnTo>
                  <a:cubicBezTo>
                    <a:pt x="7217" y="8966"/>
                    <a:pt x="7192" y="8944"/>
                    <a:pt x="7163" y="8944"/>
                  </a:cubicBezTo>
                  <a:close/>
                  <a:moveTo>
                    <a:pt x="7173" y="9380"/>
                  </a:moveTo>
                  <a:cubicBezTo>
                    <a:pt x="7143" y="9380"/>
                    <a:pt x="7118" y="9403"/>
                    <a:pt x="7118" y="9434"/>
                  </a:cubicBezTo>
                  <a:cubicBezTo>
                    <a:pt x="7118" y="9470"/>
                    <a:pt x="7117" y="9506"/>
                    <a:pt x="7117" y="9543"/>
                  </a:cubicBezTo>
                  <a:cubicBezTo>
                    <a:pt x="7117" y="9572"/>
                    <a:pt x="7140" y="9597"/>
                    <a:pt x="7171" y="9597"/>
                  </a:cubicBezTo>
                  <a:cubicBezTo>
                    <a:pt x="7202" y="9597"/>
                    <a:pt x="7226" y="9574"/>
                    <a:pt x="7226" y="9545"/>
                  </a:cubicBezTo>
                  <a:cubicBezTo>
                    <a:pt x="7227" y="9508"/>
                    <a:pt x="7227" y="9471"/>
                    <a:pt x="7227" y="9435"/>
                  </a:cubicBezTo>
                  <a:cubicBezTo>
                    <a:pt x="7228" y="9404"/>
                    <a:pt x="7203" y="9380"/>
                    <a:pt x="7173" y="9380"/>
                  </a:cubicBezTo>
                  <a:close/>
                  <a:moveTo>
                    <a:pt x="7160" y="9815"/>
                  </a:moveTo>
                  <a:cubicBezTo>
                    <a:pt x="7131" y="9815"/>
                    <a:pt x="7107" y="9838"/>
                    <a:pt x="7106" y="9867"/>
                  </a:cubicBezTo>
                  <a:cubicBezTo>
                    <a:pt x="7103" y="9904"/>
                    <a:pt x="7102" y="9939"/>
                    <a:pt x="7100" y="9975"/>
                  </a:cubicBezTo>
                  <a:cubicBezTo>
                    <a:pt x="7098" y="10006"/>
                    <a:pt x="7120" y="10032"/>
                    <a:pt x="7150" y="10033"/>
                  </a:cubicBezTo>
                  <a:lnTo>
                    <a:pt x="7155" y="10033"/>
                  </a:lnTo>
                  <a:cubicBezTo>
                    <a:pt x="7184" y="10033"/>
                    <a:pt x="7208" y="10011"/>
                    <a:pt x="7210" y="9983"/>
                  </a:cubicBezTo>
                  <a:cubicBezTo>
                    <a:pt x="7212" y="9946"/>
                    <a:pt x="7214" y="9909"/>
                    <a:pt x="7216" y="9873"/>
                  </a:cubicBezTo>
                  <a:cubicBezTo>
                    <a:pt x="7217" y="9842"/>
                    <a:pt x="7194" y="9816"/>
                    <a:pt x="7164" y="9815"/>
                  </a:cubicBezTo>
                  <a:cubicBezTo>
                    <a:pt x="7163" y="9815"/>
                    <a:pt x="7161" y="9815"/>
                    <a:pt x="7160" y="9815"/>
                  </a:cubicBezTo>
                  <a:close/>
                  <a:moveTo>
                    <a:pt x="7131" y="10252"/>
                  </a:moveTo>
                  <a:cubicBezTo>
                    <a:pt x="7103" y="10252"/>
                    <a:pt x="7079" y="10273"/>
                    <a:pt x="7076" y="10302"/>
                  </a:cubicBezTo>
                  <a:cubicBezTo>
                    <a:pt x="7074" y="10337"/>
                    <a:pt x="7070" y="10373"/>
                    <a:pt x="7066" y="10409"/>
                  </a:cubicBezTo>
                  <a:cubicBezTo>
                    <a:pt x="7063" y="10439"/>
                    <a:pt x="7084" y="10466"/>
                    <a:pt x="7114" y="10470"/>
                  </a:cubicBezTo>
                  <a:lnTo>
                    <a:pt x="7119" y="10470"/>
                  </a:lnTo>
                  <a:cubicBezTo>
                    <a:pt x="7147" y="10470"/>
                    <a:pt x="7170" y="10449"/>
                    <a:pt x="7174" y="10419"/>
                  </a:cubicBezTo>
                  <a:cubicBezTo>
                    <a:pt x="7179" y="10384"/>
                    <a:pt x="7181" y="10347"/>
                    <a:pt x="7185" y="10310"/>
                  </a:cubicBezTo>
                  <a:cubicBezTo>
                    <a:pt x="7187" y="10281"/>
                    <a:pt x="7165" y="10255"/>
                    <a:pt x="7135" y="10252"/>
                  </a:cubicBezTo>
                  <a:cubicBezTo>
                    <a:pt x="7133" y="10252"/>
                    <a:pt x="7132" y="10252"/>
                    <a:pt x="7131" y="10252"/>
                  </a:cubicBezTo>
                  <a:close/>
                  <a:moveTo>
                    <a:pt x="7077" y="10686"/>
                  </a:moveTo>
                  <a:cubicBezTo>
                    <a:pt x="7052" y="10686"/>
                    <a:pt x="7028" y="10705"/>
                    <a:pt x="7025" y="10732"/>
                  </a:cubicBezTo>
                  <a:cubicBezTo>
                    <a:pt x="7019" y="10768"/>
                    <a:pt x="7014" y="10805"/>
                    <a:pt x="7009" y="10839"/>
                  </a:cubicBezTo>
                  <a:cubicBezTo>
                    <a:pt x="7005" y="10869"/>
                    <a:pt x="7025" y="10897"/>
                    <a:pt x="7055" y="10901"/>
                  </a:cubicBezTo>
                  <a:lnTo>
                    <a:pt x="7063" y="10901"/>
                  </a:lnTo>
                  <a:cubicBezTo>
                    <a:pt x="7090" y="10901"/>
                    <a:pt x="7113" y="10883"/>
                    <a:pt x="7117" y="10857"/>
                  </a:cubicBezTo>
                  <a:cubicBezTo>
                    <a:pt x="7122" y="10820"/>
                    <a:pt x="7127" y="10785"/>
                    <a:pt x="7133" y="10748"/>
                  </a:cubicBezTo>
                  <a:cubicBezTo>
                    <a:pt x="7138" y="10718"/>
                    <a:pt x="7117" y="10691"/>
                    <a:pt x="7086" y="10686"/>
                  </a:cubicBezTo>
                  <a:cubicBezTo>
                    <a:pt x="7083" y="10686"/>
                    <a:pt x="7080" y="10686"/>
                    <a:pt x="7077" y="10686"/>
                  </a:cubicBezTo>
                  <a:close/>
                  <a:moveTo>
                    <a:pt x="7007" y="11116"/>
                  </a:moveTo>
                  <a:cubicBezTo>
                    <a:pt x="6981" y="11116"/>
                    <a:pt x="6959" y="11134"/>
                    <a:pt x="6954" y="11161"/>
                  </a:cubicBezTo>
                  <a:cubicBezTo>
                    <a:pt x="6948" y="11195"/>
                    <a:pt x="6940" y="11231"/>
                    <a:pt x="6934" y="11267"/>
                  </a:cubicBezTo>
                  <a:cubicBezTo>
                    <a:pt x="6928" y="11296"/>
                    <a:pt x="6946" y="11325"/>
                    <a:pt x="6976" y="11330"/>
                  </a:cubicBezTo>
                  <a:cubicBezTo>
                    <a:pt x="6981" y="11332"/>
                    <a:pt x="6983" y="11332"/>
                    <a:pt x="6987" y="11332"/>
                  </a:cubicBezTo>
                  <a:cubicBezTo>
                    <a:pt x="7013" y="11332"/>
                    <a:pt x="7035" y="11314"/>
                    <a:pt x="7040" y="11289"/>
                  </a:cubicBezTo>
                  <a:cubicBezTo>
                    <a:pt x="7049" y="11253"/>
                    <a:pt x="7055" y="11216"/>
                    <a:pt x="7061" y="11181"/>
                  </a:cubicBezTo>
                  <a:cubicBezTo>
                    <a:pt x="7069" y="11151"/>
                    <a:pt x="7049" y="11122"/>
                    <a:pt x="7018" y="11117"/>
                  </a:cubicBezTo>
                  <a:cubicBezTo>
                    <a:pt x="7015" y="11116"/>
                    <a:pt x="7011" y="11116"/>
                    <a:pt x="7007" y="11116"/>
                  </a:cubicBezTo>
                  <a:close/>
                  <a:moveTo>
                    <a:pt x="6919" y="11541"/>
                  </a:moveTo>
                  <a:cubicBezTo>
                    <a:pt x="6895" y="11541"/>
                    <a:pt x="6871" y="11558"/>
                    <a:pt x="6865" y="11583"/>
                  </a:cubicBezTo>
                  <a:cubicBezTo>
                    <a:pt x="6856" y="11619"/>
                    <a:pt x="6849" y="11654"/>
                    <a:pt x="6839" y="11689"/>
                  </a:cubicBezTo>
                  <a:cubicBezTo>
                    <a:pt x="6831" y="11719"/>
                    <a:pt x="6850" y="11748"/>
                    <a:pt x="6878" y="11756"/>
                  </a:cubicBezTo>
                  <a:cubicBezTo>
                    <a:pt x="6882" y="11758"/>
                    <a:pt x="6887" y="11758"/>
                    <a:pt x="6892" y="11758"/>
                  </a:cubicBezTo>
                  <a:cubicBezTo>
                    <a:pt x="6917" y="11758"/>
                    <a:pt x="6939" y="11742"/>
                    <a:pt x="6945" y="11715"/>
                  </a:cubicBezTo>
                  <a:cubicBezTo>
                    <a:pt x="6954" y="11678"/>
                    <a:pt x="6964" y="11644"/>
                    <a:pt x="6971" y="11608"/>
                  </a:cubicBezTo>
                  <a:cubicBezTo>
                    <a:pt x="6978" y="11579"/>
                    <a:pt x="6960" y="11549"/>
                    <a:pt x="6930" y="11542"/>
                  </a:cubicBezTo>
                  <a:cubicBezTo>
                    <a:pt x="6927" y="11541"/>
                    <a:pt x="6923" y="11541"/>
                    <a:pt x="6919" y="11541"/>
                  </a:cubicBezTo>
                  <a:close/>
                  <a:moveTo>
                    <a:pt x="6809" y="11963"/>
                  </a:moveTo>
                  <a:cubicBezTo>
                    <a:pt x="6784" y="11963"/>
                    <a:pt x="6762" y="11979"/>
                    <a:pt x="6755" y="12004"/>
                  </a:cubicBezTo>
                  <a:lnTo>
                    <a:pt x="6740" y="12056"/>
                  </a:lnTo>
                  <a:cubicBezTo>
                    <a:pt x="6730" y="12085"/>
                    <a:pt x="6747" y="12116"/>
                    <a:pt x="6776" y="12124"/>
                  </a:cubicBezTo>
                  <a:cubicBezTo>
                    <a:pt x="6782" y="12125"/>
                    <a:pt x="6787" y="12126"/>
                    <a:pt x="6792" y="12126"/>
                  </a:cubicBezTo>
                  <a:cubicBezTo>
                    <a:pt x="6815" y="12126"/>
                    <a:pt x="6838" y="12111"/>
                    <a:pt x="6846" y="12088"/>
                  </a:cubicBezTo>
                  <a:lnTo>
                    <a:pt x="6861" y="12033"/>
                  </a:lnTo>
                  <a:cubicBezTo>
                    <a:pt x="6870" y="12004"/>
                    <a:pt x="6852" y="11974"/>
                    <a:pt x="6824" y="11965"/>
                  </a:cubicBezTo>
                  <a:cubicBezTo>
                    <a:pt x="6819" y="11964"/>
                    <a:pt x="6814" y="11963"/>
                    <a:pt x="6809" y="11963"/>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a:off x="-72791" y="90421"/>
            <a:ext cx="4885505" cy="5469570"/>
            <a:chOff x="-72791" y="90421"/>
            <a:chExt cx="4885505" cy="5469570"/>
          </a:xfrm>
        </p:grpSpPr>
        <p:grpSp>
          <p:nvGrpSpPr>
            <p:cNvPr id="14" name="Google Shape;14;p2"/>
            <p:cNvGrpSpPr/>
            <p:nvPr/>
          </p:nvGrpSpPr>
          <p:grpSpPr>
            <a:xfrm rot="-655314">
              <a:off x="-15375" y="167448"/>
              <a:ext cx="879045" cy="690072"/>
              <a:chOff x="5574445" y="3525154"/>
              <a:chExt cx="210507" cy="165241"/>
            </a:xfrm>
          </p:grpSpPr>
          <p:sp>
            <p:nvSpPr>
              <p:cNvPr id="15" name="Google Shape;15;p2"/>
              <p:cNvSpPr/>
              <p:nvPr/>
            </p:nvSpPr>
            <p:spPr>
              <a:xfrm>
                <a:off x="5574445" y="3525154"/>
                <a:ext cx="210507" cy="165241"/>
              </a:xfrm>
              <a:custGeom>
                <a:rect b="b" l="l" r="r" t="t"/>
                <a:pathLst>
                  <a:path extrusionOk="0" h="3592" w="4576">
                    <a:moveTo>
                      <a:pt x="1993" y="1001"/>
                    </a:moveTo>
                    <a:cubicBezTo>
                      <a:pt x="2349" y="1001"/>
                      <a:pt x="2636" y="1066"/>
                      <a:pt x="2636" y="1066"/>
                    </a:cubicBezTo>
                    <a:cubicBezTo>
                      <a:pt x="2207" y="1741"/>
                      <a:pt x="1378" y="2177"/>
                      <a:pt x="1378" y="2177"/>
                    </a:cubicBezTo>
                    <a:cubicBezTo>
                      <a:pt x="1143" y="1771"/>
                      <a:pt x="1139" y="1177"/>
                      <a:pt x="1139" y="1177"/>
                    </a:cubicBezTo>
                    <a:cubicBezTo>
                      <a:pt x="1399" y="1040"/>
                      <a:pt x="1717" y="1001"/>
                      <a:pt x="1993" y="1001"/>
                    </a:cubicBezTo>
                    <a:close/>
                    <a:moveTo>
                      <a:pt x="2646" y="1"/>
                    </a:moveTo>
                    <a:cubicBezTo>
                      <a:pt x="1823" y="1"/>
                      <a:pt x="879" y="112"/>
                      <a:pt x="92" y="498"/>
                    </a:cubicBezTo>
                    <a:cubicBezTo>
                      <a:pt x="35" y="527"/>
                      <a:pt x="1" y="584"/>
                      <a:pt x="3" y="645"/>
                    </a:cubicBezTo>
                    <a:cubicBezTo>
                      <a:pt x="17" y="1027"/>
                      <a:pt x="108" y="2436"/>
                      <a:pt x="664" y="3508"/>
                    </a:cubicBezTo>
                    <a:cubicBezTo>
                      <a:pt x="691" y="3562"/>
                      <a:pt x="746" y="3591"/>
                      <a:pt x="802" y="3591"/>
                    </a:cubicBezTo>
                    <a:cubicBezTo>
                      <a:pt x="828" y="3591"/>
                      <a:pt x="854" y="3585"/>
                      <a:pt x="878" y="3571"/>
                    </a:cubicBezTo>
                    <a:cubicBezTo>
                      <a:pt x="1410" y="3269"/>
                      <a:pt x="3348" y="2095"/>
                      <a:pt x="4512" y="399"/>
                    </a:cubicBezTo>
                    <a:cubicBezTo>
                      <a:pt x="4576" y="304"/>
                      <a:pt x="4523" y="177"/>
                      <a:pt x="4412" y="157"/>
                    </a:cubicBezTo>
                    <a:cubicBezTo>
                      <a:pt x="4078" y="97"/>
                      <a:pt x="3414" y="1"/>
                      <a:pt x="2646"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618377" y="3669556"/>
                <a:ext cx="8004" cy="9062"/>
              </a:xfrm>
              <a:custGeom>
                <a:rect b="b" l="l" r="r" t="t"/>
                <a:pathLst>
                  <a:path extrusionOk="0" h="197" w="174">
                    <a:moveTo>
                      <a:pt x="96" y="0"/>
                    </a:moveTo>
                    <a:lnTo>
                      <a:pt x="1" y="52"/>
                    </a:lnTo>
                    <a:lnTo>
                      <a:pt x="78" y="196"/>
                    </a:lnTo>
                    <a:lnTo>
                      <a:pt x="174" y="144"/>
                    </a:lnTo>
                    <a:lnTo>
                      <a:pt x="96"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637100" y="3657227"/>
                <a:ext cx="8280" cy="8556"/>
              </a:xfrm>
              <a:custGeom>
                <a:rect b="b" l="l" r="r" t="t"/>
                <a:pathLst>
                  <a:path extrusionOk="0" h="186" w="180">
                    <a:moveTo>
                      <a:pt x="85" y="0"/>
                    </a:moveTo>
                    <a:lnTo>
                      <a:pt x="0" y="68"/>
                    </a:lnTo>
                    <a:lnTo>
                      <a:pt x="96" y="186"/>
                    </a:lnTo>
                    <a:lnTo>
                      <a:pt x="179" y="118"/>
                    </a:lnTo>
                    <a:lnTo>
                      <a:pt x="85"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656237" y="3643012"/>
                <a:ext cx="8602" cy="8740"/>
              </a:xfrm>
              <a:custGeom>
                <a:rect b="b" l="l" r="r" t="t"/>
                <a:pathLst>
                  <a:path extrusionOk="0" h="190" w="187">
                    <a:moveTo>
                      <a:pt x="80" y="0"/>
                    </a:moveTo>
                    <a:lnTo>
                      <a:pt x="0" y="76"/>
                    </a:lnTo>
                    <a:lnTo>
                      <a:pt x="107" y="190"/>
                    </a:lnTo>
                    <a:lnTo>
                      <a:pt x="186" y="115"/>
                    </a:lnTo>
                    <a:lnTo>
                      <a:pt x="80"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675421" y="3628889"/>
                <a:ext cx="8142" cy="7636"/>
              </a:xfrm>
              <a:custGeom>
                <a:rect b="b" l="l" r="r" t="t"/>
                <a:pathLst>
                  <a:path extrusionOk="0" h="166" w="177">
                    <a:moveTo>
                      <a:pt x="58" y="1"/>
                    </a:moveTo>
                    <a:lnTo>
                      <a:pt x="1" y="94"/>
                    </a:lnTo>
                    <a:lnTo>
                      <a:pt x="121" y="166"/>
                    </a:lnTo>
                    <a:lnTo>
                      <a:pt x="177" y="73"/>
                    </a:lnTo>
                    <a:lnTo>
                      <a:pt x="58" y="1"/>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695064" y="3613570"/>
                <a:ext cx="8234" cy="8280"/>
              </a:xfrm>
              <a:custGeom>
                <a:rect b="b" l="l" r="r" t="t"/>
                <a:pathLst>
                  <a:path extrusionOk="0" h="180" w="179">
                    <a:moveTo>
                      <a:pt x="80" y="0"/>
                    </a:moveTo>
                    <a:lnTo>
                      <a:pt x="0" y="76"/>
                    </a:lnTo>
                    <a:lnTo>
                      <a:pt x="99" y="180"/>
                    </a:lnTo>
                    <a:lnTo>
                      <a:pt x="178" y="103"/>
                    </a:lnTo>
                    <a:lnTo>
                      <a:pt x="80"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713097" y="3597286"/>
                <a:ext cx="8326" cy="7820"/>
              </a:xfrm>
              <a:custGeom>
                <a:rect b="b" l="l" r="r" t="t"/>
                <a:pathLst>
                  <a:path extrusionOk="0" h="170" w="181">
                    <a:moveTo>
                      <a:pt x="61" y="0"/>
                    </a:moveTo>
                    <a:lnTo>
                      <a:pt x="1" y="92"/>
                    </a:lnTo>
                    <a:lnTo>
                      <a:pt x="120" y="169"/>
                    </a:lnTo>
                    <a:lnTo>
                      <a:pt x="180" y="78"/>
                    </a:lnTo>
                    <a:lnTo>
                      <a:pt x="61"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729289" y="3581047"/>
                <a:ext cx="8740" cy="7544"/>
              </a:xfrm>
              <a:custGeom>
                <a:rect b="b" l="l" r="r" t="t"/>
                <a:pathLst>
                  <a:path extrusionOk="0" h="164" w="190">
                    <a:moveTo>
                      <a:pt x="46" y="0"/>
                    </a:moveTo>
                    <a:lnTo>
                      <a:pt x="1" y="100"/>
                    </a:lnTo>
                    <a:lnTo>
                      <a:pt x="144" y="164"/>
                    </a:lnTo>
                    <a:lnTo>
                      <a:pt x="189" y="65"/>
                    </a:lnTo>
                    <a:lnTo>
                      <a:pt x="46"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42814" y="3565498"/>
                <a:ext cx="7728" cy="7452"/>
              </a:xfrm>
              <a:custGeom>
                <a:rect b="b" l="l" r="r" t="t"/>
                <a:pathLst>
                  <a:path extrusionOk="0" h="162" w="168">
                    <a:moveTo>
                      <a:pt x="59" y="0"/>
                    </a:moveTo>
                    <a:lnTo>
                      <a:pt x="0" y="91"/>
                    </a:lnTo>
                    <a:lnTo>
                      <a:pt x="108" y="161"/>
                    </a:lnTo>
                    <a:lnTo>
                      <a:pt x="168" y="70"/>
                    </a:lnTo>
                    <a:lnTo>
                      <a:pt x="59"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759467" y="3549259"/>
                <a:ext cx="9154" cy="7682"/>
              </a:xfrm>
              <a:custGeom>
                <a:rect b="b" l="l" r="r" t="t"/>
                <a:pathLst>
                  <a:path extrusionOk="0" h="167" w="199">
                    <a:moveTo>
                      <a:pt x="43" y="0"/>
                    </a:moveTo>
                    <a:lnTo>
                      <a:pt x="1" y="101"/>
                    </a:lnTo>
                    <a:lnTo>
                      <a:pt x="157" y="167"/>
                    </a:lnTo>
                    <a:lnTo>
                      <a:pt x="198" y="66"/>
                    </a:lnTo>
                    <a:lnTo>
                      <a:pt x="43"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606049" y="3537666"/>
                <a:ext cx="159859" cy="137317"/>
              </a:xfrm>
              <a:custGeom>
                <a:rect b="b" l="l" r="r" t="t"/>
                <a:pathLst>
                  <a:path extrusionOk="0" h="2985" w="3475">
                    <a:moveTo>
                      <a:pt x="3390" y="1"/>
                    </a:moveTo>
                    <a:cubicBezTo>
                      <a:pt x="3375" y="20"/>
                      <a:pt x="1898" y="1839"/>
                      <a:pt x="1" y="2889"/>
                    </a:cubicBezTo>
                    <a:lnTo>
                      <a:pt x="53" y="2985"/>
                    </a:lnTo>
                    <a:cubicBezTo>
                      <a:pt x="1970" y="1924"/>
                      <a:pt x="3461" y="89"/>
                      <a:pt x="3475" y="69"/>
                    </a:cubicBezTo>
                    <a:lnTo>
                      <a:pt x="3390" y="1"/>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589166" y="3555561"/>
                <a:ext cx="17113" cy="69970"/>
              </a:xfrm>
              <a:custGeom>
                <a:rect b="b" l="l" r="r" t="t"/>
                <a:pathLst>
                  <a:path extrusionOk="0" h="1521" w="372">
                    <a:moveTo>
                      <a:pt x="183" y="0"/>
                    </a:moveTo>
                    <a:cubicBezTo>
                      <a:pt x="149" y="0"/>
                      <a:pt x="115" y="12"/>
                      <a:pt x="89" y="33"/>
                    </a:cubicBezTo>
                    <a:cubicBezTo>
                      <a:pt x="60" y="55"/>
                      <a:pt x="40" y="85"/>
                      <a:pt x="26" y="119"/>
                    </a:cubicBezTo>
                    <a:cubicBezTo>
                      <a:pt x="18" y="140"/>
                      <a:pt x="12" y="162"/>
                      <a:pt x="9" y="185"/>
                    </a:cubicBezTo>
                    <a:cubicBezTo>
                      <a:pt x="0" y="242"/>
                      <a:pt x="6" y="301"/>
                      <a:pt x="13" y="359"/>
                    </a:cubicBezTo>
                    <a:cubicBezTo>
                      <a:pt x="48" y="697"/>
                      <a:pt x="103" y="1035"/>
                      <a:pt x="171" y="1370"/>
                    </a:cubicBezTo>
                    <a:cubicBezTo>
                      <a:pt x="179" y="1407"/>
                      <a:pt x="187" y="1446"/>
                      <a:pt x="210" y="1476"/>
                    </a:cubicBezTo>
                    <a:cubicBezTo>
                      <a:pt x="228" y="1501"/>
                      <a:pt x="258" y="1521"/>
                      <a:pt x="288" y="1521"/>
                    </a:cubicBezTo>
                    <a:cubicBezTo>
                      <a:pt x="294" y="1521"/>
                      <a:pt x="301" y="1520"/>
                      <a:pt x="307" y="1518"/>
                    </a:cubicBezTo>
                    <a:cubicBezTo>
                      <a:pt x="341" y="1509"/>
                      <a:pt x="361" y="1475"/>
                      <a:pt x="367" y="1442"/>
                    </a:cubicBezTo>
                    <a:cubicBezTo>
                      <a:pt x="372" y="1407"/>
                      <a:pt x="365" y="1374"/>
                      <a:pt x="357" y="1340"/>
                    </a:cubicBezTo>
                    <a:cubicBezTo>
                      <a:pt x="294" y="1069"/>
                      <a:pt x="164" y="767"/>
                      <a:pt x="239" y="490"/>
                    </a:cubicBezTo>
                    <a:cubicBezTo>
                      <a:pt x="265" y="395"/>
                      <a:pt x="301" y="302"/>
                      <a:pt x="311" y="204"/>
                    </a:cubicBezTo>
                    <a:cubicBezTo>
                      <a:pt x="316" y="138"/>
                      <a:pt x="306" y="60"/>
                      <a:pt x="252" y="20"/>
                    </a:cubicBezTo>
                    <a:cubicBezTo>
                      <a:pt x="231" y="7"/>
                      <a:pt x="207" y="0"/>
                      <a:pt x="183"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599792" y="3629349"/>
                <a:ext cx="13985" cy="13341"/>
              </a:xfrm>
              <a:custGeom>
                <a:rect b="b" l="l" r="r" t="t"/>
                <a:pathLst>
                  <a:path extrusionOk="0" h="290" w="304">
                    <a:moveTo>
                      <a:pt x="132" y="1"/>
                    </a:moveTo>
                    <a:cubicBezTo>
                      <a:pt x="118" y="1"/>
                      <a:pt x="104" y="3"/>
                      <a:pt x="91" y="8"/>
                    </a:cubicBezTo>
                    <a:cubicBezTo>
                      <a:pt x="17" y="38"/>
                      <a:pt x="1" y="153"/>
                      <a:pt x="26" y="218"/>
                    </a:cubicBezTo>
                    <a:cubicBezTo>
                      <a:pt x="35" y="246"/>
                      <a:pt x="53" y="270"/>
                      <a:pt x="79" y="283"/>
                    </a:cubicBezTo>
                    <a:cubicBezTo>
                      <a:pt x="90" y="288"/>
                      <a:pt x="103" y="290"/>
                      <a:pt x="115" y="290"/>
                    </a:cubicBezTo>
                    <a:cubicBezTo>
                      <a:pt x="128" y="290"/>
                      <a:pt x="142" y="288"/>
                      <a:pt x="154" y="284"/>
                    </a:cubicBezTo>
                    <a:cubicBezTo>
                      <a:pt x="179" y="275"/>
                      <a:pt x="200" y="263"/>
                      <a:pt x="222" y="248"/>
                    </a:cubicBezTo>
                    <a:cubicBezTo>
                      <a:pt x="249" y="231"/>
                      <a:pt x="279" y="212"/>
                      <a:pt x="291" y="181"/>
                    </a:cubicBezTo>
                    <a:cubicBezTo>
                      <a:pt x="303" y="153"/>
                      <a:pt x="296" y="119"/>
                      <a:pt x="283" y="92"/>
                    </a:cubicBezTo>
                    <a:cubicBezTo>
                      <a:pt x="258" y="44"/>
                      <a:pt x="193" y="1"/>
                      <a:pt x="132"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rot="5400000">
              <a:off x="596245" y="4446429"/>
              <a:ext cx="1063467" cy="1163658"/>
              <a:chOff x="1713087" y="1012313"/>
              <a:chExt cx="277349" cy="303478"/>
            </a:xfrm>
          </p:grpSpPr>
          <p:sp>
            <p:nvSpPr>
              <p:cNvPr id="29" name="Google Shape;29;p2"/>
              <p:cNvSpPr/>
              <p:nvPr/>
            </p:nvSpPr>
            <p:spPr>
              <a:xfrm>
                <a:off x="1836144" y="1115037"/>
                <a:ext cx="65692" cy="200755"/>
              </a:xfrm>
              <a:custGeom>
                <a:rect b="b" l="l" r="r" t="t"/>
                <a:pathLst>
                  <a:path extrusionOk="0" h="4364" w="1428">
                    <a:moveTo>
                      <a:pt x="153" y="1"/>
                    </a:moveTo>
                    <a:cubicBezTo>
                      <a:pt x="153" y="1"/>
                      <a:pt x="1" y="4343"/>
                      <a:pt x="192" y="4363"/>
                    </a:cubicBezTo>
                    <a:cubicBezTo>
                      <a:pt x="192" y="4363"/>
                      <a:pt x="192" y="4363"/>
                      <a:pt x="192" y="4363"/>
                    </a:cubicBezTo>
                    <a:cubicBezTo>
                      <a:pt x="313" y="4363"/>
                      <a:pt x="1427" y="1227"/>
                      <a:pt x="1306" y="1034"/>
                    </a:cubicBezTo>
                    <a:cubicBezTo>
                      <a:pt x="1184" y="839"/>
                      <a:pt x="607" y="646"/>
                      <a:pt x="607" y="646"/>
                    </a:cubicBezTo>
                    <a:lnTo>
                      <a:pt x="661" y="53"/>
                    </a:lnTo>
                    <a:lnTo>
                      <a:pt x="153" y="1"/>
                    </a:ln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800400" y="1012313"/>
                <a:ext cx="92925" cy="112936"/>
              </a:xfrm>
              <a:custGeom>
                <a:rect b="b" l="l" r="r" t="t"/>
                <a:pathLst>
                  <a:path extrusionOk="0" h="2455" w="2020">
                    <a:moveTo>
                      <a:pt x="1321" y="470"/>
                    </a:moveTo>
                    <a:cubicBezTo>
                      <a:pt x="1350" y="470"/>
                      <a:pt x="1371" y="474"/>
                      <a:pt x="1381" y="481"/>
                    </a:cubicBezTo>
                    <a:cubicBezTo>
                      <a:pt x="1456" y="529"/>
                      <a:pt x="1360" y="1476"/>
                      <a:pt x="1265" y="1508"/>
                    </a:cubicBezTo>
                    <a:cubicBezTo>
                      <a:pt x="1253" y="1512"/>
                      <a:pt x="1240" y="1514"/>
                      <a:pt x="1225" y="1514"/>
                    </a:cubicBezTo>
                    <a:cubicBezTo>
                      <a:pt x="1049" y="1514"/>
                      <a:pt x="685" y="1234"/>
                      <a:pt x="693" y="906"/>
                    </a:cubicBezTo>
                    <a:cubicBezTo>
                      <a:pt x="699" y="601"/>
                      <a:pt x="1148" y="470"/>
                      <a:pt x="1321" y="470"/>
                    </a:cubicBezTo>
                    <a:close/>
                    <a:moveTo>
                      <a:pt x="1375" y="0"/>
                    </a:moveTo>
                    <a:cubicBezTo>
                      <a:pt x="914" y="0"/>
                      <a:pt x="274" y="259"/>
                      <a:pt x="156" y="813"/>
                    </a:cubicBezTo>
                    <a:cubicBezTo>
                      <a:pt x="1" y="1538"/>
                      <a:pt x="632" y="1905"/>
                      <a:pt x="778" y="1979"/>
                    </a:cubicBezTo>
                    <a:cubicBezTo>
                      <a:pt x="796" y="1989"/>
                      <a:pt x="808" y="2008"/>
                      <a:pt x="808" y="2028"/>
                    </a:cubicBezTo>
                    <a:lnTo>
                      <a:pt x="820" y="2386"/>
                    </a:lnTo>
                    <a:cubicBezTo>
                      <a:pt x="821" y="2408"/>
                      <a:pt x="835" y="2429"/>
                      <a:pt x="854" y="2436"/>
                    </a:cubicBezTo>
                    <a:cubicBezTo>
                      <a:pt x="891" y="2449"/>
                      <a:pt x="944" y="2454"/>
                      <a:pt x="1005" y="2454"/>
                    </a:cubicBezTo>
                    <a:cubicBezTo>
                      <a:pt x="1173" y="2454"/>
                      <a:pt x="1400" y="2415"/>
                      <a:pt x="1486" y="2399"/>
                    </a:cubicBezTo>
                    <a:cubicBezTo>
                      <a:pt x="1507" y="2396"/>
                      <a:pt x="1524" y="2381"/>
                      <a:pt x="1530" y="2360"/>
                    </a:cubicBezTo>
                    <a:cubicBezTo>
                      <a:pt x="1598" y="2104"/>
                      <a:pt x="2019" y="502"/>
                      <a:pt x="1839" y="174"/>
                    </a:cubicBezTo>
                    <a:cubicBezTo>
                      <a:pt x="1776" y="59"/>
                      <a:pt x="1596" y="0"/>
                      <a:pt x="1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713087" y="1119867"/>
                <a:ext cx="180560" cy="118088"/>
              </a:xfrm>
              <a:custGeom>
                <a:rect b="b" l="l" r="r" t="t"/>
                <a:pathLst>
                  <a:path extrusionOk="0" h="2567" w="3925">
                    <a:moveTo>
                      <a:pt x="2469" y="1"/>
                    </a:moveTo>
                    <a:cubicBezTo>
                      <a:pt x="2228" y="1"/>
                      <a:pt x="0" y="2462"/>
                      <a:pt x="65" y="2558"/>
                    </a:cubicBezTo>
                    <a:cubicBezTo>
                      <a:pt x="69" y="2564"/>
                      <a:pt x="77" y="2567"/>
                      <a:pt x="89" y="2567"/>
                    </a:cubicBezTo>
                    <a:cubicBezTo>
                      <a:pt x="431" y="2567"/>
                      <a:pt x="3924" y="526"/>
                      <a:pt x="3924" y="526"/>
                    </a:cubicBezTo>
                    <a:lnTo>
                      <a:pt x="3638" y="104"/>
                    </a:lnTo>
                    <a:lnTo>
                      <a:pt x="3142" y="432"/>
                    </a:lnTo>
                    <a:cubicBezTo>
                      <a:pt x="3142" y="432"/>
                      <a:pt x="2699" y="15"/>
                      <a:pt x="2471" y="1"/>
                    </a:cubicBezTo>
                    <a:cubicBezTo>
                      <a:pt x="2470" y="1"/>
                      <a:pt x="2469" y="1"/>
                      <a:pt x="2469" y="1"/>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751177" y="1151057"/>
                <a:ext cx="59849" cy="56905"/>
              </a:xfrm>
              <a:custGeom>
                <a:rect b="b" l="l" r="r" t="t"/>
                <a:pathLst>
                  <a:path extrusionOk="0" h="1237" w="1301">
                    <a:moveTo>
                      <a:pt x="1220" y="0"/>
                    </a:moveTo>
                    <a:cubicBezTo>
                      <a:pt x="1209" y="0"/>
                      <a:pt x="1198" y="2"/>
                      <a:pt x="1187" y="6"/>
                    </a:cubicBezTo>
                    <a:cubicBezTo>
                      <a:pt x="1154" y="16"/>
                      <a:pt x="1127" y="40"/>
                      <a:pt x="1103" y="62"/>
                    </a:cubicBezTo>
                    <a:cubicBezTo>
                      <a:pt x="1011" y="144"/>
                      <a:pt x="920" y="225"/>
                      <a:pt x="831" y="309"/>
                    </a:cubicBezTo>
                    <a:cubicBezTo>
                      <a:pt x="666" y="462"/>
                      <a:pt x="504" y="621"/>
                      <a:pt x="346" y="783"/>
                    </a:cubicBezTo>
                    <a:cubicBezTo>
                      <a:pt x="269" y="861"/>
                      <a:pt x="197" y="943"/>
                      <a:pt x="119" y="1020"/>
                    </a:cubicBezTo>
                    <a:cubicBezTo>
                      <a:pt x="75" y="1063"/>
                      <a:pt x="0" y="1128"/>
                      <a:pt x="52" y="1195"/>
                    </a:cubicBezTo>
                    <a:cubicBezTo>
                      <a:pt x="73" y="1224"/>
                      <a:pt x="109" y="1237"/>
                      <a:pt x="144" y="1237"/>
                    </a:cubicBezTo>
                    <a:cubicBezTo>
                      <a:pt x="156" y="1237"/>
                      <a:pt x="168" y="1236"/>
                      <a:pt x="178" y="1233"/>
                    </a:cubicBezTo>
                    <a:cubicBezTo>
                      <a:pt x="225" y="1220"/>
                      <a:pt x="262" y="1192"/>
                      <a:pt x="299" y="1162"/>
                    </a:cubicBezTo>
                    <a:cubicBezTo>
                      <a:pt x="418" y="1063"/>
                      <a:pt x="524" y="950"/>
                      <a:pt x="629" y="837"/>
                    </a:cubicBezTo>
                    <a:cubicBezTo>
                      <a:pt x="832" y="619"/>
                      <a:pt x="1033" y="404"/>
                      <a:pt x="1235" y="188"/>
                    </a:cubicBezTo>
                    <a:cubicBezTo>
                      <a:pt x="1256" y="166"/>
                      <a:pt x="1278" y="142"/>
                      <a:pt x="1289" y="113"/>
                    </a:cubicBezTo>
                    <a:cubicBezTo>
                      <a:pt x="1299" y="84"/>
                      <a:pt x="1300" y="50"/>
                      <a:pt x="1280" y="25"/>
                    </a:cubicBezTo>
                    <a:cubicBezTo>
                      <a:pt x="1266" y="8"/>
                      <a:pt x="1243" y="0"/>
                      <a:pt x="1220"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810106" y="1136474"/>
                <a:ext cx="16791" cy="13065"/>
              </a:xfrm>
              <a:custGeom>
                <a:rect b="b" l="l" r="r" t="t"/>
                <a:pathLst>
                  <a:path extrusionOk="0" h="284" w="365">
                    <a:moveTo>
                      <a:pt x="205" y="0"/>
                    </a:moveTo>
                    <a:cubicBezTo>
                      <a:pt x="177" y="0"/>
                      <a:pt x="150" y="8"/>
                      <a:pt x="127" y="24"/>
                    </a:cubicBezTo>
                    <a:cubicBezTo>
                      <a:pt x="1" y="112"/>
                      <a:pt x="91" y="284"/>
                      <a:pt x="210" y="284"/>
                    </a:cubicBezTo>
                    <a:cubicBezTo>
                      <a:pt x="237" y="284"/>
                      <a:pt x="266" y="274"/>
                      <a:pt x="295" y="252"/>
                    </a:cubicBezTo>
                    <a:cubicBezTo>
                      <a:pt x="352" y="207"/>
                      <a:pt x="365" y="116"/>
                      <a:pt x="322" y="58"/>
                    </a:cubicBezTo>
                    <a:cubicBezTo>
                      <a:pt x="295" y="21"/>
                      <a:pt x="250" y="0"/>
                      <a:pt x="205"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869634" y="1055187"/>
                <a:ext cx="120803" cy="97893"/>
              </a:xfrm>
              <a:custGeom>
                <a:rect b="b" l="l" r="r" t="t"/>
                <a:pathLst>
                  <a:path extrusionOk="0" h="2128" w="2626">
                    <a:moveTo>
                      <a:pt x="1624" y="551"/>
                    </a:moveTo>
                    <a:cubicBezTo>
                      <a:pt x="1627" y="551"/>
                      <a:pt x="1629" y="551"/>
                      <a:pt x="1632" y="552"/>
                    </a:cubicBezTo>
                    <a:cubicBezTo>
                      <a:pt x="1714" y="584"/>
                      <a:pt x="1970" y="1146"/>
                      <a:pt x="1687" y="1360"/>
                    </a:cubicBezTo>
                    <a:cubicBezTo>
                      <a:pt x="1592" y="1431"/>
                      <a:pt x="1474" y="1459"/>
                      <a:pt x="1357" y="1459"/>
                    </a:cubicBezTo>
                    <a:cubicBezTo>
                      <a:pt x="1124" y="1459"/>
                      <a:pt x="896" y="1348"/>
                      <a:pt x="865" y="1245"/>
                    </a:cubicBezTo>
                    <a:cubicBezTo>
                      <a:pt x="836" y="1149"/>
                      <a:pt x="1513" y="551"/>
                      <a:pt x="1624" y="551"/>
                    </a:cubicBezTo>
                    <a:close/>
                    <a:moveTo>
                      <a:pt x="1640" y="1"/>
                    </a:moveTo>
                    <a:cubicBezTo>
                      <a:pt x="1631" y="1"/>
                      <a:pt x="1623" y="1"/>
                      <a:pt x="1615" y="2"/>
                    </a:cubicBezTo>
                    <a:cubicBezTo>
                      <a:pt x="1244" y="46"/>
                      <a:pt x="185" y="1320"/>
                      <a:pt x="18" y="1524"/>
                    </a:cubicBezTo>
                    <a:cubicBezTo>
                      <a:pt x="3" y="1542"/>
                      <a:pt x="1" y="1565"/>
                      <a:pt x="9" y="1585"/>
                    </a:cubicBezTo>
                    <a:cubicBezTo>
                      <a:pt x="61" y="1692"/>
                      <a:pt x="227" y="2035"/>
                      <a:pt x="348" y="2119"/>
                    </a:cubicBezTo>
                    <a:cubicBezTo>
                      <a:pt x="356" y="2125"/>
                      <a:pt x="367" y="2128"/>
                      <a:pt x="377" y="2128"/>
                    </a:cubicBezTo>
                    <a:cubicBezTo>
                      <a:pt x="389" y="2128"/>
                      <a:pt x="400" y="2125"/>
                      <a:pt x="410" y="2119"/>
                    </a:cubicBezTo>
                    <a:lnTo>
                      <a:pt x="708" y="1920"/>
                    </a:lnTo>
                    <a:cubicBezTo>
                      <a:pt x="717" y="1913"/>
                      <a:pt x="728" y="1910"/>
                      <a:pt x="739" y="1910"/>
                    </a:cubicBezTo>
                    <a:cubicBezTo>
                      <a:pt x="748" y="1910"/>
                      <a:pt x="757" y="1912"/>
                      <a:pt x="765" y="1917"/>
                    </a:cubicBezTo>
                    <a:cubicBezTo>
                      <a:pt x="845" y="1957"/>
                      <a:pt x="1079" y="2064"/>
                      <a:pt x="1357" y="2064"/>
                    </a:cubicBezTo>
                    <a:cubicBezTo>
                      <a:pt x="1588" y="2064"/>
                      <a:pt x="1848" y="1990"/>
                      <a:pt x="2075" y="1742"/>
                    </a:cubicBezTo>
                    <a:cubicBezTo>
                      <a:pt x="2626" y="1134"/>
                      <a:pt x="2042" y="1"/>
                      <a:pt x="16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845574" y="1146640"/>
                <a:ext cx="17665" cy="12329"/>
              </a:xfrm>
              <a:custGeom>
                <a:rect b="b" l="l" r="r" t="t"/>
                <a:pathLst>
                  <a:path extrusionOk="0" h="268" w="384">
                    <a:moveTo>
                      <a:pt x="194" y="1"/>
                    </a:moveTo>
                    <a:cubicBezTo>
                      <a:pt x="84" y="1"/>
                      <a:pt x="0" y="160"/>
                      <a:pt x="114" y="242"/>
                    </a:cubicBezTo>
                    <a:cubicBezTo>
                      <a:pt x="139" y="260"/>
                      <a:pt x="165" y="267"/>
                      <a:pt x="189" y="267"/>
                    </a:cubicBezTo>
                    <a:cubicBezTo>
                      <a:pt x="299" y="267"/>
                      <a:pt x="383" y="108"/>
                      <a:pt x="268" y="26"/>
                    </a:cubicBezTo>
                    <a:cubicBezTo>
                      <a:pt x="243" y="8"/>
                      <a:pt x="218" y="1"/>
                      <a:pt x="194"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06344" y="1128239"/>
                <a:ext cx="39562" cy="13985"/>
              </a:xfrm>
              <a:custGeom>
                <a:rect b="b" l="l" r="r" t="t"/>
                <a:pathLst>
                  <a:path extrusionOk="0" h="304" w="860">
                    <a:moveTo>
                      <a:pt x="116" y="0"/>
                    </a:moveTo>
                    <a:cubicBezTo>
                      <a:pt x="93" y="0"/>
                      <a:pt x="70" y="6"/>
                      <a:pt x="51" y="19"/>
                    </a:cubicBezTo>
                    <a:cubicBezTo>
                      <a:pt x="9" y="45"/>
                      <a:pt x="1" y="108"/>
                      <a:pt x="31" y="145"/>
                    </a:cubicBezTo>
                    <a:cubicBezTo>
                      <a:pt x="64" y="185"/>
                      <a:pt x="139" y="210"/>
                      <a:pt x="184" y="229"/>
                    </a:cubicBezTo>
                    <a:cubicBezTo>
                      <a:pt x="296" y="276"/>
                      <a:pt x="418" y="301"/>
                      <a:pt x="538" y="304"/>
                    </a:cubicBezTo>
                    <a:cubicBezTo>
                      <a:pt x="547" y="304"/>
                      <a:pt x="556" y="304"/>
                      <a:pt x="564" y="304"/>
                    </a:cubicBezTo>
                    <a:cubicBezTo>
                      <a:pt x="625" y="304"/>
                      <a:pt x="685" y="298"/>
                      <a:pt x="745" y="286"/>
                    </a:cubicBezTo>
                    <a:cubicBezTo>
                      <a:pt x="789" y="276"/>
                      <a:pt x="838" y="259"/>
                      <a:pt x="849" y="217"/>
                    </a:cubicBezTo>
                    <a:cubicBezTo>
                      <a:pt x="860" y="176"/>
                      <a:pt x="828" y="134"/>
                      <a:pt x="791" y="119"/>
                    </a:cubicBezTo>
                    <a:cubicBezTo>
                      <a:pt x="770" y="111"/>
                      <a:pt x="747" y="108"/>
                      <a:pt x="725" y="108"/>
                    </a:cubicBezTo>
                    <a:cubicBezTo>
                      <a:pt x="706" y="108"/>
                      <a:pt x="686" y="110"/>
                      <a:pt x="668" y="112"/>
                    </a:cubicBezTo>
                    <a:cubicBezTo>
                      <a:pt x="620" y="117"/>
                      <a:pt x="571" y="121"/>
                      <a:pt x="522" y="121"/>
                    </a:cubicBezTo>
                    <a:cubicBezTo>
                      <a:pt x="448" y="121"/>
                      <a:pt x="376" y="111"/>
                      <a:pt x="310" y="80"/>
                    </a:cubicBezTo>
                    <a:cubicBezTo>
                      <a:pt x="268" y="61"/>
                      <a:pt x="229" y="33"/>
                      <a:pt x="186" y="15"/>
                    </a:cubicBezTo>
                    <a:cubicBezTo>
                      <a:pt x="164" y="6"/>
                      <a:pt x="140" y="0"/>
                      <a:pt x="116"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946596" y="1128745"/>
                <a:ext cx="10029" cy="9339"/>
              </a:xfrm>
              <a:custGeom>
                <a:rect b="b" l="l" r="r" t="t"/>
                <a:pathLst>
                  <a:path extrusionOk="0" h="203" w="218">
                    <a:moveTo>
                      <a:pt x="96" y="1"/>
                    </a:moveTo>
                    <a:cubicBezTo>
                      <a:pt x="93" y="1"/>
                      <a:pt x="89" y="1"/>
                      <a:pt x="85" y="1"/>
                    </a:cubicBezTo>
                    <a:cubicBezTo>
                      <a:pt x="59" y="4"/>
                      <a:pt x="33" y="18"/>
                      <a:pt x="19" y="40"/>
                    </a:cubicBezTo>
                    <a:cubicBezTo>
                      <a:pt x="0" y="72"/>
                      <a:pt x="8" y="116"/>
                      <a:pt x="29" y="145"/>
                    </a:cubicBezTo>
                    <a:cubicBezTo>
                      <a:pt x="48" y="174"/>
                      <a:pt x="80" y="202"/>
                      <a:pt x="115" y="202"/>
                    </a:cubicBezTo>
                    <a:cubicBezTo>
                      <a:pt x="120" y="202"/>
                      <a:pt x="125" y="202"/>
                      <a:pt x="130" y="200"/>
                    </a:cubicBezTo>
                    <a:cubicBezTo>
                      <a:pt x="181" y="187"/>
                      <a:pt x="217" y="129"/>
                      <a:pt x="203" y="79"/>
                    </a:cubicBezTo>
                    <a:cubicBezTo>
                      <a:pt x="196" y="56"/>
                      <a:pt x="182" y="37"/>
                      <a:pt x="162" y="23"/>
                    </a:cubicBezTo>
                    <a:cubicBezTo>
                      <a:pt x="144" y="10"/>
                      <a:pt x="121" y="1"/>
                      <a:pt x="96"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4381845" y="4871058"/>
              <a:ext cx="430868" cy="430481"/>
              <a:chOff x="4994215" y="1488761"/>
              <a:chExt cx="138744" cy="138606"/>
            </a:xfrm>
          </p:grpSpPr>
          <p:sp>
            <p:nvSpPr>
              <p:cNvPr id="39" name="Google Shape;39;p2"/>
              <p:cNvSpPr/>
              <p:nvPr/>
            </p:nvSpPr>
            <p:spPr>
              <a:xfrm>
                <a:off x="5027705" y="1488761"/>
                <a:ext cx="10121" cy="138560"/>
              </a:xfrm>
              <a:custGeom>
                <a:rect b="b" l="l" r="r" t="t"/>
                <a:pathLst>
                  <a:path extrusionOk="0" h="3012" w="220">
                    <a:moveTo>
                      <a:pt x="150" y="1"/>
                    </a:moveTo>
                    <a:cubicBezTo>
                      <a:pt x="131" y="1"/>
                      <a:pt x="115" y="16"/>
                      <a:pt x="114" y="35"/>
                    </a:cubicBezTo>
                    <a:cubicBezTo>
                      <a:pt x="0" y="1012"/>
                      <a:pt x="11" y="2004"/>
                      <a:pt x="142" y="2979"/>
                    </a:cubicBezTo>
                    <a:cubicBezTo>
                      <a:pt x="145" y="2999"/>
                      <a:pt x="162" y="3011"/>
                      <a:pt x="179" y="3011"/>
                    </a:cubicBezTo>
                    <a:lnTo>
                      <a:pt x="184" y="3011"/>
                    </a:lnTo>
                    <a:cubicBezTo>
                      <a:pt x="205" y="3009"/>
                      <a:pt x="219" y="2990"/>
                      <a:pt x="216" y="2969"/>
                    </a:cubicBezTo>
                    <a:cubicBezTo>
                      <a:pt x="85" y="2001"/>
                      <a:pt x="77" y="1016"/>
                      <a:pt x="188" y="43"/>
                    </a:cubicBezTo>
                    <a:cubicBezTo>
                      <a:pt x="190" y="22"/>
                      <a:pt x="176" y="4"/>
                      <a:pt x="155" y="1"/>
                    </a:cubicBezTo>
                    <a:cubicBezTo>
                      <a:pt x="154" y="1"/>
                      <a:pt x="152" y="1"/>
                      <a:pt x="150" y="1"/>
                    </a:cubicBezTo>
                    <a:close/>
                  </a:path>
                </a:pathLst>
              </a:custGeom>
              <a:solidFill>
                <a:srgbClr val="FFD436"/>
              </a:solidFill>
              <a:ln cap="flat" cmpd="sng" w="9525">
                <a:solidFill>
                  <a:srgbClr val="FFD4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058481" y="1490693"/>
                <a:ext cx="8096" cy="136673"/>
              </a:xfrm>
              <a:custGeom>
                <a:rect b="b" l="l" r="r" t="t"/>
                <a:pathLst>
                  <a:path extrusionOk="0" h="2971" w="176">
                    <a:moveTo>
                      <a:pt x="38" y="0"/>
                    </a:moveTo>
                    <a:cubicBezTo>
                      <a:pt x="38" y="0"/>
                      <a:pt x="37" y="0"/>
                      <a:pt x="36" y="0"/>
                    </a:cubicBezTo>
                    <a:cubicBezTo>
                      <a:pt x="16" y="1"/>
                      <a:pt x="1" y="20"/>
                      <a:pt x="2" y="41"/>
                    </a:cubicBezTo>
                    <a:cubicBezTo>
                      <a:pt x="80" y="999"/>
                      <a:pt x="102" y="1972"/>
                      <a:pt x="68" y="2932"/>
                    </a:cubicBezTo>
                    <a:cubicBezTo>
                      <a:pt x="68" y="2953"/>
                      <a:pt x="83" y="2969"/>
                      <a:pt x="104" y="2970"/>
                    </a:cubicBezTo>
                    <a:lnTo>
                      <a:pt x="105" y="2970"/>
                    </a:lnTo>
                    <a:cubicBezTo>
                      <a:pt x="125" y="2970"/>
                      <a:pt x="142" y="2955"/>
                      <a:pt x="142" y="2934"/>
                    </a:cubicBezTo>
                    <a:cubicBezTo>
                      <a:pt x="176" y="1970"/>
                      <a:pt x="155" y="995"/>
                      <a:pt x="76" y="35"/>
                    </a:cubicBezTo>
                    <a:cubicBezTo>
                      <a:pt x="75" y="15"/>
                      <a:pt x="58" y="0"/>
                      <a:pt x="38" y="0"/>
                    </a:cubicBezTo>
                    <a:close/>
                  </a:path>
                </a:pathLst>
              </a:custGeom>
              <a:solidFill>
                <a:srgbClr val="FFD436"/>
              </a:solidFill>
              <a:ln cap="flat" cmpd="sng" w="9525">
                <a:solidFill>
                  <a:srgbClr val="FFD4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085484" y="1491935"/>
                <a:ext cx="12559" cy="132763"/>
              </a:xfrm>
              <a:custGeom>
                <a:rect b="b" l="l" r="r" t="t"/>
                <a:pathLst>
                  <a:path extrusionOk="0" h="2886" w="273">
                    <a:moveTo>
                      <a:pt x="109" y="0"/>
                    </a:moveTo>
                    <a:cubicBezTo>
                      <a:pt x="89" y="0"/>
                      <a:pt x="72" y="16"/>
                      <a:pt x="70" y="36"/>
                    </a:cubicBezTo>
                    <a:cubicBezTo>
                      <a:pt x="0" y="976"/>
                      <a:pt x="42" y="1924"/>
                      <a:pt x="194" y="2854"/>
                    </a:cubicBezTo>
                    <a:cubicBezTo>
                      <a:pt x="196" y="2873"/>
                      <a:pt x="212" y="2886"/>
                      <a:pt x="231" y="2886"/>
                    </a:cubicBezTo>
                    <a:cubicBezTo>
                      <a:pt x="233" y="2886"/>
                      <a:pt x="234" y="2886"/>
                      <a:pt x="237" y="2885"/>
                    </a:cubicBezTo>
                    <a:cubicBezTo>
                      <a:pt x="258" y="2883"/>
                      <a:pt x="272" y="2863"/>
                      <a:pt x="268" y="2842"/>
                    </a:cubicBezTo>
                    <a:cubicBezTo>
                      <a:pt x="117" y="1917"/>
                      <a:pt x="78" y="974"/>
                      <a:pt x="147" y="41"/>
                    </a:cubicBezTo>
                    <a:cubicBezTo>
                      <a:pt x="148" y="20"/>
                      <a:pt x="132" y="2"/>
                      <a:pt x="111" y="0"/>
                    </a:cubicBezTo>
                    <a:cubicBezTo>
                      <a:pt x="111" y="0"/>
                      <a:pt x="110" y="0"/>
                      <a:pt x="109" y="0"/>
                    </a:cubicBezTo>
                    <a:close/>
                  </a:path>
                </a:pathLst>
              </a:custGeom>
              <a:solidFill>
                <a:srgbClr val="FFD436"/>
              </a:solidFill>
              <a:ln cap="flat" cmpd="sng" w="9525">
                <a:solidFill>
                  <a:srgbClr val="FFD4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994215" y="1523815"/>
                <a:ext cx="138744" cy="8326"/>
              </a:xfrm>
              <a:custGeom>
                <a:rect b="b" l="l" r="r" t="t"/>
                <a:pathLst>
                  <a:path extrusionOk="0" h="181" w="3016">
                    <a:moveTo>
                      <a:pt x="1628" y="0"/>
                    </a:moveTo>
                    <a:cubicBezTo>
                      <a:pt x="1096" y="0"/>
                      <a:pt x="564" y="36"/>
                      <a:pt x="36" y="106"/>
                    </a:cubicBezTo>
                    <a:cubicBezTo>
                      <a:pt x="15" y="109"/>
                      <a:pt x="0" y="127"/>
                      <a:pt x="4" y="148"/>
                    </a:cubicBezTo>
                    <a:cubicBezTo>
                      <a:pt x="6" y="168"/>
                      <a:pt x="22" y="181"/>
                      <a:pt x="41" y="181"/>
                    </a:cubicBezTo>
                    <a:lnTo>
                      <a:pt x="44" y="181"/>
                    </a:lnTo>
                    <a:cubicBezTo>
                      <a:pt x="568" y="110"/>
                      <a:pt x="1095" y="75"/>
                      <a:pt x="1621" y="75"/>
                    </a:cubicBezTo>
                    <a:cubicBezTo>
                      <a:pt x="2072" y="75"/>
                      <a:pt x="2523" y="101"/>
                      <a:pt x="2971" y="153"/>
                    </a:cubicBezTo>
                    <a:cubicBezTo>
                      <a:pt x="2972" y="153"/>
                      <a:pt x="2973" y="153"/>
                      <a:pt x="2975" y="153"/>
                    </a:cubicBezTo>
                    <a:cubicBezTo>
                      <a:pt x="2994" y="153"/>
                      <a:pt x="3011" y="139"/>
                      <a:pt x="3013" y="119"/>
                    </a:cubicBezTo>
                    <a:cubicBezTo>
                      <a:pt x="3016" y="98"/>
                      <a:pt x="3001" y="80"/>
                      <a:pt x="2980" y="77"/>
                    </a:cubicBezTo>
                    <a:cubicBezTo>
                      <a:pt x="2531" y="26"/>
                      <a:pt x="2079" y="0"/>
                      <a:pt x="1628" y="0"/>
                    </a:cubicBezTo>
                    <a:close/>
                  </a:path>
                </a:pathLst>
              </a:custGeom>
              <a:solidFill>
                <a:srgbClr val="FFD436"/>
              </a:solidFill>
              <a:ln cap="flat" cmpd="sng" w="9525">
                <a:solidFill>
                  <a:srgbClr val="FFD4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994215" y="1553026"/>
                <a:ext cx="136765" cy="7268"/>
              </a:xfrm>
              <a:custGeom>
                <a:rect b="b" l="l" r="r" t="t"/>
                <a:pathLst>
                  <a:path extrusionOk="0" h="158" w="2973">
                    <a:moveTo>
                      <a:pt x="2932" y="0"/>
                    </a:moveTo>
                    <a:cubicBezTo>
                      <a:pt x="2931" y="0"/>
                      <a:pt x="2931" y="0"/>
                      <a:pt x="2930" y="0"/>
                    </a:cubicBezTo>
                    <a:cubicBezTo>
                      <a:pt x="2269" y="55"/>
                      <a:pt x="1602" y="82"/>
                      <a:pt x="936" y="82"/>
                    </a:cubicBezTo>
                    <a:cubicBezTo>
                      <a:pt x="637" y="82"/>
                      <a:pt x="338" y="76"/>
                      <a:pt x="40" y="65"/>
                    </a:cubicBezTo>
                    <a:cubicBezTo>
                      <a:pt x="21" y="65"/>
                      <a:pt x="2" y="81"/>
                      <a:pt x="0" y="102"/>
                    </a:cubicBezTo>
                    <a:cubicBezTo>
                      <a:pt x="0" y="123"/>
                      <a:pt x="16" y="141"/>
                      <a:pt x="37" y="142"/>
                    </a:cubicBezTo>
                    <a:cubicBezTo>
                      <a:pt x="335" y="152"/>
                      <a:pt x="632" y="157"/>
                      <a:pt x="931" y="157"/>
                    </a:cubicBezTo>
                    <a:cubicBezTo>
                      <a:pt x="1601" y="157"/>
                      <a:pt x="2273" y="130"/>
                      <a:pt x="2937" y="75"/>
                    </a:cubicBezTo>
                    <a:cubicBezTo>
                      <a:pt x="2956" y="74"/>
                      <a:pt x="2973" y="55"/>
                      <a:pt x="2971" y="34"/>
                    </a:cubicBezTo>
                    <a:cubicBezTo>
                      <a:pt x="2970" y="16"/>
                      <a:pt x="2952" y="0"/>
                      <a:pt x="2932" y="0"/>
                    </a:cubicBezTo>
                    <a:close/>
                  </a:path>
                </a:pathLst>
              </a:custGeom>
              <a:solidFill>
                <a:srgbClr val="FFD436"/>
              </a:solidFill>
              <a:ln cap="flat" cmpd="sng" w="9525">
                <a:solidFill>
                  <a:srgbClr val="FFD4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4996838" y="1581640"/>
                <a:ext cx="132993" cy="10673"/>
              </a:xfrm>
              <a:custGeom>
                <a:rect b="b" l="l" r="r" t="t"/>
                <a:pathLst>
                  <a:path extrusionOk="0" h="232" w="2891">
                    <a:moveTo>
                      <a:pt x="1967" y="1"/>
                    </a:moveTo>
                    <a:cubicBezTo>
                      <a:pt x="1320" y="1"/>
                      <a:pt x="674" y="53"/>
                      <a:pt x="36" y="158"/>
                    </a:cubicBezTo>
                    <a:cubicBezTo>
                      <a:pt x="14" y="160"/>
                      <a:pt x="0" y="180"/>
                      <a:pt x="4" y="201"/>
                    </a:cubicBezTo>
                    <a:cubicBezTo>
                      <a:pt x="6" y="218"/>
                      <a:pt x="22" y="232"/>
                      <a:pt x="40" y="232"/>
                    </a:cubicBezTo>
                    <a:lnTo>
                      <a:pt x="48" y="232"/>
                    </a:lnTo>
                    <a:cubicBezTo>
                      <a:pt x="680" y="129"/>
                      <a:pt x="1321" y="77"/>
                      <a:pt x="1961" y="77"/>
                    </a:cubicBezTo>
                    <a:cubicBezTo>
                      <a:pt x="2257" y="77"/>
                      <a:pt x="2553" y="88"/>
                      <a:pt x="2849" y="110"/>
                    </a:cubicBezTo>
                    <a:cubicBezTo>
                      <a:pt x="2849" y="110"/>
                      <a:pt x="2850" y="110"/>
                      <a:pt x="2851" y="110"/>
                    </a:cubicBezTo>
                    <a:cubicBezTo>
                      <a:pt x="2871" y="110"/>
                      <a:pt x="2888" y="95"/>
                      <a:pt x="2890" y="75"/>
                    </a:cubicBezTo>
                    <a:cubicBezTo>
                      <a:pt x="2891" y="54"/>
                      <a:pt x="2875" y="35"/>
                      <a:pt x="2854" y="34"/>
                    </a:cubicBezTo>
                    <a:cubicBezTo>
                      <a:pt x="2559" y="12"/>
                      <a:pt x="2263" y="1"/>
                      <a:pt x="1967" y="1"/>
                    </a:cubicBezTo>
                    <a:close/>
                  </a:path>
                </a:pathLst>
              </a:custGeom>
              <a:solidFill>
                <a:srgbClr val="FFD436"/>
              </a:solidFill>
              <a:ln cap="flat" cmpd="sng" w="9525">
                <a:solidFill>
                  <a:srgbClr val="FFD4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 name="Google Shape;45;p2"/>
          <p:cNvSpPr txBox="1"/>
          <p:nvPr>
            <p:ph idx="1" type="subTitle"/>
          </p:nvPr>
        </p:nvSpPr>
        <p:spPr>
          <a:xfrm rot="-853">
            <a:off x="720000" y="3660602"/>
            <a:ext cx="3628500" cy="432600"/>
          </a:xfrm>
          <a:prstGeom prst="rect">
            <a:avLst/>
          </a:prstGeom>
          <a:solidFill>
            <a:schemeClr val="lt1"/>
          </a:solid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lvl1pPr lvl="0" rtl="0">
              <a:lnSpc>
                <a:spcPct val="115000"/>
              </a:lnSpc>
              <a:spcBef>
                <a:spcPts val="0"/>
              </a:spcBef>
              <a:spcAft>
                <a:spcPts val="0"/>
              </a:spcAft>
              <a:buSzPts val="1400"/>
              <a:buNone/>
              <a:defRPr>
                <a:solidFill>
                  <a:schemeClr val="dk1"/>
                </a:solidFill>
                <a:latin typeface="DM Sans"/>
                <a:ea typeface="DM Sans"/>
                <a:cs typeface="DM Sans"/>
                <a:sym typeface="DM Sa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6" name="Google Shape;46;p2"/>
          <p:cNvSpPr txBox="1"/>
          <p:nvPr>
            <p:ph type="ctrTitle"/>
          </p:nvPr>
        </p:nvSpPr>
        <p:spPr>
          <a:xfrm>
            <a:off x="720000" y="1049856"/>
            <a:ext cx="4467000" cy="24222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b="0" sz="5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4" name="Shape 104"/>
        <p:cNvGrpSpPr/>
        <p:nvPr/>
      </p:nvGrpSpPr>
      <p:grpSpPr>
        <a:xfrm>
          <a:off x="0" y="0"/>
          <a:ext cx="0" cy="0"/>
          <a:chOff x="0" y="0"/>
          <a:chExt cx="0" cy="0"/>
        </a:xfrm>
      </p:grpSpPr>
      <p:sp>
        <p:nvSpPr>
          <p:cNvPr id="105" name="Google Shape;105;p11"/>
          <p:cNvSpPr txBox="1"/>
          <p:nvPr>
            <p:ph hasCustomPrompt="1" type="title"/>
          </p:nvPr>
        </p:nvSpPr>
        <p:spPr>
          <a:xfrm>
            <a:off x="1284000" y="1273050"/>
            <a:ext cx="6576000" cy="2100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4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6" name="Google Shape;106;p11"/>
          <p:cNvSpPr txBox="1"/>
          <p:nvPr>
            <p:ph idx="1" type="subTitle"/>
          </p:nvPr>
        </p:nvSpPr>
        <p:spPr>
          <a:xfrm>
            <a:off x="1284000" y="3373350"/>
            <a:ext cx="6576000" cy="497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7" name="Shape 10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8" name="Shape 108"/>
        <p:cNvGrpSpPr/>
        <p:nvPr/>
      </p:nvGrpSpPr>
      <p:grpSpPr>
        <a:xfrm>
          <a:off x="0" y="0"/>
          <a:ext cx="0" cy="0"/>
          <a:chOff x="0" y="0"/>
          <a:chExt cx="0" cy="0"/>
        </a:xfrm>
      </p:grpSpPr>
      <p:sp>
        <p:nvSpPr>
          <p:cNvPr id="109" name="Google Shape;109;p13"/>
          <p:cNvSpPr txBox="1"/>
          <p:nvPr>
            <p:ph type="title"/>
          </p:nvPr>
        </p:nvSpPr>
        <p:spPr>
          <a:xfrm>
            <a:off x="72000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10" name="Google Shape;110;p13"/>
          <p:cNvSpPr txBox="1"/>
          <p:nvPr>
            <p:ph hasCustomPrompt="1" idx="2" type="title"/>
          </p:nvPr>
        </p:nvSpPr>
        <p:spPr>
          <a:xfrm>
            <a:off x="7200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1" type="subTitle"/>
          </p:nvPr>
        </p:nvSpPr>
        <p:spPr>
          <a:xfrm>
            <a:off x="720000" y="2194275"/>
            <a:ext cx="2336400" cy="54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2" name="Google Shape;112;p13"/>
          <p:cNvSpPr txBox="1"/>
          <p:nvPr>
            <p:ph idx="3" type="title"/>
          </p:nvPr>
        </p:nvSpPr>
        <p:spPr>
          <a:xfrm>
            <a:off x="340380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13" name="Google Shape;113;p13"/>
          <p:cNvSpPr txBox="1"/>
          <p:nvPr>
            <p:ph hasCustomPrompt="1" idx="4" type="title"/>
          </p:nvPr>
        </p:nvSpPr>
        <p:spPr>
          <a:xfrm>
            <a:off x="34038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5" type="subTitle"/>
          </p:nvPr>
        </p:nvSpPr>
        <p:spPr>
          <a:xfrm>
            <a:off x="3403800" y="2194275"/>
            <a:ext cx="2336400" cy="54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5" name="Google Shape;115;p13"/>
          <p:cNvSpPr txBox="1"/>
          <p:nvPr>
            <p:ph idx="6" type="title"/>
          </p:nvPr>
        </p:nvSpPr>
        <p:spPr>
          <a:xfrm>
            <a:off x="608760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16" name="Google Shape;116;p13"/>
          <p:cNvSpPr txBox="1"/>
          <p:nvPr>
            <p:ph hasCustomPrompt="1" idx="7" type="title"/>
          </p:nvPr>
        </p:nvSpPr>
        <p:spPr>
          <a:xfrm>
            <a:off x="60876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idx="8" type="subTitle"/>
          </p:nvPr>
        </p:nvSpPr>
        <p:spPr>
          <a:xfrm>
            <a:off x="6087600" y="2194275"/>
            <a:ext cx="2336400" cy="54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8" name="Google Shape;118;p13"/>
          <p:cNvSpPr txBox="1"/>
          <p:nvPr>
            <p:ph idx="9" type="title"/>
          </p:nvPr>
        </p:nvSpPr>
        <p:spPr>
          <a:xfrm>
            <a:off x="720000" y="3532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19" name="Google Shape;119;p13"/>
          <p:cNvSpPr txBox="1"/>
          <p:nvPr>
            <p:ph hasCustomPrompt="1" idx="13" type="title"/>
          </p:nvPr>
        </p:nvSpPr>
        <p:spPr>
          <a:xfrm>
            <a:off x="720000" y="29390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120" name="Google Shape;120;p13"/>
          <p:cNvSpPr txBox="1"/>
          <p:nvPr>
            <p:ph idx="14" type="subTitle"/>
          </p:nvPr>
        </p:nvSpPr>
        <p:spPr>
          <a:xfrm>
            <a:off x="720000" y="3983700"/>
            <a:ext cx="2336400" cy="54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1" name="Google Shape;121;p13"/>
          <p:cNvSpPr txBox="1"/>
          <p:nvPr>
            <p:ph idx="15" type="title"/>
          </p:nvPr>
        </p:nvSpPr>
        <p:spPr>
          <a:xfrm>
            <a:off x="3403800" y="3532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22" name="Google Shape;122;p13"/>
          <p:cNvSpPr txBox="1"/>
          <p:nvPr>
            <p:ph hasCustomPrompt="1" idx="16" type="title"/>
          </p:nvPr>
        </p:nvSpPr>
        <p:spPr>
          <a:xfrm>
            <a:off x="3403800" y="29390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123" name="Google Shape;123;p13"/>
          <p:cNvSpPr txBox="1"/>
          <p:nvPr>
            <p:ph idx="17" type="subTitle"/>
          </p:nvPr>
        </p:nvSpPr>
        <p:spPr>
          <a:xfrm>
            <a:off x="3403800" y="3983700"/>
            <a:ext cx="2336400" cy="54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4" name="Google Shape;124;p13"/>
          <p:cNvSpPr txBox="1"/>
          <p:nvPr>
            <p:ph idx="18" type="title"/>
          </p:nvPr>
        </p:nvSpPr>
        <p:spPr>
          <a:xfrm>
            <a:off x="6087600" y="3532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25" name="Google Shape;125;p13"/>
          <p:cNvSpPr txBox="1"/>
          <p:nvPr>
            <p:ph hasCustomPrompt="1" idx="19" type="title"/>
          </p:nvPr>
        </p:nvSpPr>
        <p:spPr>
          <a:xfrm>
            <a:off x="6087600" y="29390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126" name="Google Shape;126;p13"/>
          <p:cNvSpPr txBox="1"/>
          <p:nvPr>
            <p:ph idx="20" type="subTitle"/>
          </p:nvPr>
        </p:nvSpPr>
        <p:spPr>
          <a:xfrm>
            <a:off x="6087600" y="3983700"/>
            <a:ext cx="2336400" cy="54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7" name="Google Shape;127;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28" name="Shape 128"/>
        <p:cNvGrpSpPr/>
        <p:nvPr/>
      </p:nvGrpSpPr>
      <p:grpSpPr>
        <a:xfrm>
          <a:off x="0" y="0"/>
          <a:ext cx="0" cy="0"/>
          <a:chOff x="0" y="0"/>
          <a:chExt cx="0" cy="0"/>
        </a:xfrm>
      </p:grpSpPr>
      <p:sp>
        <p:nvSpPr>
          <p:cNvPr id="129" name="Google Shape;129;p14"/>
          <p:cNvSpPr txBox="1"/>
          <p:nvPr>
            <p:ph type="title"/>
          </p:nvPr>
        </p:nvSpPr>
        <p:spPr>
          <a:xfrm>
            <a:off x="2311800" y="1189100"/>
            <a:ext cx="45204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sz="15000"/>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130" name="Google Shape;130;p14"/>
          <p:cNvSpPr txBox="1"/>
          <p:nvPr>
            <p:ph idx="1" type="subTitle"/>
          </p:nvPr>
        </p:nvSpPr>
        <p:spPr>
          <a:xfrm>
            <a:off x="2158550" y="3153500"/>
            <a:ext cx="4872900" cy="80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1" name="Shape 131"/>
        <p:cNvGrpSpPr/>
        <p:nvPr/>
      </p:nvGrpSpPr>
      <p:grpSpPr>
        <a:xfrm>
          <a:off x="0" y="0"/>
          <a:ext cx="0" cy="0"/>
          <a:chOff x="0" y="0"/>
          <a:chExt cx="0" cy="0"/>
        </a:xfrm>
      </p:grpSpPr>
      <p:sp>
        <p:nvSpPr>
          <p:cNvPr id="132" name="Google Shape;132;p15"/>
          <p:cNvSpPr txBox="1"/>
          <p:nvPr>
            <p:ph type="title"/>
          </p:nvPr>
        </p:nvSpPr>
        <p:spPr>
          <a:xfrm>
            <a:off x="3557400" y="2989727"/>
            <a:ext cx="4360200" cy="64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5"/>
          <p:cNvSpPr txBox="1"/>
          <p:nvPr>
            <p:ph idx="1" type="subTitle"/>
          </p:nvPr>
        </p:nvSpPr>
        <p:spPr>
          <a:xfrm>
            <a:off x="1226400" y="1511313"/>
            <a:ext cx="6691200" cy="14784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34" name="Shape 134"/>
        <p:cNvGrpSpPr/>
        <p:nvPr/>
      </p:nvGrpSpPr>
      <p:grpSpPr>
        <a:xfrm>
          <a:off x="0" y="0"/>
          <a:ext cx="0" cy="0"/>
          <a:chOff x="0" y="0"/>
          <a:chExt cx="0" cy="0"/>
        </a:xfrm>
      </p:grpSpPr>
      <p:sp>
        <p:nvSpPr>
          <p:cNvPr id="135" name="Google Shape;135;p16"/>
          <p:cNvSpPr txBox="1"/>
          <p:nvPr>
            <p:ph type="title"/>
          </p:nvPr>
        </p:nvSpPr>
        <p:spPr>
          <a:xfrm>
            <a:off x="720000" y="29361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6" name="Google Shape;136;p16"/>
          <p:cNvSpPr txBox="1"/>
          <p:nvPr>
            <p:ph idx="1" type="subTitle"/>
          </p:nvPr>
        </p:nvSpPr>
        <p:spPr>
          <a:xfrm>
            <a:off x="720000" y="3508800"/>
            <a:ext cx="4294800" cy="10047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37" name="Shape 137"/>
        <p:cNvGrpSpPr/>
        <p:nvPr/>
      </p:nvGrpSpPr>
      <p:grpSpPr>
        <a:xfrm>
          <a:off x="0" y="0"/>
          <a:ext cx="0" cy="0"/>
          <a:chOff x="0" y="0"/>
          <a:chExt cx="0" cy="0"/>
        </a:xfrm>
      </p:grpSpPr>
      <p:sp>
        <p:nvSpPr>
          <p:cNvPr id="138" name="Google Shape;138;p17"/>
          <p:cNvSpPr txBox="1"/>
          <p:nvPr>
            <p:ph type="title"/>
          </p:nvPr>
        </p:nvSpPr>
        <p:spPr>
          <a:xfrm>
            <a:off x="720000" y="445025"/>
            <a:ext cx="4294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9" name="Google Shape;139;p17"/>
          <p:cNvSpPr txBox="1"/>
          <p:nvPr>
            <p:ph idx="1" type="subTitle"/>
          </p:nvPr>
        </p:nvSpPr>
        <p:spPr>
          <a:xfrm>
            <a:off x="720000" y="2215050"/>
            <a:ext cx="3360600" cy="1304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40" name="Shape 140"/>
        <p:cNvGrpSpPr/>
        <p:nvPr/>
      </p:nvGrpSpPr>
      <p:grpSpPr>
        <a:xfrm>
          <a:off x="0" y="0"/>
          <a:ext cx="0" cy="0"/>
          <a:chOff x="0" y="0"/>
          <a:chExt cx="0" cy="0"/>
        </a:xfrm>
      </p:grpSpPr>
      <p:sp>
        <p:nvSpPr>
          <p:cNvPr id="141" name="Google Shape;141;p18"/>
          <p:cNvSpPr txBox="1"/>
          <p:nvPr>
            <p:ph idx="1" type="body"/>
          </p:nvPr>
        </p:nvSpPr>
        <p:spPr>
          <a:xfrm>
            <a:off x="1027100" y="1533450"/>
            <a:ext cx="3422400" cy="30987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5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142" name="Google Shape;142;p18"/>
          <p:cNvSpPr txBox="1"/>
          <p:nvPr>
            <p:ph idx="2" type="body"/>
          </p:nvPr>
        </p:nvSpPr>
        <p:spPr>
          <a:xfrm>
            <a:off x="4694500" y="1533450"/>
            <a:ext cx="3422400" cy="3098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Audiowide"/>
              <a:buAutoNum type="arabicPeriod"/>
              <a:defRPr sz="2500">
                <a:solidFill>
                  <a:schemeClr val="lt2"/>
                </a:solidFill>
                <a:latin typeface="Audiowide"/>
                <a:ea typeface="Audiowide"/>
                <a:cs typeface="Audiowide"/>
                <a:sym typeface="Audiowide"/>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143" name="Google Shape;143;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4" name="Shape 144"/>
        <p:cNvGrpSpPr/>
        <p:nvPr/>
      </p:nvGrpSpPr>
      <p:grpSpPr>
        <a:xfrm>
          <a:off x="0" y="0"/>
          <a:ext cx="0" cy="0"/>
          <a:chOff x="0" y="0"/>
          <a:chExt cx="0" cy="0"/>
        </a:xfrm>
      </p:grpSpPr>
      <p:sp>
        <p:nvSpPr>
          <p:cNvPr id="145" name="Google Shape;145;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6" name="Google Shape;146;p19"/>
          <p:cNvSpPr txBox="1"/>
          <p:nvPr>
            <p:ph idx="2" type="title"/>
          </p:nvPr>
        </p:nvSpPr>
        <p:spPr>
          <a:xfrm>
            <a:off x="937700" y="238532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47" name="Google Shape;147;p19"/>
          <p:cNvSpPr txBox="1"/>
          <p:nvPr>
            <p:ph idx="1" type="subTitle"/>
          </p:nvPr>
        </p:nvSpPr>
        <p:spPr>
          <a:xfrm>
            <a:off x="937700" y="2836825"/>
            <a:ext cx="2175300" cy="869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9"/>
          <p:cNvSpPr txBox="1"/>
          <p:nvPr>
            <p:ph idx="3" type="title"/>
          </p:nvPr>
        </p:nvSpPr>
        <p:spPr>
          <a:xfrm>
            <a:off x="3484419" y="238532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49" name="Google Shape;149;p19"/>
          <p:cNvSpPr txBox="1"/>
          <p:nvPr>
            <p:ph idx="4" type="subTitle"/>
          </p:nvPr>
        </p:nvSpPr>
        <p:spPr>
          <a:xfrm>
            <a:off x="3484421" y="2836825"/>
            <a:ext cx="2175300" cy="869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9"/>
          <p:cNvSpPr txBox="1"/>
          <p:nvPr>
            <p:ph idx="5" type="title"/>
          </p:nvPr>
        </p:nvSpPr>
        <p:spPr>
          <a:xfrm>
            <a:off x="6031146" y="238532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51" name="Google Shape;151;p19"/>
          <p:cNvSpPr txBox="1"/>
          <p:nvPr>
            <p:ph idx="6" type="subTitle"/>
          </p:nvPr>
        </p:nvSpPr>
        <p:spPr>
          <a:xfrm>
            <a:off x="6031149" y="2836825"/>
            <a:ext cx="2175300" cy="869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2" name="Shape 152"/>
        <p:cNvGrpSpPr/>
        <p:nvPr/>
      </p:nvGrpSpPr>
      <p:grpSpPr>
        <a:xfrm>
          <a:off x="0" y="0"/>
          <a:ext cx="0" cy="0"/>
          <a:chOff x="0" y="0"/>
          <a:chExt cx="0" cy="0"/>
        </a:xfrm>
      </p:grpSpPr>
      <p:sp>
        <p:nvSpPr>
          <p:cNvPr id="153" name="Google Shape;153;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4" name="Google Shape;154;p20"/>
          <p:cNvSpPr txBox="1"/>
          <p:nvPr>
            <p:ph idx="2" type="title"/>
          </p:nvPr>
        </p:nvSpPr>
        <p:spPr>
          <a:xfrm>
            <a:off x="2424850" y="184685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55" name="Google Shape;155;p20"/>
          <p:cNvSpPr txBox="1"/>
          <p:nvPr>
            <p:ph idx="1" type="subTitle"/>
          </p:nvPr>
        </p:nvSpPr>
        <p:spPr>
          <a:xfrm>
            <a:off x="2424850" y="2357175"/>
            <a:ext cx="1978200" cy="665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0"/>
          <p:cNvSpPr txBox="1"/>
          <p:nvPr>
            <p:ph idx="3" type="title"/>
          </p:nvPr>
        </p:nvSpPr>
        <p:spPr>
          <a:xfrm>
            <a:off x="4740958" y="184685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57" name="Google Shape;157;p20"/>
          <p:cNvSpPr txBox="1"/>
          <p:nvPr>
            <p:ph idx="4" type="subTitle"/>
          </p:nvPr>
        </p:nvSpPr>
        <p:spPr>
          <a:xfrm>
            <a:off x="4740954" y="2357175"/>
            <a:ext cx="1978200" cy="665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20"/>
          <p:cNvSpPr txBox="1"/>
          <p:nvPr>
            <p:ph idx="5" type="title"/>
          </p:nvPr>
        </p:nvSpPr>
        <p:spPr>
          <a:xfrm>
            <a:off x="2424850" y="328025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59" name="Google Shape;159;p20"/>
          <p:cNvSpPr txBox="1"/>
          <p:nvPr>
            <p:ph idx="6" type="subTitle"/>
          </p:nvPr>
        </p:nvSpPr>
        <p:spPr>
          <a:xfrm>
            <a:off x="2424850" y="3790575"/>
            <a:ext cx="1978200" cy="665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0"/>
          <p:cNvSpPr txBox="1"/>
          <p:nvPr>
            <p:ph idx="7" type="title"/>
          </p:nvPr>
        </p:nvSpPr>
        <p:spPr>
          <a:xfrm>
            <a:off x="4740958" y="328025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61" name="Google Shape;161;p20"/>
          <p:cNvSpPr txBox="1"/>
          <p:nvPr>
            <p:ph idx="8" type="subTitle"/>
          </p:nvPr>
        </p:nvSpPr>
        <p:spPr>
          <a:xfrm>
            <a:off x="4740954" y="3790575"/>
            <a:ext cx="1978200" cy="665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3"/>
          <p:cNvSpPr txBox="1"/>
          <p:nvPr>
            <p:ph type="title"/>
          </p:nvPr>
        </p:nvSpPr>
        <p:spPr>
          <a:xfrm>
            <a:off x="720000" y="2314050"/>
            <a:ext cx="5067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9" name="Google Shape;49;p3"/>
          <p:cNvSpPr txBox="1"/>
          <p:nvPr>
            <p:ph hasCustomPrompt="1" idx="2" type="title"/>
          </p:nvPr>
        </p:nvSpPr>
        <p:spPr>
          <a:xfrm>
            <a:off x="720000" y="1472250"/>
            <a:ext cx="9144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 name="Google Shape;50;p3"/>
          <p:cNvSpPr txBox="1"/>
          <p:nvPr>
            <p:ph idx="1" type="subTitle"/>
          </p:nvPr>
        </p:nvSpPr>
        <p:spPr>
          <a:xfrm>
            <a:off x="720000" y="3155850"/>
            <a:ext cx="5067600" cy="515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2" name="Shape 162"/>
        <p:cNvGrpSpPr/>
        <p:nvPr/>
      </p:nvGrpSpPr>
      <p:grpSpPr>
        <a:xfrm>
          <a:off x="0" y="0"/>
          <a:ext cx="0" cy="0"/>
          <a:chOff x="0" y="0"/>
          <a:chExt cx="0" cy="0"/>
        </a:xfrm>
      </p:grpSpPr>
      <p:sp>
        <p:nvSpPr>
          <p:cNvPr id="163" name="Google Shape;163;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64" name="Google Shape;164;p21"/>
          <p:cNvSpPr txBox="1"/>
          <p:nvPr>
            <p:ph idx="2" type="title"/>
          </p:nvPr>
        </p:nvSpPr>
        <p:spPr>
          <a:xfrm>
            <a:off x="1101175" y="18352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65" name="Google Shape;165;p21"/>
          <p:cNvSpPr txBox="1"/>
          <p:nvPr>
            <p:ph idx="1" type="subTitle"/>
          </p:nvPr>
        </p:nvSpPr>
        <p:spPr>
          <a:xfrm>
            <a:off x="1101175" y="2286750"/>
            <a:ext cx="1986000" cy="527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21"/>
          <p:cNvSpPr txBox="1"/>
          <p:nvPr>
            <p:ph idx="3" type="title"/>
          </p:nvPr>
        </p:nvSpPr>
        <p:spPr>
          <a:xfrm>
            <a:off x="3578948" y="18352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67" name="Google Shape;167;p21"/>
          <p:cNvSpPr txBox="1"/>
          <p:nvPr>
            <p:ph idx="4" type="subTitle"/>
          </p:nvPr>
        </p:nvSpPr>
        <p:spPr>
          <a:xfrm>
            <a:off x="3579000" y="2286750"/>
            <a:ext cx="1986000" cy="527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21"/>
          <p:cNvSpPr txBox="1"/>
          <p:nvPr>
            <p:ph idx="5" type="title"/>
          </p:nvPr>
        </p:nvSpPr>
        <p:spPr>
          <a:xfrm>
            <a:off x="1101175" y="32686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69" name="Google Shape;169;p21"/>
          <p:cNvSpPr txBox="1"/>
          <p:nvPr>
            <p:ph idx="6" type="subTitle"/>
          </p:nvPr>
        </p:nvSpPr>
        <p:spPr>
          <a:xfrm>
            <a:off x="1101175" y="3720150"/>
            <a:ext cx="1986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21"/>
          <p:cNvSpPr txBox="1"/>
          <p:nvPr>
            <p:ph idx="7" type="title"/>
          </p:nvPr>
        </p:nvSpPr>
        <p:spPr>
          <a:xfrm>
            <a:off x="3578948" y="32686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1" name="Google Shape;171;p21"/>
          <p:cNvSpPr txBox="1"/>
          <p:nvPr>
            <p:ph idx="8" type="subTitle"/>
          </p:nvPr>
        </p:nvSpPr>
        <p:spPr>
          <a:xfrm>
            <a:off x="3578948" y="3720150"/>
            <a:ext cx="1986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21"/>
          <p:cNvSpPr txBox="1"/>
          <p:nvPr>
            <p:ph idx="9" type="title"/>
          </p:nvPr>
        </p:nvSpPr>
        <p:spPr>
          <a:xfrm>
            <a:off x="6056727" y="18352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3" name="Google Shape;173;p21"/>
          <p:cNvSpPr txBox="1"/>
          <p:nvPr>
            <p:ph idx="13" type="subTitle"/>
          </p:nvPr>
        </p:nvSpPr>
        <p:spPr>
          <a:xfrm>
            <a:off x="6056725" y="2286750"/>
            <a:ext cx="1986000" cy="527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21"/>
          <p:cNvSpPr txBox="1"/>
          <p:nvPr>
            <p:ph idx="14" type="title"/>
          </p:nvPr>
        </p:nvSpPr>
        <p:spPr>
          <a:xfrm>
            <a:off x="6056727" y="32686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5" name="Google Shape;175;p21"/>
          <p:cNvSpPr txBox="1"/>
          <p:nvPr>
            <p:ph idx="15" type="subTitle"/>
          </p:nvPr>
        </p:nvSpPr>
        <p:spPr>
          <a:xfrm>
            <a:off x="6056727" y="3720150"/>
            <a:ext cx="1986000" cy="484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76" name="Shape 176"/>
        <p:cNvGrpSpPr/>
        <p:nvPr/>
      </p:nvGrpSpPr>
      <p:grpSpPr>
        <a:xfrm>
          <a:off x="0" y="0"/>
          <a:ext cx="0" cy="0"/>
          <a:chOff x="0" y="0"/>
          <a:chExt cx="0" cy="0"/>
        </a:xfrm>
      </p:grpSpPr>
      <p:sp>
        <p:nvSpPr>
          <p:cNvPr id="177" name="Google Shape;177;p22"/>
          <p:cNvSpPr txBox="1"/>
          <p:nvPr>
            <p:ph hasCustomPrompt="1" type="title"/>
          </p:nvPr>
        </p:nvSpPr>
        <p:spPr>
          <a:xfrm>
            <a:off x="713100" y="2133813"/>
            <a:ext cx="2258100" cy="95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4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78" name="Google Shape;178;p22"/>
          <p:cNvSpPr txBox="1"/>
          <p:nvPr>
            <p:ph idx="1" type="subTitle"/>
          </p:nvPr>
        </p:nvSpPr>
        <p:spPr>
          <a:xfrm>
            <a:off x="713100" y="3016702"/>
            <a:ext cx="2258100" cy="598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9" name="Google Shape;179;p22"/>
          <p:cNvSpPr txBox="1"/>
          <p:nvPr>
            <p:ph hasCustomPrompt="1" idx="2" type="title"/>
          </p:nvPr>
        </p:nvSpPr>
        <p:spPr>
          <a:xfrm>
            <a:off x="3442950" y="2133800"/>
            <a:ext cx="2258100" cy="95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4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0" name="Google Shape;180;p22"/>
          <p:cNvSpPr txBox="1"/>
          <p:nvPr>
            <p:ph idx="3" type="subTitle"/>
          </p:nvPr>
        </p:nvSpPr>
        <p:spPr>
          <a:xfrm>
            <a:off x="3442950" y="3016676"/>
            <a:ext cx="2258100" cy="598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1" name="Google Shape;181;p22"/>
          <p:cNvSpPr txBox="1"/>
          <p:nvPr>
            <p:ph hasCustomPrompt="1" idx="4" type="title"/>
          </p:nvPr>
        </p:nvSpPr>
        <p:spPr>
          <a:xfrm>
            <a:off x="6172800" y="2133807"/>
            <a:ext cx="2258100" cy="95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4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2" name="Google Shape;182;p22"/>
          <p:cNvSpPr txBox="1"/>
          <p:nvPr>
            <p:ph idx="5" type="subTitle"/>
          </p:nvPr>
        </p:nvSpPr>
        <p:spPr>
          <a:xfrm>
            <a:off x="6172800" y="3016673"/>
            <a:ext cx="2258100" cy="598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83" name="Shape 183"/>
        <p:cNvGrpSpPr/>
        <p:nvPr/>
      </p:nvGrpSpPr>
      <p:grpSpPr>
        <a:xfrm>
          <a:off x="0" y="0"/>
          <a:ext cx="0" cy="0"/>
          <a:chOff x="0" y="0"/>
          <a:chExt cx="0" cy="0"/>
        </a:xfrm>
      </p:grpSpPr>
      <p:sp>
        <p:nvSpPr>
          <p:cNvPr id="184" name="Google Shape;184;p23"/>
          <p:cNvSpPr txBox="1"/>
          <p:nvPr>
            <p:ph type="title"/>
          </p:nvPr>
        </p:nvSpPr>
        <p:spPr>
          <a:xfrm>
            <a:off x="720000" y="539412"/>
            <a:ext cx="4294800" cy="8730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sz="50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85" name="Google Shape;185;p23"/>
          <p:cNvSpPr txBox="1"/>
          <p:nvPr>
            <p:ph idx="1" type="subTitle"/>
          </p:nvPr>
        </p:nvSpPr>
        <p:spPr>
          <a:xfrm>
            <a:off x="720000" y="2117375"/>
            <a:ext cx="3434700" cy="674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23"/>
          <p:cNvSpPr txBox="1"/>
          <p:nvPr>
            <p:ph idx="2" type="subTitle"/>
          </p:nvPr>
        </p:nvSpPr>
        <p:spPr>
          <a:xfrm>
            <a:off x="720000" y="1708450"/>
            <a:ext cx="3434700" cy="4089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87" name="Shape 187"/>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88" name="Shape 18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4"/>
          <p:cNvSpPr/>
          <p:nvPr/>
        </p:nvSpPr>
        <p:spPr>
          <a:xfrm flipH="1">
            <a:off x="7287809" y="-953799"/>
            <a:ext cx="2588765" cy="2232330"/>
          </a:xfrm>
          <a:custGeom>
            <a:rect b="b" l="l" r="r" t="t"/>
            <a:pathLst>
              <a:path extrusionOk="0" h="20317" w="23561">
                <a:moveTo>
                  <a:pt x="190" y="1"/>
                </a:moveTo>
                <a:cubicBezTo>
                  <a:pt x="127" y="1"/>
                  <a:pt x="64" y="2"/>
                  <a:pt x="1" y="6"/>
                </a:cubicBezTo>
                <a:lnTo>
                  <a:pt x="1" y="18506"/>
                </a:lnTo>
                <a:cubicBezTo>
                  <a:pt x="866" y="18838"/>
                  <a:pt x="1715" y="19297"/>
                  <a:pt x="2607" y="19551"/>
                </a:cubicBezTo>
                <a:cubicBezTo>
                  <a:pt x="4385" y="20057"/>
                  <a:pt x="6234" y="20316"/>
                  <a:pt x="8082" y="20316"/>
                </a:cubicBezTo>
                <a:cubicBezTo>
                  <a:pt x="8600" y="20316"/>
                  <a:pt x="9118" y="20296"/>
                  <a:pt x="9635" y="20255"/>
                </a:cubicBezTo>
                <a:cubicBezTo>
                  <a:pt x="10756" y="20166"/>
                  <a:pt x="11885" y="19974"/>
                  <a:pt x="12899" y="19488"/>
                </a:cubicBezTo>
                <a:cubicBezTo>
                  <a:pt x="13911" y="18999"/>
                  <a:pt x="14803" y="18185"/>
                  <a:pt x="15193" y="17132"/>
                </a:cubicBezTo>
                <a:cubicBezTo>
                  <a:pt x="15673" y="15842"/>
                  <a:pt x="15469" y="14159"/>
                  <a:pt x="16574" y="13340"/>
                </a:cubicBezTo>
                <a:cubicBezTo>
                  <a:pt x="17050" y="12987"/>
                  <a:pt x="17625" y="12910"/>
                  <a:pt x="18227" y="12910"/>
                </a:cubicBezTo>
                <a:cubicBezTo>
                  <a:pt x="18695" y="12910"/>
                  <a:pt x="19179" y="12957"/>
                  <a:pt x="19645" y="12957"/>
                </a:cubicBezTo>
                <a:cubicBezTo>
                  <a:pt x="19716" y="12957"/>
                  <a:pt x="19785" y="12956"/>
                  <a:pt x="19855" y="12953"/>
                </a:cubicBezTo>
                <a:cubicBezTo>
                  <a:pt x="20938" y="12916"/>
                  <a:pt x="22040" y="12472"/>
                  <a:pt x="22715" y="11623"/>
                </a:cubicBezTo>
                <a:cubicBezTo>
                  <a:pt x="23392" y="10774"/>
                  <a:pt x="23560" y="9501"/>
                  <a:pt x="22982" y="8583"/>
                </a:cubicBezTo>
                <a:cubicBezTo>
                  <a:pt x="22288" y="7471"/>
                  <a:pt x="20845" y="7175"/>
                  <a:pt x="19628" y="6688"/>
                </a:cubicBezTo>
                <a:cubicBezTo>
                  <a:pt x="17898" y="5997"/>
                  <a:pt x="16445" y="4773"/>
                  <a:pt x="14874" y="3770"/>
                </a:cubicBezTo>
                <a:cubicBezTo>
                  <a:pt x="13525" y="2909"/>
                  <a:pt x="11979" y="2189"/>
                  <a:pt x="10403" y="2189"/>
                </a:cubicBezTo>
                <a:cubicBezTo>
                  <a:pt x="10144" y="2189"/>
                  <a:pt x="9885" y="2209"/>
                  <a:pt x="9625" y="2250"/>
                </a:cubicBezTo>
                <a:cubicBezTo>
                  <a:pt x="8638" y="2407"/>
                  <a:pt x="7697" y="2878"/>
                  <a:pt x="6701" y="2878"/>
                </a:cubicBezTo>
                <a:cubicBezTo>
                  <a:pt x="6663" y="2878"/>
                  <a:pt x="6625" y="2877"/>
                  <a:pt x="6587" y="2876"/>
                </a:cubicBezTo>
                <a:cubicBezTo>
                  <a:pt x="4449" y="2798"/>
                  <a:pt x="2987" y="536"/>
                  <a:pt x="896" y="75"/>
                </a:cubicBezTo>
                <a:cubicBezTo>
                  <a:pt x="664" y="24"/>
                  <a:pt x="427" y="1"/>
                  <a:pt x="190"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flipH="1" rot="-6751689">
            <a:off x="6242551" y="-1322580"/>
            <a:ext cx="1436262" cy="2409734"/>
          </a:xfrm>
          <a:custGeom>
            <a:rect b="b" l="l" r="r" t="t"/>
            <a:pathLst>
              <a:path extrusionOk="0" h="12127" w="7228">
                <a:moveTo>
                  <a:pt x="60" y="0"/>
                </a:moveTo>
                <a:cubicBezTo>
                  <a:pt x="37" y="0"/>
                  <a:pt x="14" y="17"/>
                  <a:pt x="7" y="40"/>
                </a:cubicBezTo>
                <a:cubicBezTo>
                  <a:pt x="0" y="69"/>
                  <a:pt x="17" y="99"/>
                  <a:pt x="46" y="107"/>
                </a:cubicBezTo>
                <a:cubicBezTo>
                  <a:pt x="81" y="116"/>
                  <a:pt x="115" y="125"/>
                  <a:pt x="151" y="135"/>
                </a:cubicBezTo>
                <a:cubicBezTo>
                  <a:pt x="154" y="137"/>
                  <a:pt x="159" y="138"/>
                  <a:pt x="165" y="138"/>
                </a:cubicBezTo>
                <a:cubicBezTo>
                  <a:pt x="189" y="138"/>
                  <a:pt x="211" y="123"/>
                  <a:pt x="219" y="98"/>
                </a:cubicBezTo>
                <a:cubicBezTo>
                  <a:pt x="226" y="69"/>
                  <a:pt x="210" y="39"/>
                  <a:pt x="180" y="31"/>
                </a:cubicBezTo>
                <a:cubicBezTo>
                  <a:pt x="146" y="22"/>
                  <a:pt x="110" y="12"/>
                  <a:pt x="74" y="2"/>
                </a:cubicBezTo>
                <a:cubicBezTo>
                  <a:pt x="70" y="1"/>
                  <a:pt x="65" y="0"/>
                  <a:pt x="60" y="0"/>
                </a:cubicBezTo>
                <a:close/>
                <a:moveTo>
                  <a:pt x="477" y="124"/>
                </a:moveTo>
                <a:cubicBezTo>
                  <a:pt x="455" y="124"/>
                  <a:pt x="433" y="139"/>
                  <a:pt x="425" y="162"/>
                </a:cubicBezTo>
                <a:cubicBezTo>
                  <a:pt x="416" y="190"/>
                  <a:pt x="432" y="221"/>
                  <a:pt x="461" y="230"/>
                </a:cubicBezTo>
                <a:cubicBezTo>
                  <a:pt x="497" y="242"/>
                  <a:pt x="530" y="253"/>
                  <a:pt x="565" y="264"/>
                </a:cubicBezTo>
                <a:cubicBezTo>
                  <a:pt x="570" y="265"/>
                  <a:pt x="576" y="266"/>
                  <a:pt x="581" y="266"/>
                </a:cubicBezTo>
                <a:cubicBezTo>
                  <a:pt x="604" y="266"/>
                  <a:pt x="625" y="253"/>
                  <a:pt x="633" y="230"/>
                </a:cubicBezTo>
                <a:cubicBezTo>
                  <a:pt x="643" y="201"/>
                  <a:pt x="627" y="170"/>
                  <a:pt x="598" y="160"/>
                </a:cubicBezTo>
                <a:cubicBezTo>
                  <a:pt x="563" y="149"/>
                  <a:pt x="529" y="138"/>
                  <a:pt x="493" y="127"/>
                </a:cubicBezTo>
                <a:cubicBezTo>
                  <a:pt x="488" y="125"/>
                  <a:pt x="482" y="124"/>
                  <a:pt x="477" y="124"/>
                </a:cubicBezTo>
                <a:close/>
                <a:moveTo>
                  <a:pt x="891" y="268"/>
                </a:moveTo>
                <a:cubicBezTo>
                  <a:pt x="869" y="268"/>
                  <a:pt x="848" y="281"/>
                  <a:pt x="840" y="303"/>
                </a:cubicBezTo>
                <a:cubicBezTo>
                  <a:pt x="829" y="332"/>
                  <a:pt x="843" y="364"/>
                  <a:pt x="871" y="374"/>
                </a:cubicBezTo>
                <a:cubicBezTo>
                  <a:pt x="905" y="386"/>
                  <a:pt x="939" y="399"/>
                  <a:pt x="973" y="412"/>
                </a:cubicBezTo>
                <a:cubicBezTo>
                  <a:pt x="979" y="415"/>
                  <a:pt x="986" y="416"/>
                  <a:pt x="992" y="416"/>
                </a:cubicBezTo>
                <a:cubicBezTo>
                  <a:pt x="1015" y="416"/>
                  <a:pt x="1036" y="402"/>
                  <a:pt x="1044" y="381"/>
                </a:cubicBezTo>
                <a:cubicBezTo>
                  <a:pt x="1055" y="353"/>
                  <a:pt x="1041" y="322"/>
                  <a:pt x="1013" y="311"/>
                </a:cubicBezTo>
                <a:lnTo>
                  <a:pt x="911" y="272"/>
                </a:lnTo>
                <a:cubicBezTo>
                  <a:pt x="905" y="269"/>
                  <a:pt x="898" y="268"/>
                  <a:pt x="891" y="268"/>
                </a:cubicBezTo>
                <a:close/>
                <a:moveTo>
                  <a:pt x="1296" y="429"/>
                </a:moveTo>
                <a:cubicBezTo>
                  <a:pt x="1274" y="429"/>
                  <a:pt x="1254" y="441"/>
                  <a:pt x="1245" y="462"/>
                </a:cubicBezTo>
                <a:cubicBezTo>
                  <a:pt x="1233" y="489"/>
                  <a:pt x="1246" y="522"/>
                  <a:pt x="1274" y="533"/>
                </a:cubicBezTo>
                <a:cubicBezTo>
                  <a:pt x="1306" y="548"/>
                  <a:pt x="1341" y="563"/>
                  <a:pt x="1373" y="577"/>
                </a:cubicBezTo>
                <a:cubicBezTo>
                  <a:pt x="1382" y="580"/>
                  <a:pt x="1388" y="583"/>
                  <a:pt x="1395" y="583"/>
                </a:cubicBezTo>
                <a:cubicBezTo>
                  <a:pt x="1416" y="583"/>
                  <a:pt x="1437" y="570"/>
                  <a:pt x="1445" y="548"/>
                </a:cubicBezTo>
                <a:cubicBezTo>
                  <a:pt x="1458" y="521"/>
                  <a:pt x="1445" y="488"/>
                  <a:pt x="1418" y="476"/>
                </a:cubicBezTo>
                <a:cubicBezTo>
                  <a:pt x="1384" y="462"/>
                  <a:pt x="1351" y="447"/>
                  <a:pt x="1317" y="433"/>
                </a:cubicBezTo>
                <a:cubicBezTo>
                  <a:pt x="1310" y="430"/>
                  <a:pt x="1303" y="429"/>
                  <a:pt x="1296" y="429"/>
                </a:cubicBezTo>
                <a:close/>
                <a:moveTo>
                  <a:pt x="1694" y="612"/>
                </a:moveTo>
                <a:cubicBezTo>
                  <a:pt x="1673" y="612"/>
                  <a:pt x="1653" y="623"/>
                  <a:pt x="1644" y="642"/>
                </a:cubicBezTo>
                <a:cubicBezTo>
                  <a:pt x="1631" y="669"/>
                  <a:pt x="1641" y="703"/>
                  <a:pt x="1670" y="716"/>
                </a:cubicBezTo>
                <a:cubicBezTo>
                  <a:pt x="1701" y="731"/>
                  <a:pt x="1733" y="747"/>
                  <a:pt x="1766" y="763"/>
                </a:cubicBezTo>
                <a:cubicBezTo>
                  <a:pt x="1774" y="767"/>
                  <a:pt x="1783" y="768"/>
                  <a:pt x="1791" y="768"/>
                </a:cubicBezTo>
                <a:cubicBezTo>
                  <a:pt x="1812" y="768"/>
                  <a:pt x="1830" y="756"/>
                  <a:pt x="1840" y="740"/>
                </a:cubicBezTo>
                <a:cubicBezTo>
                  <a:pt x="1854" y="711"/>
                  <a:pt x="1843" y="679"/>
                  <a:pt x="1816" y="666"/>
                </a:cubicBezTo>
                <a:cubicBezTo>
                  <a:pt x="1783" y="649"/>
                  <a:pt x="1750" y="633"/>
                  <a:pt x="1718" y="617"/>
                </a:cubicBezTo>
                <a:cubicBezTo>
                  <a:pt x="1710" y="614"/>
                  <a:pt x="1702" y="612"/>
                  <a:pt x="1694" y="612"/>
                </a:cubicBezTo>
                <a:close/>
                <a:moveTo>
                  <a:pt x="2082" y="810"/>
                </a:moveTo>
                <a:cubicBezTo>
                  <a:pt x="2062" y="810"/>
                  <a:pt x="2043" y="821"/>
                  <a:pt x="2033" y="839"/>
                </a:cubicBezTo>
                <a:cubicBezTo>
                  <a:pt x="2018" y="865"/>
                  <a:pt x="2029" y="898"/>
                  <a:pt x="2055" y="912"/>
                </a:cubicBezTo>
                <a:cubicBezTo>
                  <a:pt x="2089" y="929"/>
                  <a:pt x="2120" y="947"/>
                  <a:pt x="2151" y="965"/>
                </a:cubicBezTo>
                <a:cubicBezTo>
                  <a:pt x="2159" y="968"/>
                  <a:pt x="2168" y="971"/>
                  <a:pt x="2178" y="971"/>
                </a:cubicBezTo>
                <a:cubicBezTo>
                  <a:pt x="2196" y="971"/>
                  <a:pt x="2215" y="961"/>
                  <a:pt x="2225" y="944"/>
                </a:cubicBezTo>
                <a:cubicBezTo>
                  <a:pt x="2238" y="918"/>
                  <a:pt x="2230" y="883"/>
                  <a:pt x="2204" y="868"/>
                </a:cubicBezTo>
                <a:cubicBezTo>
                  <a:pt x="2170" y="852"/>
                  <a:pt x="2139" y="834"/>
                  <a:pt x="2106" y="816"/>
                </a:cubicBezTo>
                <a:cubicBezTo>
                  <a:pt x="2099" y="812"/>
                  <a:pt x="2090" y="810"/>
                  <a:pt x="2082" y="810"/>
                </a:cubicBezTo>
                <a:close/>
                <a:moveTo>
                  <a:pt x="2460" y="1026"/>
                </a:moveTo>
                <a:cubicBezTo>
                  <a:pt x="2442" y="1026"/>
                  <a:pt x="2424" y="1035"/>
                  <a:pt x="2414" y="1052"/>
                </a:cubicBezTo>
                <a:cubicBezTo>
                  <a:pt x="2399" y="1078"/>
                  <a:pt x="2406" y="1110"/>
                  <a:pt x="2432" y="1126"/>
                </a:cubicBezTo>
                <a:cubicBezTo>
                  <a:pt x="2463" y="1145"/>
                  <a:pt x="2494" y="1165"/>
                  <a:pt x="2525" y="1183"/>
                </a:cubicBezTo>
                <a:cubicBezTo>
                  <a:pt x="2535" y="1188"/>
                  <a:pt x="2545" y="1191"/>
                  <a:pt x="2555" y="1191"/>
                </a:cubicBezTo>
                <a:cubicBezTo>
                  <a:pt x="2572" y="1191"/>
                  <a:pt x="2591" y="1182"/>
                  <a:pt x="2602" y="1165"/>
                </a:cubicBezTo>
                <a:cubicBezTo>
                  <a:pt x="2617" y="1140"/>
                  <a:pt x="2609" y="1106"/>
                  <a:pt x="2583" y="1091"/>
                </a:cubicBezTo>
                <a:cubicBezTo>
                  <a:pt x="2551" y="1072"/>
                  <a:pt x="2520" y="1052"/>
                  <a:pt x="2489" y="1034"/>
                </a:cubicBezTo>
                <a:cubicBezTo>
                  <a:pt x="2479" y="1028"/>
                  <a:pt x="2469" y="1026"/>
                  <a:pt x="2460" y="1026"/>
                </a:cubicBezTo>
                <a:close/>
                <a:moveTo>
                  <a:pt x="2832" y="1257"/>
                </a:moveTo>
                <a:cubicBezTo>
                  <a:pt x="2814" y="1257"/>
                  <a:pt x="2797" y="1265"/>
                  <a:pt x="2786" y="1281"/>
                </a:cubicBezTo>
                <a:cubicBezTo>
                  <a:pt x="2769" y="1306"/>
                  <a:pt x="2777" y="1340"/>
                  <a:pt x="2802" y="1358"/>
                </a:cubicBezTo>
                <a:cubicBezTo>
                  <a:pt x="2832" y="1376"/>
                  <a:pt x="2861" y="1396"/>
                  <a:pt x="2892" y="1417"/>
                </a:cubicBezTo>
                <a:cubicBezTo>
                  <a:pt x="2901" y="1424"/>
                  <a:pt x="2912" y="1427"/>
                  <a:pt x="2922" y="1427"/>
                </a:cubicBezTo>
                <a:cubicBezTo>
                  <a:pt x="2939" y="1427"/>
                  <a:pt x="2956" y="1418"/>
                  <a:pt x="2968" y="1403"/>
                </a:cubicBezTo>
                <a:cubicBezTo>
                  <a:pt x="2985" y="1378"/>
                  <a:pt x="2979" y="1344"/>
                  <a:pt x="2954" y="1327"/>
                </a:cubicBezTo>
                <a:cubicBezTo>
                  <a:pt x="2923" y="1306"/>
                  <a:pt x="2892" y="1285"/>
                  <a:pt x="2861" y="1265"/>
                </a:cubicBezTo>
                <a:cubicBezTo>
                  <a:pt x="2853" y="1260"/>
                  <a:pt x="2842" y="1257"/>
                  <a:pt x="2832" y="1257"/>
                </a:cubicBezTo>
                <a:close/>
                <a:moveTo>
                  <a:pt x="3190" y="1506"/>
                </a:moveTo>
                <a:cubicBezTo>
                  <a:pt x="3174" y="1506"/>
                  <a:pt x="3157" y="1514"/>
                  <a:pt x="3146" y="1528"/>
                </a:cubicBezTo>
                <a:cubicBezTo>
                  <a:pt x="3127" y="1552"/>
                  <a:pt x="3133" y="1586"/>
                  <a:pt x="3158" y="1605"/>
                </a:cubicBezTo>
                <a:cubicBezTo>
                  <a:pt x="3188" y="1626"/>
                  <a:pt x="3216" y="1648"/>
                  <a:pt x="3246" y="1669"/>
                </a:cubicBezTo>
                <a:cubicBezTo>
                  <a:pt x="3256" y="1675"/>
                  <a:pt x="3267" y="1679"/>
                  <a:pt x="3278" y="1679"/>
                </a:cubicBezTo>
                <a:cubicBezTo>
                  <a:pt x="3295" y="1679"/>
                  <a:pt x="3311" y="1672"/>
                  <a:pt x="3322" y="1658"/>
                </a:cubicBezTo>
                <a:cubicBezTo>
                  <a:pt x="3340" y="1635"/>
                  <a:pt x="3335" y="1601"/>
                  <a:pt x="3311" y="1583"/>
                </a:cubicBezTo>
                <a:cubicBezTo>
                  <a:pt x="3280" y="1560"/>
                  <a:pt x="3252" y="1538"/>
                  <a:pt x="3222" y="1517"/>
                </a:cubicBezTo>
                <a:cubicBezTo>
                  <a:pt x="3212" y="1510"/>
                  <a:pt x="3201" y="1506"/>
                  <a:pt x="3190" y="1506"/>
                </a:cubicBezTo>
                <a:close/>
                <a:moveTo>
                  <a:pt x="3537" y="1770"/>
                </a:moveTo>
                <a:cubicBezTo>
                  <a:pt x="3521" y="1770"/>
                  <a:pt x="3505" y="1777"/>
                  <a:pt x="3494" y="1790"/>
                </a:cubicBezTo>
                <a:cubicBezTo>
                  <a:pt x="3476" y="1814"/>
                  <a:pt x="3479" y="1850"/>
                  <a:pt x="3503" y="1868"/>
                </a:cubicBezTo>
                <a:cubicBezTo>
                  <a:pt x="3532" y="1890"/>
                  <a:pt x="3561" y="1914"/>
                  <a:pt x="3588" y="1936"/>
                </a:cubicBezTo>
                <a:cubicBezTo>
                  <a:pt x="3598" y="1944"/>
                  <a:pt x="3610" y="1947"/>
                  <a:pt x="3623" y="1947"/>
                </a:cubicBezTo>
                <a:cubicBezTo>
                  <a:pt x="3639" y="1947"/>
                  <a:pt x="3654" y="1941"/>
                  <a:pt x="3665" y="1928"/>
                </a:cubicBezTo>
                <a:cubicBezTo>
                  <a:pt x="3684" y="1904"/>
                  <a:pt x="3680" y="1871"/>
                  <a:pt x="3656" y="1851"/>
                </a:cubicBezTo>
                <a:cubicBezTo>
                  <a:pt x="3629" y="1827"/>
                  <a:pt x="3600" y="1804"/>
                  <a:pt x="3572" y="1782"/>
                </a:cubicBezTo>
                <a:cubicBezTo>
                  <a:pt x="3561" y="1774"/>
                  <a:pt x="3549" y="1770"/>
                  <a:pt x="3537" y="1770"/>
                </a:cubicBezTo>
                <a:close/>
                <a:moveTo>
                  <a:pt x="3873" y="2048"/>
                </a:moveTo>
                <a:cubicBezTo>
                  <a:pt x="3857" y="2048"/>
                  <a:pt x="3843" y="2054"/>
                  <a:pt x="3832" y="2067"/>
                </a:cubicBezTo>
                <a:cubicBezTo>
                  <a:pt x="3812" y="2091"/>
                  <a:pt x="3815" y="2124"/>
                  <a:pt x="3838" y="2144"/>
                </a:cubicBezTo>
                <a:cubicBezTo>
                  <a:pt x="3865" y="2167"/>
                  <a:pt x="3891" y="2192"/>
                  <a:pt x="3918" y="2216"/>
                </a:cubicBezTo>
                <a:cubicBezTo>
                  <a:pt x="3929" y="2227"/>
                  <a:pt x="3942" y="2230"/>
                  <a:pt x="3955" y="2230"/>
                </a:cubicBezTo>
                <a:cubicBezTo>
                  <a:pt x="3971" y="2230"/>
                  <a:pt x="3985" y="2224"/>
                  <a:pt x="3996" y="2211"/>
                </a:cubicBezTo>
                <a:cubicBezTo>
                  <a:pt x="4017" y="2188"/>
                  <a:pt x="4014" y="2154"/>
                  <a:pt x="3992" y="2134"/>
                </a:cubicBezTo>
                <a:cubicBezTo>
                  <a:pt x="3964" y="2110"/>
                  <a:pt x="3937" y="2086"/>
                  <a:pt x="3909" y="2061"/>
                </a:cubicBezTo>
                <a:cubicBezTo>
                  <a:pt x="3898" y="2052"/>
                  <a:pt x="3885" y="2048"/>
                  <a:pt x="3873" y="2048"/>
                </a:cubicBezTo>
                <a:close/>
                <a:moveTo>
                  <a:pt x="4195" y="2343"/>
                </a:moveTo>
                <a:cubicBezTo>
                  <a:pt x="4181" y="2343"/>
                  <a:pt x="4168" y="2349"/>
                  <a:pt x="4157" y="2360"/>
                </a:cubicBezTo>
                <a:cubicBezTo>
                  <a:pt x="4136" y="2382"/>
                  <a:pt x="4136" y="2416"/>
                  <a:pt x="4158" y="2437"/>
                </a:cubicBezTo>
                <a:lnTo>
                  <a:pt x="4237" y="2512"/>
                </a:lnTo>
                <a:cubicBezTo>
                  <a:pt x="4247" y="2522"/>
                  <a:pt x="4262" y="2527"/>
                  <a:pt x="4274" y="2527"/>
                </a:cubicBezTo>
                <a:cubicBezTo>
                  <a:pt x="4289" y="2527"/>
                  <a:pt x="4304" y="2522"/>
                  <a:pt x="4314" y="2512"/>
                </a:cubicBezTo>
                <a:cubicBezTo>
                  <a:pt x="4334" y="2490"/>
                  <a:pt x="4334" y="2455"/>
                  <a:pt x="4312" y="2434"/>
                </a:cubicBezTo>
                <a:cubicBezTo>
                  <a:pt x="4286" y="2410"/>
                  <a:pt x="4260" y="2384"/>
                  <a:pt x="4233" y="2359"/>
                </a:cubicBezTo>
                <a:cubicBezTo>
                  <a:pt x="4223" y="2349"/>
                  <a:pt x="4209" y="2343"/>
                  <a:pt x="4195" y="2343"/>
                </a:cubicBezTo>
                <a:close/>
                <a:moveTo>
                  <a:pt x="4507" y="2651"/>
                </a:moveTo>
                <a:cubicBezTo>
                  <a:pt x="4493" y="2651"/>
                  <a:pt x="4479" y="2656"/>
                  <a:pt x="4468" y="2667"/>
                </a:cubicBezTo>
                <a:cubicBezTo>
                  <a:pt x="4447" y="2688"/>
                  <a:pt x="4446" y="2721"/>
                  <a:pt x="4467" y="2743"/>
                </a:cubicBezTo>
                <a:lnTo>
                  <a:pt x="4541" y="2822"/>
                </a:lnTo>
                <a:cubicBezTo>
                  <a:pt x="4552" y="2834"/>
                  <a:pt x="4567" y="2840"/>
                  <a:pt x="4581" y="2840"/>
                </a:cubicBezTo>
                <a:cubicBezTo>
                  <a:pt x="4594" y="2840"/>
                  <a:pt x="4608" y="2834"/>
                  <a:pt x="4619" y="2825"/>
                </a:cubicBezTo>
                <a:cubicBezTo>
                  <a:pt x="4641" y="2804"/>
                  <a:pt x="4642" y="2769"/>
                  <a:pt x="4621" y="2747"/>
                </a:cubicBezTo>
                <a:cubicBezTo>
                  <a:pt x="4597" y="2720"/>
                  <a:pt x="4571" y="2694"/>
                  <a:pt x="4546" y="2668"/>
                </a:cubicBezTo>
                <a:cubicBezTo>
                  <a:pt x="4535" y="2657"/>
                  <a:pt x="4521" y="2651"/>
                  <a:pt x="4507" y="2651"/>
                </a:cubicBezTo>
                <a:close/>
                <a:moveTo>
                  <a:pt x="4802" y="2971"/>
                </a:moveTo>
                <a:cubicBezTo>
                  <a:pt x="4789" y="2971"/>
                  <a:pt x="4776" y="2975"/>
                  <a:pt x="4766" y="2984"/>
                </a:cubicBezTo>
                <a:cubicBezTo>
                  <a:pt x="4741" y="3004"/>
                  <a:pt x="4740" y="3040"/>
                  <a:pt x="4760" y="3062"/>
                </a:cubicBezTo>
                <a:lnTo>
                  <a:pt x="4830" y="3144"/>
                </a:lnTo>
                <a:cubicBezTo>
                  <a:pt x="4843" y="3157"/>
                  <a:pt x="4857" y="3164"/>
                  <a:pt x="4872" y="3164"/>
                </a:cubicBezTo>
                <a:cubicBezTo>
                  <a:pt x="4886" y="3164"/>
                  <a:pt x="4897" y="3159"/>
                  <a:pt x="4909" y="3150"/>
                </a:cubicBezTo>
                <a:cubicBezTo>
                  <a:pt x="4932" y="3130"/>
                  <a:pt x="4934" y="3094"/>
                  <a:pt x="4914" y="3072"/>
                </a:cubicBezTo>
                <a:cubicBezTo>
                  <a:pt x="4891" y="3045"/>
                  <a:pt x="4866" y="3018"/>
                  <a:pt x="4843" y="2989"/>
                </a:cubicBezTo>
                <a:cubicBezTo>
                  <a:pt x="4832" y="2977"/>
                  <a:pt x="4817" y="2971"/>
                  <a:pt x="4802" y="2971"/>
                </a:cubicBezTo>
                <a:close/>
                <a:moveTo>
                  <a:pt x="5082" y="3305"/>
                </a:moveTo>
                <a:cubicBezTo>
                  <a:pt x="5070" y="3305"/>
                  <a:pt x="5057" y="3309"/>
                  <a:pt x="5047" y="3317"/>
                </a:cubicBezTo>
                <a:cubicBezTo>
                  <a:pt x="5023" y="3337"/>
                  <a:pt x="5021" y="3371"/>
                  <a:pt x="5039" y="3395"/>
                </a:cubicBezTo>
                <a:cubicBezTo>
                  <a:pt x="5063" y="3423"/>
                  <a:pt x="5085" y="3450"/>
                  <a:pt x="5107" y="3480"/>
                </a:cubicBezTo>
                <a:cubicBezTo>
                  <a:pt x="5117" y="3494"/>
                  <a:pt x="5134" y="3500"/>
                  <a:pt x="5150" y="3500"/>
                </a:cubicBezTo>
                <a:cubicBezTo>
                  <a:pt x="5162" y="3500"/>
                  <a:pt x="5174" y="3496"/>
                  <a:pt x="5183" y="3489"/>
                </a:cubicBezTo>
                <a:cubicBezTo>
                  <a:pt x="5206" y="3469"/>
                  <a:pt x="5211" y="3435"/>
                  <a:pt x="5192" y="3411"/>
                </a:cubicBezTo>
                <a:cubicBezTo>
                  <a:pt x="5170" y="3382"/>
                  <a:pt x="5147" y="3354"/>
                  <a:pt x="5124" y="3325"/>
                </a:cubicBezTo>
                <a:cubicBezTo>
                  <a:pt x="5113" y="3312"/>
                  <a:pt x="5098" y="3305"/>
                  <a:pt x="5082" y="3305"/>
                </a:cubicBezTo>
                <a:close/>
                <a:moveTo>
                  <a:pt x="5347" y="3653"/>
                </a:moveTo>
                <a:cubicBezTo>
                  <a:pt x="5336" y="3653"/>
                  <a:pt x="5325" y="3656"/>
                  <a:pt x="5315" y="3663"/>
                </a:cubicBezTo>
                <a:cubicBezTo>
                  <a:pt x="5290" y="3680"/>
                  <a:pt x="5285" y="3714"/>
                  <a:pt x="5304" y="3738"/>
                </a:cubicBezTo>
                <a:cubicBezTo>
                  <a:pt x="5325" y="3768"/>
                  <a:pt x="5346" y="3796"/>
                  <a:pt x="5367" y="3826"/>
                </a:cubicBezTo>
                <a:cubicBezTo>
                  <a:pt x="5377" y="3842"/>
                  <a:pt x="5394" y="3850"/>
                  <a:pt x="5411" y="3850"/>
                </a:cubicBezTo>
                <a:cubicBezTo>
                  <a:pt x="5422" y="3850"/>
                  <a:pt x="5433" y="3847"/>
                  <a:pt x="5442" y="3840"/>
                </a:cubicBezTo>
                <a:cubicBezTo>
                  <a:pt x="5467" y="3822"/>
                  <a:pt x="5472" y="3789"/>
                  <a:pt x="5456" y="3763"/>
                </a:cubicBezTo>
                <a:cubicBezTo>
                  <a:pt x="5435" y="3733"/>
                  <a:pt x="5412" y="3705"/>
                  <a:pt x="5391" y="3674"/>
                </a:cubicBezTo>
                <a:cubicBezTo>
                  <a:pt x="5381" y="3660"/>
                  <a:pt x="5364" y="3653"/>
                  <a:pt x="5347" y="3653"/>
                </a:cubicBezTo>
                <a:close/>
                <a:moveTo>
                  <a:pt x="5596" y="4011"/>
                </a:moveTo>
                <a:cubicBezTo>
                  <a:pt x="5586" y="4011"/>
                  <a:pt x="5576" y="4014"/>
                  <a:pt x="5567" y="4020"/>
                </a:cubicBezTo>
                <a:cubicBezTo>
                  <a:pt x="5542" y="4037"/>
                  <a:pt x="5534" y="4071"/>
                  <a:pt x="5551" y="4096"/>
                </a:cubicBezTo>
                <a:lnTo>
                  <a:pt x="5610" y="4187"/>
                </a:lnTo>
                <a:cubicBezTo>
                  <a:pt x="5620" y="4202"/>
                  <a:pt x="5637" y="4212"/>
                  <a:pt x="5656" y="4212"/>
                </a:cubicBezTo>
                <a:cubicBezTo>
                  <a:pt x="5666" y="4212"/>
                  <a:pt x="5677" y="4208"/>
                  <a:pt x="5687" y="4203"/>
                </a:cubicBezTo>
                <a:cubicBezTo>
                  <a:pt x="5712" y="4187"/>
                  <a:pt x="5719" y="4152"/>
                  <a:pt x="5703" y="4128"/>
                </a:cubicBezTo>
                <a:cubicBezTo>
                  <a:pt x="5683" y="4097"/>
                  <a:pt x="5662" y="4066"/>
                  <a:pt x="5642" y="4036"/>
                </a:cubicBezTo>
                <a:cubicBezTo>
                  <a:pt x="5632" y="4020"/>
                  <a:pt x="5614" y="4011"/>
                  <a:pt x="5596" y="4011"/>
                </a:cubicBezTo>
                <a:close/>
                <a:moveTo>
                  <a:pt x="5828" y="4382"/>
                </a:moveTo>
                <a:cubicBezTo>
                  <a:pt x="5818" y="4382"/>
                  <a:pt x="5808" y="4384"/>
                  <a:pt x="5799" y="4390"/>
                </a:cubicBezTo>
                <a:cubicBezTo>
                  <a:pt x="5775" y="4405"/>
                  <a:pt x="5766" y="4438"/>
                  <a:pt x="5781" y="4464"/>
                </a:cubicBezTo>
                <a:cubicBezTo>
                  <a:pt x="5799" y="4494"/>
                  <a:pt x="5818" y="4526"/>
                  <a:pt x="5836" y="4557"/>
                </a:cubicBezTo>
                <a:cubicBezTo>
                  <a:pt x="5846" y="4575"/>
                  <a:pt x="5865" y="4584"/>
                  <a:pt x="5883" y="4584"/>
                </a:cubicBezTo>
                <a:cubicBezTo>
                  <a:pt x="5894" y="4584"/>
                  <a:pt x="5903" y="4581"/>
                  <a:pt x="5909" y="4576"/>
                </a:cubicBezTo>
                <a:cubicBezTo>
                  <a:pt x="5935" y="4560"/>
                  <a:pt x="5945" y="4528"/>
                  <a:pt x="5929" y="4502"/>
                </a:cubicBezTo>
                <a:lnTo>
                  <a:pt x="5875" y="4407"/>
                </a:lnTo>
                <a:cubicBezTo>
                  <a:pt x="5864" y="4391"/>
                  <a:pt x="5846" y="4382"/>
                  <a:pt x="5828" y="4382"/>
                </a:cubicBezTo>
                <a:close/>
                <a:moveTo>
                  <a:pt x="6043" y="4762"/>
                </a:moveTo>
                <a:cubicBezTo>
                  <a:pt x="6034" y="4762"/>
                  <a:pt x="6025" y="4764"/>
                  <a:pt x="6017" y="4769"/>
                </a:cubicBezTo>
                <a:cubicBezTo>
                  <a:pt x="5991" y="4782"/>
                  <a:pt x="5980" y="4816"/>
                  <a:pt x="5995" y="4842"/>
                </a:cubicBezTo>
                <a:cubicBezTo>
                  <a:pt x="6012" y="4874"/>
                  <a:pt x="6029" y="4905"/>
                  <a:pt x="6045" y="4937"/>
                </a:cubicBezTo>
                <a:cubicBezTo>
                  <a:pt x="6055" y="4956"/>
                  <a:pt x="6075" y="4967"/>
                  <a:pt x="6095" y="4967"/>
                </a:cubicBezTo>
                <a:cubicBezTo>
                  <a:pt x="6102" y="4967"/>
                  <a:pt x="6111" y="4966"/>
                  <a:pt x="6118" y="4962"/>
                </a:cubicBezTo>
                <a:cubicBezTo>
                  <a:pt x="6145" y="4948"/>
                  <a:pt x="6155" y="4914"/>
                  <a:pt x="6142" y="4888"/>
                </a:cubicBezTo>
                <a:cubicBezTo>
                  <a:pt x="6124" y="4855"/>
                  <a:pt x="6107" y="4824"/>
                  <a:pt x="6090" y="4791"/>
                </a:cubicBezTo>
                <a:cubicBezTo>
                  <a:pt x="6081" y="4773"/>
                  <a:pt x="6062" y="4762"/>
                  <a:pt x="6043" y="4762"/>
                </a:cubicBezTo>
                <a:close/>
                <a:moveTo>
                  <a:pt x="6239" y="5151"/>
                </a:moveTo>
                <a:cubicBezTo>
                  <a:pt x="6231" y="5151"/>
                  <a:pt x="6224" y="5153"/>
                  <a:pt x="6216" y="5156"/>
                </a:cubicBezTo>
                <a:cubicBezTo>
                  <a:pt x="6189" y="5170"/>
                  <a:pt x="6176" y="5202"/>
                  <a:pt x="6190" y="5230"/>
                </a:cubicBezTo>
                <a:cubicBezTo>
                  <a:pt x="6206" y="5262"/>
                  <a:pt x="6220" y="5296"/>
                  <a:pt x="6236" y="5328"/>
                </a:cubicBezTo>
                <a:cubicBezTo>
                  <a:pt x="6244" y="5348"/>
                  <a:pt x="6264" y="5360"/>
                  <a:pt x="6285" y="5360"/>
                </a:cubicBezTo>
                <a:cubicBezTo>
                  <a:pt x="6294" y="5360"/>
                  <a:pt x="6301" y="5358"/>
                  <a:pt x="6309" y="5354"/>
                </a:cubicBezTo>
                <a:cubicBezTo>
                  <a:pt x="6336" y="5343"/>
                  <a:pt x="6348" y="5309"/>
                  <a:pt x="6336" y="5282"/>
                </a:cubicBezTo>
                <a:cubicBezTo>
                  <a:pt x="6321" y="5250"/>
                  <a:pt x="6305" y="5215"/>
                  <a:pt x="6289" y="5183"/>
                </a:cubicBezTo>
                <a:cubicBezTo>
                  <a:pt x="6280" y="5163"/>
                  <a:pt x="6260" y="5151"/>
                  <a:pt x="6239" y="5151"/>
                </a:cubicBezTo>
                <a:close/>
                <a:moveTo>
                  <a:pt x="6416" y="5549"/>
                </a:moveTo>
                <a:cubicBezTo>
                  <a:pt x="6409" y="5549"/>
                  <a:pt x="6402" y="5550"/>
                  <a:pt x="6395" y="5553"/>
                </a:cubicBezTo>
                <a:cubicBezTo>
                  <a:pt x="6368" y="5565"/>
                  <a:pt x="6354" y="5597"/>
                  <a:pt x="6367" y="5626"/>
                </a:cubicBezTo>
                <a:cubicBezTo>
                  <a:pt x="6381" y="5659"/>
                  <a:pt x="6395" y="5692"/>
                  <a:pt x="6409" y="5726"/>
                </a:cubicBezTo>
                <a:cubicBezTo>
                  <a:pt x="6417" y="5747"/>
                  <a:pt x="6438" y="5760"/>
                  <a:pt x="6459" y="5760"/>
                </a:cubicBezTo>
                <a:cubicBezTo>
                  <a:pt x="6466" y="5760"/>
                  <a:pt x="6473" y="5759"/>
                  <a:pt x="6479" y="5753"/>
                </a:cubicBezTo>
                <a:cubicBezTo>
                  <a:pt x="6506" y="5743"/>
                  <a:pt x="6521" y="5710"/>
                  <a:pt x="6509" y="5682"/>
                </a:cubicBezTo>
                <a:cubicBezTo>
                  <a:pt x="6495" y="5650"/>
                  <a:pt x="6482" y="5616"/>
                  <a:pt x="6467" y="5582"/>
                </a:cubicBezTo>
                <a:cubicBezTo>
                  <a:pt x="6459" y="5561"/>
                  <a:pt x="6438" y="5549"/>
                  <a:pt x="6416" y="5549"/>
                </a:cubicBezTo>
                <a:close/>
                <a:moveTo>
                  <a:pt x="6578" y="5955"/>
                </a:moveTo>
                <a:cubicBezTo>
                  <a:pt x="6571" y="5955"/>
                  <a:pt x="6565" y="5956"/>
                  <a:pt x="6559" y="5959"/>
                </a:cubicBezTo>
                <a:cubicBezTo>
                  <a:pt x="6530" y="5969"/>
                  <a:pt x="6516" y="6001"/>
                  <a:pt x="6526" y="6030"/>
                </a:cubicBezTo>
                <a:cubicBezTo>
                  <a:pt x="6538" y="6063"/>
                  <a:pt x="6551" y="6098"/>
                  <a:pt x="6563" y="6131"/>
                </a:cubicBezTo>
                <a:cubicBezTo>
                  <a:pt x="6571" y="6154"/>
                  <a:pt x="6592" y="6168"/>
                  <a:pt x="6614" y="6168"/>
                </a:cubicBezTo>
                <a:cubicBezTo>
                  <a:pt x="6620" y="6168"/>
                  <a:pt x="6626" y="6167"/>
                  <a:pt x="6632" y="6165"/>
                </a:cubicBezTo>
                <a:cubicBezTo>
                  <a:pt x="6660" y="6156"/>
                  <a:pt x="6676" y="6124"/>
                  <a:pt x="6665" y="6095"/>
                </a:cubicBezTo>
                <a:cubicBezTo>
                  <a:pt x="6653" y="6061"/>
                  <a:pt x="6641" y="6026"/>
                  <a:pt x="6629" y="5992"/>
                </a:cubicBezTo>
                <a:cubicBezTo>
                  <a:pt x="6621" y="5969"/>
                  <a:pt x="6601" y="5955"/>
                  <a:pt x="6578" y="5955"/>
                </a:cubicBezTo>
                <a:close/>
                <a:moveTo>
                  <a:pt x="6716" y="6370"/>
                </a:moveTo>
                <a:cubicBezTo>
                  <a:pt x="6711" y="6370"/>
                  <a:pt x="6705" y="6371"/>
                  <a:pt x="6700" y="6372"/>
                </a:cubicBezTo>
                <a:cubicBezTo>
                  <a:pt x="6672" y="6382"/>
                  <a:pt x="6656" y="6412"/>
                  <a:pt x="6665" y="6440"/>
                </a:cubicBezTo>
                <a:cubicBezTo>
                  <a:pt x="6677" y="6475"/>
                  <a:pt x="6687" y="6511"/>
                  <a:pt x="6698" y="6544"/>
                </a:cubicBezTo>
                <a:cubicBezTo>
                  <a:pt x="6705" y="6568"/>
                  <a:pt x="6726" y="6584"/>
                  <a:pt x="6750" y="6584"/>
                </a:cubicBezTo>
                <a:cubicBezTo>
                  <a:pt x="6755" y="6584"/>
                  <a:pt x="6761" y="6582"/>
                  <a:pt x="6765" y="6581"/>
                </a:cubicBezTo>
                <a:cubicBezTo>
                  <a:pt x="6793" y="6571"/>
                  <a:pt x="6810" y="6542"/>
                  <a:pt x="6802" y="6513"/>
                </a:cubicBezTo>
                <a:cubicBezTo>
                  <a:pt x="6791" y="6477"/>
                  <a:pt x="6779" y="6444"/>
                  <a:pt x="6768" y="6408"/>
                </a:cubicBezTo>
                <a:cubicBezTo>
                  <a:pt x="6761" y="6385"/>
                  <a:pt x="6740" y="6370"/>
                  <a:pt x="6716" y="6370"/>
                </a:cubicBezTo>
                <a:close/>
                <a:moveTo>
                  <a:pt x="6839" y="6790"/>
                </a:moveTo>
                <a:cubicBezTo>
                  <a:pt x="6835" y="6790"/>
                  <a:pt x="6830" y="6790"/>
                  <a:pt x="6826" y="6791"/>
                </a:cubicBezTo>
                <a:cubicBezTo>
                  <a:pt x="6795" y="6800"/>
                  <a:pt x="6779" y="6830"/>
                  <a:pt x="6787" y="6858"/>
                </a:cubicBezTo>
                <a:cubicBezTo>
                  <a:pt x="6796" y="6893"/>
                  <a:pt x="6805" y="6927"/>
                  <a:pt x="6814" y="6963"/>
                </a:cubicBezTo>
                <a:cubicBezTo>
                  <a:pt x="6819" y="6987"/>
                  <a:pt x="6841" y="7004"/>
                  <a:pt x="6867" y="7004"/>
                </a:cubicBezTo>
                <a:cubicBezTo>
                  <a:pt x="6870" y="7004"/>
                  <a:pt x="6873" y="7003"/>
                  <a:pt x="6876" y="7003"/>
                </a:cubicBezTo>
                <a:cubicBezTo>
                  <a:pt x="6878" y="7003"/>
                  <a:pt x="6879" y="7004"/>
                  <a:pt x="6881" y="7004"/>
                </a:cubicBezTo>
                <a:cubicBezTo>
                  <a:pt x="6909" y="6996"/>
                  <a:pt x="6928" y="6965"/>
                  <a:pt x="6920" y="6937"/>
                </a:cubicBezTo>
                <a:lnTo>
                  <a:pt x="6893" y="6831"/>
                </a:lnTo>
                <a:cubicBezTo>
                  <a:pt x="6886" y="6805"/>
                  <a:pt x="6864" y="6790"/>
                  <a:pt x="6839" y="6790"/>
                </a:cubicBezTo>
                <a:close/>
                <a:moveTo>
                  <a:pt x="6944" y="7213"/>
                </a:moveTo>
                <a:cubicBezTo>
                  <a:pt x="6940" y="7213"/>
                  <a:pt x="6936" y="7214"/>
                  <a:pt x="6932" y="7214"/>
                </a:cubicBezTo>
                <a:cubicBezTo>
                  <a:pt x="6902" y="7221"/>
                  <a:pt x="6883" y="7251"/>
                  <a:pt x="6891" y="7279"/>
                </a:cubicBezTo>
                <a:cubicBezTo>
                  <a:pt x="6898" y="7315"/>
                  <a:pt x="6904" y="7351"/>
                  <a:pt x="6913" y="7386"/>
                </a:cubicBezTo>
                <a:cubicBezTo>
                  <a:pt x="6918" y="7411"/>
                  <a:pt x="6941" y="7429"/>
                  <a:pt x="6966" y="7429"/>
                </a:cubicBezTo>
                <a:cubicBezTo>
                  <a:pt x="6969" y="7429"/>
                  <a:pt x="6972" y="7428"/>
                  <a:pt x="6980" y="7428"/>
                </a:cubicBezTo>
                <a:cubicBezTo>
                  <a:pt x="7008" y="7423"/>
                  <a:pt x="7028" y="7393"/>
                  <a:pt x="7022" y="7363"/>
                </a:cubicBezTo>
                <a:cubicBezTo>
                  <a:pt x="7013" y="7329"/>
                  <a:pt x="7006" y="7292"/>
                  <a:pt x="6997" y="7256"/>
                </a:cubicBezTo>
                <a:cubicBezTo>
                  <a:pt x="6992" y="7230"/>
                  <a:pt x="6969" y="7213"/>
                  <a:pt x="6944" y="7213"/>
                </a:cubicBezTo>
                <a:close/>
                <a:moveTo>
                  <a:pt x="7027" y="7641"/>
                </a:moveTo>
                <a:cubicBezTo>
                  <a:pt x="7024" y="7641"/>
                  <a:pt x="7021" y="7641"/>
                  <a:pt x="7017" y="7642"/>
                </a:cubicBezTo>
                <a:cubicBezTo>
                  <a:pt x="6987" y="7647"/>
                  <a:pt x="6967" y="7674"/>
                  <a:pt x="6972" y="7705"/>
                </a:cubicBezTo>
                <a:cubicBezTo>
                  <a:pt x="6980" y="7739"/>
                  <a:pt x="6986" y="7776"/>
                  <a:pt x="6991" y="7811"/>
                </a:cubicBezTo>
                <a:cubicBezTo>
                  <a:pt x="6995" y="7838"/>
                  <a:pt x="7018" y="7857"/>
                  <a:pt x="7045" y="7857"/>
                </a:cubicBezTo>
                <a:lnTo>
                  <a:pt x="7054" y="7857"/>
                </a:lnTo>
                <a:cubicBezTo>
                  <a:pt x="7082" y="7852"/>
                  <a:pt x="7103" y="7825"/>
                  <a:pt x="7098" y="7795"/>
                </a:cubicBezTo>
                <a:cubicBezTo>
                  <a:pt x="7092" y="7758"/>
                  <a:pt x="7086" y="7722"/>
                  <a:pt x="7080" y="7686"/>
                </a:cubicBezTo>
                <a:cubicBezTo>
                  <a:pt x="7076" y="7659"/>
                  <a:pt x="7054" y="7641"/>
                  <a:pt x="7027" y="7641"/>
                </a:cubicBezTo>
                <a:close/>
                <a:moveTo>
                  <a:pt x="7093" y="8073"/>
                </a:moveTo>
                <a:cubicBezTo>
                  <a:pt x="7091" y="8073"/>
                  <a:pt x="7088" y="8073"/>
                  <a:pt x="7085" y="8073"/>
                </a:cubicBezTo>
                <a:cubicBezTo>
                  <a:pt x="7055" y="8077"/>
                  <a:pt x="7034" y="8105"/>
                  <a:pt x="7038" y="8135"/>
                </a:cubicBezTo>
                <a:cubicBezTo>
                  <a:pt x="7042" y="8171"/>
                  <a:pt x="7048" y="8207"/>
                  <a:pt x="7051" y="8242"/>
                </a:cubicBezTo>
                <a:cubicBezTo>
                  <a:pt x="7054" y="8270"/>
                  <a:pt x="7077" y="8291"/>
                  <a:pt x="7105" y="8291"/>
                </a:cubicBezTo>
                <a:cubicBezTo>
                  <a:pt x="7107" y="8291"/>
                  <a:pt x="7111" y="8291"/>
                  <a:pt x="7112" y="8289"/>
                </a:cubicBezTo>
                <a:cubicBezTo>
                  <a:pt x="7142" y="8287"/>
                  <a:pt x="7164" y="8260"/>
                  <a:pt x="7160" y="8229"/>
                </a:cubicBezTo>
                <a:cubicBezTo>
                  <a:pt x="7156" y="8193"/>
                  <a:pt x="7152" y="8157"/>
                  <a:pt x="7147" y="8120"/>
                </a:cubicBezTo>
                <a:cubicBezTo>
                  <a:pt x="7143" y="8093"/>
                  <a:pt x="7120" y="8073"/>
                  <a:pt x="7093" y="8073"/>
                </a:cubicBezTo>
                <a:close/>
                <a:moveTo>
                  <a:pt x="7139" y="8507"/>
                </a:moveTo>
                <a:cubicBezTo>
                  <a:pt x="7137" y="8507"/>
                  <a:pt x="7135" y="8507"/>
                  <a:pt x="7134" y="8507"/>
                </a:cubicBezTo>
                <a:cubicBezTo>
                  <a:pt x="7103" y="8509"/>
                  <a:pt x="7081" y="8535"/>
                  <a:pt x="7084" y="8565"/>
                </a:cubicBezTo>
                <a:cubicBezTo>
                  <a:pt x="7086" y="8602"/>
                  <a:pt x="7090" y="8638"/>
                  <a:pt x="7092" y="8674"/>
                </a:cubicBezTo>
                <a:cubicBezTo>
                  <a:pt x="7095" y="8703"/>
                  <a:pt x="7118" y="8726"/>
                  <a:pt x="7147" y="8726"/>
                </a:cubicBezTo>
                <a:lnTo>
                  <a:pt x="7150" y="8726"/>
                </a:lnTo>
                <a:cubicBezTo>
                  <a:pt x="7181" y="8723"/>
                  <a:pt x="7205" y="8696"/>
                  <a:pt x="7202" y="8666"/>
                </a:cubicBezTo>
                <a:cubicBezTo>
                  <a:pt x="7200" y="8629"/>
                  <a:pt x="7195" y="8593"/>
                  <a:pt x="7192" y="8556"/>
                </a:cubicBezTo>
                <a:cubicBezTo>
                  <a:pt x="7190" y="8529"/>
                  <a:pt x="7167" y="8507"/>
                  <a:pt x="7139" y="8507"/>
                </a:cubicBezTo>
                <a:close/>
                <a:moveTo>
                  <a:pt x="7163" y="8944"/>
                </a:moveTo>
                <a:cubicBezTo>
                  <a:pt x="7133" y="8946"/>
                  <a:pt x="7108" y="8970"/>
                  <a:pt x="7111" y="9000"/>
                </a:cubicBezTo>
                <a:cubicBezTo>
                  <a:pt x="7112" y="9037"/>
                  <a:pt x="7113" y="9072"/>
                  <a:pt x="7114" y="9109"/>
                </a:cubicBezTo>
                <a:cubicBezTo>
                  <a:pt x="7116" y="9137"/>
                  <a:pt x="7140" y="9161"/>
                  <a:pt x="7169" y="9161"/>
                </a:cubicBezTo>
                <a:cubicBezTo>
                  <a:pt x="7169" y="9161"/>
                  <a:pt x="7170" y="9161"/>
                  <a:pt x="7170" y="9162"/>
                </a:cubicBezTo>
                <a:cubicBezTo>
                  <a:pt x="7201" y="9161"/>
                  <a:pt x="7224" y="9136"/>
                  <a:pt x="7223" y="9106"/>
                </a:cubicBezTo>
                <a:lnTo>
                  <a:pt x="7218" y="8996"/>
                </a:lnTo>
                <a:cubicBezTo>
                  <a:pt x="7217" y="8966"/>
                  <a:pt x="7192" y="8944"/>
                  <a:pt x="7163" y="8944"/>
                </a:cubicBezTo>
                <a:close/>
                <a:moveTo>
                  <a:pt x="7173" y="9380"/>
                </a:moveTo>
                <a:cubicBezTo>
                  <a:pt x="7143" y="9380"/>
                  <a:pt x="7118" y="9403"/>
                  <a:pt x="7118" y="9434"/>
                </a:cubicBezTo>
                <a:cubicBezTo>
                  <a:pt x="7118" y="9470"/>
                  <a:pt x="7117" y="9506"/>
                  <a:pt x="7117" y="9543"/>
                </a:cubicBezTo>
                <a:cubicBezTo>
                  <a:pt x="7117" y="9572"/>
                  <a:pt x="7140" y="9597"/>
                  <a:pt x="7171" y="9597"/>
                </a:cubicBezTo>
                <a:cubicBezTo>
                  <a:pt x="7202" y="9597"/>
                  <a:pt x="7226" y="9574"/>
                  <a:pt x="7226" y="9545"/>
                </a:cubicBezTo>
                <a:cubicBezTo>
                  <a:pt x="7227" y="9508"/>
                  <a:pt x="7227" y="9471"/>
                  <a:pt x="7227" y="9435"/>
                </a:cubicBezTo>
                <a:cubicBezTo>
                  <a:pt x="7228" y="9404"/>
                  <a:pt x="7203" y="9380"/>
                  <a:pt x="7173" y="9380"/>
                </a:cubicBezTo>
                <a:close/>
                <a:moveTo>
                  <a:pt x="7160" y="9815"/>
                </a:moveTo>
                <a:cubicBezTo>
                  <a:pt x="7131" y="9815"/>
                  <a:pt x="7107" y="9838"/>
                  <a:pt x="7106" y="9867"/>
                </a:cubicBezTo>
                <a:cubicBezTo>
                  <a:pt x="7103" y="9904"/>
                  <a:pt x="7102" y="9939"/>
                  <a:pt x="7100" y="9975"/>
                </a:cubicBezTo>
                <a:cubicBezTo>
                  <a:pt x="7098" y="10006"/>
                  <a:pt x="7120" y="10032"/>
                  <a:pt x="7150" y="10033"/>
                </a:cubicBezTo>
                <a:lnTo>
                  <a:pt x="7155" y="10033"/>
                </a:lnTo>
                <a:cubicBezTo>
                  <a:pt x="7184" y="10033"/>
                  <a:pt x="7208" y="10011"/>
                  <a:pt x="7210" y="9983"/>
                </a:cubicBezTo>
                <a:cubicBezTo>
                  <a:pt x="7212" y="9946"/>
                  <a:pt x="7214" y="9909"/>
                  <a:pt x="7216" y="9873"/>
                </a:cubicBezTo>
                <a:cubicBezTo>
                  <a:pt x="7217" y="9842"/>
                  <a:pt x="7194" y="9816"/>
                  <a:pt x="7164" y="9815"/>
                </a:cubicBezTo>
                <a:cubicBezTo>
                  <a:pt x="7163" y="9815"/>
                  <a:pt x="7161" y="9815"/>
                  <a:pt x="7160" y="9815"/>
                </a:cubicBezTo>
                <a:close/>
                <a:moveTo>
                  <a:pt x="7131" y="10252"/>
                </a:moveTo>
                <a:cubicBezTo>
                  <a:pt x="7103" y="10252"/>
                  <a:pt x="7079" y="10273"/>
                  <a:pt x="7076" y="10302"/>
                </a:cubicBezTo>
                <a:cubicBezTo>
                  <a:pt x="7074" y="10337"/>
                  <a:pt x="7070" y="10373"/>
                  <a:pt x="7066" y="10409"/>
                </a:cubicBezTo>
                <a:cubicBezTo>
                  <a:pt x="7063" y="10439"/>
                  <a:pt x="7084" y="10466"/>
                  <a:pt x="7114" y="10470"/>
                </a:cubicBezTo>
                <a:lnTo>
                  <a:pt x="7119" y="10470"/>
                </a:lnTo>
                <a:cubicBezTo>
                  <a:pt x="7147" y="10470"/>
                  <a:pt x="7170" y="10449"/>
                  <a:pt x="7174" y="10419"/>
                </a:cubicBezTo>
                <a:cubicBezTo>
                  <a:pt x="7179" y="10384"/>
                  <a:pt x="7181" y="10347"/>
                  <a:pt x="7185" y="10310"/>
                </a:cubicBezTo>
                <a:cubicBezTo>
                  <a:pt x="7187" y="10281"/>
                  <a:pt x="7165" y="10255"/>
                  <a:pt x="7135" y="10252"/>
                </a:cubicBezTo>
                <a:cubicBezTo>
                  <a:pt x="7133" y="10252"/>
                  <a:pt x="7132" y="10252"/>
                  <a:pt x="7131" y="10252"/>
                </a:cubicBezTo>
                <a:close/>
                <a:moveTo>
                  <a:pt x="7077" y="10686"/>
                </a:moveTo>
                <a:cubicBezTo>
                  <a:pt x="7052" y="10686"/>
                  <a:pt x="7028" y="10705"/>
                  <a:pt x="7025" y="10732"/>
                </a:cubicBezTo>
                <a:cubicBezTo>
                  <a:pt x="7019" y="10768"/>
                  <a:pt x="7014" y="10805"/>
                  <a:pt x="7009" y="10839"/>
                </a:cubicBezTo>
                <a:cubicBezTo>
                  <a:pt x="7005" y="10869"/>
                  <a:pt x="7025" y="10897"/>
                  <a:pt x="7055" y="10901"/>
                </a:cubicBezTo>
                <a:lnTo>
                  <a:pt x="7063" y="10901"/>
                </a:lnTo>
                <a:cubicBezTo>
                  <a:pt x="7090" y="10901"/>
                  <a:pt x="7113" y="10883"/>
                  <a:pt x="7117" y="10857"/>
                </a:cubicBezTo>
                <a:cubicBezTo>
                  <a:pt x="7122" y="10820"/>
                  <a:pt x="7127" y="10785"/>
                  <a:pt x="7133" y="10748"/>
                </a:cubicBezTo>
                <a:cubicBezTo>
                  <a:pt x="7138" y="10718"/>
                  <a:pt x="7117" y="10691"/>
                  <a:pt x="7086" y="10686"/>
                </a:cubicBezTo>
                <a:cubicBezTo>
                  <a:pt x="7083" y="10686"/>
                  <a:pt x="7080" y="10686"/>
                  <a:pt x="7077" y="10686"/>
                </a:cubicBezTo>
                <a:close/>
                <a:moveTo>
                  <a:pt x="7007" y="11116"/>
                </a:moveTo>
                <a:cubicBezTo>
                  <a:pt x="6981" y="11116"/>
                  <a:pt x="6959" y="11134"/>
                  <a:pt x="6954" y="11161"/>
                </a:cubicBezTo>
                <a:cubicBezTo>
                  <a:pt x="6948" y="11195"/>
                  <a:pt x="6940" y="11231"/>
                  <a:pt x="6934" y="11267"/>
                </a:cubicBezTo>
                <a:cubicBezTo>
                  <a:pt x="6928" y="11296"/>
                  <a:pt x="6946" y="11325"/>
                  <a:pt x="6976" y="11330"/>
                </a:cubicBezTo>
                <a:cubicBezTo>
                  <a:pt x="6981" y="11332"/>
                  <a:pt x="6983" y="11332"/>
                  <a:pt x="6987" y="11332"/>
                </a:cubicBezTo>
                <a:cubicBezTo>
                  <a:pt x="7013" y="11332"/>
                  <a:pt x="7035" y="11314"/>
                  <a:pt x="7040" y="11289"/>
                </a:cubicBezTo>
                <a:cubicBezTo>
                  <a:pt x="7049" y="11253"/>
                  <a:pt x="7055" y="11216"/>
                  <a:pt x="7061" y="11181"/>
                </a:cubicBezTo>
                <a:cubicBezTo>
                  <a:pt x="7069" y="11151"/>
                  <a:pt x="7049" y="11122"/>
                  <a:pt x="7018" y="11117"/>
                </a:cubicBezTo>
                <a:cubicBezTo>
                  <a:pt x="7015" y="11116"/>
                  <a:pt x="7011" y="11116"/>
                  <a:pt x="7007" y="11116"/>
                </a:cubicBezTo>
                <a:close/>
                <a:moveTo>
                  <a:pt x="6919" y="11541"/>
                </a:moveTo>
                <a:cubicBezTo>
                  <a:pt x="6895" y="11541"/>
                  <a:pt x="6871" y="11558"/>
                  <a:pt x="6865" y="11583"/>
                </a:cubicBezTo>
                <a:cubicBezTo>
                  <a:pt x="6856" y="11619"/>
                  <a:pt x="6849" y="11654"/>
                  <a:pt x="6839" y="11689"/>
                </a:cubicBezTo>
                <a:cubicBezTo>
                  <a:pt x="6831" y="11719"/>
                  <a:pt x="6850" y="11748"/>
                  <a:pt x="6878" y="11756"/>
                </a:cubicBezTo>
                <a:cubicBezTo>
                  <a:pt x="6882" y="11758"/>
                  <a:pt x="6887" y="11758"/>
                  <a:pt x="6892" y="11758"/>
                </a:cubicBezTo>
                <a:cubicBezTo>
                  <a:pt x="6917" y="11758"/>
                  <a:pt x="6939" y="11742"/>
                  <a:pt x="6945" y="11715"/>
                </a:cubicBezTo>
                <a:cubicBezTo>
                  <a:pt x="6954" y="11678"/>
                  <a:pt x="6964" y="11644"/>
                  <a:pt x="6971" y="11608"/>
                </a:cubicBezTo>
                <a:cubicBezTo>
                  <a:pt x="6978" y="11579"/>
                  <a:pt x="6960" y="11549"/>
                  <a:pt x="6930" y="11542"/>
                </a:cubicBezTo>
                <a:cubicBezTo>
                  <a:pt x="6927" y="11541"/>
                  <a:pt x="6923" y="11541"/>
                  <a:pt x="6919" y="11541"/>
                </a:cubicBezTo>
                <a:close/>
                <a:moveTo>
                  <a:pt x="6809" y="11963"/>
                </a:moveTo>
                <a:cubicBezTo>
                  <a:pt x="6784" y="11963"/>
                  <a:pt x="6762" y="11979"/>
                  <a:pt x="6755" y="12004"/>
                </a:cubicBezTo>
                <a:lnTo>
                  <a:pt x="6740" y="12056"/>
                </a:lnTo>
                <a:cubicBezTo>
                  <a:pt x="6730" y="12085"/>
                  <a:pt x="6747" y="12116"/>
                  <a:pt x="6776" y="12124"/>
                </a:cubicBezTo>
                <a:cubicBezTo>
                  <a:pt x="6782" y="12125"/>
                  <a:pt x="6787" y="12126"/>
                  <a:pt x="6792" y="12126"/>
                </a:cubicBezTo>
                <a:cubicBezTo>
                  <a:pt x="6815" y="12126"/>
                  <a:pt x="6838" y="12111"/>
                  <a:pt x="6846" y="12088"/>
                </a:cubicBezTo>
                <a:lnTo>
                  <a:pt x="6861" y="12033"/>
                </a:lnTo>
                <a:cubicBezTo>
                  <a:pt x="6870" y="12004"/>
                  <a:pt x="6852" y="11974"/>
                  <a:pt x="6824" y="11965"/>
                </a:cubicBezTo>
                <a:cubicBezTo>
                  <a:pt x="6819" y="11964"/>
                  <a:pt x="6814" y="11963"/>
                  <a:pt x="6809" y="11963"/>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flipH="1" rot="-1354522">
            <a:off x="8236493" y="843389"/>
            <a:ext cx="939950" cy="649747"/>
            <a:chOff x="3085301" y="3797230"/>
            <a:chExt cx="1299875" cy="898595"/>
          </a:xfrm>
        </p:grpSpPr>
        <p:sp>
          <p:nvSpPr>
            <p:cNvPr id="55" name="Google Shape;55;p4"/>
            <p:cNvSpPr/>
            <p:nvPr/>
          </p:nvSpPr>
          <p:spPr>
            <a:xfrm>
              <a:off x="4298819" y="4621803"/>
              <a:ext cx="86357" cy="74021"/>
            </a:xfrm>
            <a:custGeom>
              <a:rect b="b" l="l" r="r" t="t"/>
              <a:pathLst>
                <a:path extrusionOk="0" h="444" w="518">
                  <a:moveTo>
                    <a:pt x="231" y="0"/>
                  </a:moveTo>
                  <a:lnTo>
                    <a:pt x="0" y="360"/>
                  </a:lnTo>
                  <a:cubicBezTo>
                    <a:pt x="0" y="360"/>
                    <a:pt x="179" y="444"/>
                    <a:pt x="312" y="444"/>
                  </a:cubicBezTo>
                  <a:cubicBezTo>
                    <a:pt x="367" y="444"/>
                    <a:pt x="414" y="430"/>
                    <a:pt x="437" y="390"/>
                  </a:cubicBezTo>
                  <a:cubicBezTo>
                    <a:pt x="517" y="254"/>
                    <a:pt x="231" y="0"/>
                    <a:pt x="231" y="0"/>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162946" y="4513105"/>
              <a:ext cx="185218" cy="177551"/>
            </a:xfrm>
            <a:custGeom>
              <a:rect b="b" l="l" r="r" t="t"/>
              <a:pathLst>
                <a:path extrusionOk="0" h="1065" w="1111">
                  <a:moveTo>
                    <a:pt x="580" y="1"/>
                  </a:moveTo>
                  <a:lnTo>
                    <a:pt x="0" y="866"/>
                  </a:lnTo>
                  <a:cubicBezTo>
                    <a:pt x="461" y="1065"/>
                    <a:pt x="822" y="1065"/>
                    <a:pt x="822" y="1065"/>
                  </a:cubicBezTo>
                  <a:cubicBezTo>
                    <a:pt x="1063" y="896"/>
                    <a:pt x="1110" y="629"/>
                    <a:pt x="1110" y="629"/>
                  </a:cubicBezTo>
                  <a:cubicBezTo>
                    <a:pt x="1110" y="629"/>
                    <a:pt x="840" y="217"/>
                    <a:pt x="580"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3085301" y="3797230"/>
              <a:ext cx="389774" cy="366273"/>
            </a:xfrm>
            <a:custGeom>
              <a:rect b="b" l="l" r="r" t="t"/>
              <a:pathLst>
                <a:path extrusionOk="0" h="2197" w="2338">
                  <a:moveTo>
                    <a:pt x="981" y="0"/>
                  </a:moveTo>
                  <a:cubicBezTo>
                    <a:pt x="661" y="0"/>
                    <a:pt x="0" y="806"/>
                    <a:pt x="172" y="1110"/>
                  </a:cubicBezTo>
                  <a:cubicBezTo>
                    <a:pt x="345" y="1414"/>
                    <a:pt x="748" y="1787"/>
                    <a:pt x="1250" y="2197"/>
                  </a:cubicBezTo>
                  <a:cubicBezTo>
                    <a:pt x="1250" y="2197"/>
                    <a:pt x="1994" y="1467"/>
                    <a:pt x="2338" y="631"/>
                  </a:cubicBezTo>
                  <a:cubicBezTo>
                    <a:pt x="2338" y="631"/>
                    <a:pt x="1303" y="13"/>
                    <a:pt x="989" y="1"/>
                  </a:cubicBezTo>
                  <a:cubicBezTo>
                    <a:pt x="986" y="0"/>
                    <a:pt x="983" y="0"/>
                    <a:pt x="981" y="0"/>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3330372" y="3921099"/>
              <a:ext cx="948427" cy="750884"/>
            </a:xfrm>
            <a:custGeom>
              <a:rect b="b" l="l" r="r" t="t"/>
              <a:pathLst>
                <a:path extrusionOk="0" h="4504" w="5689">
                  <a:moveTo>
                    <a:pt x="1194" y="0"/>
                  </a:moveTo>
                  <a:lnTo>
                    <a:pt x="0" y="1715"/>
                  </a:lnTo>
                  <a:cubicBezTo>
                    <a:pt x="2299" y="3887"/>
                    <a:pt x="5004" y="4504"/>
                    <a:pt x="5004" y="4504"/>
                  </a:cubicBezTo>
                  <a:cubicBezTo>
                    <a:pt x="5282" y="4222"/>
                    <a:pt x="5513" y="3896"/>
                    <a:pt x="5689" y="3519"/>
                  </a:cubicBezTo>
                  <a:cubicBezTo>
                    <a:pt x="4012" y="1297"/>
                    <a:pt x="1194" y="0"/>
                    <a:pt x="1194"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3353545" y="3936771"/>
              <a:ext cx="237732" cy="288250"/>
            </a:xfrm>
            <a:custGeom>
              <a:rect b="b" l="l" r="r" t="t"/>
              <a:pathLst>
                <a:path extrusionOk="0" h="1729" w="1426">
                  <a:moveTo>
                    <a:pt x="1249" y="0"/>
                  </a:moveTo>
                  <a:lnTo>
                    <a:pt x="1" y="1729"/>
                  </a:lnTo>
                  <a:cubicBezTo>
                    <a:pt x="952" y="1155"/>
                    <a:pt x="1425" y="91"/>
                    <a:pt x="1425" y="91"/>
                  </a:cubicBezTo>
                  <a:lnTo>
                    <a:pt x="1249"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3273689" y="3886923"/>
              <a:ext cx="292747" cy="338098"/>
            </a:xfrm>
            <a:custGeom>
              <a:rect b="b" l="l" r="r" t="t"/>
              <a:pathLst>
                <a:path extrusionOk="0" h="2028" w="1756">
                  <a:moveTo>
                    <a:pt x="1259" y="1"/>
                  </a:moveTo>
                  <a:cubicBezTo>
                    <a:pt x="1169" y="1"/>
                    <a:pt x="1107" y="23"/>
                    <a:pt x="1107" y="23"/>
                  </a:cubicBezTo>
                  <a:cubicBezTo>
                    <a:pt x="1107" y="23"/>
                    <a:pt x="660" y="925"/>
                    <a:pt x="0" y="1559"/>
                  </a:cubicBezTo>
                  <a:cubicBezTo>
                    <a:pt x="100" y="2025"/>
                    <a:pt x="482" y="2028"/>
                    <a:pt x="482" y="2028"/>
                  </a:cubicBezTo>
                  <a:cubicBezTo>
                    <a:pt x="1299" y="1366"/>
                    <a:pt x="1755" y="312"/>
                    <a:pt x="1755" y="312"/>
                  </a:cubicBezTo>
                  <a:cubicBezTo>
                    <a:pt x="1601" y="52"/>
                    <a:pt x="1396" y="1"/>
                    <a:pt x="1259"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3383220" y="3917098"/>
              <a:ext cx="473797" cy="298086"/>
            </a:xfrm>
            <a:custGeom>
              <a:rect b="b" l="l" r="r" t="t"/>
              <a:pathLst>
                <a:path extrusionOk="0" h="1788" w="2842">
                  <a:moveTo>
                    <a:pt x="239" y="0"/>
                  </a:moveTo>
                  <a:cubicBezTo>
                    <a:pt x="219" y="0"/>
                    <a:pt x="199" y="6"/>
                    <a:pt x="183" y="18"/>
                  </a:cubicBezTo>
                  <a:cubicBezTo>
                    <a:pt x="58" y="107"/>
                    <a:pt x="21" y="251"/>
                    <a:pt x="7" y="343"/>
                  </a:cubicBezTo>
                  <a:cubicBezTo>
                    <a:pt x="1" y="392"/>
                    <a:pt x="32" y="436"/>
                    <a:pt x="81" y="449"/>
                  </a:cubicBezTo>
                  <a:cubicBezTo>
                    <a:pt x="1067" y="712"/>
                    <a:pt x="2234" y="1643"/>
                    <a:pt x="2367" y="1750"/>
                  </a:cubicBezTo>
                  <a:cubicBezTo>
                    <a:pt x="2376" y="1756"/>
                    <a:pt x="2386" y="1764"/>
                    <a:pt x="2396" y="1766"/>
                  </a:cubicBezTo>
                  <a:cubicBezTo>
                    <a:pt x="2437" y="1781"/>
                    <a:pt x="2477" y="1787"/>
                    <a:pt x="2513" y="1787"/>
                  </a:cubicBezTo>
                  <a:cubicBezTo>
                    <a:pt x="2734" y="1787"/>
                    <a:pt x="2841" y="1535"/>
                    <a:pt x="2632" y="1315"/>
                  </a:cubicBezTo>
                  <a:cubicBezTo>
                    <a:pt x="2625" y="1310"/>
                    <a:pt x="2620" y="1305"/>
                    <a:pt x="2614" y="1301"/>
                  </a:cubicBezTo>
                  <a:cubicBezTo>
                    <a:pt x="1273" y="369"/>
                    <a:pt x="461" y="68"/>
                    <a:pt x="269" y="5"/>
                  </a:cubicBezTo>
                  <a:cubicBezTo>
                    <a:pt x="259" y="2"/>
                    <a:pt x="249" y="0"/>
                    <a:pt x="239" y="0"/>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123145" y="3813068"/>
              <a:ext cx="134370" cy="164881"/>
            </a:xfrm>
            <a:custGeom>
              <a:rect b="b" l="l" r="r" t="t"/>
              <a:pathLst>
                <a:path extrusionOk="0" h="989" w="806">
                  <a:moveTo>
                    <a:pt x="702" y="1"/>
                  </a:moveTo>
                  <a:cubicBezTo>
                    <a:pt x="575" y="367"/>
                    <a:pt x="327" y="686"/>
                    <a:pt x="0" y="896"/>
                  </a:cubicBezTo>
                  <a:lnTo>
                    <a:pt x="60" y="989"/>
                  </a:lnTo>
                  <a:cubicBezTo>
                    <a:pt x="407" y="764"/>
                    <a:pt x="671" y="426"/>
                    <a:pt x="806" y="36"/>
                  </a:cubicBezTo>
                  <a:lnTo>
                    <a:pt x="702" y="1"/>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3483083" y="4221520"/>
              <a:ext cx="406778" cy="266911"/>
            </a:xfrm>
            <a:custGeom>
              <a:rect b="b" l="l" r="r" t="t"/>
              <a:pathLst>
                <a:path extrusionOk="0" h="1601" w="2440">
                  <a:moveTo>
                    <a:pt x="291" y="1"/>
                  </a:moveTo>
                  <a:cubicBezTo>
                    <a:pt x="219" y="1"/>
                    <a:pt x="151" y="26"/>
                    <a:pt x="93" y="92"/>
                  </a:cubicBezTo>
                  <a:cubicBezTo>
                    <a:pt x="1" y="200"/>
                    <a:pt x="29" y="305"/>
                    <a:pt x="124" y="397"/>
                  </a:cubicBezTo>
                  <a:cubicBezTo>
                    <a:pt x="247" y="514"/>
                    <a:pt x="411" y="589"/>
                    <a:pt x="556" y="673"/>
                  </a:cubicBezTo>
                  <a:cubicBezTo>
                    <a:pt x="768" y="799"/>
                    <a:pt x="981" y="923"/>
                    <a:pt x="1193" y="1049"/>
                  </a:cubicBezTo>
                  <a:cubicBezTo>
                    <a:pt x="1437" y="1191"/>
                    <a:pt x="1679" y="1335"/>
                    <a:pt x="1921" y="1477"/>
                  </a:cubicBezTo>
                  <a:cubicBezTo>
                    <a:pt x="2020" y="1535"/>
                    <a:pt x="2124" y="1595"/>
                    <a:pt x="2239" y="1600"/>
                  </a:cubicBezTo>
                  <a:cubicBezTo>
                    <a:pt x="2243" y="1600"/>
                    <a:pt x="2246" y="1600"/>
                    <a:pt x="2250" y="1600"/>
                  </a:cubicBezTo>
                  <a:cubicBezTo>
                    <a:pt x="2335" y="1600"/>
                    <a:pt x="2429" y="1552"/>
                    <a:pt x="2434" y="1468"/>
                  </a:cubicBezTo>
                  <a:cubicBezTo>
                    <a:pt x="2439" y="1391"/>
                    <a:pt x="2370" y="1336"/>
                    <a:pt x="2308" y="1291"/>
                  </a:cubicBezTo>
                  <a:cubicBezTo>
                    <a:pt x="2008" y="1079"/>
                    <a:pt x="1708" y="867"/>
                    <a:pt x="1406" y="655"/>
                  </a:cubicBezTo>
                  <a:cubicBezTo>
                    <a:pt x="1145" y="470"/>
                    <a:pt x="882" y="284"/>
                    <a:pt x="608" y="117"/>
                  </a:cubicBezTo>
                  <a:cubicBezTo>
                    <a:pt x="514" y="58"/>
                    <a:pt x="399" y="1"/>
                    <a:pt x="291"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3887366" y="4477595"/>
              <a:ext cx="81356" cy="72188"/>
            </a:xfrm>
            <a:custGeom>
              <a:rect b="b" l="l" r="r" t="t"/>
              <a:pathLst>
                <a:path extrusionOk="0" h="433" w="488">
                  <a:moveTo>
                    <a:pt x="287" y="1"/>
                  </a:moveTo>
                  <a:cubicBezTo>
                    <a:pt x="282" y="1"/>
                    <a:pt x="278" y="1"/>
                    <a:pt x="274" y="1"/>
                  </a:cubicBezTo>
                  <a:cubicBezTo>
                    <a:pt x="66" y="17"/>
                    <a:pt x="0" y="287"/>
                    <a:pt x="175" y="393"/>
                  </a:cubicBezTo>
                  <a:cubicBezTo>
                    <a:pt x="215" y="416"/>
                    <a:pt x="260" y="433"/>
                    <a:pt x="306" y="433"/>
                  </a:cubicBezTo>
                  <a:cubicBezTo>
                    <a:pt x="309" y="433"/>
                    <a:pt x="312" y="433"/>
                    <a:pt x="315" y="433"/>
                  </a:cubicBezTo>
                  <a:cubicBezTo>
                    <a:pt x="363" y="429"/>
                    <a:pt x="412" y="408"/>
                    <a:pt x="442" y="370"/>
                  </a:cubicBezTo>
                  <a:cubicBezTo>
                    <a:pt x="470" y="334"/>
                    <a:pt x="480" y="289"/>
                    <a:pt x="483" y="245"/>
                  </a:cubicBezTo>
                  <a:cubicBezTo>
                    <a:pt x="487" y="195"/>
                    <a:pt x="482" y="142"/>
                    <a:pt x="458" y="100"/>
                  </a:cubicBezTo>
                  <a:cubicBezTo>
                    <a:pt x="425" y="39"/>
                    <a:pt x="356" y="1"/>
                    <a:pt x="287"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4"/>
          <p:cNvSpPr/>
          <p:nvPr/>
        </p:nvSpPr>
        <p:spPr>
          <a:xfrm rot="-1078202">
            <a:off x="500482" y="4682541"/>
            <a:ext cx="458440" cy="275100"/>
          </a:xfrm>
          <a:custGeom>
            <a:rect b="b" l="l" r="r" t="t"/>
            <a:pathLst>
              <a:path extrusionOk="0" h="1770" w="2950">
                <a:moveTo>
                  <a:pt x="1824" y="0"/>
                </a:moveTo>
                <a:cubicBezTo>
                  <a:pt x="1305" y="0"/>
                  <a:pt x="713" y="63"/>
                  <a:pt x="543" y="84"/>
                </a:cubicBezTo>
                <a:lnTo>
                  <a:pt x="574" y="352"/>
                </a:lnTo>
                <a:cubicBezTo>
                  <a:pt x="935" y="310"/>
                  <a:pt x="1450" y="270"/>
                  <a:pt x="1858" y="270"/>
                </a:cubicBezTo>
                <a:cubicBezTo>
                  <a:pt x="2146" y="270"/>
                  <a:pt x="2381" y="290"/>
                  <a:pt x="2473" y="342"/>
                </a:cubicBezTo>
                <a:cubicBezTo>
                  <a:pt x="2599" y="414"/>
                  <a:pt x="2677" y="670"/>
                  <a:pt x="2650" y="928"/>
                </a:cubicBezTo>
                <a:cubicBezTo>
                  <a:pt x="2627" y="1159"/>
                  <a:pt x="2529" y="1323"/>
                  <a:pt x="2388" y="1368"/>
                </a:cubicBezTo>
                <a:cubicBezTo>
                  <a:pt x="2174" y="1436"/>
                  <a:pt x="1722" y="1489"/>
                  <a:pt x="1290" y="1499"/>
                </a:cubicBezTo>
                <a:cubicBezTo>
                  <a:pt x="1245" y="1500"/>
                  <a:pt x="1202" y="1500"/>
                  <a:pt x="1162" y="1500"/>
                </a:cubicBezTo>
                <a:cubicBezTo>
                  <a:pt x="701" y="1500"/>
                  <a:pt x="470" y="1444"/>
                  <a:pt x="424" y="1403"/>
                </a:cubicBezTo>
                <a:cubicBezTo>
                  <a:pt x="269" y="1263"/>
                  <a:pt x="250" y="825"/>
                  <a:pt x="310" y="728"/>
                </a:cubicBezTo>
                <a:cubicBezTo>
                  <a:pt x="522" y="691"/>
                  <a:pt x="1441" y="615"/>
                  <a:pt x="1878" y="615"/>
                </a:cubicBezTo>
                <a:cubicBezTo>
                  <a:pt x="1982" y="615"/>
                  <a:pt x="2059" y="619"/>
                  <a:pt x="2093" y="629"/>
                </a:cubicBezTo>
                <a:cubicBezTo>
                  <a:pt x="2106" y="640"/>
                  <a:pt x="2138" y="700"/>
                  <a:pt x="2138" y="818"/>
                </a:cubicBezTo>
                <a:cubicBezTo>
                  <a:pt x="2140" y="951"/>
                  <a:pt x="2098" y="1049"/>
                  <a:pt x="2074" y="1068"/>
                </a:cubicBezTo>
                <a:cubicBezTo>
                  <a:pt x="1997" y="1103"/>
                  <a:pt x="1646" y="1119"/>
                  <a:pt x="1259" y="1119"/>
                </a:cubicBezTo>
                <a:cubicBezTo>
                  <a:pt x="1110" y="1119"/>
                  <a:pt x="956" y="1117"/>
                  <a:pt x="810" y="1112"/>
                </a:cubicBezTo>
                <a:lnTo>
                  <a:pt x="801" y="1382"/>
                </a:lnTo>
                <a:cubicBezTo>
                  <a:pt x="804" y="1382"/>
                  <a:pt x="1012" y="1390"/>
                  <a:pt x="1263" y="1390"/>
                </a:cubicBezTo>
                <a:cubicBezTo>
                  <a:pt x="1313" y="1390"/>
                  <a:pt x="1365" y="1389"/>
                  <a:pt x="1418" y="1389"/>
                </a:cubicBezTo>
                <a:cubicBezTo>
                  <a:pt x="2086" y="1380"/>
                  <a:pt x="2176" y="1323"/>
                  <a:pt x="2219" y="1295"/>
                </a:cubicBezTo>
                <a:cubicBezTo>
                  <a:pt x="2370" y="1199"/>
                  <a:pt x="2422" y="946"/>
                  <a:pt x="2406" y="752"/>
                </a:cubicBezTo>
                <a:cubicBezTo>
                  <a:pt x="2392" y="565"/>
                  <a:pt x="2318" y="432"/>
                  <a:pt x="2200" y="382"/>
                </a:cubicBezTo>
                <a:cubicBezTo>
                  <a:pt x="2142" y="357"/>
                  <a:pt x="2008" y="347"/>
                  <a:pt x="1835" y="347"/>
                </a:cubicBezTo>
                <a:cubicBezTo>
                  <a:pt x="1279" y="347"/>
                  <a:pt x="325" y="449"/>
                  <a:pt x="239" y="467"/>
                </a:cubicBezTo>
                <a:cubicBezTo>
                  <a:pt x="172" y="482"/>
                  <a:pt x="82" y="534"/>
                  <a:pt x="37" y="698"/>
                </a:cubicBezTo>
                <a:cubicBezTo>
                  <a:pt x="23" y="751"/>
                  <a:pt x="14" y="814"/>
                  <a:pt x="11" y="882"/>
                </a:cubicBezTo>
                <a:cubicBezTo>
                  <a:pt x="0" y="1128"/>
                  <a:pt x="67" y="1446"/>
                  <a:pt x="241" y="1603"/>
                </a:cubicBezTo>
                <a:cubicBezTo>
                  <a:pt x="364" y="1714"/>
                  <a:pt x="668" y="1770"/>
                  <a:pt x="1144" y="1770"/>
                </a:cubicBezTo>
                <a:cubicBezTo>
                  <a:pt x="1193" y="1770"/>
                  <a:pt x="1243" y="1769"/>
                  <a:pt x="1295" y="1768"/>
                </a:cubicBezTo>
                <a:cubicBezTo>
                  <a:pt x="1758" y="1757"/>
                  <a:pt x="2230" y="1700"/>
                  <a:pt x="2470" y="1624"/>
                </a:cubicBezTo>
                <a:cubicBezTo>
                  <a:pt x="2716" y="1547"/>
                  <a:pt x="2884" y="1297"/>
                  <a:pt x="2918" y="955"/>
                </a:cubicBezTo>
                <a:cubicBezTo>
                  <a:pt x="2950" y="649"/>
                  <a:pt x="2866" y="253"/>
                  <a:pt x="2606" y="107"/>
                </a:cubicBezTo>
                <a:cubicBezTo>
                  <a:pt x="2463" y="26"/>
                  <a:pt x="2159" y="0"/>
                  <a:pt x="1824" y="0"/>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4321798">
            <a:off x="123312" y="4221649"/>
            <a:ext cx="458440" cy="275100"/>
          </a:xfrm>
          <a:custGeom>
            <a:rect b="b" l="l" r="r" t="t"/>
            <a:pathLst>
              <a:path extrusionOk="0" h="1770" w="2950">
                <a:moveTo>
                  <a:pt x="1824" y="0"/>
                </a:moveTo>
                <a:cubicBezTo>
                  <a:pt x="1305" y="0"/>
                  <a:pt x="713" y="63"/>
                  <a:pt x="543" y="84"/>
                </a:cubicBezTo>
                <a:lnTo>
                  <a:pt x="574" y="352"/>
                </a:lnTo>
                <a:cubicBezTo>
                  <a:pt x="935" y="310"/>
                  <a:pt x="1450" y="270"/>
                  <a:pt x="1858" y="270"/>
                </a:cubicBezTo>
                <a:cubicBezTo>
                  <a:pt x="2146" y="270"/>
                  <a:pt x="2381" y="290"/>
                  <a:pt x="2473" y="342"/>
                </a:cubicBezTo>
                <a:cubicBezTo>
                  <a:pt x="2599" y="414"/>
                  <a:pt x="2677" y="670"/>
                  <a:pt x="2650" y="928"/>
                </a:cubicBezTo>
                <a:cubicBezTo>
                  <a:pt x="2627" y="1159"/>
                  <a:pt x="2529" y="1323"/>
                  <a:pt x="2388" y="1368"/>
                </a:cubicBezTo>
                <a:cubicBezTo>
                  <a:pt x="2174" y="1436"/>
                  <a:pt x="1722" y="1489"/>
                  <a:pt x="1290" y="1499"/>
                </a:cubicBezTo>
                <a:cubicBezTo>
                  <a:pt x="1245" y="1500"/>
                  <a:pt x="1202" y="1500"/>
                  <a:pt x="1162" y="1500"/>
                </a:cubicBezTo>
                <a:cubicBezTo>
                  <a:pt x="701" y="1500"/>
                  <a:pt x="470" y="1444"/>
                  <a:pt x="424" y="1403"/>
                </a:cubicBezTo>
                <a:cubicBezTo>
                  <a:pt x="269" y="1263"/>
                  <a:pt x="250" y="825"/>
                  <a:pt x="310" y="728"/>
                </a:cubicBezTo>
                <a:cubicBezTo>
                  <a:pt x="522" y="691"/>
                  <a:pt x="1441" y="615"/>
                  <a:pt x="1878" y="615"/>
                </a:cubicBezTo>
                <a:cubicBezTo>
                  <a:pt x="1982" y="615"/>
                  <a:pt x="2059" y="619"/>
                  <a:pt x="2093" y="629"/>
                </a:cubicBezTo>
                <a:cubicBezTo>
                  <a:pt x="2106" y="640"/>
                  <a:pt x="2138" y="700"/>
                  <a:pt x="2138" y="818"/>
                </a:cubicBezTo>
                <a:cubicBezTo>
                  <a:pt x="2140" y="951"/>
                  <a:pt x="2098" y="1049"/>
                  <a:pt x="2074" y="1068"/>
                </a:cubicBezTo>
                <a:cubicBezTo>
                  <a:pt x="1997" y="1103"/>
                  <a:pt x="1646" y="1119"/>
                  <a:pt x="1259" y="1119"/>
                </a:cubicBezTo>
                <a:cubicBezTo>
                  <a:pt x="1110" y="1119"/>
                  <a:pt x="956" y="1117"/>
                  <a:pt x="810" y="1112"/>
                </a:cubicBezTo>
                <a:lnTo>
                  <a:pt x="801" y="1382"/>
                </a:lnTo>
                <a:cubicBezTo>
                  <a:pt x="804" y="1382"/>
                  <a:pt x="1012" y="1390"/>
                  <a:pt x="1263" y="1390"/>
                </a:cubicBezTo>
                <a:cubicBezTo>
                  <a:pt x="1313" y="1390"/>
                  <a:pt x="1365" y="1389"/>
                  <a:pt x="1418" y="1389"/>
                </a:cubicBezTo>
                <a:cubicBezTo>
                  <a:pt x="2086" y="1380"/>
                  <a:pt x="2176" y="1323"/>
                  <a:pt x="2219" y="1295"/>
                </a:cubicBezTo>
                <a:cubicBezTo>
                  <a:pt x="2370" y="1199"/>
                  <a:pt x="2422" y="946"/>
                  <a:pt x="2406" y="752"/>
                </a:cubicBezTo>
                <a:cubicBezTo>
                  <a:pt x="2392" y="565"/>
                  <a:pt x="2318" y="432"/>
                  <a:pt x="2200" y="382"/>
                </a:cubicBezTo>
                <a:cubicBezTo>
                  <a:pt x="2142" y="357"/>
                  <a:pt x="2008" y="347"/>
                  <a:pt x="1835" y="347"/>
                </a:cubicBezTo>
                <a:cubicBezTo>
                  <a:pt x="1279" y="347"/>
                  <a:pt x="325" y="449"/>
                  <a:pt x="239" y="467"/>
                </a:cubicBezTo>
                <a:cubicBezTo>
                  <a:pt x="172" y="482"/>
                  <a:pt x="82" y="534"/>
                  <a:pt x="37" y="698"/>
                </a:cubicBezTo>
                <a:cubicBezTo>
                  <a:pt x="23" y="751"/>
                  <a:pt x="14" y="814"/>
                  <a:pt x="11" y="882"/>
                </a:cubicBezTo>
                <a:cubicBezTo>
                  <a:pt x="0" y="1128"/>
                  <a:pt x="67" y="1446"/>
                  <a:pt x="241" y="1603"/>
                </a:cubicBezTo>
                <a:cubicBezTo>
                  <a:pt x="364" y="1714"/>
                  <a:pt x="668" y="1770"/>
                  <a:pt x="1144" y="1770"/>
                </a:cubicBezTo>
                <a:cubicBezTo>
                  <a:pt x="1193" y="1770"/>
                  <a:pt x="1243" y="1769"/>
                  <a:pt x="1295" y="1768"/>
                </a:cubicBezTo>
                <a:cubicBezTo>
                  <a:pt x="1758" y="1757"/>
                  <a:pt x="2230" y="1700"/>
                  <a:pt x="2470" y="1624"/>
                </a:cubicBezTo>
                <a:cubicBezTo>
                  <a:pt x="2716" y="1547"/>
                  <a:pt x="2884" y="1297"/>
                  <a:pt x="2918" y="955"/>
                </a:cubicBezTo>
                <a:cubicBezTo>
                  <a:pt x="2950" y="649"/>
                  <a:pt x="2866" y="253"/>
                  <a:pt x="2606" y="107"/>
                </a:cubicBezTo>
                <a:cubicBezTo>
                  <a:pt x="2463" y="26"/>
                  <a:pt x="2159" y="0"/>
                  <a:pt x="1824" y="0"/>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txBox="1"/>
          <p:nvPr>
            <p:ph idx="1" type="body"/>
          </p:nvPr>
        </p:nvSpPr>
        <p:spPr>
          <a:xfrm>
            <a:off x="457200" y="1577750"/>
            <a:ext cx="7704000" cy="30543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1400"/>
            </a:lvl1pPr>
            <a:lvl2pPr indent="-317500" lvl="1" marL="914400" rtl="0">
              <a:lnSpc>
                <a:spcPct val="115000"/>
              </a:lnSpc>
              <a:spcBef>
                <a:spcPts val="1600"/>
              </a:spcBef>
              <a:spcAft>
                <a:spcPts val="0"/>
              </a:spcAft>
              <a:buClr>
                <a:schemeClr val="accent5"/>
              </a:buClr>
              <a:buSzPts val="1400"/>
              <a:buFont typeface="Roboto Condensed Light"/>
              <a:buChar char="○"/>
              <a:defRPr sz="1400"/>
            </a:lvl2pPr>
            <a:lvl3pPr indent="-317500" lvl="2" marL="1371600" rtl="0">
              <a:lnSpc>
                <a:spcPct val="115000"/>
              </a:lnSpc>
              <a:spcBef>
                <a:spcPts val="0"/>
              </a:spcBef>
              <a:spcAft>
                <a:spcPts val="0"/>
              </a:spcAft>
              <a:buSzPts val="1400"/>
              <a:buFont typeface="Roboto Condensed Light"/>
              <a:buChar char="■"/>
              <a:defRPr sz="1400"/>
            </a:lvl3pPr>
            <a:lvl4pPr indent="-317500" lvl="3" marL="1828800" rtl="0">
              <a:lnSpc>
                <a:spcPct val="115000"/>
              </a:lnSpc>
              <a:spcBef>
                <a:spcPts val="1600"/>
              </a:spcBef>
              <a:spcAft>
                <a:spcPts val="0"/>
              </a:spcAft>
              <a:buSzPts val="1400"/>
              <a:buFont typeface="Roboto Condensed Light"/>
              <a:buChar char="●"/>
              <a:defRPr sz="1400"/>
            </a:lvl4pPr>
            <a:lvl5pPr indent="-317500" lvl="4" marL="2286000" rtl="0">
              <a:lnSpc>
                <a:spcPct val="115000"/>
              </a:lnSpc>
              <a:spcBef>
                <a:spcPts val="1600"/>
              </a:spcBef>
              <a:spcAft>
                <a:spcPts val="0"/>
              </a:spcAft>
              <a:buSzPts val="1400"/>
              <a:buFont typeface="Roboto Condensed Light"/>
              <a:buChar char="○"/>
              <a:defRPr sz="1400"/>
            </a:lvl5pPr>
            <a:lvl6pPr indent="-317500" lvl="5" marL="2743200" rtl="0">
              <a:lnSpc>
                <a:spcPct val="115000"/>
              </a:lnSpc>
              <a:spcBef>
                <a:spcPts val="1600"/>
              </a:spcBef>
              <a:spcAft>
                <a:spcPts val="0"/>
              </a:spcAft>
              <a:buSzPts val="1400"/>
              <a:buFont typeface="Roboto Condensed Light"/>
              <a:buChar char="■"/>
              <a:defRPr sz="1400"/>
            </a:lvl6pPr>
            <a:lvl7pPr indent="-317500" lvl="6" marL="3200400" rtl="0">
              <a:lnSpc>
                <a:spcPct val="115000"/>
              </a:lnSpc>
              <a:spcBef>
                <a:spcPts val="1600"/>
              </a:spcBef>
              <a:spcAft>
                <a:spcPts val="0"/>
              </a:spcAft>
              <a:buSzPts val="1400"/>
              <a:buFont typeface="Roboto Condensed Light"/>
              <a:buChar char="●"/>
              <a:defRPr sz="1400"/>
            </a:lvl7pPr>
            <a:lvl8pPr indent="-317500" lvl="7" marL="3657600" rtl="0">
              <a:lnSpc>
                <a:spcPct val="115000"/>
              </a:lnSpc>
              <a:spcBef>
                <a:spcPts val="1600"/>
              </a:spcBef>
              <a:spcAft>
                <a:spcPts val="0"/>
              </a:spcAft>
              <a:buSzPts val="1400"/>
              <a:buFont typeface="Roboto Condensed Light"/>
              <a:buChar char="○"/>
              <a:defRPr sz="1400"/>
            </a:lvl8pPr>
            <a:lvl9pPr indent="-317500" lvl="8" marL="4114800" rtl="0">
              <a:lnSpc>
                <a:spcPct val="115000"/>
              </a:lnSpc>
              <a:spcBef>
                <a:spcPts val="1600"/>
              </a:spcBef>
              <a:spcAft>
                <a:spcPts val="1600"/>
              </a:spcAft>
              <a:buSzPts val="1400"/>
              <a:buFont typeface="Roboto Condensed Light"/>
              <a:buChar char="■"/>
              <a:defRPr sz="1400"/>
            </a:lvl9pPr>
          </a:lstStyle>
          <a:p/>
        </p:txBody>
      </p:sp>
      <p:sp>
        <p:nvSpPr>
          <p:cNvPr id="68" name="Google Shape;68;p4"/>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71" name="Google Shape;71;p5"/>
          <p:cNvSpPr txBox="1"/>
          <p:nvPr>
            <p:ph idx="2" type="title"/>
          </p:nvPr>
        </p:nvSpPr>
        <p:spPr>
          <a:xfrm>
            <a:off x="1537425" y="2112197"/>
            <a:ext cx="2742600" cy="558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100"/>
              <a:buNone/>
              <a:defRPr b="0" sz="2500">
                <a:solidFill>
                  <a:schemeClr val="lt2"/>
                </a:solidFill>
              </a:defRPr>
            </a:lvl1pPr>
            <a:lvl2pPr lvl="1" rtl="0">
              <a:spcBef>
                <a:spcPts val="0"/>
              </a:spcBef>
              <a:spcAft>
                <a:spcPts val="0"/>
              </a:spcAft>
              <a:buClr>
                <a:schemeClr val="lt2"/>
              </a:buClr>
              <a:buSzPts val="3100"/>
              <a:buNone/>
              <a:defRPr>
                <a:solidFill>
                  <a:schemeClr val="lt2"/>
                </a:solidFill>
              </a:defRPr>
            </a:lvl2pPr>
            <a:lvl3pPr lvl="2" rtl="0">
              <a:spcBef>
                <a:spcPts val="0"/>
              </a:spcBef>
              <a:spcAft>
                <a:spcPts val="0"/>
              </a:spcAft>
              <a:buClr>
                <a:schemeClr val="lt2"/>
              </a:buClr>
              <a:buSzPts val="3100"/>
              <a:buNone/>
              <a:defRPr>
                <a:solidFill>
                  <a:schemeClr val="lt2"/>
                </a:solidFill>
              </a:defRPr>
            </a:lvl3pPr>
            <a:lvl4pPr lvl="3" rtl="0">
              <a:spcBef>
                <a:spcPts val="0"/>
              </a:spcBef>
              <a:spcAft>
                <a:spcPts val="0"/>
              </a:spcAft>
              <a:buClr>
                <a:schemeClr val="lt2"/>
              </a:buClr>
              <a:buSzPts val="3100"/>
              <a:buNone/>
              <a:defRPr>
                <a:solidFill>
                  <a:schemeClr val="lt2"/>
                </a:solidFill>
              </a:defRPr>
            </a:lvl4pPr>
            <a:lvl5pPr lvl="4" rtl="0">
              <a:spcBef>
                <a:spcPts val="0"/>
              </a:spcBef>
              <a:spcAft>
                <a:spcPts val="0"/>
              </a:spcAft>
              <a:buClr>
                <a:schemeClr val="lt2"/>
              </a:buClr>
              <a:buSzPts val="3100"/>
              <a:buNone/>
              <a:defRPr>
                <a:solidFill>
                  <a:schemeClr val="lt2"/>
                </a:solidFill>
              </a:defRPr>
            </a:lvl5pPr>
            <a:lvl6pPr lvl="5" rtl="0">
              <a:spcBef>
                <a:spcPts val="0"/>
              </a:spcBef>
              <a:spcAft>
                <a:spcPts val="0"/>
              </a:spcAft>
              <a:buClr>
                <a:schemeClr val="lt2"/>
              </a:buClr>
              <a:buSzPts val="3100"/>
              <a:buNone/>
              <a:defRPr>
                <a:solidFill>
                  <a:schemeClr val="lt2"/>
                </a:solidFill>
              </a:defRPr>
            </a:lvl6pPr>
            <a:lvl7pPr lvl="6" rtl="0">
              <a:spcBef>
                <a:spcPts val="0"/>
              </a:spcBef>
              <a:spcAft>
                <a:spcPts val="0"/>
              </a:spcAft>
              <a:buClr>
                <a:schemeClr val="lt2"/>
              </a:buClr>
              <a:buSzPts val="3100"/>
              <a:buNone/>
              <a:defRPr>
                <a:solidFill>
                  <a:schemeClr val="lt2"/>
                </a:solidFill>
              </a:defRPr>
            </a:lvl7pPr>
            <a:lvl8pPr lvl="7" rtl="0">
              <a:spcBef>
                <a:spcPts val="0"/>
              </a:spcBef>
              <a:spcAft>
                <a:spcPts val="0"/>
              </a:spcAft>
              <a:buClr>
                <a:schemeClr val="lt2"/>
              </a:buClr>
              <a:buSzPts val="3100"/>
              <a:buNone/>
              <a:defRPr>
                <a:solidFill>
                  <a:schemeClr val="lt2"/>
                </a:solidFill>
              </a:defRPr>
            </a:lvl8pPr>
            <a:lvl9pPr lvl="8" rtl="0">
              <a:spcBef>
                <a:spcPts val="0"/>
              </a:spcBef>
              <a:spcAft>
                <a:spcPts val="0"/>
              </a:spcAft>
              <a:buClr>
                <a:schemeClr val="lt2"/>
              </a:buClr>
              <a:buSzPts val="3100"/>
              <a:buNone/>
              <a:defRPr>
                <a:solidFill>
                  <a:schemeClr val="lt2"/>
                </a:solidFill>
              </a:defRPr>
            </a:lvl9pPr>
          </a:lstStyle>
          <a:p/>
        </p:txBody>
      </p:sp>
      <p:sp>
        <p:nvSpPr>
          <p:cNvPr id="72" name="Google Shape;72;p5"/>
          <p:cNvSpPr txBox="1"/>
          <p:nvPr>
            <p:ph idx="3" type="title"/>
          </p:nvPr>
        </p:nvSpPr>
        <p:spPr>
          <a:xfrm>
            <a:off x="4863972" y="2112197"/>
            <a:ext cx="2742600" cy="558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100"/>
              <a:buNone/>
              <a:defRPr b="0" sz="2500">
                <a:solidFill>
                  <a:schemeClr val="lt2"/>
                </a:solidFill>
              </a:defRPr>
            </a:lvl1pPr>
            <a:lvl2pPr lvl="1" rtl="0">
              <a:spcBef>
                <a:spcPts val="0"/>
              </a:spcBef>
              <a:spcAft>
                <a:spcPts val="0"/>
              </a:spcAft>
              <a:buClr>
                <a:schemeClr val="lt2"/>
              </a:buClr>
              <a:buSzPts val="3100"/>
              <a:buNone/>
              <a:defRPr>
                <a:solidFill>
                  <a:schemeClr val="lt2"/>
                </a:solidFill>
              </a:defRPr>
            </a:lvl2pPr>
            <a:lvl3pPr lvl="2" rtl="0">
              <a:spcBef>
                <a:spcPts val="0"/>
              </a:spcBef>
              <a:spcAft>
                <a:spcPts val="0"/>
              </a:spcAft>
              <a:buClr>
                <a:schemeClr val="lt2"/>
              </a:buClr>
              <a:buSzPts val="3100"/>
              <a:buNone/>
              <a:defRPr>
                <a:solidFill>
                  <a:schemeClr val="lt2"/>
                </a:solidFill>
              </a:defRPr>
            </a:lvl3pPr>
            <a:lvl4pPr lvl="3" rtl="0">
              <a:spcBef>
                <a:spcPts val="0"/>
              </a:spcBef>
              <a:spcAft>
                <a:spcPts val="0"/>
              </a:spcAft>
              <a:buClr>
                <a:schemeClr val="lt2"/>
              </a:buClr>
              <a:buSzPts val="3100"/>
              <a:buNone/>
              <a:defRPr>
                <a:solidFill>
                  <a:schemeClr val="lt2"/>
                </a:solidFill>
              </a:defRPr>
            </a:lvl4pPr>
            <a:lvl5pPr lvl="4" rtl="0">
              <a:spcBef>
                <a:spcPts val="0"/>
              </a:spcBef>
              <a:spcAft>
                <a:spcPts val="0"/>
              </a:spcAft>
              <a:buClr>
                <a:schemeClr val="lt2"/>
              </a:buClr>
              <a:buSzPts val="3100"/>
              <a:buNone/>
              <a:defRPr>
                <a:solidFill>
                  <a:schemeClr val="lt2"/>
                </a:solidFill>
              </a:defRPr>
            </a:lvl5pPr>
            <a:lvl6pPr lvl="5" rtl="0">
              <a:spcBef>
                <a:spcPts val="0"/>
              </a:spcBef>
              <a:spcAft>
                <a:spcPts val="0"/>
              </a:spcAft>
              <a:buClr>
                <a:schemeClr val="lt2"/>
              </a:buClr>
              <a:buSzPts val="3100"/>
              <a:buNone/>
              <a:defRPr>
                <a:solidFill>
                  <a:schemeClr val="lt2"/>
                </a:solidFill>
              </a:defRPr>
            </a:lvl6pPr>
            <a:lvl7pPr lvl="6" rtl="0">
              <a:spcBef>
                <a:spcPts val="0"/>
              </a:spcBef>
              <a:spcAft>
                <a:spcPts val="0"/>
              </a:spcAft>
              <a:buClr>
                <a:schemeClr val="lt2"/>
              </a:buClr>
              <a:buSzPts val="3100"/>
              <a:buNone/>
              <a:defRPr>
                <a:solidFill>
                  <a:schemeClr val="lt2"/>
                </a:solidFill>
              </a:defRPr>
            </a:lvl7pPr>
            <a:lvl8pPr lvl="7" rtl="0">
              <a:spcBef>
                <a:spcPts val="0"/>
              </a:spcBef>
              <a:spcAft>
                <a:spcPts val="0"/>
              </a:spcAft>
              <a:buClr>
                <a:schemeClr val="lt2"/>
              </a:buClr>
              <a:buSzPts val="3100"/>
              <a:buNone/>
              <a:defRPr>
                <a:solidFill>
                  <a:schemeClr val="lt2"/>
                </a:solidFill>
              </a:defRPr>
            </a:lvl8pPr>
            <a:lvl9pPr lvl="8" rtl="0">
              <a:spcBef>
                <a:spcPts val="0"/>
              </a:spcBef>
              <a:spcAft>
                <a:spcPts val="0"/>
              </a:spcAft>
              <a:buClr>
                <a:schemeClr val="lt2"/>
              </a:buClr>
              <a:buSzPts val="3100"/>
              <a:buNone/>
              <a:defRPr>
                <a:solidFill>
                  <a:schemeClr val="lt2"/>
                </a:solidFill>
              </a:defRPr>
            </a:lvl9pPr>
          </a:lstStyle>
          <a:p/>
        </p:txBody>
      </p:sp>
      <p:sp>
        <p:nvSpPr>
          <p:cNvPr id="73" name="Google Shape;73;p5"/>
          <p:cNvSpPr txBox="1"/>
          <p:nvPr>
            <p:ph idx="1" type="subTitle"/>
          </p:nvPr>
        </p:nvSpPr>
        <p:spPr>
          <a:xfrm>
            <a:off x="4863975" y="2594900"/>
            <a:ext cx="2742600" cy="1340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5"/>
          <p:cNvSpPr txBox="1"/>
          <p:nvPr>
            <p:ph idx="4" type="subTitle"/>
          </p:nvPr>
        </p:nvSpPr>
        <p:spPr>
          <a:xfrm>
            <a:off x="1537425" y="2594900"/>
            <a:ext cx="2742600" cy="1340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6"/>
          <p:cNvSpPr/>
          <p:nvPr/>
        </p:nvSpPr>
        <p:spPr>
          <a:xfrm rot="-2923445">
            <a:off x="2300937" y="4242887"/>
            <a:ext cx="1436263" cy="2409735"/>
          </a:xfrm>
          <a:custGeom>
            <a:rect b="b" l="l" r="r" t="t"/>
            <a:pathLst>
              <a:path extrusionOk="0" h="12127" w="7228">
                <a:moveTo>
                  <a:pt x="60" y="0"/>
                </a:moveTo>
                <a:cubicBezTo>
                  <a:pt x="37" y="0"/>
                  <a:pt x="14" y="17"/>
                  <a:pt x="7" y="40"/>
                </a:cubicBezTo>
                <a:cubicBezTo>
                  <a:pt x="0" y="69"/>
                  <a:pt x="17" y="99"/>
                  <a:pt x="46" y="107"/>
                </a:cubicBezTo>
                <a:cubicBezTo>
                  <a:pt x="81" y="116"/>
                  <a:pt x="115" y="125"/>
                  <a:pt x="151" y="135"/>
                </a:cubicBezTo>
                <a:cubicBezTo>
                  <a:pt x="154" y="137"/>
                  <a:pt x="159" y="138"/>
                  <a:pt x="165" y="138"/>
                </a:cubicBezTo>
                <a:cubicBezTo>
                  <a:pt x="189" y="138"/>
                  <a:pt x="211" y="123"/>
                  <a:pt x="219" y="98"/>
                </a:cubicBezTo>
                <a:cubicBezTo>
                  <a:pt x="226" y="69"/>
                  <a:pt x="210" y="39"/>
                  <a:pt x="180" y="31"/>
                </a:cubicBezTo>
                <a:cubicBezTo>
                  <a:pt x="146" y="22"/>
                  <a:pt x="110" y="12"/>
                  <a:pt x="74" y="2"/>
                </a:cubicBezTo>
                <a:cubicBezTo>
                  <a:pt x="70" y="1"/>
                  <a:pt x="65" y="0"/>
                  <a:pt x="60" y="0"/>
                </a:cubicBezTo>
                <a:close/>
                <a:moveTo>
                  <a:pt x="477" y="124"/>
                </a:moveTo>
                <a:cubicBezTo>
                  <a:pt x="455" y="124"/>
                  <a:pt x="433" y="139"/>
                  <a:pt x="425" y="162"/>
                </a:cubicBezTo>
                <a:cubicBezTo>
                  <a:pt x="416" y="190"/>
                  <a:pt x="432" y="221"/>
                  <a:pt x="461" y="230"/>
                </a:cubicBezTo>
                <a:cubicBezTo>
                  <a:pt x="497" y="242"/>
                  <a:pt x="530" y="253"/>
                  <a:pt x="565" y="264"/>
                </a:cubicBezTo>
                <a:cubicBezTo>
                  <a:pt x="570" y="265"/>
                  <a:pt x="576" y="266"/>
                  <a:pt x="581" y="266"/>
                </a:cubicBezTo>
                <a:cubicBezTo>
                  <a:pt x="604" y="266"/>
                  <a:pt x="625" y="253"/>
                  <a:pt x="633" y="230"/>
                </a:cubicBezTo>
                <a:cubicBezTo>
                  <a:pt x="643" y="201"/>
                  <a:pt x="627" y="170"/>
                  <a:pt x="598" y="160"/>
                </a:cubicBezTo>
                <a:cubicBezTo>
                  <a:pt x="563" y="149"/>
                  <a:pt x="529" y="138"/>
                  <a:pt x="493" y="127"/>
                </a:cubicBezTo>
                <a:cubicBezTo>
                  <a:pt x="488" y="125"/>
                  <a:pt x="482" y="124"/>
                  <a:pt x="477" y="124"/>
                </a:cubicBezTo>
                <a:close/>
                <a:moveTo>
                  <a:pt x="891" y="268"/>
                </a:moveTo>
                <a:cubicBezTo>
                  <a:pt x="869" y="268"/>
                  <a:pt x="848" y="281"/>
                  <a:pt x="840" y="303"/>
                </a:cubicBezTo>
                <a:cubicBezTo>
                  <a:pt x="829" y="332"/>
                  <a:pt x="843" y="364"/>
                  <a:pt x="871" y="374"/>
                </a:cubicBezTo>
                <a:cubicBezTo>
                  <a:pt x="905" y="386"/>
                  <a:pt x="939" y="399"/>
                  <a:pt x="973" y="412"/>
                </a:cubicBezTo>
                <a:cubicBezTo>
                  <a:pt x="979" y="415"/>
                  <a:pt x="986" y="416"/>
                  <a:pt x="992" y="416"/>
                </a:cubicBezTo>
                <a:cubicBezTo>
                  <a:pt x="1015" y="416"/>
                  <a:pt x="1036" y="402"/>
                  <a:pt x="1044" y="381"/>
                </a:cubicBezTo>
                <a:cubicBezTo>
                  <a:pt x="1055" y="353"/>
                  <a:pt x="1041" y="322"/>
                  <a:pt x="1013" y="311"/>
                </a:cubicBezTo>
                <a:lnTo>
                  <a:pt x="911" y="272"/>
                </a:lnTo>
                <a:cubicBezTo>
                  <a:pt x="905" y="269"/>
                  <a:pt x="898" y="268"/>
                  <a:pt x="891" y="268"/>
                </a:cubicBezTo>
                <a:close/>
                <a:moveTo>
                  <a:pt x="1296" y="429"/>
                </a:moveTo>
                <a:cubicBezTo>
                  <a:pt x="1274" y="429"/>
                  <a:pt x="1254" y="441"/>
                  <a:pt x="1245" y="462"/>
                </a:cubicBezTo>
                <a:cubicBezTo>
                  <a:pt x="1233" y="489"/>
                  <a:pt x="1246" y="522"/>
                  <a:pt x="1274" y="533"/>
                </a:cubicBezTo>
                <a:cubicBezTo>
                  <a:pt x="1306" y="548"/>
                  <a:pt x="1341" y="563"/>
                  <a:pt x="1373" y="577"/>
                </a:cubicBezTo>
                <a:cubicBezTo>
                  <a:pt x="1382" y="580"/>
                  <a:pt x="1388" y="583"/>
                  <a:pt x="1395" y="583"/>
                </a:cubicBezTo>
                <a:cubicBezTo>
                  <a:pt x="1416" y="583"/>
                  <a:pt x="1437" y="570"/>
                  <a:pt x="1445" y="548"/>
                </a:cubicBezTo>
                <a:cubicBezTo>
                  <a:pt x="1458" y="521"/>
                  <a:pt x="1445" y="488"/>
                  <a:pt x="1418" y="476"/>
                </a:cubicBezTo>
                <a:cubicBezTo>
                  <a:pt x="1384" y="462"/>
                  <a:pt x="1351" y="447"/>
                  <a:pt x="1317" y="433"/>
                </a:cubicBezTo>
                <a:cubicBezTo>
                  <a:pt x="1310" y="430"/>
                  <a:pt x="1303" y="429"/>
                  <a:pt x="1296" y="429"/>
                </a:cubicBezTo>
                <a:close/>
                <a:moveTo>
                  <a:pt x="1694" y="612"/>
                </a:moveTo>
                <a:cubicBezTo>
                  <a:pt x="1673" y="612"/>
                  <a:pt x="1653" y="623"/>
                  <a:pt x="1644" y="642"/>
                </a:cubicBezTo>
                <a:cubicBezTo>
                  <a:pt x="1631" y="669"/>
                  <a:pt x="1641" y="703"/>
                  <a:pt x="1670" y="716"/>
                </a:cubicBezTo>
                <a:cubicBezTo>
                  <a:pt x="1701" y="731"/>
                  <a:pt x="1733" y="747"/>
                  <a:pt x="1766" y="763"/>
                </a:cubicBezTo>
                <a:cubicBezTo>
                  <a:pt x="1774" y="767"/>
                  <a:pt x="1783" y="768"/>
                  <a:pt x="1791" y="768"/>
                </a:cubicBezTo>
                <a:cubicBezTo>
                  <a:pt x="1812" y="768"/>
                  <a:pt x="1830" y="756"/>
                  <a:pt x="1840" y="740"/>
                </a:cubicBezTo>
                <a:cubicBezTo>
                  <a:pt x="1854" y="711"/>
                  <a:pt x="1843" y="679"/>
                  <a:pt x="1816" y="666"/>
                </a:cubicBezTo>
                <a:cubicBezTo>
                  <a:pt x="1783" y="649"/>
                  <a:pt x="1750" y="633"/>
                  <a:pt x="1718" y="617"/>
                </a:cubicBezTo>
                <a:cubicBezTo>
                  <a:pt x="1710" y="614"/>
                  <a:pt x="1702" y="612"/>
                  <a:pt x="1694" y="612"/>
                </a:cubicBezTo>
                <a:close/>
                <a:moveTo>
                  <a:pt x="2082" y="810"/>
                </a:moveTo>
                <a:cubicBezTo>
                  <a:pt x="2062" y="810"/>
                  <a:pt x="2043" y="821"/>
                  <a:pt x="2033" y="839"/>
                </a:cubicBezTo>
                <a:cubicBezTo>
                  <a:pt x="2018" y="865"/>
                  <a:pt x="2029" y="898"/>
                  <a:pt x="2055" y="912"/>
                </a:cubicBezTo>
                <a:cubicBezTo>
                  <a:pt x="2089" y="929"/>
                  <a:pt x="2120" y="947"/>
                  <a:pt x="2151" y="965"/>
                </a:cubicBezTo>
                <a:cubicBezTo>
                  <a:pt x="2159" y="968"/>
                  <a:pt x="2168" y="971"/>
                  <a:pt x="2178" y="971"/>
                </a:cubicBezTo>
                <a:cubicBezTo>
                  <a:pt x="2196" y="971"/>
                  <a:pt x="2215" y="961"/>
                  <a:pt x="2225" y="944"/>
                </a:cubicBezTo>
                <a:cubicBezTo>
                  <a:pt x="2238" y="918"/>
                  <a:pt x="2230" y="883"/>
                  <a:pt x="2204" y="868"/>
                </a:cubicBezTo>
                <a:cubicBezTo>
                  <a:pt x="2170" y="852"/>
                  <a:pt x="2139" y="834"/>
                  <a:pt x="2106" y="816"/>
                </a:cubicBezTo>
                <a:cubicBezTo>
                  <a:pt x="2099" y="812"/>
                  <a:pt x="2090" y="810"/>
                  <a:pt x="2082" y="810"/>
                </a:cubicBezTo>
                <a:close/>
                <a:moveTo>
                  <a:pt x="2460" y="1026"/>
                </a:moveTo>
                <a:cubicBezTo>
                  <a:pt x="2442" y="1026"/>
                  <a:pt x="2424" y="1035"/>
                  <a:pt x="2414" y="1052"/>
                </a:cubicBezTo>
                <a:cubicBezTo>
                  <a:pt x="2399" y="1078"/>
                  <a:pt x="2406" y="1110"/>
                  <a:pt x="2432" y="1126"/>
                </a:cubicBezTo>
                <a:cubicBezTo>
                  <a:pt x="2463" y="1145"/>
                  <a:pt x="2494" y="1165"/>
                  <a:pt x="2525" y="1183"/>
                </a:cubicBezTo>
                <a:cubicBezTo>
                  <a:pt x="2535" y="1188"/>
                  <a:pt x="2545" y="1191"/>
                  <a:pt x="2555" y="1191"/>
                </a:cubicBezTo>
                <a:cubicBezTo>
                  <a:pt x="2572" y="1191"/>
                  <a:pt x="2591" y="1182"/>
                  <a:pt x="2602" y="1165"/>
                </a:cubicBezTo>
                <a:cubicBezTo>
                  <a:pt x="2617" y="1140"/>
                  <a:pt x="2609" y="1106"/>
                  <a:pt x="2583" y="1091"/>
                </a:cubicBezTo>
                <a:cubicBezTo>
                  <a:pt x="2551" y="1072"/>
                  <a:pt x="2520" y="1052"/>
                  <a:pt x="2489" y="1034"/>
                </a:cubicBezTo>
                <a:cubicBezTo>
                  <a:pt x="2479" y="1028"/>
                  <a:pt x="2469" y="1026"/>
                  <a:pt x="2460" y="1026"/>
                </a:cubicBezTo>
                <a:close/>
                <a:moveTo>
                  <a:pt x="2832" y="1257"/>
                </a:moveTo>
                <a:cubicBezTo>
                  <a:pt x="2814" y="1257"/>
                  <a:pt x="2797" y="1265"/>
                  <a:pt x="2786" y="1281"/>
                </a:cubicBezTo>
                <a:cubicBezTo>
                  <a:pt x="2769" y="1306"/>
                  <a:pt x="2777" y="1340"/>
                  <a:pt x="2802" y="1358"/>
                </a:cubicBezTo>
                <a:cubicBezTo>
                  <a:pt x="2832" y="1376"/>
                  <a:pt x="2861" y="1396"/>
                  <a:pt x="2892" y="1417"/>
                </a:cubicBezTo>
                <a:cubicBezTo>
                  <a:pt x="2901" y="1424"/>
                  <a:pt x="2912" y="1427"/>
                  <a:pt x="2922" y="1427"/>
                </a:cubicBezTo>
                <a:cubicBezTo>
                  <a:pt x="2939" y="1427"/>
                  <a:pt x="2956" y="1418"/>
                  <a:pt x="2968" y="1403"/>
                </a:cubicBezTo>
                <a:cubicBezTo>
                  <a:pt x="2985" y="1378"/>
                  <a:pt x="2979" y="1344"/>
                  <a:pt x="2954" y="1327"/>
                </a:cubicBezTo>
                <a:cubicBezTo>
                  <a:pt x="2923" y="1306"/>
                  <a:pt x="2892" y="1285"/>
                  <a:pt x="2861" y="1265"/>
                </a:cubicBezTo>
                <a:cubicBezTo>
                  <a:pt x="2853" y="1260"/>
                  <a:pt x="2842" y="1257"/>
                  <a:pt x="2832" y="1257"/>
                </a:cubicBezTo>
                <a:close/>
                <a:moveTo>
                  <a:pt x="3190" y="1506"/>
                </a:moveTo>
                <a:cubicBezTo>
                  <a:pt x="3174" y="1506"/>
                  <a:pt x="3157" y="1514"/>
                  <a:pt x="3146" y="1528"/>
                </a:cubicBezTo>
                <a:cubicBezTo>
                  <a:pt x="3127" y="1552"/>
                  <a:pt x="3133" y="1586"/>
                  <a:pt x="3158" y="1605"/>
                </a:cubicBezTo>
                <a:cubicBezTo>
                  <a:pt x="3188" y="1626"/>
                  <a:pt x="3216" y="1648"/>
                  <a:pt x="3246" y="1669"/>
                </a:cubicBezTo>
                <a:cubicBezTo>
                  <a:pt x="3256" y="1675"/>
                  <a:pt x="3267" y="1679"/>
                  <a:pt x="3278" y="1679"/>
                </a:cubicBezTo>
                <a:cubicBezTo>
                  <a:pt x="3295" y="1679"/>
                  <a:pt x="3311" y="1672"/>
                  <a:pt x="3322" y="1658"/>
                </a:cubicBezTo>
                <a:cubicBezTo>
                  <a:pt x="3340" y="1635"/>
                  <a:pt x="3335" y="1601"/>
                  <a:pt x="3311" y="1583"/>
                </a:cubicBezTo>
                <a:cubicBezTo>
                  <a:pt x="3280" y="1560"/>
                  <a:pt x="3252" y="1538"/>
                  <a:pt x="3222" y="1517"/>
                </a:cubicBezTo>
                <a:cubicBezTo>
                  <a:pt x="3212" y="1510"/>
                  <a:pt x="3201" y="1506"/>
                  <a:pt x="3190" y="1506"/>
                </a:cubicBezTo>
                <a:close/>
                <a:moveTo>
                  <a:pt x="3537" y="1770"/>
                </a:moveTo>
                <a:cubicBezTo>
                  <a:pt x="3521" y="1770"/>
                  <a:pt x="3505" y="1777"/>
                  <a:pt x="3494" y="1790"/>
                </a:cubicBezTo>
                <a:cubicBezTo>
                  <a:pt x="3476" y="1814"/>
                  <a:pt x="3479" y="1850"/>
                  <a:pt x="3503" y="1868"/>
                </a:cubicBezTo>
                <a:cubicBezTo>
                  <a:pt x="3532" y="1890"/>
                  <a:pt x="3561" y="1914"/>
                  <a:pt x="3588" y="1936"/>
                </a:cubicBezTo>
                <a:cubicBezTo>
                  <a:pt x="3598" y="1944"/>
                  <a:pt x="3610" y="1947"/>
                  <a:pt x="3623" y="1947"/>
                </a:cubicBezTo>
                <a:cubicBezTo>
                  <a:pt x="3639" y="1947"/>
                  <a:pt x="3654" y="1941"/>
                  <a:pt x="3665" y="1928"/>
                </a:cubicBezTo>
                <a:cubicBezTo>
                  <a:pt x="3684" y="1904"/>
                  <a:pt x="3680" y="1871"/>
                  <a:pt x="3656" y="1851"/>
                </a:cubicBezTo>
                <a:cubicBezTo>
                  <a:pt x="3629" y="1827"/>
                  <a:pt x="3600" y="1804"/>
                  <a:pt x="3572" y="1782"/>
                </a:cubicBezTo>
                <a:cubicBezTo>
                  <a:pt x="3561" y="1774"/>
                  <a:pt x="3549" y="1770"/>
                  <a:pt x="3537" y="1770"/>
                </a:cubicBezTo>
                <a:close/>
                <a:moveTo>
                  <a:pt x="3873" y="2048"/>
                </a:moveTo>
                <a:cubicBezTo>
                  <a:pt x="3857" y="2048"/>
                  <a:pt x="3843" y="2054"/>
                  <a:pt x="3832" y="2067"/>
                </a:cubicBezTo>
                <a:cubicBezTo>
                  <a:pt x="3812" y="2091"/>
                  <a:pt x="3815" y="2124"/>
                  <a:pt x="3838" y="2144"/>
                </a:cubicBezTo>
                <a:cubicBezTo>
                  <a:pt x="3865" y="2167"/>
                  <a:pt x="3891" y="2192"/>
                  <a:pt x="3918" y="2216"/>
                </a:cubicBezTo>
                <a:cubicBezTo>
                  <a:pt x="3929" y="2227"/>
                  <a:pt x="3942" y="2230"/>
                  <a:pt x="3955" y="2230"/>
                </a:cubicBezTo>
                <a:cubicBezTo>
                  <a:pt x="3971" y="2230"/>
                  <a:pt x="3985" y="2224"/>
                  <a:pt x="3996" y="2211"/>
                </a:cubicBezTo>
                <a:cubicBezTo>
                  <a:pt x="4017" y="2188"/>
                  <a:pt x="4014" y="2154"/>
                  <a:pt x="3992" y="2134"/>
                </a:cubicBezTo>
                <a:cubicBezTo>
                  <a:pt x="3964" y="2110"/>
                  <a:pt x="3937" y="2086"/>
                  <a:pt x="3909" y="2061"/>
                </a:cubicBezTo>
                <a:cubicBezTo>
                  <a:pt x="3898" y="2052"/>
                  <a:pt x="3885" y="2048"/>
                  <a:pt x="3873" y="2048"/>
                </a:cubicBezTo>
                <a:close/>
                <a:moveTo>
                  <a:pt x="4195" y="2343"/>
                </a:moveTo>
                <a:cubicBezTo>
                  <a:pt x="4181" y="2343"/>
                  <a:pt x="4168" y="2349"/>
                  <a:pt x="4157" y="2360"/>
                </a:cubicBezTo>
                <a:cubicBezTo>
                  <a:pt x="4136" y="2382"/>
                  <a:pt x="4136" y="2416"/>
                  <a:pt x="4158" y="2437"/>
                </a:cubicBezTo>
                <a:lnTo>
                  <a:pt x="4237" y="2512"/>
                </a:lnTo>
                <a:cubicBezTo>
                  <a:pt x="4247" y="2522"/>
                  <a:pt x="4262" y="2527"/>
                  <a:pt x="4274" y="2527"/>
                </a:cubicBezTo>
                <a:cubicBezTo>
                  <a:pt x="4289" y="2527"/>
                  <a:pt x="4304" y="2522"/>
                  <a:pt x="4314" y="2512"/>
                </a:cubicBezTo>
                <a:cubicBezTo>
                  <a:pt x="4334" y="2490"/>
                  <a:pt x="4334" y="2455"/>
                  <a:pt x="4312" y="2434"/>
                </a:cubicBezTo>
                <a:cubicBezTo>
                  <a:pt x="4286" y="2410"/>
                  <a:pt x="4260" y="2384"/>
                  <a:pt x="4233" y="2359"/>
                </a:cubicBezTo>
                <a:cubicBezTo>
                  <a:pt x="4223" y="2349"/>
                  <a:pt x="4209" y="2343"/>
                  <a:pt x="4195" y="2343"/>
                </a:cubicBezTo>
                <a:close/>
                <a:moveTo>
                  <a:pt x="4507" y="2651"/>
                </a:moveTo>
                <a:cubicBezTo>
                  <a:pt x="4493" y="2651"/>
                  <a:pt x="4479" y="2656"/>
                  <a:pt x="4468" y="2667"/>
                </a:cubicBezTo>
                <a:cubicBezTo>
                  <a:pt x="4447" y="2688"/>
                  <a:pt x="4446" y="2721"/>
                  <a:pt x="4467" y="2743"/>
                </a:cubicBezTo>
                <a:lnTo>
                  <a:pt x="4541" y="2822"/>
                </a:lnTo>
                <a:cubicBezTo>
                  <a:pt x="4552" y="2834"/>
                  <a:pt x="4567" y="2840"/>
                  <a:pt x="4581" y="2840"/>
                </a:cubicBezTo>
                <a:cubicBezTo>
                  <a:pt x="4594" y="2840"/>
                  <a:pt x="4608" y="2834"/>
                  <a:pt x="4619" y="2825"/>
                </a:cubicBezTo>
                <a:cubicBezTo>
                  <a:pt x="4641" y="2804"/>
                  <a:pt x="4642" y="2769"/>
                  <a:pt x="4621" y="2747"/>
                </a:cubicBezTo>
                <a:cubicBezTo>
                  <a:pt x="4597" y="2720"/>
                  <a:pt x="4571" y="2694"/>
                  <a:pt x="4546" y="2668"/>
                </a:cubicBezTo>
                <a:cubicBezTo>
                  <a:pt x="4535" y="2657"/>
                  <a:pt x="4521" y="2651"/>
                  <a:pt x="4507" y="2651"/>
                </a:cubicBezTo>
                <a:close/>
                <a:moveTo>
                  <a:pt x="4802" y="2971"/>
                </a:moveTo>
                <a:cubicBezTo>
                  <a:pt x="4789" y="2971"/>
                  <a:pt x="4776" y="2975"/>
                  <a:pt x="4766" y="2984"/>
                </a:cubicBezTo>
                <a:cubicBezTo>
                  <a:pt x="4741" y="3004"/>
                  <a:pt x="4740" y="3040"/>
                  <a:pt x="4760" y="3062"/>
                </a:cubicBezTo>
                <a:lnTo>
                  <a:pt x="4830" y="3144"/>
                </a:lnTo>
                <a:cubicBezTo>
                  <a:pt x="4843" y="3157"/>
                  <a:pt x="4857" y="3164"/>
                  <a:pt x="4872" y="3164"/>
                </a:cubicBezTo>
                <a:cubicBezTo>
                  <a:pt x="4886" y="3164"/>
                  <a:pt x="4897" y="3159"/>
                  <a:pt x="4909" y="3150"/>
                </a:cubicBezTo>
                <a:cubicBezTo>
                  <a:pt x="4932" y="3130"/>
                  <a:pt x="4934" y="3094"/>
                  <a:pt x="4914" y="3072"/>
                </a:cubicBezTo>
                <a:cubicBezTo>
                  <a:pt x="4891" y="3045"/>
                  <a:pt x="4866" y="3018"/>
                  <a:pt x="4843" y="2989"/>
                </a:cubicBezTo>
                <a:cubicBezTo>
                  <a:pt x="4832" y="2977"/>
                  <a:pt x="4817" y="2971"/>
                  <a:pt x="4802" y="2971"/>
                </a:cubicBezTo>
                <a:close/>
                <a:moveTo>
                  <a:pt x="5082" y="3305"/>
                </a:moveTo>
                <a:cubicBezTo>
                  <a:pt x="5070" y="3305"/>
                  <a:pt x="5057" y="3309"/>
                  <a:pt x="5047" y="3317"/>
                </a:cubicBezTo>
                <a:cubicBezTo>
                  <a:pt x="5023" y="3337"/>
                  <a:pt x="5021" y="3371"/>
                  <a:pt x="5039" y="3395"/>
                </a:cubicBezTo>
                <a:cubicBezTo>
                  <a:pt x="5063" y="3423"/>
                  <a:pt x="5085" y="3450"/>
                  <a:pt x="5107" y="3480"/>
                </a:cubicBezTo>
                <a:cubicBezTo>
                  <a:pt x="5117" y="3494"/>
                  <a:pt x="5134" y="3500"/>
                  <a:pt x="5150" y="3500"/>
                </a:cubicBezTo>
                <a:cubicBezTo>
                  <a:pt x="5162" y="3500"/>
                  <a:pt x="5174" y="3496"/>
                  <a:pt x="5183" y="3489"/>
                </a:cubicBezTo>
                <a:cubicBezTo>
                  <a:pt x="5206" y="3469"/>
                  <a:pt x="5211" y="3435"/>
                  <a:pt x="5192" y="3411"/>
                </a:cubicBezTo>
                <a:cubicBezTo>
                  <a:pt x="5170" y="3382"/>
                  <a:pt x="5147" y="3354"/>
                  <a:pt x="5124" y="3325"/>
                </a:cubicBezTo>
                <a:cubicBezTo>
                  <a:pt x="5113" y="3312"/>
                  <a:pt x="5098" y="3305"/>
                  <a:pt x="5082" y="3305"/>
                </a:cubicBezTo>
                <a:close/>
                <a:moveTo>
                  <a:pt x="5347" y="3653"/>
                </a:moveTo>
                <a:cubicBezTo>
                  <a:pt x="5336" y="3653"/>
                  <a:pt x="5325" y="3656"/>
                  <a:pt x="5315" y="3663"/>
                </a:cubicBezTo>
                <a:cubicBezTo>
                  <a:pt x="5290" y="3680"/>
                  <a:pt x="5285" y="3714"/>
                  <a:pt x="5304" y="3738"/>
                </a:cubicBezTo>
                <a:cubicBezTo>
                  <a:pt x="5325" y="3768"/>
                  <a:pt x="5346" y="3796"/>
                  <a:pt x="5367" y="3826"/>
                </a:cubicBezTo>
                <a:cubicBezTo>
                  <a:pt x="5377" y="3842"/>
                  <a:pt x="5394" y="3850"/>
                  <a:pt x="5411" y="3850"/>
                </a:cubicBezTo>
                <a:cubicBezTo>
                  <a:pt x="5422" y="3850"/>
                  <a:pt x="5433" y="3847"/>
                  <a:pt x="5442" y="3840"/>
                </a:cubicBezTo>
                <a:cubicBezTo>
                  <a:pt x="5467" y="3822"/>
                  <a:pt x="5472" y="3789"/>
                  <a:pt x="5456" y="3763"/>
                </a:cubicBezTo>
                <a:cubicBezTo>
                  <a:pt x="5435" y="3733"/>
                  <a:pt x="5412" y="3705"/>
                  <a:pt x="5391" y="3674"/>
                </a:cubicBezTo>
                <a:cubicBezTo>
                  <a:pt x="5381" y="3660"/>
                  <a:pt x="5364" y="3653"/>
                  <a:pt x="5347" y="3653"/>
                </a:cubicBezTo>
                <a:close/>
                <a:moveTo>
                  <a:pt x="5596" y="4011"/>
                </a:moveTo>
                <a:cubicBezTo>
                  <a:pt x="5586" y="4011"/>
                  <a:pt x="5576" y="4014"/>
                  <a:pt x="5567" y="4020"/>
                </a:cubicBezTo>
                <a:cubicBezTo>
                  <a:pt x="5542" y="4037"/>
                  <a:pt x="5534" y="4071"/>
                  <a:pt x="5551" y="4096"/>
                </a:cubicBezTo>
                <a:lnTo>
                  <a:pt x="5610" y="4187"/>
                </a:lnTo>
                <a:cubicBezTo>
                  <a:pt x="5620" y="4202"/>
                  <a:pt x="5637" y="4212"/>
                  <a:pt x="5656" y="4212"/>
                </a:cubicBezTo>
                <a:cubicBezTo>
                  <a:pt x="5666" y="4212"/>
                  <a:pt x="5677" y="4208"/>
                  <a:pt x="5687" y="4203"/>
                </a:cubicBezTo>
                <a:cubicBezTo>
                  <a:pt x="5712" y="4187"/>
                  <a:pt x="5719" y="4152"/>
                  <a:pt x="5703" y="4128"/>
                </a:cubicBezTo>
                <a:cubicBezTo>
                  <a:pt x="5683" y="4097"/>
                  <a:pt x="5662" y="4066"/>
                  <a:pt x="5642" y="4036"/>
                </a:cubicBezTo>
                <a:cubicBezTo>
                  <a:pt x="5632" y="4020"/>
                  <a:pt x="5614" y="4011"/>
                  <a:pt x="5596" y="4011"/>
                </a:cubicBezTo>
                <a:close/>
                <a:moveTo>
                  <a:pt x="5828" y="4382"/>
                </a:moveTo>
                <a:cubicBezTo>
                  <a:pt x="5818" y="4382"/>
                  <a:pt x="5808" y="4384"/>
                  <a:pt x="5799" y="4390"/>
                </a:cubicBezTo>
                <a:cubicBezTo>
                  <a:pt x="5775" y="4405"/>
                  <a:pt x="5766" y="4438"/>
                  <a:pt x="5781" y="4464"/>
                </a:cubicBezTo>
                <a:cubicBezTo>
                  <a:pt x="5799" y="4494"/>
                  <a:pt x="5818" y="4526"/>
                  <a:pt x="5836" y="4557"/>
                </a:cubicBezTo>
                <a:cubicBezTo>
                  <a:pt x="5846" y="4575"/>
                  <a:pt x="5865" y="4584"/>
                  <a:pt x="5883" y="4584"/>
                </a:cubicBezTo>
                <a:cubicBezTo>
                  <a:pt x="5894" y="4584"/>
                  <a:pt x="5903" y="4581"/>
                  <a:pt x="5909" y="4576"/>
                </a:cubicBezTo>
                <a:cubicBezTo>
                  <a:pt x="5935" y="4560"/>
                  <a:pt x="5945" y="4528"/>
                  <a:pt x="5929" y="4502"/>
                </a:cubicBezTo>
                <a:lnTo>
                  <a:pt x="5875" y="4407"/>
                </a:lnTo>
                <a:cubicBezTo>
                  <a:pt x="5864" y="4391"/>
                  <a:pt x="5846" y="4382"/>
                  <a:pt x="5828" y="4382"/>
                </a:cubicBezTo>
                <a:close/>
                <a:moveTo>
                  <a:pt x="6043" y="4762"/>
                </a:moveTo>
                <a:cubicBezTo>
                  <a:pt x="6034" y="4762"/>
                  <a:pt x="6025" y="4764"/>
                  <a:pt x="6017" y="4769"/>
                </a:cubicBezTo>
                <a:cubicBezTo>
                  <a:pt x="5991" y="4782"/>
                  <a:pt x="5980" y="4816"/>
                  <a:pt x="5995" y="4842"/>
                </a:cubicBezTo>
                <a:cubicBezTo>
                  <a:pt x="6012" y="4874"/>
                  <a:pt x="6029" y="4905"/>
                  <a:pt x="6045" y="4937"/>
                </a:cubicBezTo>
                <a:cubicBezTo>
                  <a:pt x="6055" y="4956"/>
                  <a:pt x="6075" y="4967"/>
                  <a:pt x="6095" y="4967"/>
                </a:cubicBezTo>
                <a:cubicBezTo>
                  <a:pt x="6102" y="4967"/>
                  <a:pt x="6111" y="4966"/>
                  <a:pt x="6118" y="4962"/>
                </a:cubicBezTo>
                <a:cubicBezTo>
                  <a:pt x="6145" y="4948"/>
                  <a:pt x="6155" y="4914"/>
                  <a:pt x="6142" y="4888"/>
                </a:cubicBezTo>
                <a:cubicBezTo>
                  <a:pt x="6124" y="4855"/>
                  <a:pt x="6107" y="4824"/>
                  <a:pt x="6090" y="4791"/>
                </a:cubicBezTo>
                <a:cubicBezTo>
                  <a:pt x="6081" y="4773"/>
                  <a:pt x="6062" y="4762"/>
                  <a:pt x="6043" y="4762"/>
                </a:cubicBezTo>
                <a:close/>
                <a:moveTo>
                  <a:pt x="6239" y="5151"/>
                </a:moveTo>
                <a:cubicBezTo>
                  <a:pt x="6231" y="5151"/>
                  <a:pt x="6224" y="5153"/>
                  <a:pt x="6216" y="5156"/>
                </a:cubicBezTo>
                <a:cubicBezTo>
                  <a:pt x="6189" y="5170"/>
                  <a:pt x="6176" y="5202"/>
                  <a:pt x="6190" y="5230"/>
                </a:cubicBezTo>
                <a:cubicBezTo>
                  <a:pt x="6206" y="5262"/>
                  <a:pt x="6220" y="5296"/>
                  <a:pt x="6236" y="5328"/>
                </a:cubicBezTo>
                <a:cubicBezTo>
                  <a:pt x="6244" y="5348"/>
                  <a:pt x="6264" y="5360"/>
                  <a:pt x="6285" y="5360"/>
                </a:cubicBezTo>
                <a:cubicBezTo>
                  <a:pt x="6294" y="5360"/>
                  <a:pt x="6301" y="5358"/>
                  <a:pt x="6309" y="5354"/>
                </a:cubicBezTo>
                <a:cubicBezTo>
                  <a:pt x="6336" y="5343"/>
                  <a:pt x="6348" y="5309"/>
                  <a:pt x="6336" y="5282"/>
                </a:cubicBezTo>
                <a:cubicBezTo>
                  <a:pt x="6321" y="5250"/>
                  <a:pt x="6305" y="5215"/>
                  <a:pt x="6289" y="5183"/>
                </a:cubicBezTo>
                <a:cubicBezTo>
                  <a:pt x="6280" y="5163"/>
                  <a:pt x="6260" y="5151"/>
                  <a:pt x="6239" y="5151"/>
                </a:cubicBezTo>
                <a:close/>
                <a:moveTo>
                  <a:pt x="6416" y="5549"/>
                </a:moveTo>
                <a:cubicBezTo>
                  <a:pt x="6409" y="5549"/>
                  <a:pt x="6402" y="5550"/>
                  <a:pt x="6395" y="5553"/>
                </a:cubicBezTo>
                <a:cubicBezTo>
                  <a:pt x="6368" y="5565"/>
                  <a:pt x="6354" y="5597"/>
                  <a:pt x="6367" y="5626"/>
                </a:cubicBezTo>
                <a:cubicBezTo>
                  <a:pt x="6381" y="5659"/>
                  <a:pt x="6395" y="5692"/>
                  <a:pt x="6409" y="5726"/>
                </a:cubicBezTo>
                <a:cubicBezTo>
                  <a:pt x="6417" y="5747"/>
                  <a:pt x="6438" y="5760"/>
                  <a:pt x="6459" y="5760"/>
                </a:cubicBezTo>
                <a:cubicBezTo>
                  <a:pt x="6466" y="5760"/>
                  <a:pt x="6473" y="5759"/>
                  <a:pt x="6479" y="5753"/>
                </a:cubicBezTo>
                <a:cubicBezTo>
                  <a:pt x="6506" y="5743"/>
                  <a:pt x="6521" y="5710"/>
                  <a:pt x="6509" y="5682"/>
                </a:cubicBezTo>
                <a:cubicBezTo>
                  <a:pt x="6495" y="5650"/>
                  <a:pt x="6482" y="5616"/>
                  <a:pt x="6467" y="5582"/>
                </a:cubicBezTo>
                <a:cubicBezTo>
                  <a:pt x="6459" y="5561"/>
                  <a:pt x="6438" y="5549"/>
                  <a:pt x="6416" y="5549"/>
                </a:cubicBezTo>
                <a:close/>
                <a:moveTo>
                  <a:pt x="6578" y="5955"/>
                </a:moveTo>
                <a:cubicBezTo>
                  <a:pt x="6571" y="5955"/>
                  <a:pt x="6565" y="5956"/>
                  <a:pt x="6559" y="5959"/>
                </a:cubicBezTo>
                <a:cubicBezTo>
                  <a:pt x="6530" y="5969"/>
                  <a:pt x="6516" y="6001"/>
                  <a:pt x="6526" y="6030"/>
                </a:cubicBezTo>
                <a:cubicBezTo>
                  <a:pt x="6538" y="6063"/>
                  <a:pt x="6551" y="6098"/>
                  <a:pt x="6563" y="6131"/>
                </a:cubicBezTo>
                <a:cubicBezTo>
                  <a:pt x="6571" y="6154"/>
                  <a:pt x="6592" y="6168"/>
                  <a:pt x="6614" y="6168"/>
                </a:cubicBezTo>
                <a:cubicBezTo>
                  <a:pt x="6620" y="6168"/>
                  <a:pt x="6626" y="6167"/>
                  <a:pt x="6632" y="6165"/>
                </a:cubicBezTo>
                <a:cubicBezTo>
                  <a:pt x="6660" y="6156"/>
                  <a:pt x="6676" y="6124"/>
                  <a:pt x="6665" y="6095"/>
                </a:cubicBezTo>
                <a:cubicBezTo>
                  <a:pt x="6653" y="6061"/>
                  <a:pt x="6641" y="6026"/>
                  <a:pt x="6629" y="5992"/>
                </a:cubicBezTo>
                <a:cubicBezTo>
                  <a:pt x="6621" y="5969"/>
                  <a:pt x="6601" y="5955"/>
                  <a:pt x="6578" y="5955"/>
                </a:cubicBezTo>
                <a:close/>
                <a:moveTo>
                  <a:pt x="6716" y="6370"/>
                </a:moveTo>
                <a:cubicBezTo>
                  <a:pt x="6711" y="6370"/>
                  <a:pt x="6705" y="6371"/>
                  <a:pt x="6700" y="6372"/>
                </a:cubicBezTo>
                <a:cubicBezTo>
                  <a:pt x="6672" y="6382"/>
                  <a:pt x="6656" y="6412"/>
                  <a:pt x="6665" y="6440"/>
                </a:cubicBezTo>
                <a:cubicBezTo>
                  <a:pt x="6677" y="6475"/>
                  <a:pt x="6687" y="6511"/>
                  <a:pt x="6698" y="6544"/>
                </a:cubicBezTo>
                <a:cubicBezTo>
                  <a:pt x="6705" y="6568"/>
                  <a:pt x="6726" y="6584"/>
                  <a:pt x="6750" y="6584"/>
                </a:cubicBezTo>
                <a:cubicBezTo>
                  <a:pt x="6755" y="6584"/>
                  <a:pt x="6761" y="6582"/>
                  <a:pt x="6765" y="6581"/>
                </a:cubicBezTo>
                <a:cubicBezTo>
                  <a:pt x="6793" y="6571"/>
                  <a:pt x="6810" y="6542"/>
                  <a:pt x="6802" y="6513"/>
                </a:cubicBezTo>
                <a:cubicBezTo>
                  <a:pt x="6791" y="6477"/>
                  <a:pt x="6779" y="6444"/>
                  <a:pt x="6768" y="6408"/>
                </a:cubicBezTo>
                <a:cubicBezTo>
                  <a:pt x="6761" y="6385"/>
                  <a:pt x="6740" y="6370"/>
                  <a:pt x="6716" y="6370"/>
                </a:cubicBezTo>
                <a:close/>
                <a:moveTo>
                  <a:pt x="6839" y="6790"/>
                </a:moveTo>
                <a:cubicBezTo>
                  <a:pt x="6835" y="6790"/>
                  <a:pt x="6830" y="6790"/>
                  <a:pt x="6826" y="6791"/>
                </a:cubicBezTo>
                <a:cubicBezTo>
                  <a:pt x="6795" y="6800"/>
                  <a:pt x="6779" y="6830"/>
                  <a:pt x="6787" y="6858"/>
                </a:cubicBezTo>
                <a:cubicBezTo>
                  <a:pt x="6796" y="6893"/>
                  <a:pt x="6805" y="6927"/>
                  <a:pt x="6814" y="6963"/>
                </a:cubicBezTo>
                <a:cubicBezTo>
                  <a:pt x="6819" y="6987"/>
                  <a:pt x="6841" y="7004"/>
                  <a:pt x="6867" y="7004"/>
                </a:cubicBezTo>
                <a:cubicBezTo>
                  <a:pt x="6870" y="7004"/>
                  <a:pt x="6873" y="7003"/>
                  <a:pt x="6876" y="7003"/>
                </a:cubicBezTo>
                <a:cubicBezTo>
                  <a:pt x="6878" y="7003"/>
                  <a:pt x="6879" y="7004"/>
                  <a:pt x="6881" y="7004"/>
                </a:cubicBezTo>
                <a:cubicBezTo>
                  <a:pt x="6909" y="6996"/>
                  <a:pt x="6928" y="6965"/>
                  <a:pt x="6920" y="6937"/>
                </a:cubicBezTo>
                <a:lnTo>
                  <a:pt x="6893" y="6831"/>
                </a:lnTo>
                <a:cubicBezTo>
                  <a:pt x="6886" y="6805"/>
                  <a:pt x="6864" y="6790"/>
                  <a:pt x="6839" y="6790"/>
                </a:cubicBezTo>
                <a:close/>
                <a:moveTo>
                  <a:pt x="6944" y="7213"/>
                </a:moveTo>
                <a:cubicBezTo>
                  <a:pt x="6940" y="7213"/>
                  <a:pt x="6936" y="7214"/>
                  <a:pt x="6932" y="7214"/>
                </a:cubicBezTo>
                <a:cubicBezTo>
                  <a:pt x="6902" y="7221"/>
                  <a:pt x="6883" y="7251"/>
                  <a:pt x="6891" y="7279"/>
                </a:cubicBezTo>
                <a:cubicBezTo>
                  <a:pt x="6898" y="7315"/>
                  <a:pt x="6904" y="7351"/>
                  <a:pt x="6913" y="7386"/>
                </a:cubicBezTo>
                <a:cubicBezTo>
                  <a:pt x="6918" y="7411"/>
                  <a:pt x="6941" y="7429"/>
                  <a:pt x="6966" y="7429"/>
                </a:cubicBezTo>
                <a:cubicBezTo>
                  <a:pt x="6969" y="7429"/>
                  <a:pt x="6972" y="7428"/>
                  <a:pt x="6980" y="7428"/>
                </a:cubicBezTo>
                <a:cubicBezTo>
                  <a:pt x="7008" y="7423"/>
                  <a:pt x="7028" y="7393"/>
                  <a:pt x="7022" y="7363"/>
                </a:cubicBezTo>
                <a:cubicBezTo>
                  <a:pt x="7013" y="7329"/>
                  <a:pt x="7006" y="7292"/>
                  <a:pt x="6997" y="7256"/>
                </a:cubicBezTo>
                <a:cubicBezTo>
                  <a:pt x="6992" y="7230"/>
                  <a:pt x="6969" y="7213"/>
                  <a:pt x="6944" y="7213"/>
                </a:cubicBezTo>
                <a:close/>
                <a:moveTo>
                  <a:pt x="7027" y="7641"/>
                </a:moveTo>
                <a:cubicBezTo>
                  <a:pt x="7024" y="7641"/>
                  <a:pt x="7021" y="7641"/>
                  <a:pt x="7017" y="7642"/>
                </a:cubicBezTo>
                <a:cubicBezTo>
                  <a:pt x="6987" y="7647"/>
                  <a:pt x="6967" y="7674"/>
                  <a:pt x="6972" y="7705"/>
                </a:cubicBezTo>
                <a:cubicBezTo>
                  <a:pt x="6980" y="7739"/>
                  <a:pt x="6986" y="7776"/>
                  <a:pt x="6991" y="7811"/>
                </a:cubicBezTo>
                <a:cubicBezTo>
                  <a:pt x="6995" y="7838"/>
                  <a:pt x="7018" y="7857"/>
                  <a:pt x="7045" y="7857"/>
                </a:cubicBezTo>
                <a:lnTo>
                  <a:pt x="7054" y="7857"/>
                </a:lnTo>
                <a:cubicBezTo>
                  <a:pt x="7082" y="7852"/>
                  <a:pt x="7103" y="7825"/>
                  <a:pt x="7098" y="7795"/>
                </a:cubicBezTo>
                <a:cubicBezTo>
                  <a:pt x="7092" y="7758"/>
                  <a:pt x="7086" y="7722"/>
                  <a:pt x="7080" y="7686"/>
                </a:cubicBezTo>
                <a:cubicBezTo>
                  <a:pt x="7076" y="7659"/>
                  <a:pt x="7054" y="7641"/>
                  <a:pt x="7027" y="7641"/>
                </a:cubicBezTo>
                <a:close/>
                <a:moveTo>
                  <a:pt x="7093" y="8073"/>
                </a:moveTo>
                <a:cubicBezTo>
                  <a:pt x="7091" y="8073"/>
                  <a:pt x="7088" y="8073"/>
                  <a:pt x="7085" y="8073"/>
                </a:cubicBezTo>
                <a:cubicBezTo>
                  <a:pt x="7055" y="8077"/>
                  <a:pt x="7034" y="8105"/>
                  <a:pt x="7038" y="8135"/>
                </a:cubicBezTo>
                <a:cubicBezTo>
                  <a:pt x="7042" y="8171"/>
                  <a:pt x="7048" y="8207"/>
                  <a:pt x="7051" y="8242"/>
                </a:cubicBezTo>
                <a:cubicBezTo>
                  <a:pt x="7054" y="8270"/>
                  <a:pt x="7077" y="8291"/>
                  <a:pt x="7105" y="8291"/>
                </a:cubicBezTo>
                <a:cubicBezTo>
                  <a:pt x="7107" y="8291"/>
                  <a:pt x="7111" y="8291"/>
                  <a:pt x="7112" y="8289"/>
                </a:cubicBezTo>
                <a:cubicBezTo>
                  <a:pt x="7142" y="8287"/>
                  <a:pt x="7164" y="8260"/>
                  <a:pt x="7160" y="8229"/>
                </a:cubicBezTo>
                <a:cubicBezTo>
                  <a:pt x="7156" y="8193"/>
                  <a:pt x="7152" y="8157"/>
                  <a:pt x="7147" y="8120"/>
                </a:cubicBezTo>
                <a:cubicBezTo>
                  <a:pt x="7143" y="8093"/>
                  <a:pt x="7120" y="8073"/>
                  <a:pt x="7093" y="8073"/>
                </a:cubicBezTo>
                <a:close/>
                <a:moveTo>
                  <a:pt x="7139" y="8507"/>
                </a:moveTo>
                <a:cubicBezTo>
                  <a:pt x="7137" y="8507"/>
                  <a:pt x="7135" y="8507"/>
                  <a:pt x="7134" y="8507"/>
                </a:cubicBezTo>
                <a:cubicBezTo>
                  <a:pt x="7103" y="8509"/>
                  <a:pt x="7081" y="8535"/>
                  <a:pt x="7084" y="8565"/>
                </a:cubicBezTo>
                <a:cubicBezTo>
                  <a:pt x="7086" y="8602"/>
                  <a:pt x="7090" y="8638"/>
                  <a:pt x="7092" y="8674"/>
                </a:cubicBezTo>
                <a:cubicBezTo>
                  <a:pt x="7095" y="8703"/>
                  <a:pt x="7118" y="8726"/>
                  <a:pt x="7147" y="8726"/>
                </a:cubicBezTo>
                <a:lnTo>
                  <a:pt x="7150" y="8726"/>
                </a:lnTo>
                <a:cubicBezTo>
                  <a:pt x="7181" y="8723"/>
                  <a:pt x="7205" y="8696"/>
                  <a:pt x="7202" y="8666"/>
                </a:cubicBezTo>
                <a:cubicBezTo>
                  <a:pt x="7200" y="8629"/>
                  <a:pt x="7195" y="8593"/>
                  <a:pt x="7192" y="8556"/>
                </a:cubicBezTo>
                <a:cubicBezTo>
                  <a:pt x="7190" y="8529"/>
                  <a:pt x="7167" y="8507"/>
                  <a:pt x="7139" y="8507"/>
                </a:cubicBezTo>
                <a:close/>
                <a:moveTo>
                  <a:pt x="7163" y="8944"/>
                </a:moveTo>
                <a:cubicBezTo>
                  <a:pt x="7133" y="8946"/>
                  <a:pt x="7108" y="8970"/>
                  <a:pt x="7111" y="9000"/>
                </a:cubicBezTo>
                <a:cubicBezTo>
                  <a:pt x="7112" y="9037"/>
                  <a:pt x="7113" y="9072"/>
                  <a:pt x="7114" y="9109"/>
                </a:cubicBezTo>
                <a:cubicBezTo>
                  <a:pt x="7116" y="9137"/>
                  <a:pt x="7140" y="9161"/>
                  <a:pt x="7169" y="9161"/>
                </a:cubicBezTo>
                <a:cubicBezTo>
                  <a:pt x="7169" y="9161"/>
                  <a:pt x="7170" y="9161"/>
                  <a:pt x="7170" y="9162"/>
                </a:cubicBezTo>
                <a:cubicBezTo>
                  <a:pt x="7201" y="9161"/>
                  <a:pt x="7224" y="9136"/>
                  <a:pt x="7223" y="9106"/>
                </a:cubicBezTo>
                <a:lnTo>
                  <a:pt x="7218" y="8996"/>
                </a:lnTo>
                <a:cubicBezTo>
                  <a:pt x="7217" y="8966"/>
                  <a:pt x="7192" y="8944"/>
                  <a:pt x="7163" y="8944"/>
                </a:cubicBezTo>
                <a:close/>
                <a:moveTo>
                  <a:pt x="7173" y="9380"/>
                </a:moveTo>
                <a:cubicBezTo>
                  <a:pt x="7143" y="9380"/>
                  <a:pt x="7118" y="9403"/>
                  <a:pt x="7118" y="9434"/>
                </a:cubicBezTo>
                <a:cubicBezTo>
                  <a:pt x="7118" y="9470"/>
                  <a:pt x="7117" y="9506"/>
                  <a:pt x="7117" y="9543"/>
                </a:cubicBezTo>
                <a:cubicBezTo>
                  <a:pt x="7117" y="9572"/>
                  <a:pt x="7140" y="9597"/>
                  <a:pt x="7171" y="9597"/>
                </a:cubicBezTo>
                <a:cubicBezTo>
                  <a:pt x="7202" y="9597"/>
                  <a:pt x="7226" y="9574"/>
                  <a:pt x="7226" y="9545"/>
                </a:cubicBezTo>
                <a:cubicBezTo>
                  <a:pt x="7227" y="9508"/>
                  <a:pt x="7227" y="9471"/>
                  <a:pt x="7227" y="9435"/>
                </a:cubicBezTo>
                <a:cubicBezTo>
                  <a:pt x="7228" y="9404"/>
                  <a:pt x="7203" y="9380"/>
                  <a:pt x="7173" y="9380"/>
                </a:cubicBezTo>
                <a:close/>
                <a:moveTo>
                  <a:pt x="7160" y="9815"/>
                </a:moveTo>
                <a:cubicBezTo>
                  <a:pt x="7131" y="9815"/>
                  <a:pt x="7107" y="9838"/>
                  <a:pt x="7106" y="9867"/>
                </a:cubicBezTo>
                <a:cubicBezTo>
                  <a:pt x="7103" y="9904"/>
                  <a:pt x="7102" y="9939"/>
                  <a:pt x="7100" y="9975"/>
                </a:cubicBezTo>
                <a:cubicBezTo>
                  <a:pt x="7098" y="10006"/>
                  <a:pt x="7120" y="10032"/>
                  <a:pt x="7150" y="10033"/>
                </a:cubicBezTo>
                <a:lnTo>
                  <a:pt x="7155" y="10033"/>
                </a:lnTo>
                <a:cubicBezTo>
                  <a:pt x="7184" y="10033"/>
                  <a:pt x="7208" y="10011"/>
                  <a:pt x="7210" y="9983"/>
                </a:cubicBezTo>
                <a:cubicBezTo>
                  <a:pt x="7212" y="9946"/>
                  <a:pt x="7214" y="9909"/>
                  <a:pt x="7216" y="9873"/>
                </a:cubicBezTo>
                <a:cubicBezTo>
                  <a:pt x="7217" y="9842"/>
                  <a:pt x="7194" y="9816"/>
                  <a:pt x="7164" y="9815"/>
                </a:cubicBezTo>
                <a:cubicBezTo>
                  <a:pt x="7163" y="9815"/>
                  <a:pt x="7161" y="9815"/>
                  <a:pt x="7160" y="9815"/>
                </a:cubicBezTo>
                <a:close/>
                <a:moveTo>
                  <a:pt x="7131" y="10252"/>
                </a:moveTo>
                <a:cubicBezTo>
                  <a:pt x="7103" y="10252"/>
                  <a:pt x="7079" y="10273"/>
                  <a:pt x="7076" y="10302"/>
                </a:cubicBezTo>
                <a:cubicBezTo>
                  <a:pt x="7074" y="10337"/>
                  <a:pt x="7070" y="10373"/>
                  <a:pt x="7066" y="10409"/>
                </a:cubicBezTo>
                <a:cubicBezTo>
                  <a:pt x="7063" y="10439"/>
                  <a:pt x="7084" y="10466"/>
                  <a:pt x="7114" y="10470"/>
                </a:cubicBezTo>
                <a:lnTo>
                  <a:pt x="7119" y="10470"/>
                </a:lnTo>
                <a:cubicBezTo>
                  <a:pt x="7147" y="10470"/>
                  <a:pt x="7170" y="10449"/>
                  <a:pt x="7174" y="10419"/>
                </a:cubicBezTo>
                <a:cubicBezTo>
                  <a:pt x="7179" y="10384"/>
                  <a:pt x="7181" y="10347"/>
                  <a:pt x="7185" y="10310"/>
                </a:cubicBezTo>
                <a:cubicBezTo>
                  <a:pt x="7187" y="10281"/>
                  <a:pt x="7165" y="10255"/>
                  <a:pt x="7135" y="10252"/>
                </a:cubicBezTo>
                <a:cubicBezTo>
                  <a:pt x="7133" y="10252"/>
                  <a:pt x="7132" y="10252"/>
                  <a:pt x="7131" y="10252"/>
                </a:cubicBezTo>
                <a:close/>
                <a:moveTo>
                  <a:pt x="7077" y="10686"/>
                </a:moveTo>
                <a:cubicBezTo>
                  <a:pt x="7052" y="10686"/>
                  <a:pt x="7028" y="10705"/>
                  <a:pt x="7025" y="10732"/>
                </a:cubicBezTo>
                <a:cubicBezTo>
                  <a:pt x="7019" y="10768"/>
                  <a:pt x="7014" y="10805"/>
                  <a:pt x="7009" y="10839"/>
                </a:cubicBezTo>
                <a:cubicBezTo>
                  <a:pt x="7005" y="10869"/>
                  <a:pt x="7025" y="10897"/>
                  <a:pt x="7055" y="10901"/>
                </a:cubicBezTo>
                <a:lnTo>
                  <a:pt x="7063" y="10901"/>
                </a:lnTo>
                <a:cubicBezTo>
                  <a:pt x="7090" y="10901"/>
                  <a:pt x="7113" y="10883"/>
                  <a:pt x="7117" y="10857"/>
                </a:cubicBezTo>
                <a:cubicBezTo>
                  <a:pt x="7122" y="10820"/>
                  <a:pt x="7127" y="10785"/>
                  <a:pt x="7133" y="10748"/>
                </a:cubicBezTo>
                <a:cubicBezTo>
                  <a:pt x="7138" y="10718"/>
                  <a:pt x="7117" y="10691"/>
                  <a:pt x="7086" y="10686"/>
                </a:cubicBezTo>
                <a:cubicBezTo>
                  <a:pt x="7083" y="10686"/>
                  <a:pt x="7080" y="10686"/>
                  <a:pt x="7077" y="10686"/>
                </a:cubicBezTo>
                <a:close/>
                <a:moveTo>
                  <a:pt x="7007" y="11116"/>
                </a:moveTo>
                <a:cubicBezTo>
                  <a:pt x="6981" y="11116"/>
                  <a:pt x="6959" y="11134"/>
                  <a:pt x="6954" y="11161"/>
                </a:cubicBezTo>
                <a:cubicBezTo>
                  <a:pt x="6948" y="11195"/>
                  <a:pt x="6940" y="11231"/>
                  <a:pt x="6934" y="11267"/>
                </a:cubicBezTo>
                <a:cubicBezTo>
                  <a:pt x="6928" y="11296"/>
                  <a:pt x="6946" y="11325"/>
                  <a:pt x="6976" y="11330"/>
                </a:cubicBezTo>
                <a:cubicBezTo>
                  <a:pt x="6981" y="11332"/>
                  <a:pt x="6983" y="11332"/>
                  <a:pt x="6987" y="11332"/>
                </a:cubicBezTo>
                <a:cubicBezTo>
                  <a:pt x="7013" y="11332"/>
                  <a:pt x="7035" y="11314"/>
                  <a:pt x="7040" y="11289"/>
                </a:cubicBezTo>
                <a:cubicBezTo>
                  <a:pt x="7049" y="11253"/>
                  <a:pt x="7055" y="11216"/>
                  <a:pt x="7061" y="11181"/>
                </a:cubicBezTo>
                <a:cubicBezTo>
                  <a:pt x="7069" y="11151"/>
                  <a:pt x="7049" y="11122"/>
                  <a:pt x="7018" y="11117"/>
                </a:cubicBezTo>
                <a:cubicBezTo>
                  <a:pt x="7015" y="11116"/>
                  <a:pt x="7011" y="11116"/>
                  <a:pt x="7007" y="11116"/>
                </a:cubicBezTo>
                <a:close/>
                <a:moveTo>
                  <a:pt x="6919" y="11541"/>
                </a:moveTo>
                <a:cubicBezTo>
                  <a:pt x="6895" y="11541"/>
                  <a:pt x="6871" y="11558"/>
                  <a:pt x="6865" y="11583"/>
                </a:cubicBezTo>
                <a:cubicBezTo>
                  <a:pt x="6856" y="11619"/>
                  <a:pt x="6849" y="11654"/>
                  <a:pt x="6839" y="11689"/>
                </a:cubicBezTo>
                <a:cubicBezTo>
                  <a:pt x="6831" y="11719"/>
                  <a:pt x="6850" y="11748"/>
                  <a:pt x="6878" y="11756"/>
                </a:cubicBezTo>
                <a:cubicBezTo>
                  <a:pt x="6882" y="11758"/>
                  <a:pt x="6887" y="11758"/>
                  <a:pt x="6892" y="11758"/>
                </a:cubicBezTo>
                <a:cubicBezTo>
                  <a:pt x="6917" y="11758"/>
                  <a:pt x="6939" y="11742"/>
                  <a:pt x="6945" y="11715"/>
                </a:cubicBezTo>
                <a:cubicBezTo>
                  <a:pt x="6954" y="11678"/>
                  <a:pt x="6964" y="11644"/>
                  <a:pt x="6971" y="11608"/>
                </a:cubicBezTo>
                <a:cubicBezTo>
                  <a:pt x="6978" y="11579"/>
                  <a:pt x="6960" y="11549"/>
                  <a:pt x="6930" y="11542"/>
                </a:cubicBezTo>
                <a:cubicBezTo>
                  <a:pt x="6927" y="11541"/>
                  <a:pt x="6923" y="11541"/>
                  <a:pt x="6919" y="11541"/>
                </a:cubicBezTo>
                <a:close/>
                <a:moveTo>
                  <a:pt x="6809" y="11963"/>
                </a:moveTo>
                <a:cubicBezTo>
                  <a:pt x="6784" y="11963"/>
                  <a:pt x="6762" y="11979"/>
                  <a:pt x="6755" y="12004"/>
                </a:cubicBezTo>
                <a:lnTo>
                  <a:pt x="6740" y="12056"/>
                </a:lnTo>
                <a:cubicBezTo>
                  <a:pt x="6730" y="12085"/>
                  <a:pt x="6747" y="12116"/>
                  <a:pt x="6776" y="12124"/>
                </a:cubicBezTo>
                <a:cubicBezTo>
                  <a:pt x="6782" y="12125"/>
                  <a:pt x="6787" y="12126"/>
                  <a:pt x="6792" y="12126"/>
                </a:cubicBezTo>
                <a:cubicBezTo>
                  <a:pt x="6815" y="12126"/>
                  <a:pt x="6838" y="12111"/>
                  <a:pt x="6846" y="12088"/>
                </a:cubicBezTo>
                <a:lnTo>
                  <a:pt x="6861" y="12033"/>
                </a:lnTo>
                <a:cubicBezTo>
                  <a:pt x="6870" y="12004"/>
                  <a:pt x="6852" y="11974"/>
                  <a:pt x="6824" y="11965"/>
                </a:cubicBezTo>
                <a:cubicBezTo>
                  <a:pt x="6819" y="11964"/>
                  <a:pt x="6814" y="11963"/>
                  <a:pt x="6809" y="11963"/>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flipH="1" rot="-1522133">
            <a:off x="-971842" y="3790908"/>
            <a:ext cx="3212298" cy="3374644"/>
          </a:xfrm>
          <a:custGeom>
            <a:rect b="b" l="l" r="r" t="t"/>
            <a:pathLst>
              <a:path extrusionOk="0" h="20267" w="19292">
                <a:moveTo>
                  <a:pt x="13953" y="0"/>
                </a:moveTo>
                <a:cubicBezTo>
                  <a:pt x="13424" y="0"/>
                  <a:pt x="12903" y="125"/>
                  <a:pt x="12445" y="399"/>
                </a:cubicBezTo>
                <a:cubicBezTo>
                  <a:pt x="9895" y="1924"/>
                  <a:pt x="10885" y="6487"/>
                  <a:pt x="8345" y="8027"/>
                </a:cubicBezTo>
                <a:cubicBezTo>
                  <a:pt x="7402" y="8600"/>
                  <a:pt x="6221" y="8565"/>
                  <a:pt x="5168" y="8890"/>
                </a:cubicBezTo>
                <a:cubicBezTo>
                  <a:pt x="0" y="10486"/>
                  <a:pt x="1760" y="17785"/>
                  <a:pt x="5661" y="19749"/>
                </a:cubicBezTo>
                <a:cubicBezTo>
                  <a:pt x="6384" y="20112"/>
                  <a:pt x="7173" y="20266"/>
                  <a:pt x="7976" y="20266"/>
                </a:cubicBezTo>
                <a:cubicBezTo>
                  <a:pt x="9103" y="20266"/>
                  <a:pt x="10259" y="19963"/>
                  <a:pt x="11299" y="19511"/>
                </a:cubicBezTo>
                <a:cubicBezTo>
                  <a:pt x="14094" y="18299"/>
                  <a:pt x="16422" y="16044"/>
                  <a:pt x="17724" y="13288"/>
                </a:cubicBezTo>
                <a:cubicBezTo>
                  <a:pt x="19027" y="10534"/>
                  <a:pt x="19291" y="7302"/>
                  <a:pt x="18453" y="4372"/>
                </a:cubicBezTo>
                <a:cubicBezTo>
                  <a:pt x="18071" y="3036"/>
                  <a:pt x="17432" y="1716"/>
                  <a:pt x="16342" y="852"/>
                </a:cubicBezTo>
                <a:cubicBezTo>
                  <a:pt x="15670" y="320"/>
                  <a:pt x="14801" y="0"/>
                  <a:pt x="13953"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rot="9582364">
            <a:off x="6510436" y="-1476947"/>
            <a:ext cx="3557483" cy="3085677"/>
          </a:xfrm>
          <a:custGeom>
            <a:rect b="b" l="l" r="r" t="t"/>
            <a:pathLst>
              <a:path extrusionOk="0" h="20608" w="23759">
                <a:moveTo>
                  <a:pt x="7009" y="0"/>
                </a:moveTo>
                <a:cubicBezTo>
                  <a:pt x="6559" y="0"/>
                  <a:pt x="6111" y="100"/>
                  <a:pt x="5709" y="312"/>
                </a:cubicBezTo>
                <a:lnTo>
                  <a:pt x="4943" y="1495"/>
                </a:lnTo>
                <a:cubicBezTo>
                  <a:pt x="3679" y="3131"/>
                  <a:pt x="2407" y="4780"/>
                  <a:pt x="1483" y="6631"/>
                </a:cubicBezTo>
                <a:cubicBezTo>
                  <a:pt x="560" y="8481"/>
                  <a:pt x="1" y="10569"/>
                  <a:pt x="258" y="12620"/>
                </a:cubicBezTo>
                <a:cubicBezTo>
                  <a:pt x="612" y="15448"/>
                  <a:pt x="2543" y="17960"/>
                  <a:pt x="5053" y="19306"/>
                </a:cubicBezTo>
                <a:cubicBezTo>
                  <a:pt x="6715" y="20197"/>
                  <a:pt x="8598" y="20607"/>
                  <a:pt x="10488" y="20607"/>
                </a:cubicBezTo>
                <a:cubicBezTo>
                  <a:pt x="11456" y="20607"/>
                  <a:pt x="12425" y="20500"/>
                  <a:pt x="13367" y="20295"/>
                </a:cubicBezTo>
                <a:cubicBezTo>
                  <a:pt x="16151" y="19690"/>
                  <a:pt x="18716" y="18278"/>
                  <a:pt x="20945" y="16503"/>
                </a:cubicBezTo>
                <a:cubicBezTo>
                  <a:pt x="21946" y="15705"/>
                  <a:pt x="22921" y="14780"/>
                  <a:pt x="23340" y="13570"/>
                </a:cubicBezTo>
                <a:cubicBezTo>
                  <a:pt x="23759" y="12360"/>
                  <a:pt x="23440" y="10810"/>
                  <a:pt x="22323" y="10184"/>
                </a:cubicBezTo>
                <a:cubicBezTo>
                  <a:pt x="20969" y="9427"/>
                  <a:pt x="18917" y="10177"/>
                  <a:pt x="17946" y="8967"/>
                </a:cubicBezTo>
                <a:cubicBezTo>
                  <a:pt x="17258" y="8109"/>
                  <a:pt x="17595" y="6748"/>
                  <a:pt x="16941" y="5866"/>
                </a:cubicBezTo>
                <a:cubicBezTo>
                  <a:pt x="16447" y="5200"/>
                  <a:pt x="15581" y="5032"/>
                  <a:pt x="14723" y="5032"/>
                </a:cubicBezTo>
                <a:cubicBezTo>
                  <a:pt x="14490" y="5032"/>
                  <a:pt x="14257" y="5044"/>
                  <a:pt x="14033" y="5062"/>
                </a:cubicBezTo>
                <a:cubicBezTo>
                  <a:pt x="13683" y="5091"/>
                  <a:pt x="13317" y="5121"/>
                  <a:pt x="12956" y="5121"/>
                </a:cubicBezTo>
                <a:cubicBezTo>
                  <a:pt x="12236" y="5121"/>
                  <a:pt x="11534" y="5003"/>
                  <a:pt x="11018" y="4530"/>
                </a:cubicBezTo>
                <a:cubicBezTo>
                  <a:pt x="10218" y="3795"/>
                  <a:pt x="10231" y="2541"/>
                  <a:pt x="9733" y="1577"/>
                </a:cubicBezTo>
                <a:cubicBezTo>
                  <a:pt x="9224" y="591"/>
                  <a:pt x="8108" y="0"/>
                  <a:pt x="7009" y="0"/>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6"/>
          <p:cNvGrpSpPr/>
          <p:nvPr/>
        </p:nvGrpSpPr>
        <p:grpSpPr>
          <a:xfrm rot="-655314">
            <a:off x="8394400" y="666823"/>
            <a:ext cx="879045" cy="690072"/>
            <a:chOff x="5574445" y="3525154"/>
            <a:chExt cx="210507" cy="165241"/>
          </a:xfrm>
        </p:grpSpPr>
        <p:sp>
          <p:nvSpPr>
            <p:cNvPr id="80" name="Google Shape;80;p6"/>
            <p:cNvSpPr/>
            <p:nvPr/>
          </p:nvSpPr>
          <p:spPr>
            <a:xfrm>
              <a:off x="5574445" y="3525154"/>
              <a:ext cx="210507" cy="165241"/>
            </a:xfrm>
            <a:custGeom>
              <a:rect b="b" l="l" r="r" t="t"/>
              <a:pathLst>
                <a:path extrusionOk="0" h="3592" w="4576">
                  <a:moveTo>
                    <a:pt x="1993" y="1001"/>
                  </a:moveTo>
                  <a:cubicBezTo>
                    <a:pt x="2349" y="1001"/>
                    <a:pt x="2636" y="1066"/>
                    <a:pt x="2636" y="1066"/>
                  </a:cubicBezTo>
                  <a:cubicBezTo>
                    <a:pt x="2207" y="1741"/>
                    <a:pt x="1378" y="2177"/>
                    <a:pt x="1378" y="2177"/>
                  </a:cubicBezTo>
                  <a:cubicBezTo>
                    <a:pt x="1143" y="1771"/>
                    <a:pt x="1139" y="1177"/>
                    <a:pt x="1139" y="1177"/>
                  </a:cubicBezTo>
                  <a:cubicBezTo>
                    <a:pt x="1399" y="1040"/>
                    <a:pt x="1717" y="1001"/>
                    <a:pt x="1993" y="1001"/>
                  </a:cubicBezTo>
                  <a:close/>
                  <a:moveTo>
                    <a:pt x="2646" y="1"/>
                  </a:moveTo>
                  <a:cubicBezTo>
                    <a:pt x="1823" y="1"/>
                    <a:pt x="879" y="112"/>
                    <a:pt x="92" y="498"/>
                  </a:cubicBezTo>
                  <a:cubicBezTo>
                    <a:pt x="35" y="527"/>
                    <a:pt x="1" y="584"/>
                    <a:pt x="3" y="645"/>
                  </a:cubicBezTo>
                  <a:cubicBezTo>
                    <a:pt x="17" y="1027"/>
                    <a:pt x="108" y="2436"/>
                    <a:pt x="664" y="3508"/>
                  </a:cubicBezTo>
                  <a:cubicBezTo>
                    <a:pt x="691" y="3562"/>
                    <a:pt x="746" y="3591"/>
                    <a:pt x="802" y="3591"/>
                  </a:cubicBezTo>
                  <a:cubicBezTo>
                    <a:pt x="828" y="3591"/>
                    <a:pt x="854" y="3585"/>
                    <a:pt x="878" y="3571"/>
                  </a:cubicBezTo>
                  <a:cubicBezTo>
                    <a:pt x="1410" y="3269"/>
                    <a:pt x="3348" y="2095"/>
                    <a:pt x="4512" y="399"/>
                  </a:cubicBezTo>
                  <a:cubicBezTo>
                    <a:pt x="4576" y="304"/>
                    <a:pt x="4523" y="177"/>
                    <a:pt x="4412" y="157"/>
                  </a:cubicBezTo>
                  <a:cubicBezTo>
                    <a:pt x="4078" y="97"/>
                    <a:pt x="3414" y="1"/>
                    <a:pt x="2646"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5618377" y="3669556"/>
              <a:ext cx="8004" cy="9062"/>
            </a:xfrm>
            <a:custGeom>
              <a:rect b="b" l="l" r="r" t="t"/>
              <a:pathLst>
                <a:path extrusionOk="0" h="197" w="174">
                  <a:moveTo>
                    <a:pt x="96" y="0"/>
                  </a:moveTo>
                  <a:lnTo>
                    <a:pt x="1" y="52"/>
                  </a:lnTo>
                  <a:lnTo>
                    <a:pt x="78" y="196"/>
                  </a:lnTo>
                  <a:lnTo>
                    <a:pt x="174" y="144"/>
                  </a:lnTo>
                  <a:lnTo>
                    <a:pt x="96"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5637100" y="3657227"/>
              <a:ext cx="8280" cy="8556"/>
            </a:xfrm>
            <a:custGeom>
              <a:rect b="b" l="l" r="r" t="t"/>
              <a:pathLst>
                <a:path extrusionOk="0" h="186" w="180">
                  <a:moveTo>
                    <a:pt x="85" y="0"/>
                  </a:moveTo>
                  <a:lnTo>
                    <a:pt x="0" y="68"/>
                  </a:lnTo>
                  <a:lnTo>
                    <a:pt x="96" y="186"/>
                  </a:lnTo>
                  <a:lnTo>
                    <a:pt x="179" y="118"/>
                  </a:lnTo>
                  <a:lnTo>
                    <a:pt x="85"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5656237" y="3643012"/>
              <a:ext cx="8602" cy="8740"/>
            </a:xfrm>
            <a:custGeom>
              <a:rect b="b" l="l" r="r" t="t"/>
              <a:pathLst>
                <a:path extrusionOk="0" h="190" w="187">
                  <a:moveTo>
                    <a:pt x="80" y="0"/>
                  </a:moveTo>
                  <a:lnTo>
                    <a:pt x="0" y="76"/>
                  </a:lnTo>
                  <a:lnTo>
                    <a:pt x="107" y="190"/>
                  </a:lnTo>
                  <a:lnTo>
                    <a:pt x="186" y="115"/>
                  </a:lnTo>
                  <a:lnTo>
                    <a:pt x="80"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5675421" y="3628889"/>
              <a:ext cx="8142" cy="7636"/>
            </a:xfrm>
            <a:custGeom>
              <a:rect b="b" l="l" r="r" t="t"/>
              <a:pathLst>
                <a:path extrusionOk="0" h="166" w="177">
                  <a:moveTo>
                    <a:pt x="58" y="1"/>
                  </a:moveTo>
                  <a:lnTo>
                    <a:pt x="1" y="94"/>
                  </a:lnTo>
                  <a:lnTo>
                    <a:pt x="121" y="166"/>
                  </a:lnTo>
                  <a:lnTo>
                    <a:pt x="177" y="73"/>
                  </a:lnTo>
                  <a:lnTo>
                    <a:pt x="58" y="1"/>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5695064" y="3613570"/>
              <a:ext cx="8234" cy="8280"/>
            </a:xfrm>
            <a:custGeom>
              <a:rect b="b" l="l" r="r" t="t"/>
              <a:pathLst>
                <a:path extrusionOk="0" h="180" w="179">
                  <a:moveTo>
                    <a:pt x="80" y="0"/>
                  </a:moveTo>
                  <a:lnTo>
                    <a:pt x="0" y="76"/>
                  </a:lnTo>
                  <a:lnTo>
                    <a:pt x="99" y="180"/>
                  </a:lnTo>
                  <a:lnTo>
                    <a:pt x="178" y="103"/>
                  </a:lnTo>
                  <a:lnTo>
                    <a:pt x="80"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5713097" y="3597286"/>
              <a:ext cx="8326" cy="7820"/>
            </a:xfrm>
            <a:custGeom>
              <a:rect b="b" l="l" r="r" t="t"/>
              <a:pathLst>
                <a:path extrusionOk="0" h="170" w="181">
                  <a:moveTo>
                    <a:pt x="61" y="0"/>
                  </a:moveTo>
                  <a:lnTo>
                    <a:pt x="1" y="92"/>
                  </a:lnTo>
                  <a:lnTo>
                    <a:pt x="120" y="169"/>
                  </a:lnTo>
                  <a:lnTo>
                    <a:pt x="180" y="78"/>
                  </a:lnTo>
                  <a:lnTo>
                    <a:pt x="61"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5729289" y="3581047"/>
              <a:ext cx="8740" cy="7544"/>
            </a:xfrm>
            <a:custGeom>
              <a:rect b="b" l="l" r="r" t="t"/>
              <a:pathLst>
                <a:path extrusionOk="0" h="164" w="190">
                  <a:moveTo>
                    <a:pt x="46" y="0"/>
                  </a:moveTo>
                  <a:lnTo>
                    <a:pt x="1" y="100"/>
                  </a:lnTo>
                  <a:lnTo>
                    <a:pt x="144" y="164"/>
                  </a:lnTo>
                  <a:lnTo>
                    <a:pt x="189" y="65"/>
                  </a:lnTo>
                  <a:lnTo>
                    <a:pt x="46"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5742814" y="3565498"/>
              <a:ext cx="7728" cy="7452"/>
            </a:xfrm>
            <a:custGeom>
              <a:rect b="b" l="l" r="r" t="t"/>
              <a:pathLst>
                <a:path extrusionOk="0" h="162" w="168">
                  <a:moveTo>
                    <a:pt x="59" y="0"/>
                  </a:moveTo>
                  <a:lnTo>
                    <a:pt x="0" y="91"/>
                  </a:lnTo>
                  <a:lnTo>
                    <a:pt x="108" y="161"/>
                  </a:lnTo>
                  <a:lnTo>
                    <a:pt x="168" y="70"/>
                  </a:lnTo>
                  <a:lnTo>
                    <a:pt x="59"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5759467" y="3549259"/>
              <a:ext cx="9154" cy="7682"/>
            </a:xfrm>
            <a:custGeom>
              <a:rect b="b" l="l" r="r" t="t"/>
              <a:pathLst>
                <a:path extrusionOk="0" h="167" w="199">
                  <a:moveTo>
                    <a:pt x="43" y="0"/>
                  </a:moveTo>
                  <a:lnTo>
                    <a:pt x="1" y="101"/>
                  </a:lnTo>
                  <a:lnTo>
                    <a:pt x="157" y="167"/>
                  </a:lnTo>
                  <a:lnTo>
                    <a:pt x="198" y="66"/>
                  </a:lnTo>
                  <a:lnTo>
                    <a:pt x="43"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5606049" y="3537666"/>
              <a:ext cx="159859" cy="137317"/>
            </a:xfrm>
            <a:custGeom>
              <a:rect b="b" l="l" r="r" t="t"/>
              <a:pathLst>
                <a:path extrusionOk="0" h="2985" w="3475">
                  <a:moveTo>
                    <a:pt x="3390" y="1"/>
                  </a:moveTo>
                  <a:cubicBezTo>
                    <a:pt x="3375" y="20"/>
                    <a:pt x="1898" y="1839"/>
                    <a:pt x="1" y="2889"/>
                  </a:cubicBezTo>
                  <a:lnTo>
                    <a:pt x="53" y="2985"/>
                  </a:lnTo>
                  <a:cubicBezTo>
                    <a:pt x="1970" y="1924"/>
                    <a:pt x="3461" y="89"/>
                    <a:pt x="3475" y="69"/>
                  </a:cubicBezTo>
                  <a:lnTo>
                    <a:pt x="3390" y="1"/>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5589166" y="3555561"/>
              <a:ext cx="17113" cy="69970"/>
            </a:xfrm>
            <a:custGeom>
              <a:rect b="b" l="l" r="r" t="t"/>
              <a:pathLst>
                <a:path extrusionOk="0" h="1521" w="372">
                  <a:moveTo>
                    <a:pt x="183" y="0"/>
                  </a:moveTo>
                  <a:cubicBezTo>
                    <a:pt x="149" y="0"/>
                    <a:pt x="115" y="12"/>
                    <a:pt x="89" y="33"/>
                  </a:cubicBezTo>
                  <a:cubicBezTo>
                    <a:pt x="60" y="55"/>
                    <a:pt x="40" y="85"/>
                    <a:pt x="26" y="119"/>
                  </a:cubicBezTo>
                  <a:cubicBezTo>
                    <a:pt x="18" y="140"/>
                    <a:pt x="12" y="162"/>
                    <a:pt x="9" y="185"/>
                  </a:cubicBezTo>
                  <a:cubicBezTo>
                    <a:pt x="0" y="242"/>
                    <a:pt x="6" y="301"/>
                    <a:pt x="13" y="359"/>
                  </a:cubicBezTo>
                  <a:cubicBezTo>
                    <a:pt x="48" y="697"/>
                    <a:pt x="103" y="1035"/>
                    <a:pt x="171" y="1370"/>
                  </a:cubicBezTo>
                  <a:cubicBezTo>
                    <a:pt x="179" y="1407"/>
                    <a:pt x="187" y="1446"/>
                    <a:pt x="210" y="1476"/>
                  </a:cubicBezTo>
                  <a:cubicBezTo>
                    <a:pt x="228" y="1501"/>
                    <a:pt x="258" y="1521"/>
                    <a:pt x="288" y="1521"/>
                  </a:cubicBezTo>
                  <a:cubicBezTo>
                    <a:pt x="294" y="1521"/>
                    <a:pt x="301" y="1520"/>
                    <a:pt x="307" y="1518"/>
                  </a:cubicBezTo>
                  <a:cubicBezTo>
                    <a:pt x="341" y="1509"/>
                    <a:pt x="361" y="1475"/>
                    <a:pt x="367" y="1442"/>
                  </a:cubicBezTo>
                  <a:cubicBezTo>
                    <a:pt x="372" y="1407"/>
                    <a:pt x="365" y="1374"/>
                    <a:pt x="357" y="1340"/>
                  </a:cubicBezTo>
                  <a:cubicBezTo>
                    <a:pt x="294" y="1069"/>
                    <a:pt x="164" y="767"/>
                    <a:pt x="239" y="490"/>
                  </a:cubicBezTo>
                  <a:cubicBezTo>
                    <a:pt x="265" y="395"/>
                    <a:pt x="301" y="302"/>
                    <a:pt x="311" y="204"/>
                  </a:cubicBezTo>
                  <a:cubicBezTo>
                    <a:pt x="316" y="138"/>
                    <a:pt x="306" y="60"/>
                    <a:pt x="252" y="20"/>
                  </a:cubicBezTo>
                  <a:cubicBezTo>
                    <a:pt x="231" y="7"/>
                    <a:pt x="207" y="0"/>
                    <a:pt x="183"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5599792" y="3629349"/>
              <a:ext cx="13985" cy="13341"/>
            </a:xfrm>
            <a:custGeom>
              <a:rect b="b" l="l" r="r" t="t"/>
              <a:pathLst>
                <a:path extrusionOk="0" h="290" w="304">
                  <a:moveTo>
                    <a:pt x="132" y="1"/>
                  </a:moveTo>
                  <a:cubicBezTo>
                    <a:pt x="118" y="1"/>
                    <a:pt x="104" y="3"/>
                    <a:pt x="91" y="8"/>
                  </a:cubicBezTo>
                  <a:cubicBezTo>
                    <a:pt x="17" y="38"/>
                    <a:pt x="1" y="153"/>
                    <a:pt x="26" y="218"/>
                  </a:cubicBezTo>
                  <a:cubicBezTo>
                    <a:pt x="35" y="246"/>
                    <a:pt x="53" y="270"/>
                    <a:pt x="79" y="283"/>
                  </a:cubicBezTo>
                  <a:cubicBezTo>
                    <a:pt x="90" y="288"/>
                    <a:pt x="103" y="290"/>
                    <a:pt x="115" y="290"/>
                  </a:cubicBezTo>
                  <a:cubicBezTo>
                    <a:pt x="128" y="290"/>
                    <a:pt x="142" y="288"/>
                    <a:pt x="154" y="284"/>
                  </a:cubicBezTo>
                  <a:cubicBezTo>
                    <a:pt x="179" y="275"/>
                    <a:pt x="200" y="263"/>
                    <a:pt x="222" y="248"/>
                  </a:cubicBezTo>
                  <a:cubicBezTo>
                    <a:pt x="249" y="231"/>
                    <a:pt x="279" y="212"/>
                    <a:pt x="291" y="181"/>
                  </a:cubicBezTo>
                  <a:cubicBezTo>
                    <a:pt x="303" y="153"/>
                    <a:pt x="296" y="119"/>
                    <a:pt x="283" y="92"/>
                  </a:cubicBezTo>
                  <a:cubicBezTo>
                    <a:pt x="258" y="44"/>
                    <a:pt x="193" y="1"/>
                    <a:pt x="132"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6"/>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sz="3200"/>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7"/>
          <p:cNvSpPr txBox="1"/>
          <p:nvPr>
            <p:ph idx="1" type="body"/>
          </p:nvPr>
        </p:nvSpPr>
        <p:spPr>
          <a:xfrm>
            <a:off x="720000" y="1843250"/>
            <a:ext cx="3620100" cy="2616600"/>
          </a:xfrm>
          <a:prstGeom prst="rect">
            <a:avLst/>
          </a:prstGeom>
          <a:noFill/>
          <a:ln>
            <a:noFill/>
          </a:ln>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AutoNum type="arabicPeriod"/>
              <a:defRPr>
                <a:solidFill>
                  <a:srgbClr val="434343"/>
                </a:solidFill>
              </a:defRPr>
            </a:lvl1pPr>
            <a:lvl2pPr indent="-317500" lvl="1" marL="914400" rtl="0">
              <a:lnSpc>
                <a:spcPct val="115000"/>
              </a:lnSpc>
              <a:spcBef>
                <a:spcPts val="0"/>
              </a:spcBef>
              <a:spcAft>
                <a:spcPts val="0"/>
              </a:spcAft>
              <a:buSzPts val="1400"/>
              <a:buAutoNum type="alphaLcPeriod"/>
              <a:defRPr>
                <a:solidFill>
                  <a:srgbClr val="434343"/>
                </a:solidFill>
              </a:defRPr>
            </a:lvl2pPr>
            <a:lvl3pPr indent="-317500" lvl="2" marL="1371600" rtl="0">
              <a:lnSpc>
                <a:spcPct val="115000"/>
              </a:lnSpc>
              <a:spcBef>
                <a:spcPts val="1600"/>
              </a:spcBef>
              <a:spcAft>
                <a:spcPts val="0"/>
              </a:spcAft>
              <a:buSzPts val="1400"/>
              <a:buAutoNum type="romanLcPeriod"/>
              <a:defRPr>
                <a:solidFill>
                  <a:srgbClr val="434343"/>
                </a:solidFill>
              </a:defRPr>
            </a:lvl3pPr>
            <a:lvl4pPr indent="-317500" lvl="3" marL="1828800" rtl="0">
              <a:lnSpc>
                <a:spcPct val="115000"/>
              </a:lnSpc>
              <a:spcBef>
                <a:spcPts val="1600"/>
              </a:spcBef>
              <a:spcAft>
                <a:spcPts val="0"/>
              </a:spcAft>
              <a:buSzPts val="1400"/>
              <a:buAutoNum type="arabicPeriod"/>
              <a:defRPr>
                <a:solidFill>
                  <a:srgbClr val="434343"/>
                </a:solidFill>
              </a:defRPr>
            </a:lvl4pPr>
            <a:lvl5pPr indent="-317500" lvl="4" marL="2286000" rtl="0">
              <a:lnSpc>
                <a:spcPct val="115000"/>
              </a:lnSpc>
              <a:spcBef>
                <a:spcPts val="1600"/>
              </a:spcBef>
              <a:spcAft>
                <a:spcPts val="0"/>
              </a:spcAft>
              <a:buSzPts val="1400"/>
              <a:buAutoNum type="alphaLcPeriod"/>
              <a:defRPr>
                <a:solidFill>
                  <a:srgbClr val="434343"/>
                </a:solidFill>
              </a:defRPr>
            </a:lvl5pPr>
            <a:lvl6pPr indent="-317500" lvl="5" marL="2743200" rtl="0">
              <a:lnSpc>
                <a:spcPct val="115000"/>
              </a:lnSpc>
              <a:spcBef>
                <a:spcPts val="1600"/>
              </a:spcBef>
              <a:spcAft>
                <a:spcPts val="0"/>
              </a:spcAft>
              <a:buSzPts val="1400"/>
              <a:buAutoNum type="romanLcPeriod"/>
              <a:defRPr>
                <a:solidFill>
                  <a:srgbClr val="434343"/>
                </a:solidFill>
              </a:defRPr>
            </a:lvl6pPr>
            <a:lvl7pPr indent="-317500" lvl="6" marL="3200400" rtl="0">
              <a:lnSpc>
                <a:spcPct val="115000"/>
              </a:lnSpc>
              <a:spcBef>
                <a:spcPts val="1600"/>
              </a:spcBef>
              <a:spcAft>
                <a:spcPts val="0"/>
              </a:spcAft>
              <a:buSzPts val="1400"/>
              <a:buAutoNum type="arabicPeriod"/>
              <a:defRPr>
                <a:solidFill>
                  <a:srgbClr val="434343"/>
                </a:solidFill>
              </a:defRPr>
            </a:lvl7pPr>
            <a:lvl8pPr indent="-317500" lvl="7" marL="3657600" rtl="0">
              <a:lnSpc>
                <a:spcPct val="115000"/>
              </a:lnSpc>
              <a:spcBef>
                <a:spcPts val="1600"/>
              </a:spcBef>
              <a:spcAft>
                <a:spcPts val="0"/>
              </a:spcAft>
              <a:buSzPts val="1400"/>
              <a:buAutoNum type="alphaLcPeriod"/>
              <a:defRPr>
                <a:solidFill>
                  <a:srgbClr val="434343"/>
                </a:solidFill>
              </a:defRPr>
            </a:lvl8pPr>
            <a:lvl9pPr indent="-317500" lvl="8" marL="4114800" rtl="0">
              <a:lnSpc>
                <a:spcPct val="115000"/>
              </a:lnSpc>
              <a:spcBef>
                <a:spcPts val="1600"/>
              </a:spcBef>
              <a:spcAft>
                <a:spcPts val="1600"/>
              </a:spcAft>
              <a:buSzPts val="1400"/>
              <a:buAutoNum type="romanLcPeriod"/>
              <a:defRPr>
                <a:solidFill>
                  <a:srgbClr val="434343"/>
                </a:solidFill>
              </a:defRPr>
            </a:lvl9pPr>
          </a:lstStyle>
          <a:p/>
        </p:txBody>
      </p:sp>
      <p:sp>
        <p:nvSpPr>
          <p:cNvPr id="96" name="Google Shape;96;p7"/>
          <p:cNvSpPr txBox="1"/>
          <p:nvPr>
            <p:ph type="title"/>
          </p:nvPr>
        </p:nvSpPr>
        <p:spPr>
          <a:xfrm>
            <a:off x="720000" y="1015750"/>
            <a:ext cx="4294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9"/>
          <p:cNvSpPr txBox="1"/>
          <p:nvPr>
            <p:ph type="title"/>
          </p:nvPr>
        </p:nvSpPr>
        <p:spPr>
          <a:xfrm>
            <a:off x="2088300" y="1309950"/>
            <a:ext cx="4967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1" name="Google Shape;101;p9"/>
          <p:cNvSpPr txBox="1"/>
          <p:nvPr>
            <p:ph idx="1" type="subTitle"/>
          </p:nvPr>
        </p:nvSpPr>
        <p:spPr>
          <a:xfrm>
            <a:off x="2088300" y="2151750"/>
            <a:ext cx="4967400" cy="168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10"/>
          <p:cNvSpPr txBox="1"/>
          <p:nvPr>
            <p:ph type="title"/>
          </p:nvPr>
        </p:nvSpPr>
        <p:spPr>
          <a:xfrm>
            <a:off x="720000" y="386205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3100"/>
              <a:buFont typeface="Londrina Solid"/>
              <a:buNone/>
              <a:defRPr sz="3100">
                <a:solidFill>
                  <a:schemeClr val="dk1"/>
                </a:solidFill>
                <a:latin typeface="Londrina Solid"/>
                <a:ea typeface="Londrina Solid"/>
                <a:cs typeface="Londrina Solid"/>
                <a:sym typeface="Londrina Solid"/>
              </a:defRPr>
            </a:lvl1pPr>
            <a:lvl2pPr lvl="1" rtl="0">
              <a:spcBef>
                <a:spcPts val="0"/>
              </a:spcBef>
              <a:spcAft>
                <a:spcPts val="0"/>
              </a:spcAft>
              <a:buClr>
                <a:schemeClr val="dk1"/>
              </a:buClr>
              <a:buSzPts val="3100"/>
              <a:buFont typeface="Londrina Solid"/>
              <a:buNone/>
              <a:defRPr sz="3100">
                <a:solidFill>
                  <a:schemeClr val="dk1"/>
                </a:solidFill>
                <a:latin typeface="Londrina Solid"/>
                <a:ea typeface="Londrina Solid"/>
                <a:cs typeface="Londrina Solid"/>
                <a:sym typeface="Londrina Solid"/>
              </a:defRPr>
            </a:lvl2pPr>
            <a:lvl3pPr lvl="2" rtl="0">
              <a:spcBef>
                <a:spcPts val="0"/>
              </a:spcBef>
              <a:spcAft>
                <a:spcPts val="0"/>
              </a:spcAft>
              <a:buClr>
                <a:schemeClr val="dk1"/>
              </a:buClr>
              <a:buSzPts val="3100"/>
              <a:buFont typeface="Londrina Solid"/>
              <a:buNone/>
              <a:defRPr sz="3100">
                <a:solidFill>
                  <a:schemeClr val="dk1"/>
                </a:solidFill>
                <a:latin typeface="Londrina Solid"/>
                <a:ea typeface="Londrina Solid"/>
                <a:cs typeface="Londrina Solid"/>
                <a:sym typeface="Londrina Solid"/>
              </a:defRPr>
            </a:lvl3pPr>
            <a:lvl4pPr lvl="3" rtl="0">
              <a:spcBef>
                <a:spcPts val="0"/>
              </a:spcBef>
              <a:spcAft>
                <a:spcPts val="0"/>
              </a:spcAft>
              <a:buClr>
                <a:schemeClr val="dk1"/>
              </a:buClr>
              <a:buSzPts val="3100"/>
              <a:buFont typeface="Londrina Solid"/>
              <a:buNone/>
              <a:defRPr sz="3100">
                <a:solidFill>
                  <a:schemeClr val="dk1"/>
                </a:solidFill>
                <a:latin typeface="Londrina Solid"/>
                <a:ea typeface="Londrina Solid"/>
                <a:cs typeface="Londrina Solid"/>
                <a:sym typeface="Londrina Solid"/>
              </a:defRPr>
            </a:lvl4pPr>
            <a:lvl5pPr lvl="4" rtl="0">
              <a:spcBef>
                <a:spcPts val="0"/>
              </a:spcBef>
              <a:spcAft>
                <a:spcPts val="0"/>
              </a:spcAft>
              <a:buClr>
                <a:schemeClr val="dk1"/>
              </a:buClr>
              <a:buSzPts val="3100"/>
              <a:buFont typeface="Londrina Solid"/>
              <a:buNone/>
              <a:defRPr sz="3100">
                <a:solidFill>
                  <a:schemeClr val="dk1"/>
                </a:solidFill>
                <a:latin typeface="Londrina Solid"/>
                <a:ea typeface="Londrina Solid"/>
                <a:cs typeface="Londrina Solid"/>
                <a:sym typeface="Londrina Solid"/>
              </a:defRPr>
            </a:lvl5pPr>
            <a:lvl6pPr lvl="5" rtl="0">
              <a:spcBef>
                <a:spcPts val="0"/>
              </a:spcBef>
              <a:spcAft>
                <a:spcPts val="0"/>
              </a:spcAft>
              <a:buClr>
                <a:schemeClr val="dk1"/>
              </a:buClr>
              <a:buSzPts val="3100"/>
              <a:buFont typeface="Londrina Solid"/>
              <a:buNone/>
              <a:defRPr sz="3100">
                <a:solidFill>
                  <a:schemeClr val="dk1"/>
                </a:solidFill>
                <a:latin typeface="Londrina Solid"/>
                <a:ea typeface="Londrina Solid"/>
                <a:cs typeface="Londrina Solid"/>
                <a:sym typeface="Londrina Solid"/>
              </a:defRPr>
            </a:lvl6pPr>
            <a:lvl7pPr lvl="6" rtl="0">
              <a:spcBef>
                <a:spcPts val="0"/>
              </a:spcBef>
              <a:spcAft>
                <a:spcPts val="0"/>
              </a:spcAft>
              <a:buClr>
                <a:schemeClr val="dk1"/>
              </a:buClr>
              <a:buSzPts val="3100"/>
              <a:buFont typeface="Londrina Solid"/>
              <a:buNone/>
              <a:defRPr sz="3100">
                <a:solidFill>
                  <a:schemeClr val="dk1"/>
                </a:solidFill>
                <a:latin typeface="Londrina Solid"/>
                <a:ea typeface="Londrina Solid"/>
                <a:cs typeface="Londrina Solid"/>
                <a:sym typeface="Londrina Solid"/>
              </a:defRPr>
            </a:lvl7pPr>
            <a:lvl8pPr lvl="7" rtl="0">
              <a:spcBef>
                <a:spcPts val="0"/>
              </a:spcBef>
              <a:spcAft>
                <a:spcPts val="0"/>
              </a:spcAft>
              <a:buClr>
                <a:schemeClr val="dk1"/>
              </a:buClr>
              <a:buSzPts val="3100"/>
              <a:buFont typeface="Londrina Solid"/>
              <a:buNone/>
              <a:defRPr sz="3100">
                <a:solidFill>
                  <a:schemeClr val="dk1"/>
                </a:solidFill>
                <a:latin typeface="Londrina Solid"/>
                <a:ea typeface="Londrina Solid"/>
                <a:cs typeface="Londrina Solid"/>
                <a:sym typeface="Londrina Solid"/>
              </a:defRPr>
            </a:lvl8pPr>
            <a:lvl9pPr lvl="8" rtl="0">
              <a:spcBef>
                <a:spcPts val="0"/>
              </a:spcBef>
              <a:spcAft>
                <a:spcPts val="0"/>
              </a:spcAft>
              <a:buClr>
                <a:schemeClr val="dk1"/>
              </a:buClr>
              <a:buSzPts val="3100"/>
              <a:buFont typeface="Londrina Solid"/>
              <a:buNone/>
              <a:defRPr sz="3100">
                <a:solidFill>
                  <a:schemeClr val="dk1"/>
                </a:solidFill>
                <a:latin typeface="Londrina Solid"/>
                <a:ea typeface="Londrina Solid"/>
                <a:cs typeface="Londrina Solid"/>
                <a:sym typeface="Londrina Solid"/>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rtl="0">
              <a:lnSpc>
                <a:spcPct val="100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rtl="0">
              <a:lnSpc>
                <a:spcPct val="100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61">
          <p15:clr>
            <a:srgbClr val="EA4335"/>
          </p15:clr>
        </p15:guide>
        <p15:guide id="2" pos="288">
          <p15:clr>
            <a:srgbClr val="EA4335"/>
          </p15:clr>
        </p15:guide>
        <p15:guide id="3" pos="5472">
          <p15:clr>
            <a:srgbClr val="EA4335"/>
          </p15:clr>
        </p15:guide>
        <p15:guide id="4" orient="horz" pos="2979">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idx="1" type="subTitle"/>
          </p:nvPr>
        </p:nvSpPr>
        <p:spPr>
          <a:xfrm rot="-853">
            <a:off x="720000" y="3660602"/>
            <a:ext cx="3628500" cy="4326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1E111C"/>
                </a:solidFill>
              </a:rPr>
              <a:t>SCHOOL SECOND-HAND WEB APP</a:t>
            </a:r>
            <a:endParaRPr/>
          </a:p>
        </p:txBody>
      </p:sp>
      <p:sp>
        <p:nvSpPr>
          <p:cNvPr id="194" name="Google Shape;194;p26"/>
          <p:cNvSpPr txBox="1"/>
          <p:nvPr>
            <p:ph type="ctrTitle"/>
          </p:nvPr>
        </p:nvSpPr>
        <p:spPr>
          <a:xfrm>
            <a:off x="720000" y="1049856"/>
            <a:ext cx="4467000" cy="242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1E111C"/>
                </a:solidFill>
              </a:rPr>
              <a:t>Solve PROBLEMS IN </a:t>
            </a:r>
            <a:r>
              <a:rPr lang="en">
                <a:solidFill>
                  <a:srgbClr val="FF4D6C"/>
                </a:solidFill>
              </a:rPr>
              <a:t>OUR DAILY LIFE</a:t>
            </a:r>
            <a:endParaRPr>
              <a:solidFill>
                <a:schemeClr val="accent3"/>
              </a:solidFill>
            </a:endParaRPr>
          </a:p>
        </p:txBody>
      </p:sp>
      <p:sp>
        <p:nvSpPr>
          <p:cNvPr id="195" name="Google Shape;195;p26"/>
          <p:cNvSpPr/>
          <p:nvPr/>
        </p:nvSpPr>
        <p:spPr>
          <a:xfrm flipH="1" rot="8479038">
            <a:off x="6852210" y="42383"/>
            <a:ext cx="1532695" cy="2571507"/>
          </a:xfrm>
          <a:custGeom>
            <a:rect b="b" l="l" r="r" t="t"/>
            <a:pathLst>
              <a:path extrusionOk="0" h="12127" w="7228">
                <a:moveTo>
                  <a:pt x="60" y="0"/>
                </a:moveTo>
                <a:cubicBezTo>
                  <a:pt x="37" y="0"/>
                  <a:pt x="14" y="17"/>
                  <a:pt x="7" y="40"/>
                </a:cubicBezTo>
                <a:cubicBezTo>
                  <a:pt x="0" y="69"/>
                  <a:pt x="17" y="99"/>
                  <a:pt x="46" y="107"/>
                </a:cubicBezTo>
                <a:cubicBezTo>
                  <a:pt x="81" y="116"/>
                  <a:pt x="115" y="125"/>
                  <a:pt x="151" y="135"/>
                </a:cubicBezTo>
                <a:cubicBezTo>
                  <a:pt x="154" y="137"/>
                  <a:pt x="159" y="138"/>
                  <a:pt x="165" y="138"/>
                </a:cubicBezTo>
                <a:cubicBezTo>
                  <a:pt x="189" y="138"/>
                  <a:pt x="211" y="123"/>
                  <a:pt x="219" y="98"/>
                </a:cubicBezTo>
                <a:cubicBezTo>
                  <a:pt x="226" y="69"/>
                  <a:pt x="210" y="39"/>
                  <a:pt x="180" y="31"/>
                </a:cubicBezTo>
                <a:cubicBezTo>
                  <a:pt x="146" y="22"/>
                  <a:pt x="110" y="12"/>
                  <a:pt x="74" y="2"/>
                </a:cubicBezTo>
                <a:cubicBezTo>
                  <a:pt x="70" y="1"/>
                  <a:pt x="65" y="0"/>
                  <a:pt x="60" y="0"/>
                </a:cubicBezTo>
                <a:close/>
                <a:moveTo>
                  <a:pt x="477" y="124"/>
                </a:moveTo>
                <a:cubicBezTo>
                  <a:pt x="455" y="124"/>
                  <a:pt x="433" y="139"/>
                  <a:pt x="425" y="162"/>
                </a:cubicBezTo>
                <a:cubicBezTo>
                  <a:pt x="416" y="190"/>
                  <a:pt x="432" y="221"/>
                  <a:pt x="461" y="230"/>
                </a:cubicBezTo>
                <a:cubicBezTo>
                  <a:pt x="497" y="242"/>
                  <a:pt x="530" y="253"/>
                  <a:pt x="565" y="264"/>
                </a:cubicBezTo>
                <a:cubicBezTo>
                  <a:pt x="570" y="265"/>
                  <a:pt x="576" y="266"/>
                  <a:pt x="581" y="266"/>
                </a:cubicBezTo>
                <a:cubicBezTo>
                  <a:pt x="604" y="266"/>
                  <a:pt x="625" y="253"/>
                  <a:pt x="633" y="230"/>
                </a:cubicBezTo>
                <a:cubicBezTo>
                  <a:pt x="643" y="201"/>
                  <a:pt x="627" y="170"/>
                  <a:pt x="598" y="160"/>
                </a:cubicBezTo>
                <a:cubicBezTo>
                  <a:pt x="563" y="149"/>
                  <a:pt x="529" y="138"/>
                  <a:pt x="493" y="127"/>
                </a:cubicBezTo>
                <a:cubicBezTo>
                  <a:pt x="488" y="125"/>
                  <a:pt x="482" y="124"/>
                  <a:pt x="477" y="124"/>
                </a:cubicBezTo>
                <a:close/>
                <a:moveTo>
                  <a:pt x="891" y="268"/>
                </a:moveTo>
                <a:cubicBezTo>
                  <a:pt x="869" y="268"/>
                  <a:pt x="848" y="281"/>
                  <a:pt x="840" y="303"/>
                </a:cubicBezTo>
                <a:cubicBezTo>
                  <a:pt x="829" y="332"/>
                  <a:pt x="843" y="364"/>
                  <a:pt x="871" y="374"/>
                </a:cubicBezTo>
                <a:cubicBezTo>
                  <a:pt x="905" y="386"/>
                  <a:pt x="939" y="399"/>
                  <a:pt x="973" y="412"/>
                </a:cubicBezTo>
                <a:cubicBezTo>
                  <a:pt x="979" y="415"/>
                  <a:pt x="986" y="416"/>
                  <a:pt x="992" y="416"/>
                </a:cubicBezTo>
                <a:cubicBezTo>
                  <a:pt x="1015" y="416"/>
                  <a:pt x="1036" y="402"/>
                  <a:pt x="1044" y="381"/>
                </a:cubicBezTo>
                <a:cubicBezTo>
                  <a:pt x="1055" y="353"/>
                  <a:pt x="1041" y="322"/>
                  <a:pt x="1013" y="311"/>
                </a:cubicBezTo>
                <a:lnTo>
                  <a:pt x="911" y="272"/>
                </a:lnTo>
                <a:cubicBezTo>
                  <a:pt x="905" y="269"/>
                  <a:pt x="898" y="268"/>
                  <a:pt x="891" y="268"/>
                </a:cubicBezTo>
                <a:close/>
                <a:moveTo>
                  <a:pt x="1296" y="429"/>
                </a:moveTo>
                <a:cubicBezTo>
                  <a:pt x="1274" y="429"/>
                  <a:pt x="1254" y="441"/>
                  <a:pt x="1245" y="462"/>
                </a:cubicBezTo>
                <a:cubicBezTo>
                  <a:pt x="1233" y="489"/>
                  <a:pt x="1246" y="522"/>
                  <a:pt x="1274" y="533"/>
                </a:cubicBezTo>
                <a:cubicBezTo>
                  <a:pt x="1306" y="548"/>
                  <a:pt x="1341" y="563"/>
                  <a:pt x="1373" y="577"/>
                </a:cubicBezTo>
                <a:cubicBezTo>
                  <a:pt x="1382" y="580"/>
                  <a:pt x="1388" y="583"/>
                  <a:pt x="1395" y="583"/>
                </a:cubicBezTo>
                <a:cubicBezTo>
                  <a:pt x="1416" y="583"/>
                  <a:pt x="1437" y="570"/>
                  <a:pt x="1445" y="548"/>
                </a:cubicBezTo>
                <a:cubicBezTo>
                  <a:pt x="1458" y="521"/>
                  <a:pt x="1445" y="488"/>
                  <a:pt x="1418" y="476"/>
                </a:cubicBezTo>
                <a:cubicBezTo>
                  <a:pt x="1384" y="462"/>
                  <a:pt x="1351" y="447"/>
                  <a:pt x="1317" y="433"/>
                </a:cubicBezTo>
                <a:cubicBezTo>
                  <a:pt x="1310" y="430"/>
                  <a:pt x="1303" y="429"/>
                  <a:pt x="1296" y="429"/>
                </a:cubicBezTo>
                <a:close/>
                <a:moveTo>
                  <a:pt x="1694" y="612"/>
                </a:moveTo>
                <a:cubicBezTo>
                  <a:pt x="1673" y="612"/>
                  <a:pt x="1653" y="623"/>
                  <a:pt x="1644" y="642"/>
                </a:cubicBezTo>
                <a:cubicBezTo>
                  <a:pt x="1631" y="669"/>
                  <a:pt x="1641" y="703"/>
                  <a:pt x="1670" y="716"/>
                </a:cubicBezTo>
                <a:cubicBezTo>
                  <a:pt x="1701" y="731"/>
                  <a:pt x="1733" y="747"/>
                  <a:pt x="1766" y="763"/>
                </a:cubicBezTo>
                <a:cubicBezTo>
                  <a:pt x="1774" y="767"/>
                  <a:pt x="1783" y="768"/>
                  <a:pt x="1791" y="768"/>
                </a:cubicBezTo>
                <a:cubicBezTo>
                  <a:pt x="1812" y="768"/>
                  <a:pt x="1830" y="756"/>
                  <a:pt x="1840" y="740"/>
                </a:cubicBezTo>
                <a:cubicBezTo>
                  <a:pt x="1854" y="711"/>
                  <a:pt x="1843" y="679"/>
                  <a:pt x="1816" y="666"/>
                </a:cubicBezTo>
                <a:cubicBezTo>
                  <a:pt x="1783" y="649"/>
                  <a:pt x="1750" y="633"/>
                  <a:pt x="1718" y="617"/>
                </a:cubicBezTo>
                <a:cubicBezTo>
                  <a:pt x="1710" y="614"/>
                  <a:pt x="1702" y="612"/>
                  <a:pt x="1694" y="612"/>
                </a:cubicBezTo>
                <a:close/>
                <a:moveTo>
                  <a:pt x="2082" y="810"/>
                </a:moveTo>
                <a:cubicBezTo>
                  <a:pt x="2062" y="810"/>
                  <a:pt x="2043" y="821"/>
                  <a:pt x="2033" y="839"/>
                </a:cubicBezTo>
                <a:cubicBezTo>
                  <a:pt x="2018" y="865"/>
                  <a:pt x="2029" y="898"/>
                  <a:pt x="2055" y="912"/>
                </a:cubicBezTo>
                <a:cubicBezTo>
                  <a:pt x="2089" y="929"/>
                  <a:pt x="2120" y="947"/>
                  <a:pt x="2151" y="965"/>
                </a:cubicBezTo>
                <a:cubicBezTo>
                  <a:pt x="2159" y="968"/>
                  <a:pt x="2168" y="971"/>
                  <a:pt x="2178" y="971"/>
                </a:cubicBezTo>
                <a:cubicBezTo>
                  <a:pt x="2196" y="971"/>
                  <a:pt x="2215" y="961"/>
                  <a:pt x="2225" y="944"/>
                </a:cubicBezTo>
                <a:cubicBezTo>
                  <a:pt x="2238" y="918"/>
                  <a:pt x="2230" y="883"/>
                  <a:pt x="2204" y="868"/>
                </a:cubicBezTo>
                <a:cubicBezTo>
                  <a:pt x="2170" y="852"/>
                  <a:pt x="2139" y="834"/>
                  <a:pt x="2106" y="816"/>
                </a:cubicBezTo>
                <a:cubicBezTo>
                  <a:pt x="2099" y="812"/>
                  <a:pt x="2090" y="810"/>
                  <a:pt x="2082" y="810"/>
                </a:cubicBezTo>
                <a:close/>
                <a:moveTo>
                  <a:pt x="2460" y="1026"/>
                </a:moveTo>
                <a:cubicBezTo>
                  <a:pt x="2442" y="1026"/>
                  <a:pt x="2424" y="1035"/>
                  <a:pt x="2414" y="1052"/>
                </a:cubicBezTo>
                <a:cubicBezTo>
                  <a:pt x="2399" y="1078"/>
                  <a:pt x="2406" y="1110"/>
                  <a:pt x="2432" y="1126"/>
                </a:cubicBezTo>
                <a:cubicBezTo>
                  <a:pt x="2463" y="1145"/>
                  <a:pt x="2494" y="1165"/>
                  <a:pt x="2525" y="1183"/>
                </a:cubicBezTo>
                <a:cubicBezTo>
                  <a:pt x="2535" y="1188"/>
                  <a:pt x="2545" y="1191"/>
                  <a:pt x="2555" y="1191"/>
                </a:cubicBezTo>
                <a:cubicBezTo>
                  <a:pt x="2572" y="1191"/>
                  <a:pt x="2591" y="1182"/>
                  <a:pt x="2602" y="1165"/>
                </a:cubicBezTo>
                <a:cubicBezTo>
                  <a:pt x="2617" y="1140"/>
                  <a:pt x="2609" y="1106"/>
                  <a:pt x="2583" y="1091"/>
                </a:cubicBezTo>
                <a:cubicBezTo>
                  <a:pt x="2551" y="1072"/>
                  <a:pt x="2520" y="1052"/>
                  <a:pt x="2489" y="1034"/>
                </a:cubicBezTo>
                <a:cubicBezTo>
                  <a:pt x="2479" y="1028"/>
                  <a:pt x="2469" y="1026"/>
                  <a:pt x="2460" y="1026"/>
                </a:cubicBezTo>
                <a:close/>
                <a:moveTo>
                  <a:pt x="2832" y="1257"/>
                </a:moveTo>
                <a:cubicBezTo>
                  <a:pt x="2814" y="1257"/>
                  <a:pt x="2797" y="1265"/>
                  <a:pt x="2786" y="1281"/>
                </a:cubicBezTo>
                <a:cubicBezTo>
                  <a:pt x="2769" y="1306"/>
                  <a:pt x="2777" y="1340"/>
                  <a:pt x="2802" y="1358"/>
                </a:cubicBezTo>
                <a:cubicBezTo>
                  <a:pt x="2832" y="1376"/>
                  <a:pt x="2861" y="1396"/>
                  <a:pt x="2892" y="1417"/>
                </a:cubicBezTo>
                <a:cubicBezTo>
                  <a:pt x="2901" y="1424"/>
                  <a:pt x="2912" y="1427"/>
                  <a:pt x="2922" y="1427"/>
                </a:cubicBezTo>
                <a:cubicBezTo>
                  <a:pt x="2939" y="1427"/>
                  <a:pt x="2956" y="1418"/>
                  <a:pt x="2968" y="1403"/>
                </a:cubicBezTo>
                <a:cubicBezTo>
                  <a:pt x="2985" y="1378"/>
                  <a:pt x="2979" y="1344"/>
                  <a:pt x="2954" y="1327"/>
                </a:cubicBezTo>
                <a:cubicBezTo>
                  <a:pt x="2923" y="1306"/>
                  <a:pt x="2892" y="1285"/>
                  <a:pt x="2861" y="1265"/>
                </a:cubicBezTo>
                <a:cubicBezTo>
                  <a:pt x="2853" y="1260"/>
                  <a:pt x="2842" y="1257"/>
                  <a:pt x="2832" y="1257"/>
                </a:cubicBezTo>
                <a:close/>
                <a:moveTo>
                  <a:pt x="3190" y="1506"/>
                </a:moveTo>
                <a:cubicBezTo>
                  <a:pt x="3174" y="1506"/>
                  <a:pt x="3157" y="1514"/>
                  <a:pt x="3146" y="1528"/>
                </a:cubicBezTo>
                <a:cubicBezTo>
                  <a:pt x="3127" y="1552"/>
                  <a:pt x="3133" y="1586"/>
                  <a:pt x="3158" y="1605"/>
                </a:cubicBezTo>
                <a:cubicBezTo>
                  <a:pt x="3188" y="1626"/>
                  <a:pt x="3216" y="1648"/>
                  <a:pt x="3246" y="1669"/>
                </a:cubicBezTo>
                <a:cubicBezTo>
                  <a:pt x="3256" y="1675"/>
                  <a:pt x="3267" y="1679"/>
                  <a:pt x="3278" y="1679"/>
                </a:cubicBezTo>
                <a:cubicBezTo>
                  <a:pt x="3295" y="1679"/>
                  <a:pt x="3311" y="1672"/>
                  <a:pt x="3322" y="1658"/>
                </a:cubicBezTo>
                <a:cubicBezTo>
                  <a:pt x="3340" y="1635"/>
                  <a:pt x="3335" y="1601"/>
                  <a:pt x="3311" y="1583"/>
                </a:cubicBezTo>
                <a:cubicBezTo>
                  <a:pt x="3280" y="1560"/>
                  <a:pt x="3252" y="1538"/>
                  <a:pt x="3222" y="1517"/>
                </a:cubicBezTo>
                <a:cubicBezTo>
                  <a:pt x="3212" y="1510"/>
                  <a:pt x="3201" y="1506"/>
                  <a:pt x="3190" y="1506"/>
                </a:cubicBezTo>
                <a:close/>
                <a:moveTo>
                  <a:pt x="3537" y="1770"/>
                </a:moveTo>
                <a:cubicBezTo>
                  <a:pt x="3521" y="1770"/>
                  <a:pt x="3505" y="1777"/>
                  <a:pt x="3494" y="1790"/>
                </a:cubicBezTo>
                <a:cubicBezTo>
                  <a:pt x="3476" y="1814"/>
                  <a:pt x="3479" y="1850"/>
                  <a:pt x="3503" y="1868"/>
                </a:cubicBezTo>
                <a:cubicBezTo>
                  <a:pt x="3532" y="1890"/>
                  <a:pt x="3561" y="1914"/>
                  <a:pt x="3588" y="1936"/>
                </a:cubicBezTo>
                <a:cubicBezTo>
                  <a:pt x="3598" y="1944"/>
                  <a:pt x="3610" y="1947"/>
                  <a:pt x="3623" y="1947"/>
                </a:cubicBezTo>
                <a:cubicBezTo>
                  <a:pt x="3639" y="1947"/>
                  <a:pt x="3654" y="1941"/>
                  <a:pt x="3665" y="1928"/>
                </a:cubicBezTo>
                <a:cubicBezTo>
                  <a:pt x="3684" y="1904"/>
                  <a:pt x="3680" y="1871"/>
                  <a:pt x="3656" y="1851"/>
                </a:cubicBezTo>
                <a:cubicBezTo>
                  <a:pt x="3629" y="1827"/>
                  <a:pt x="3600" y="1804"/>
                  <a:pt x="3572" y="1782"/>
                </a:cubicBezTo>
                <a:cubicBezTo>
                  <a:pt x="3561" y="1774"/>
                  <a:pt x="3549" y="1770"/>
                  <a:pt x="3537" y="1770"/>
                </a:cubicBezTo>
                <a:close/>
                <a:moveTo>
                  <a:pt x="3873" y="2048"/>
                </a:moveTo>
                <a:cubicBezTo>
                  <a:pt x="3857" y="2048"/>
                  <a:pt x="3843" y="2054"/>
                  <a:pt x="3832" y="2067"/>
                </a:cubicBezTo>
                <a:cubicBezTo>
                  <a:pt x="3812" y="2091"/>
                  <a:pt x="3815" y="2124"/>
                  <a:pt x="3838" y="2144"/>
                </a:cubicBezTo>
                <a:cubicBezTo>
                  <a:pt x="3865" y="2167"/>
                  <a:pt x="3891" y="2192"/>
                  <a:pt x="3918" y="2216"/>
                </a:cubicBezTo>
                <a:cubicBezTo>
                  <a:pt x="3929" y="2227"/>
                  <a:pt x="3942" y="2230"/>
                  <a:pt x="3955" y="2230"/>
                </a:cubicBezTo>
                <a:cubicBezTo>
                  <a:pt x="3971" y="2230"/>
                  <a:pt x="3985" y="2224"/>
                  <a:pt x="3996" y="2211"/>
                </a:cubicBezTo>
                <a:cubicBezTo>
                  <a:pt x="4017" y="2188"/>
                  <a:pt x="4014" y="2154"/>
                  <a:pt x="3992" y="2134"/>
                </a:cubicBezTo>
                <a:cubicBezTo>
                  <a:pt x="3964" y="2110"/>
                  <a:pt x="3937" y="2086"/>
                  <a:pt x="3909" y="2061"/>
                </a:cubicBezTo>
                <a:cubicBezTo>
                  <a:pt x="3898" y="2052"/>
                  <a:pt x="3885" y="2048"/>
                  <a:pt x="3873" y="2048"/>
                </a:cubicBezTo>
                <a:close/>
                <a:moveTo>
                  <a:pt x="4195" y="2343"/>
                </a:moveTo>
                <a:cubicBezTo>
                  <a:pt x="4181" y="2343"/>
                  <a:pt x="4168" y="2349"/>
                  <a:pt x="4157" y="2360"/>
                </a:cubicBezTo>
                <a:cubicBezTo>
                  <a:pt x="4136" y="2382"/>
                  <a:pt x="4136" y="2416"/>
                  <a:pt x="4158" y="2437"/>
                </a:cubicBezTo>
                <a:lnTo>
                  <a:pt x="4237" y="2512"/>
                </a:lnTo>
                <a:cubicBezTo>
                  <a:pt x="4247" y="2522"/>
                  <a:pt x="4262" y="2527"/>
                  <a:pt x="4274" y="2527"/>
                </a:cubicBezTo>
                <a:cubicBezTo>
                  <a:pt x="4289" y="2527"/>
                  <a:pt x="4304" y="2522"/>
                  <a:pt x="4314" y="2512"/>
                </a:cubicBezTo>
                <a:cubicBezTo>
                  <a:pt x="4334" y="2490"/>
                  <a:pt x="4334" y="2455"/>
                  <a:pt x="4312" y="2434"/>
                </a:cubicBezTo>
                <a:cubicBezTo>
                  <a:pt x="4286" y="2410"/>
                  <a:pt x="4260" y="2384"/>
                  <a:pt x="4233" y="2359"/>
                </a:cubicBezTo>
                <a:cubicBezTo>
                  <a:pt x="4223" y="2349"/>
                  <a:pt x="4209" y="2343"/>
                  <a:pt x="4195" y="2343"/>
                </a:cubicBezTo>
                <a:close/>
                <a:moveTo>
                  <a:pt x="4507" y="2651"/>
                </a:moveTo>
                <a:cubicBezTo>
                  <a:pt x="4493" y="2651"/>
                  <a:pt x="4479" y="2656"/>
                  <a:pt x="4468" y="2667"/>
                </a:cubicBezTo>
                <a:cubicBezTo>
                  <a:pt x="4447" y="2688"/>
                  <a:pt x="4446" y="2721"/>
                  <a:pt x="4467" y="2743"/>
                </a:cubicBezTo>
                <a:lnTo>
                  <a:pt x="4541" y="2822"/>
                </a:lnTo>
                <a:cubicBezTo>
                  <a:pt x="4552" y="2834"/>
                  <a:pt x="4567" y="2840"/>
                  <a:pt x="4581" y="2840"/>
                </a:cubicBezTo>
                <a:cubicBezTo>
                  <a:pt x="4594" y="2840"/>
                  <a:pt x="4608" y="2834"/>
                  <a:pt x="4619" y="2825"/>
                </a:cubicBezTo>
                <a:cubicBezTo>
                  <a:pt x="4641" y="2804"/>
                  <a:pt x="4642" y="2769"/>
                  <a:pt x="4621" y="2747"/>
                </a:cubicBezTo>
                <a:cubicBezTo>
                  <a:pt x="4597" y="2720"/>
                  <a:pt x="4571" y="2694"/>
                  <a:pt x="4546" y="2668"/>
                </a:cubicBezTo>
                <a:cubicBezTo>
                  <a:pt x="4535" y="2657"/>
                  <a:pt x="4521" y="2651"/>
                  <a:pt x="4507" y="2651"/>
                </a:cubicBezTo>
                <a:close/>
                <a:moveTo>
                  <a:pt x="4802" y="2971"/>
                </a:moveTo>
                <a:cubicBezTo>
                  <a:pt x="4789" y="2971"/>
                  <a:pt x="4776" y="2975"/>
                  <a:pt x="4766" y="2984"/>
                </a:cubicBezTo>
                <a:cubicBezTo>
                  <a:pt x="4741" y="3004"/>
                  <a:pt x="4740" y="3040"/>
                  <a:pt x="4760" y="3062"/>
                </a:cubicBezTo>
                <a:lnTo>
                  <a:pt x="4830" y="3144"/>
                </a:lnTo>
                <a:cubicBezTo>
                  <a:pt x="4843" y="3157"/>
                  <a:pt x="4857" y="3164"/>
                  <a:pt x="4872" y="3164"/>
                </a:cubicBezTo>
                <a:cubicBezTo>
                  <a:pt x="4886" y="3164"/>
                  <a:pt x="4897" y="3159"/>
                  <a:pt x="4909" y="3150"/>
                </a:cubicBezTo>
                <a:cubicBezTo>
                  <a:pt x="4932" y="3130"/>
                  <a:pt x="4934" y="3094"/>
                  <a:pt x="4914" y="3072"/>
                </a:cubicBezTo>
                <a:cubicBezTo>
                  <a:pt x="4891" y="3045"/>
                  <a:pt x="4866" y="3018"/>
                  <a:pt x="4843" y="2989"/>
                </a:cubicBezTo>
                <a:cubicBezTo>
                  <a:pt x="4832" y="2977"/>
                  <a:pt x="4817" y="2971"/>
                  <a:pt x="4802" y="2971"/>
                </a:cubicBezTo>
                <a:close/>
                <a:moveTo>
                  <a:pt x="5082" y="3305"/>
                </a:moveTo>
                <a:cubicBezTo>
                  <a:pt x="5070" y="3305"/>
                  <a:pt x="5057" y="3309"/>
                  <a:pt x="5047" y="3317"/>
                </a:cubicBezTo>
                <a:cubicBezTo>
                  <a:pt x="5023" y="3337"/>
                  <a:pt x="5021" y="3371"/>
                  <a:pt x="5039" y="3395"/>
                </a:cubicBezTo>
                <a:cubicBezTo>
                  <a:pt x="5063" y="3423"/>
                  <a:pt x="5085" y="3450"/>
                  <a:pt x="5107" y="3480"/>
                </a:cubicBezTo>
                <a:cubicBezTo>
                  <a:pt x="5117" y="3494"/>
                  <a:pt x="5134" y="3500"/>
                  <a:pt x="5150" y="3500"/>
                </a:cubicBezTo>
                <a:cubicBezTo>
                  <a:pt x="5162" y="3500"/>
                  <a:pt x="5174" y="3496"/>
                  <a:pt x="5183" y="3489"/>
                </a:cubicBezTo>
                <a:cubicBezTo>
                  <a:pt x="5206" y="3469"/>
                  <a:pt x="5211" y="3435"/>
                  <a:pt x="5192" y="3411"/>
                </a:cubicBezTo>
                <a:cubicBezTo>
                  <a:pt x="5170" y="3382"/>
                  <a:pt x="5147" y="3354"/>
                  <a:pt x="5124" y="3325"/>
                </a:cubicBezTo>
                <a:cubicBezTo>
                  <a:pt x="5113" y="3312"/>
                  <a:pt x="5098" y="3305"/>
                  <a:pt x="5082" y="3305"/>
                </a:cubicBezTo>
                <a:close/>
                <a:moveTo>
                  <a:pt x="5347" y="3653"/>
                </a:moveTo>
                <a:cubicBezTo>
                  <a:pt x="5336" y="3653"/>
                  <a:pt x="5325" y="3656"/>
                  <a:pt x="5315" y="3663"/>
                </a:cubicBezTo>
                <a:cubicBezTo>
                  <a:pt x="5290" y="3680"/>
                  <a:pt x="5285" y="3714"/>
                  <a:pt x="5304" y="3738"/>
                </a:cubicBezTo>
                <a:cubicBezTo>
                  <a:pt x="5325" y="3768"/>
                  <a:pt x="5346" y="3796"/>
                  <a:pt x="5367" y="3826"/>
                </a:cubicBezTo>
                <a:cubicBezTo>
                  <a:pt x="5377" y="3842"/>
                  <a:pt x="5394" y="3850"/>
                  <a:pt x="5411" y="3850"/>
                </a:cubicBezTo>
                <a:cubicBezTo>
                  <a:pt x="5422" y="3850"/>
                  <a:pt x="5433" y="3847"/>
                  <a:pt x="5442" y="3840"/>
                </a:cubicBezTo>
                <a:cubicBezTo>
                  <a:pt x="5467" y="3822"/>
                  <a:pt x="5472" y="3789"/>
                  <a:pt x="5456" y="3763"/>
                </a:cubicBezTo>
                <a:cubicBezTo>
                  <a:pt x="5435" y="3733"/>
                  <a:pt x="5412" y="3705"/>
                  <a:pt x="5391" y="3674"/>
                </a:cubicBezTo>
                <a:cubicBezTo>
                  <a:pt x="5381" y="3660"/>
                  <a:pt x="5364" y="3653"/>
                  <a:pt x="5347" y="3653"/>
                </a:cubicBezTo>
                <a:close/>
                <a:moveTo>
                  <a:pt x="5596" y="4011"/>
                </a:moveTo>
                <a:cubicBezTo>
                  <a:pt x="5586" y="4011"/>
                  <a:pt x="5576" y="4014"/>
                  <a:pt x="5567" y="4020"/>
                </a:cubicBezTo>
                <a:cubicBezTo>
                  <a:pt x="5542" y="4037"/>
                  <a:pt x="5534" y="4071"/>
                  <a:pt x="5551" y="4096"/>
                </a:cubicBezTo>
                <a:lnTo>
                  <a:pt x="5610" y="4187"/>
                </a:lnTo>
                <a:cubicBezTo>
                  <a:pt x="5620" y="4202"/>
                  <a:pt x="5637" y="4212"/>
                  <a:pt x="5656" y="4212"/>
                </a:cubicBezTo>
                <a:cubicBezTo>
                  <a:pt x="5666" y="4212"/>
                  <a:pt x="5677" y="4208"/>
                  <a:pt x="5687" y="4203"/>
                </a:cubicBezTo>
                <a:cubicBezTo>
                  <a:pt x="5712" y="4187"/>
                  <a:pt x="5719" y="4152"/>
                  <a:pt x="5703" y="4128"/>
                </a:cubicBezTo>
                <a:cubicBezTo>
                  <a:pt x="5683" y="4097"/>
                  <a:pt x="5662" y="4066"/>
                  <a:pt x="5642" y="4036"/>
                </a:cubicBezTo>
                <a:cubicBezTo>
                  <a:pt x="5632" y="4020"/>
                  <a:pt x="5614" y="4011"/>
                  <a:pt x="5596" y="4011"/>
                </a:cubicBezTo>
                <a:close/>
                <a:moveTo>
                  <a:pt x="5828" y="4382"/>
                </a:moveTo>
                <a:cubicBezTo>
                  <a:pt x="5818" y="4382"/>
                  <a:pt x="5808" y="4384"/>
                  <a:pt x="5799" y="4390"/>
                </a:cubicBezTo>
                <a:cubicBezTo>
                  <a:pt x="5775" y="4405"/>
                  <a:pt x="5766" y="4438"/>
                  <a:pt x="5781" y="4464"/>
                </a:cubicBezTo>
                <a:cubicBezTo>
                  <a:pt x="5799" y="4494"/>
                  <a:pt x="5818" y="4526"/>
                  <a:pt x="5836" y="4557"/>
                </a:cubicBezTo>
                <a:cubicBezTo>
                  <a:pt x="5846" y="4575"/>
                  <a:pt x="5865" y="4584"/>
                  <a:pt x="5883" y="4584"/>
                </a:cubicBezTo>
                <a:cubicBezTo>
                  <a:pt x="5894" y="4584"/>
                  <a:pt x="5903" y="4581"/>
                  <a:pt x="5909" y="4576"/>
                </a:cubicBezTo>
                <a:cubicBezTo>
                  <a:pt x="5935" y="4560"/>
                  <a:pt x="5945" y="4528"/>
                  <a:pt x="5929" y="4502"/>
                </a:cubicBezTo>
                <a:lnTo>
                  <a:pt x="5875" y="4407"/>
                </a:lnTo>
                <a:cubicBezTo>
                  <a:pt x="5864" y="4391"/>
                  <a:pt x="5846" y="4382"/>
                  <a:pt x="5828" y="4382"/>
                </a:cubicBezTo>
                <a:close/>
                <a:moveTo>
                  <a:pt x="6043" y="4762"/>
                </a:moveTo>
                <a:cubicBezTo>
                  <a:pt x="6034" y="4762"/>
                  <a:pt x="6025" y="4764"/>
                  <a:pt x="6017" y="4769"/>
                </a:cubicBezTo>
                <a:cubicBezTo>
                  <a:pt x="5991" y="4782"/>
                  <a:pt x="5980" y="4816"/>
                  <a:pt x="5995" y="4842"/>
                </a:cubicBezTo>
                <a:cubicBezTo>
                  <a:pt x="6012" y="4874"/>
                  <a:pt x="6029" y="4905"/>
                  <a:pt x="6045" y="4937"/>
                </a:cubicBezTo>
                <a:cubicBezTo>
                  <a:pt x="6055" y="4956"/>
                  <a:pt x="6075" y="4967"/>
                  <a:pt x="6095" y="4967"/>
                </a:cubicBezTo>
                <a:cubicBezTo>
                  <a:pt x="6102" y="4967"/>
                  <a:pt x="6111" y="4966"/>
                  <a:pt x="6118" y="4962"/>
                </a:cubicBezTo>
                <a:cubicBezTo>
                  <a:pt x="6145" y="4948"/>
                  <a:pt x="6155" y="4914"/>
                  <a:pt x="6142" y="4888"/>
                </a:cubicBezTo>
                <a:cubicBezTo>
                  <a:pt x="6124" y="4855"/>
                  <a:pt x="6107" y="4824"/>
                  <a:pt x="6090" y="4791"/>
                </a:cubicBezTo>
                <a:cubicBezTo>
                  <a:pt x="6081" y="4773"/>
                  <a:pt x="6062" y="4762"/>
                  <a:pt x="6043" y="4762"/>
                </a:cubicBezTo>
                <a:close/>
                <a:moveTo>
                  <a:pt x="6239" y="5151"/>
                </a:moveTo>
                <a:cubicBezTo>
                  <a:pt x="6231" y="5151"/>
                  <a:pt x="6224" y="5153"/>
                  <a:pt x="6216" y="5156"/>
                </a:cubicBezTo>
                <a:cubicBezTo>
                  <a:pt x="6189" y="5170"/>
                  <a:pt x="6176" y="5202"/>
                  <a:pt x="6190" y="5230"/>
                </a:cubicBezTo>
                <a:cubicBezTo>
                  <a:pt x="6206" y="5262"/>
                  <a:pt x="6220" y="5296"/>
                  <a:pt x="6236" y="5328"/>
                </a:cubicBezTo>
                <a:cubicBezTo>
                  <a:pt x="6244" y="5348"/>
                  <a:pt x="6264" y="5360"/>
                  <a:pt x="6285" y="5360"/>
                </a:cubicBezTo>
                <a:cubicBezTo>
                  <a:pt x="6294" y="5360"/>
                  <a:pt x="6301" y="5358"/>
                  <a:pt x="6309" y="5354"/>
                </a:cubicBezTo>
                <a:cubicBezTo>
                  <a:pt x="6336" y="5343"/>
                  <a:pt x="6348" y="5309"/>
                  <a:pt x="6336" y="5282"/>
                </a:cubicBezTo>
                <a:cubicBezTo>
                  <a:pt x="6321" y="5250"/>
                  <a:pt x="6305" y="5215"/>
                  <a:pt x="6289" y="5183"/>
                </a:cubicBezTo>
                <a:cubicBezTo>
                  <a:pt x="6280" y="5163"/>
                  <a:pt x="6260" y="5151"/>
                  <a:pt x="6239" y="5151"/>
                </a:cubicBezTo>
                <a:close/>
                <a:moveTo>
                  <a:pt x="6416" y="5549"/>
                </a:moveTo>
                <a:cubicBezTo>
                  <a:pt x="6409" y="5549"/>
                  <a:pt x="6402" y="5550"/>
                  <a:pt x="6395" y="5553"/>
                </a:cubicBezTo>
                <a:cubicBezTo>
                  <a:pt x="6368" y="5565"/>
                  <a:pt x="6354" y="5597"/>
                  <a:pt x="6367" y="5626"/>
                </a:cubicBezTo>
                <a:cubicBezTo>
                  <a:pt x="6381" y="5659"/>
                  <a:pt x="6395" y="5692"/>
                  <a:pt x="6409" y="5726"/>
                </a:cubicBezTo>
                <a:cubicBezTo>
                  <a:pt x="6417" y="5747"/>
                  <a:pt x="6438" y="5760"/>
                  <a:pt x="6459" y="5760"/>
                </a:cubicBezTo>
                <a:cubicBezTo>
                  <a:pt x="6466" y="5760"/>
                  <a:pt x="6473" y="5759"/>
                  <a:pt x="6479" y="5753"/>
                </a:cubicBezTo>
                <a:cubicBezTo>
                  <a:pt x="6506" y="5743"/>
                  <a:pt x="6521" y="5710"/>
                  <a:pt x="6509" y="5682"/>
                </a:cubicBezTo>
                <a:cubicBezTo>
                  <a:pt x="6495" y="5650"/>
                  <a:pt x="6482" y="5616"/>
                  <a:pt x="6467" y="5582"/>
                </a:cubicBezTo>
                <a:cubicBezTo>
                  <a:pt x="6459" y="5561"/>
                  <a:pt x="6438" y="5549"/>
                  <a:pt x="6416" y="5549"/>
                </a:cubicBezTo>
                <a:close/>
                <a:moveTo>
                  <a:pt x="6578" y="5955"/>
                </a:moveTo>
                <a:cubicBezTo>
                  <a:pt x="6571" y="5955"/>
                  <a:pt x="6565" y="5956"/>
                  <a:pt x="6559" y="5959"/>
                </a:cubicBezTo>
                <a:cubicBezTo>
                  <a:pt x="6530" y="5969"/>
                  <a:pt x="6516" y="6001"/>
                  <a:pt x="6526" y="6030"/>
                </a:cubicBezTo>
                <a:cubicBezTo>
                  <a:pt x="6538" y="6063"/>
                  <a:pt x="6551" y="6098"/>
                  <a:pt x="6563" y="6131"/>
                </a:cubicBezTo>
                <a:cubicBezTo>
                  <a:pt x="6571" y="6154"/>
                  <a:pt x="6592" y="6168"/>
                  <a:pt x="6614" y="6168"/>
                </a:cubicBezTo>
                <a:cubicBezTo>
                  <a:pt x="6620" y="6168"/>
                  <a:pt x="6626" y="6167"/>
                  <a:pt x="6632" y="6165"/>
                </a:cubicBezTo>
                <a:cubicBezTo>
                  <a:pt x="6660" y="6156"/>
                  <a:pt x="6676" y="6124"/>
                  <a:pt x="6665" y="6095"/>
                </a:cubicBezTo>
                <a:cubicBezTo>
                  <a:pt x="6653" y="6061"/>
                  <a:pt x="6641" y="6026"/>
                  <a:pt x="6629" y="5992"/>
                </a:cubicBezTo>
                <a:cubicBezTo>
                  <a:pt x="6621" y="5969"/>
                  <a:pt x="6601" y="5955"/>
                  <a:pt x="6578" y="5955"/>
                </a:cubicBezTo>
                <a:close/>
                <a:moveTo>
                  <a:pt x="6716" y="6370"/>
                </a:moveTo>
                <a:cubicBezTo>
                  <a:pt x="6711" y="6370"/>
                  <a:pt x="6705" y="6371"/>
                  <a:pt x="6700" y="6372"/>
                </a:cubicBezTo>
                <a:cubicBezTo>
                  <a:pt x="6672" y="6382"/>
                  <a:pt x="6656" y="6412"/>
                  <a:pt x="6665" y="6440"/>
                </a:cubicBezTo>
                <a:cubicBezTo>
                  <a:pt x="6677" y="6475"/>
                  <a:pt x="6687" y="6511"/>
                  <a:pt x="6698" y="6544"/>
                </a:cubicBezTo>
                <a:cubicBezTo>
                  <a:pt x="6705" y="6568"/>
                  <a:pt x="6726" y="6584"/>
                  <a:pt x="6750" y="6584"/>
                </a:cubicBezTo>
                <a:cubicBezTo>
                  <a:pt x="6755" y="6584"/>
                  <a:pt x="6761" y="6582"/>
                  <a:pt x="6765" y="6581"/>
                </a:cubicBezTo>
                <a:cubicBezTo>
                  <a:pt x="6793" y="6571"/>
                  <a:pt x="6810" y="6542"/>
                  <a:pt x="6802" y="6513"/>
                </a:cubicBezTo>
                <a:cubicBezTo>
                  <a:pt x="6791" y="6477"/>
                  <a:pt x="6779" y="6444"/>
                  <a:pt x="6768" y="6408"/>
                </a:cubicBezTo>
                <a:cubicBezTo>
                  <a:pt x="6761" y="6385"/>
                  <a:pt x="6740" y="6370"/>
                  <a:pt x="6716" y="6370"/>
                </a:cubicBezTo>
                <a:close/>
                <a:moveTo>
                  <a:pt x="6839" y="6790"/>
                </a:moveTo>
                <a:cubicBezTo>
                  <a:pt x="6835" y="6790"/>
                  <a:pt x="6830" y="6790"/>
                  <a:pt x="6826" y="6791"/>
                </a:cubicBezTo>
                <a:cubicBezTo>
                  <a:pt x="6795" y="6800"/>
                  <a:pt x="6779" y="6830"/>
                  <a:pt x="6787" y="6858"/>
                </a:cubicBezTo>
                <a:cubicBezTo>
                  <a:pt x="6796" y="6893"/>
                  <a:pt x="6805" y="6927"/>
                  <a:pt x="6814" y="6963"/>
                </a:cubicBezTo>
                <a:cubicBezTo>
                  <a:pt x="6819" y="6987"/>
                  <a:pt x="6841" y="7004"/>
                  <a:pt x="6867" y="7004"/>
                </a:cubicBezTo>
                <a:cubicBezTo>
                  <a:pt x="6870" y="7004"/>
                  <a:pt x="6873" y="7003"/>
                  <a:pt x="6876" y="7003"/>
                </a:cubicBezTo>
                <a:cubicBezTo>
                  <a:pt x="6878" y="7003"/>
                  <a:pt x="6879" y="7004"/>
                  <a:pt x="6881" y="7004"/>
                </a:cubicBezTo>
                <a:cubicBezTo>
                  <a:pt x="6909" y="6996"/>
                  <a:pt x="6928" y="6965"/>
                  <a:pt x="6920" y="6937"/>
                </a:cubicBezTo>
                <a:lnTo>
                  <a:pt x="6893" y="6831"/>
                </a:lnTo>
                <a:cubicBezTo>
                  <a:pt x="6886" y="6805"/>
                  <a:pt x="6864" y="6790"/>
                  <a:pt x="6839" y="6790"/>
                </a:cubicBezTo>
                <a:close/>
                <a:moveTo>
                  <a:pt x="6944" y="7213"/>
                </a:moveTo>
                <a:cubicBezTo>
                  <a:pt x="6940" y="7213"/>
                  <a:pt x="6936" y="7214"/>
                  <a:pt x="6932" y="7214"/>
                </a:cubicBezTo>
                <a:cubicBezTo>
                  <a:pt x="6902" y="7221"/>
                  <a:pt x="6883" y="7251"/>
                  <a:pt x="6891" y="7279"/>
                </a:cubicBezTo>
                <a:cubicBezTo>
                  <a:pt x="6898" y="7315"/>
                  <a:pt x="6904" y="7351"/>
                  <a:pt x="6913" y="7386"/>
                </a:cubicBezTo>
                <a:cubicBezTo>
                  <a:pt x="6918" y="7411"/>
                  <a:pt x="6941" y="7429"/>
                  <a:pt x="6966" y="7429"/>
                </a:cubicBezTo>
                <a:cubicBezTo>
                  <a:pt x="6969" y="7429"/>
                  <a:pt x="6972" y="7428"/>
                  <a:pt x="6980" y="7428"/>
                </a:cubicBezTo>
                <a:cubicBezTo>
                  <a:pt x="7008" y="7423"/>
                  <a:pt x="7028" y="7393"/>
                  <a:pt x="7022" y="7363"/>
                </a:cubicBezTo>
                <a:cubicBezTo>
                  <a:pt x="7013" y="7329"/>
                  <a:pt x="7006" y="7292"/>
                  <a:pt x="6997" y="7256"/>
                </a:cubicBezTo>
                <a:cubicBezTo>
                  <a:pt x="6992" y="7230"/>
                  <a:pt x="6969" y="7213"/>
                  <a:pt x="6944" y="7213"/>
                </a:cubicBezTo>
                <a:close/>
                <a:moveTo>
                  <a:pt x="7027" y="7641"/>
                </a:moveTo>
                <a:cubicBezTo>
                  <a:pt x="7024" y="7641"/>
                  <a:pt x="7021" y="7641"/>
                  <a:pt x="7017" y="7642"/>
                </a:cubicBezTo>
                <a:cubicBezTo>
                  <a:pt x="6987" y="7647"/>
                  <a:pt x="6967" y="7674"/>
                  <a:pt x="6972" y="7705"/>
                </a:cubicBezTo>
                <a:cubicBezTo>
                  <a:pt x="6980" y="7739"/>
                  <a:pt x="6986" y="7776"/>
                  <a:pt x="6991" y="7811"/>
                </a:cubicBezTo>
                <a:cubicBezTo>
                  <a:pt x="6995" y="7838"/>
                  <a:pt x="7018" y="7857"/>
                  <a:pt x="7045" y="7857"/>
                </a:cubicBezTo>
                <a:lnTo>
                  <a:pt x="7054" y="7857"/>
                </a:lnTo>
                <a:cubicBezTo>
                  <a:pt x="7082" y="7852"/>
                  <a:pt x="7103" y="7825"/>
                  <a:pt x="7098" y="7795"/>
                </a:cubicBezTo>
                <a:cubicBezTo>
                  <a:pt x="7092" y="7758"/>
                  <a:pt x="7086" y="7722"/>
                  <a:pt x="7080" y="7686"/>
                </a:cubicBezTo>
                <a:cubicBezTo>
                  <a:pt x="7076" y="7659"/>
                  <a:pt x="7054" y="7641"/>
                  <a:pt x="7027" y="7641"/>
                </a:cubicBezTo>
                <a:close/>
                <a:moveTo>
                  <a:pt x="7093" y="8073"/>
                </a:moveTo>
                <a:cubicBezTo>
                  <a:pt x="7091" y="8073"/>
                  <a:pt x="7088" y="8073"/>
                  <a:pt x="7085" y="8073"/>
                </a:cubicBezTo>
                <a:cubicBezTo>
                  <a:pt x="7055" y="8077"/>
                  <a:pt x="7034" y="8105"/>
                  <a:pt x="7038" y="8135"/>
                </a:cubicBezTo>
                <a:cubicBezTo>
                  <a:pt x="7042" y="8171"/>
                  <a:pt x="7048" y="8207"/>
                  <a:pt x="7051" y="8242"/>
                </a:cubicBezTo>
                <a:cubicBezTo>
                  <a:pt x="7054" y="8270"/>
                  <a:pt x="7077" y="8291"/>
                  <a:pt x="7105" y="8291"/>
                </a:cubicBezTo>
                <a:cubicBezTo>
                  <a:pt x="7107" y="8291"/>
                  <a:pt x="7111" y="8291"/>
                  <a:pt x="7112" y="8289"/>
                </a:cubicBezTo>
                <a:cubicBezTo>
                  <a:pt x="7142" y="8287"/>
                  <a:pt x="7164" y="8260"/>
                  <a:pt x="7160" y="8229"/>
                </a:cubicBezTo>
                <a:cubicBezTo>
                  <a:pt x="7156" y="8193"/>
                  <a:pt x="7152" y="8157"/>
                  <a:pt x="7147" y="8120"/>
                </a:cubicBezTo>
                <a:cubicBezTo>
                  <a:pt x="7143" y="8093"/>
                  <a:pt x="7120" y="8073"/>
                  <a:pt x="7093" y="8073"/>
                </a:cubicBezTo>
                <a:close/>
                <a:moveTo>
                  <a:pt x="7139" y="8507"/>
                </a:moveTo>
                <a:cubicBezTo>
                  <a:pt x="7137" y="8507"/>
                  <a:pt x="7135" y="8507"/>
                  <a:pt x="7134" y="8507"/>
                </a:cubicBezTo>
                <a:cubicBezTo>
                  <a:pt x="7103" y="8509"/>
                  <a:pt x="7081" y="8535"/>
                  <a:pt x="7084" y="8565"/>
                </a:cubicBezTo>
                <a:cubicBezTo>
                  <a:pt x="7086" y="8602"/>
                  <a:pt x="7090" y="8638"/>
                  <a:pt x="7092" y="8674"/>
                </a:cubicBezTo>
                <a:cubicBezTo>
                  <a:pt x="7095" y="8703"/>
                  <a:pt x="7118" y="8726"/>
                  <a:pt x="7147" y="8726"/>
                </a:cubicBezTo>
                <a:lnTo>
                  <a:pt x="7150" y="8726"/>
                </a:lnTo>
                <a:cubicBezTo>
                  <a:pt x="7181" y="8723"/>
                  <a:pt x="7205" y="8696"/>
                  <a:pt x="7202" y="8666"/>
                </a:cubicBezTo>
                <a:cubicBezTo>
                  <a:pt x="7200" y="8629"/>
                  <a:pt x="7195" y="8593"/>
                  <a:pt x="7192" y="8556"/>
                </a:cubicBezTo>
                <a:cubicBezTo>
                  <a:pt x="7190" y="8529"/>
                  <a:pt x="7167" y="8507"/>
                  <a:pt x="7139" y="8507"/>
                </a:cubicBezTo>
                <a:close/>
                <a:moveTo>
                  <a:pt x="7163" y="8944"/>
                </a:moveTo>
                <a:cubicBezTo>
                  <a:pt x="7133" y="8946"/>
                  <a:pt x="7108" y="8970"/>
                  <a:pt x="7111" y="9000"/>
                </a:cubicBezTo>
                <a:cubicBezTo>
                  <a:pt x="7112" y="9037"/>
                  <a:pt x="7113" y="9072"/>
                  <a:pt x="7114" y="9109"/>
                </a:cubicBezTo>
                <a:cubicBezTo>
                  <a:pt x="7116" y="9137"/>
                  <a:pt x="7140" y="9161"/>
                  <a:pt x="7169" y="9161"/>
                </a:cubicBezTo>
                <a:cubicBezTo>
                  <a:pt x="7169" y="9161"/>
                  <a:pt x="7170" y="9161"/>
                  <a:pt x="7170" y="9162"/>
                </a:cubicBezTo>
                <a:cubicBezTo>
                  <a:pt x="7201" y="9161"/>
                  <a:pt x="7224" y="9136"/>
                  <a:pt x="7223" y="9106"/>
                </a:cubicBezTo>
                <a:lnTo>
                  <a:pt x="7218" y="8996"/>
                </a:lnTo>
                <a:cubicBezTo>
                  <a:pt x="7217" y="8966"/>
                  <a:pt x="7192" y="8944"/>
                  <a:pt x="7163" y="8944"/>
                </a:cubicBezTo>
                <a:close/>
                <a:moveTo>
                  <a:pt x="7173" y="9380"/>
                </a:moveTo>
                <a:cubicBezTo>
                  <a:pt x="7143" y="9380"/>
                  <a:pt x="7118" y="9403"/>
                  <a:pt x="7118" y="9434"/>
                </a:cubicBezTo>
                <a:cubicBezTo>
                  <a:pt x="7118" y="9470"/>
                  <a:pt x="7117" y="9506"/>
                  <a:pt x="7117" y="9543"/>
                </a:cubicBezTo>
                <a:cubicBezTo>
                  <a:pt x="7117" y="9572"/>
                  <a:pt x="7140" y="9597"/>
                  <a:pt x="7171" y="9597"/>
                </a:cubicBezTo>
                <a:cubicBezTo>
                  <a:pt x="7202" y="9597"/>
                  <a:pt x="7226" y="9574"/>
                  <a:pt x="7226" y="9545"/>
                </a:cubicBezTo>
                <a:cubicBezTo>
                  <a:pt x="7227" y="9508"/>
                  <a:pt x="7227" y="9471"/>
                  <a:pt x="7227" y="9435"/>
                </a:cubicBezTo>
                <a:cubicBezTo>
                  <a:pt x="7228" y="9404"/>
                  <a:pt x="7203" y="9380"/>
                  <a:pt x="7173" y="9380"/>
                </a:cubicBezTo>
                <a:close/>
                <a:moveTo>
                  <a:pt x="7160" y="9815"/>
                </a:moveTo>
                <a:cubicBezTo>
                  <a:pt x="7131" y="9815"/>
                  <a:pt x="7107" y="9838"/>
                  <a:pt x="7106" y="9867"/>
                </a:cubicBezTo>
                <a:cubicBezTo>
                  <a:pt x="7103" y="9904"/>
                  <a:pt x="7102" y="9939"/>
                  <a:pt x="7100" y="9975"/>
                </a:cubicBezTo>
                <a:cubicBezTo>
                  <a:pt x="7098" y="10006"/>
                  <a:pt x="7120" y="10032"/>
                  <a:pt x="7150" y="10033"/>
                </a:cubicBezTo>
                <a:lnTo>
                  <a:pt x="7155" y="10033"/>
                </a:lnTo>
                <a:cubicBezTo>
                  <a:pt x="7184" y="10033"/>
                  <a:pt x="7208" y="10011"/>
                  <a:pt x="7210" y="9983"/>
                </a:cubicBezTo>
                <a:cubicBezTo>
                  <a:pt x="7212" y="9946"/>
                  <a:pt x="7214" y="9909"/>
                  <a:pt x="7216" y="9873"/>
                </a:cubicBezTo>
                <a:cubicBezTo>
                  <a:pt x="7217" y="9842"/>
                  <a:pt x="7194" y="9816"/>
                  <a:pt x="7164" y="9815"/>
                </a:cubicBezTo>
                <a:cubicBezTo>
                  <a:pt x="7163" y="9815"/>
                  <a:pt x="7161" y="9815"/>
                  <a:pt x="7160" y="9815"/>
                </a:cubicBezTo>
                <a:close/>
                <a:moveTo>
                  <a:pt x="7131" y="10252"/>
                </a:moveTo>
                <a:cubicBezTo>
                  <a:pt x="7103" y="10252"/>
                  <a:pt x="7079" y="10273"/>
                  <a:pt x="7076" y="10302"/>
                </a:cubicBezTo>
                <a:cubicBezTo>
                  <a:pt x="7074" y="10337"/>
                  <a:pt x="7070" y="10373"/>
                  <a:pt x="7066" y="10409"/>
                </a:cubicBezTo>
                <a:cubicBezTo>
                  <a:pt x="7063" y="10439"/>
                  <a:pt x="7084" y="10466"/>
                  <a:pt x="7114" y="10470"/>
                </a:cubicBezTo>
                <a:lnTo>
                  <a:pt x="7119" y="10470"/>
                </a:lnTo>
                <a:cubicBezTo>
                  <a:pt x="7147" y="10470"/>
                  <a:pt x="7170" y="10449"/>
                  <a:pt x="7174" y="10419"/>
                </a:cubicBezTo>
                <a:cubicBezTo>
                  <a:pt x="7179" y="10384"/>
                  <a:pt x="7181" y="10347"/>
                  <a:pt x="7185" y="10310"/>
                </a:cubicBezTo>
                <a:cubicBezTo>
                  <a:pt x="7187" y="10281"/>
                  <a:pt x="7165" y="10255"/>
                  <a:pt x="7135" y="10252"/>
                </a:cubicBezTo>
                <a:cubicBezTo>
                  <a:pt x="7133" y="10252"/>
                  <a:pt x="7132" y="10252"/>
                  <a:pt x="7131" y="10252"/>
                </a:cubicBezTo>
                <a:close/>
                <a:moveTo>
                  <a:pt x="7077" y="10686"/>
                </a:moveTo>
                <a:cubicBezTo>
                  <a:pt x="7052" y="10686"/>
                  <a:pt x="7028" y="10705"/>
                  <a:pt x="7025" y="10732"/>
                </a:cubicBezTo>
                <a:cubicBezTo>
                  <a:pt x="7019" y="10768"/>
                  <a:pt x="7014" y="10805"/>
                  <a:pt x="7009" y="10839"/>
                </a:cubicBezTo>
                <a:cubicBezTo>
                  <a:pt x="7005" y="10869"/>
                  <a:pt x="7025" y="10897"/>
                  <a:pt x="7055" y="10901"/>
                </a:cubicBezTo>
                <a:lnTo>
                  <a:pt x="7063" y="10901"/>
                </a:lnTo>
                <a:cubicBezTo>
                  <a:pt x="7090" y="10901"/>
                  <a:pt x="7113" y="10883"/>
                  <a:pt x="7117" y="10857"/>
                </a:cubicBezTo>
                <a:cubicBezTo>
                  <a:pt x="7122" y="10820"/>
                  <a:pt x="7127" y="10785"/>
                  <a:pt x="7133" y="10748"/>
                </a:cubicBezTo>
                <a:cubicBezTo>
                  <a:pt x="7138" y="10718"/>
                  <a:pt x="7117" y="10691"/>
                  <a:pt x="7086" y="10686"/>
                </a:cubicBezTo>
                <a:cubicBezTo>
                  <a:pt x="7083" y="10686"/>
                  <a:pt x="7080" y="10686"/>
                  <a:pt x="7077" y="10686"/>
                </a:cubicBezTo>
                <a:close/>
                <a:moveTo>
                  <a:pt x="7007" y="11116"/>
                </a:moveTo>
                <a:cubicBezTo>
                  <a:pt x="6981" y="11116"/>
                  <a:pt x="6959" y="11134"/>
                  <a:pt x="6954" y="11161"/>
                </a:cubicBezTo>
                <a:cubicBezTo>
                  <a:pt x="6948" y="11195"/>
                  <a:pt x="6940" y="11231"/>
                  <a:pt x="6934" y="11267"/>
                </a:cubicBezTo>
                <a:cubicBezTo>
                  <a:pt x="6928" y="11296"/>
                  <a:pt x="6946" y="11325"/>
                  <a:pt x="6976" y="11330"/>
                </a:cubicBezTo>
                <a:cubicBezTo>
                  <a:pt x="6981" y="11332"/>
                  <a:pt x="6983" y="11332"/>
                  <a:pt x="6987" y="11332"/>
                </a:cubicBezTo>
                <a:cubicBezTo>
                  <a:pt x="7013" y="11332"/>
                  <a:pt x="7035" y="11314"/>
                  <a:pt x="7040" y="11289"/>
                </a:cubicBezTo>
                <a:cubicBezTo>
                  <a:pt x="7049" y="11253"/>
                  <a:pt x="7055" y="11216"/>
                  <a:pt x="7061" y="11181"/>
                </a:cubicBezTo>
                <a:cubicBezTo>
                  <a:pt x="7069" y="11151"/>
                  <a:pt x="7049" y="11122"/>
                  <a:pt x="7018" y="11117"/>
                </a:cubicBezTo>
                <a:cubicBezTo>
                  <a:pt x="7015" y="11116"/>
                  <a:pt x="7011" y="11116"/>
                  <a:pt x="7007" y="11116"/>
                </a:cubicBezTo>
                <a:close/>
                <a:moveTo>
                  <a:pt x="6919" y="11541"/>
                </a:moveTo>
                <a:cubicBezTo>
                  <a:pt x="6895" y="11541"/>
                  <a:pt x="6871" y="11558"/>
                  <a:pt x="6865" y="11583"/>
                </a:cubicBezTo>
                <a:cubicBezTo>
                  <a:pt x="6856" y="11619"/>
                  <a:pt x="6849" y="11654"/>
                  <a:pt x="6839" y="11689"/>
                </a:cubicBezTo>
                <a:cubicBezTo>
                  <a:pt x="6831" y="11719"/>
                  <a:pt x="6850" y="11748"/>
                  <a:pt x="6878" y="11756"/>
                </a:cubicBezTo>
                <a:cubicBezTo>
                  <a:pt x="6882" y="11758"/>
                  <a:pt x="6887" y="11758"/>
                  <a:pt x="6892" y="11758"/>
                </a:cubicBezTo>
                <a:cubicBezTo>
                  <a:pt x="6917" y="11758"/>
                  <a:pt x="6939" y="11742"/>
                  <a:pt x="6945" y="11715"/>
                </a:cubicBezTo>
                <a:cubicBezTo>
                  <a:pt x="6954" y="11678"/>
                  <a:pt x="6964" y="11644"/>
                  <a:pt x="6971" y="11608"/>
                </a:cubicBezTo>
                <a:cubicBezTo>
                  <a:pt x="6978" y="11579"/>
                  <a:pt x="6960" y="11549"/>
                  <a:pt x="6930" y="11542"/>
                </a:cubicBezTo>
                <a:cubicBezTo>
                  <a:pt x="6927" y="11541"/>
                  <a:pt x="6923" y="11541"/>
                  <a:pt x="6919" y="11541"/>
                </a:cubicBezTo>
                <a:close/>
                <a:moveTo>
                  <a:pt x="6809" y="11963"/>
                </a:moveTo>
                <a:cubicBezTo>
                  <a:pt x="6784" y="11963"/>
                  <a:pt x="6762" y="11979"/>
                  <a:pt x="6755" y="12004"/>
                </a:cubicBezTo>
                <a:lnTo>
                  <a:pt x="6740" y="12056"/>
                </a:lnTo>
                <a:cubicBezTo>
                  <a:pt x="6730" y="12085"/>
                  <a:pt x="6747" y="12116"/>
                  <a:pt x="6776" y="12124"/>
                </a:cubicBezTo>
                <a:cubicBezTo>
                  <a:pt x="6782" y="12125"/>
                  <a:pt x="6787" y="12126"/>
                  <a:pt x="6792" y="12126"/>
                </a:cubicBezTo>
                <a:cubicBezTo>
                  <a:pt x="6815" y="12126"/>
                  <a:pt x="6838" y="12111"/>
                  <a:pt x="6846" y="12088"/>
                </a:cubicBezTo>
                <a:lnTo>
                  <a:pt x="6861" y="12033"/>
                </a:lnTo>
                <a:cubicBezTo>
                  <a:pt x="6870" y="12004"/>
                  <a:pt x="6852" y="11974"/>
                  <a:pt x="6824" y="11965"/>
                </a:cubicBezTo>
                <a:cubicBezTo>
                  <a:pt x="6819" y="11964"/>
                  <a:pt x="6814" y="11963"/>
                  <a:pt x="6809" y="11963"/>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6"/>
          <p:cNvGrpSpPr/>
          <p:nvPr/>
        </p:nvGrpSpPr>
        <p:grpSpPr>
          <a:xfrm>
            <a:off x="6510474" y="123837"/>
            <a:ext cx="3548227" cy="5951623"/>
            <a:chOff x="6510474" y="123837"/>
            <a:chExt cx="3548227" cy="5951623"/>
          </a:xfrm>
        </p:grpSpPr>
        <p:grpSp>
          <p:nvGrpSpPr>
            <p:cNvPr id="197" name="Google Shape;197;p26"/>
            <p:cNvGrpSpPr/>
            <p:nvPr/>
          </p:nvGrpSpPr>
          <p:grpSpPr>
            <a:xfrm>
              <a:off x="6764344" y="2753651"/>
              <a:ext cx="3294356" cy="3321808"/>
              <a:chOff x="6570261" y="4418016"/>
              <a:chExt cx="341845" cy="344697"/>
            </a:xfrm>
          </p:grpSpPr>
          <p:sp>
            <p:nvSpPr>
              <p:cNvPr id="198" name="Google Shape;198;p26"/>
              <p:cNvSpPr/>
              <p:nvPr/>
            </p:nvSpPr>
            <p:spPr>
              <a:xfrm>
                <a:off x="6570353" y="4463927"/>
                <a:ext cx="282133" cy="298786"/>
              </a:xfrm>
              <a:custGeom>
                <a:rect b="b" l="l" r="r" t="t"/>
                <a:pathLst>
                  <a:path extrusionOk="0" h="6495" w="6133">
                    <a:moveTo>
                      <a:pt x="3279" y="1"/>
                    </a:moveTo>
                    <a:cubicBezTo>
                      <a:pt x="2423" y="1"/>
                      <a:pt x="642" y="660"/>
                      <a:pt x="311" y="1001"/>
                    </a:cubicBezTo>
                    <a:cubicBezTo>
                      <a:pt x="134" y="1184"/>
                      <a:pt x="9" y="2104"/>
                      <a:pt x="0" y="3128"/>
                    </a:cubicBezTo>
                    <a:lnTo>
                      <a:pt x="0" y="3174"/>
                    </a:lnTo>
                    <a:lnTo>
                      <a:pt x="0" y="3328"/>
                    </a:lnTo>
                    <a:cubicBezTo>
                      <a:pt x="8" y="4529"/>
                      <a:pt x="180" y="5814"/>
                      <a:pt x="618" y="6200"/>
                    </a:cubicBezTo>
                    <a:cubicBezTo>
                      <a:pt x="849" y="6403"/>
                      <a:pt x="1321" y="6495"/>
                      <a:pt x="1894" y="6495"/>
                    </a:cubicBezTo>
                    <a:cubicBezTo>
                      <a:pt x="3411" y="6495"/>
                      <a:pt x="5630" y="5853"/>
                      <a:pt x="5913" y="4937"/>
                    </a:cubicBezTo>
                    <a:cubicBezTo>
                      <a:pt x="6133" y="4221"/>
                      <a:pt x="5700" y="2955"/>
                      <a:pt x="5097" y="1879"/>
                    </a:cubicBezTo>
                    <a:lnTo>
                      <a:pt x="5045" y="1789"/>
                    </a:lnTo>
                    <a:cubicBezTo>
                      <a:pt x="5026" y="1754"/>
                      <a:pt x="5007" y="1722"/>
                      <a:pt x="4987" y="1687"/>
                    </a:cubicBezTo>
                    <a:cubicBezTo>
                      <a:pt x="4552" y="952"/>
                      <a:pt x="4049" y="330"/>
                      <a:pt x="3642" y="73"/>
                    </a:cubicBezTo>
                    <a:cubicBezTo>
                      <a:pt x="3562" y="23"/>
                      <a:pt x="3436" y="1"/>
                      <a:pt x="3279" y="1"/>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p:nvPr/>
            </p:nvSpPr>
            <p:spPr>
              <a:xfrm>
                <a:off x="6627074" y="4451184"/>
                <a:ext cx="57825" cy="39976"/>
              </a:xfrm>
              <a:custGeom>
                <a:rect b="b" l="l" r="r" t="t"/>
                <a:pathLst>
                  <a:path extrusionOk="0" h="869" w="1257">
                    <a:moveTo>
                      <a:pt x="843" y="0"/>
                    </a:moveTo>
                    <a:cubicBezTo>
                      <a:pt x="580" y="0"/>
                      <a:pt x="50" y="186"/>
                      <a:pt x="26" y="412"/>
                    </a:cubicBezTo>
                    <a:cubicBezTo>
                      <a:pt x="0" y="658"/>
                      <a:pt x="162" y="868"/>
                      <a:pt x="166" y="869"/>
                    </a:cubicBezTo>
                    <a:lnTo>
                      <a:pt x="380" y="785"/>
                    </a:lnTo>
                    <a:cubicBezTo>
                      <a:pt x="380" y="785"/>
                      <a:pt x="182" y="539"/>
                      <a:pt x="226" y="407"/>
                    </a:cubicBezTo>
                    <a:cubicBezTo>
                      <a:pt x="262" y="302"/>
                      <a:pt x="578" y="210"/>
                      <a:pt x="747" y="210"/>
                    </a:cubicBezTo>
                    <a:cubicBezTo>
                      <a:pt x="791" y="210"/>
                      <a:pt x="825" y="216"/>
                      <a:pt x="841" y="230"/>
                    </a:cubicBezTo>
                    <a:cubicBezTo>
                      <a:pt x="921" y="297"/>
                      <a:pt x="935" y="563"/>
                      <a:pt x="935" y="563"/>
                    </a:cubicBezTo>
                    <a:lnTo>
                      <a:pt x="1257" y="498"/>
                    </a:lnTo>
                    <a:cubicBezTo>
                      <a:pt x="1257" y="498"/>
                      <a:pt x="1132" y="42"/>
                      <a:pt x="905" y="5"/>
                    </a:cubicBezTo>
                    <a:cubicBezTo>
                      <a:pt x="887" y="2"/>
                      <a:pt x="866" y="0"/>
                      <a:pt x="843"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6580566" y="4439499"/>
                <a:ext cx="105760" cy="71902"/>
              </a:xfrm>
              <a:custGeom>
                <a:rect b="b" l="l" r="r" t="t"/>
                <a:pathLst>
                  <a:path extrusionOk="0" h="1563" w="2299">
                    <a:moveTo>
                      <a:pt x="1051" y="0"/>
                    </a:moveTo>
                    <a:cubicBezTo>
                      <a:pt x="996" y="0"/>
                      <a:pt x="939" y="6"/>
                      <a:pt x="881" y="17"/>
                    </a:cubicBezTo>
                    <a:cubicBezTo>
                      <a:pt x="1" y="189"/>
                      <a:pt x="179" y="1563"/>
                      <a:pt x="180" y="1563"/>
                    </a:cubicBezTo>
                    <a:cubicBezTo>
                      <a:pt x="180" y="1563"/>
                      <a:pt x="180" y="1563"/>
                      <a:pt x="180" y="1563"/>
                    </a:cubicBezTo>
                    <a:lnTo>
                      <a:pt x="1098" y="1198"/>
                    </a:lnTo>
                    <a:cubicBezTo>
                      <a:pt x="1098" y="1198"/>
                      <a:pt x="1040" y="679"/>
                      <a:pt x="1261" y="679"/>
                    </a:cubicBezTo>
                    <a:cubicBezTo>
                      <a:pt x="1376" y="679"/>
                      <a:pt x="1564" y="817"/>
                      <a:pt x="1874" y="1238"/>
                    </a:cubicBezTo>
                    <a:lnTo>
                      <a:pt x="2298" y="1058"/>
                    </a:lnTo>
                    <a:cubicBezTo>
                      <a:pt x="2298" y="1058"/>
                      <a:pt x="1831" y="0"/>
                      <a:pt x="1051" y="0"/>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6691800" y="4418016"/>
                <a:ext cx="220306" cy="237373"/>
              </a:xfrm>
              <a:custGeom>
                <a:rect b="b" l="l" r="r" t="t"/>
                <a:pathLst>
                  <a:path extrusionOk="0" h="5160" w="4789">
                    <a:moveTo>
                      <a:pt x="1132" y="1"/>
                    </a:moveTo>
                    <a:cubicBezTo>
                      <a:pt x="615" y="1"/>
                      <a:pt x="165" y="439"/>
                      <a:pt x="1" y="1340"/>
                    </a:cubicBezTo>
                    <a:lnTo>
                      <a:pt x="909" y="1903"/>
                    </a:lnTo>
                    <a:cubicBezTo>
                      <a:pt x="909" y="1903"/>
                      <a:pt x="792" y="975"/>
                      <a:pt x="1419" y="697"/>
                    </a:cubicBezTo>
                    <a:cubicBezTo>
                      <a:pt x="1443" y="686"/>
                      <a:pt x="1469" y="681"/>
                      <a:pt x="1498" y="681"/>
                    </a:cubicBezTo>
                    <a:cubicBezTo>
                      <a:pt x="2207" y="681"/>
                      <a:pt x="4157" y="3892"/>
                      <a:pt x="2478" y="4569"/>
                    </a:cubicBezTo>
                    <a:lnTo>
                      <a:pt x="2971" y="5159"/>
                    </a:lnTo>
                    <a:cubicBezTo>
                      <a:pt x="4788" y="5049"/>
                      <a:pt x="2990" y="1417"/>
                      <a:pt x="2145" y="525"/>
                    </a:cubicBezTo>
                    <a:cubicBezTo>
                      <a:pt x="1817" y="178"/>
                      <a:pt x="1461" y="1"/>
                      <a:pt x="1132"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p:nvPr/>
            </p:nvSpPr>
            <p:spPr>
              <a:xfrm>
                <a:off x="6570353" y="4463973"/>
                <a:ext cx="232129" cy="147346"/>
              </a:xfrm>
              <a:custGeom>
                <a:rect b="b" l="l" r="r" t="t"/>
                <a:pathLst>
                  <a:path extrusionOk="0" h="3203" w="5046">
                    <a:moveTo>
                      <a:pt x="3279" y="1"/>
                    </a:moveTo>
                    <a:cubicBezTo>
                      <a:pt x="2423" y="1"/>
                      <a:pt x="642" y="660"/>
                      <a:pt x="311" y="1001"/>
                    </a:cubicBezTo>
                    <a:cubicBezTo>
                      <a:pt x="134" y="1184"/>
                      <a:pt x="9" y="2104"/>
                      <a:pt x="0" y="3128"/>
                    </a:cubicBezTo>
                    <a:lnTo>
                      <a:pt x="0" y="3174"/>
                    </a:lnTo>
                    <a:cubicBezTo>
                      <a:pt x="222" y="3194"/>
                      <a:pt x="446" y="3203"/>
                      <a:pt x="668" y="3203"/>
                    </a:cubicBezTo>
                    <a:cubicBezTo>
                      <a:pt x="2231" y="3203"/>
                      <a:pt x="3746" y="2757"/>
                      <a:pt x="4324" y="2483"/>
                    </a:cubicBezTo>
                    <a:cubicBezTo>
                      <a:pt x="4643" y="2334"/>
                      <a:pt x="4883" y="2048"/>
                      <a:pt x="5045" y="1789"/>
                    </a:cubicBezTo>
                    <a:cubicBezTo>
                      <a:pt x="5026" y="1755"/>
                      <a:pt x="5007" y="1722"/>
                      <a:pt x="4987" y="1688"/>
                    </a:cubicBezTo>
                    <a:cubicBezTo>
                      <a:pt x="4552" y="952"/>
                      <a:pt x="4049" y="330"/>
                      <a:pt x="3642" y="74"/>
                    </a:cubicBezTo>
                    <a:cubicBezTo>
                      <a:pt x="3562" y="23"/>
                      <a:pt x="3436" y="1"/>
                      <a:pt x="3279"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6570261" y="4541579"/>
                <a:ext cx="234567" cy="77008"/>
              </a:xfrm>
              <a:custGeom>
                <a:rect b="b" l="l" r="r" t="t"/>
                <a:pathLst>
                  <a:path extrusionOk="0" h="1674" w="5099">
                    <a:moveTo>
                      <a:pt x="4989" y="1"/>
                    </a:moveTo>
                    <a:cubicBezTo>
                      <a:pt x="4808" y="277"/>
                      <a:pt x="4523" y="585"/>
                      <a:pt x="4281" y="712"/>
                    </a:cubicBezTo>
                    <a:cubicBezTo>
                      <a:pt x="3983" y="867"/>
                      <a:pt x="1789" y="1478"/>
                      <a:pt x="481" y="1478"/>
                    </a:cubicBezTo>
                    <a:cubicBezTo>
                      <a:pt x="301" y="1478"/>
                      <a:pt x="139" y="1466"/>
                      <a:pt x="0" y="1441"/>
                    </a:cubicBezTo>
                    <a:lnTo>
                      <a:pt x="0" y="1441"/>
                    </a:lnTo>
                    <a:cubicBezTo>
                      <a:pt x="2" y="1507"/>
                      <a:pt x="0" y="1574"/>
                      <a:pt x="2" y="1641"/>
                    </a:cubicBezTo>
                    <a:cubicBezTo>
                      <a:pt x="143" y="1663"/>
                      <a:pt x="303" y="1673"/>
                      <a:pt x="477" y="1673"/>
                    </a:cubicBezTo>
                    <a:cubicBezTo>
                      <a:pt x="1199" y="1673"/>
                      <a:pt x="2160" y="1499"/>
                      <a:pt x="2952" y="1310"/>
                    </a:cubicBezTo>
                    <a:cubicBezTo>
                      <a:pt x="3656" y="1143"/>
                      <a:pt x="4225" y="963"/>
                      <a:pt x="4372" y="887"/>
                    </a:cubicBezTo>
                    <a:cubicBezTo>
                      <a:pt x="4625" y="754"/>
                      <a:pt x="4902" y="470"/>
                      <a:pt x="5099" y="191"/>
                    </a:cubicBezTo>
                    <a:cubicBezTo>
                      <a:pt x="5063" y="127"/>
                      <a:pt x="5027" y="62"/>
                      <a:pt x="4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p:nvPr/>
            </p:nvSpPr>
            <p:spPr>
              <a:xfrm>
                <a:off x="6594918" y="4615505"/>
                <a:ext cx="183136" cy="127105"/>
              </a:xfrm>
              <a:custGeom>
                <a:rect b="b" l="l" r="r" t="t"/>
                <a:pathLst>
                  <a:path extrusionOk="0" h="2763" w="3981">
                    <a:moveTo>
                      <a:pt x="3160" y="0"/>
                    </a:moveTo>
                    <a:lnTo>
                      <a:pt x="155" y="718"/>
                    </a:lnTo>
                    <a:cubicBezTo>
                      <a:pt x="155" y="718"/>
                      <a:pt x="1" y="2057"/>
                      <a:pt x="444" y="2553"/>
                    </a:cubicBezTo>
                    <a:cubicBezTo>
                      <a:pt x="578" y="2702"/>
                      <a:pt x="871" y="2763"/>
                      <a:pt x="1228" y="2763"/>
                    </a:cubicBezTo>
                    <a:cubicBezTo>
                      <a:pt x="2050" y="2763"/>
                      <a:pt x="3209" y="2441"/>
                      <a:pt x="3526" y="2152"/>
                    </a:cubicBezTo>
                    <a:cubicBezTo>
                      <a:pt x="3980" y="1739"/>
                      <a:pt x="3603" y="408"/>
                      <a:pt x="3160" y="0"/>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
              <p:cNvSpPr/>
              <p:nvPr/>
            </p:nvSpPr>
            <p:spPr>
              <a:xfrm>
                <a:off x="6727084" y="4622957"/>
                <a:ext cx="5336" cy="6992"/>
              </a:xfrm>
              <a:custGeom>
                <a:rect b="b" l="l" r="r" t="t"/>
                <a:pathLst>
                  <a:path extrusionOk="0" h="152" w="116">
                    <a:moveTo>
                      <a:pt x="32" y="0"/>
                    </a:moveTo>
                    <a:cubicBezTo>
                      <a:pt x="28" y="0"/>
                      <a:pt x="23" y="2"/>
                      <a:pt x="18" y="5"/>
                    </a:cubicBezTo>
                    <a:cubicBezTo>
                      <a:pt x="5" y="13"/>
                      <a:pt x="0" y="30"/>
                      <a:pt x="9" y="42"/>
                    </a:cubicBezTo>
                    <a:cubicBezTo>
                      <a:pt x="26" y="73"/>
                      <a:pt x="44" y="104"/>
                      <a:pt x="61" y="137"/>
                    </a:cubicBezTo>
                    <a:cubicBezTo>
                      <a:pt x="66" y="146"/>
                      <a:pt x="76" y="151"/>
                      <a:pt x="86" y="151"/>
                    </a:cubicBezTo>
                    <a:cubicBezTo>
                      <a:pt x="89" y="151"/>
                      <a:pt x="94" y="150"/>
                      <a:pt x="98" y="147"/>
                    </a:cubicBezTo>
                    <a:cubicBezTo>
                      <a:pt x="110" y="141"/>
                      <a:pt x="116" y="124"/>
                      <a:pt x="109" y="110"/>
                    </a:cubicBezTo>
                    <a:cubicBezTo>
                      <a:pt x="93" y="77"/>
                      <a:pt x="74" y="44"/>
                      <a:pt x="56" y="14"/>
                    </a:cubicBezTo>
                    <a:cubicBezTo>
                      <a:pt x="50" y="5"/>
                      <a:pt x="41" y="0"/>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6"/>
              <p:cNvSpPr/>
              <p:nvPr/>
            </p:nvSpPr>
            <p:spPr>
              <a:xfrm>
                <a:off x="6606051" y="4650973"/>
                <a:ext cx="140906" cy="82851"/>
              </a:xfrm>
              <a:custGeom>
                <a:rect b="b" l="l" r="r" t="t"/>
                <a:pathLst>
                  <a:path extrusionOk="0" h="1801" w="3063">
                    <a:moveTo>
                      <a:pt x="2917" y="1"/>
                    </a:moveTo>
                    <a:cubicBezTo>
                      <a:pt x="2915" y="1"/>
                      <a:pt x="2912" y="1"/>
                      <a:pt x="2909" y="2"/>
                    </a:cubicBezTo>
                    <a:cubicBezTo>
                      <a:pt x="2895" y="6"/>
                      <a:pt x="2887" y="21"/>
                      <a:pt x="2891" y="36"/>
                    </a:cubicBezTo>
                    <a:cubicBezTo>
                      <a:pt x="2911" y="107"/>
                      <a:pt x="2929" y="177"/>
                      <a:pt x="2945" y="248"/>
                    </a:cubicBezTo>
                    <a:cubicBezTo>
                      <a:pt x="2948" y="260"/>
                      <a:pt x="2958" y="269"/>
                      <a:pt x="2971" y="269"/>
                    </a:cubicBezTo>
                    <a:lnTo>
                      <a:pt x="2977" y="269"/>
                    </a:lnTo>
                    <a:cubicBezTo>
                      <a:pt x="2992" y="265"/>
                      <a:pt x="3001" y="250"/>
                      <a:pt x="2998" y="236"/>
                    </a:cubicBezTo>
                    <a:cubicBezTo>
                      <a:pt x="2982" y="164"/>
                      <a:pt x="2964" y="91"/>
                      <a:pt x="2944" y="20"/>
                    </a:cubicBezTo>
                    <a:cubicBezTo>
                      <a:pt x="2940" y="8"/>
                      <a:pt x="2929" y="1"/>
                      <a:pt x="2917" y="1"/>
                    </a:cubicBezTo>
                    <a:close/>
                    <a:moveTo>
                      <a:pt x="3035" y="761"/>
                    </a:moveTo>
                    <a:cubicBezTo>
                      <a:pt x="3019" y="761"/>
                      <a:pt x="3007" y="774"/>
                      <a:pt x="3007" y="789"/>
                    </a:cubicBezTo>
                    <a:cubicBezTo>
                      <a:pt x="3007" y="867"/>
                      <a:pt x="3001" y="939"/>
                      <a:pt x="2991" y="1003"/>
                    </a:cubicBezTo>
                    <a:cubicBezTo>
                      <a:pt x="2988" y="1018"/>
                      <a:pt x="2998" y="1033"/>
                      <a:pt x="3013" y="1035"/>
                    </a:cubicBezTo>
                    <a:lnTo>
                      <a:pt x="3018" y="1035"/>
                    </a:lnTo>
                    <a:cubicBezTo>
                      <a:pt x="3032" y="1035"/>
                      <a:pt x="3043" y="1025"/>
                      <a:pt x="3044" y="1013"/>
                    </a:cubicBezTo>
                    <a:cubicBezTo>
                      <a:pt x="3056" y="946"/>
                      <a:pt x="3063" y="871"/>
                      <a:pt x="3063" y="789"/>
                    </a:cubicBezTo>
                    <a:cubicBezTo>
                      <a:pt x="3063" y="773"/>
                      <a:pt x="3050" y="761"/>
                      <a:pt x="3035" y="761"/>
                    </a:cubicBezTo>
                    <a:close/>
                    <a:moveTo>
                      <a:pt x="29" y="832"/>
                    </a:moveTo>
                    <a:cubicBezTo>
                      <a:pt x="28" y="832"/>
                      <a:pt x="27" y="832"/>
                      <a:pt x="27" y="832"/>
                    </a:cubicBezTo>
                    <a:cubicBezTo>
                      <a:pt x="12" y="832"/>
                      <a:pt x="0" y="846"/>
                      <a:pt x="2" y="861"/>
                    </a:cubicBezTo>
                    <a:cubicBezTo>
                      <a:pt x="8" y="938"/>
                      <a:pt x="16" y="1013"/>
                      <a:pt x="28" y="1082"/>
                    </a:cubicBezTo>
                    <a:cubicBezTo>
                      <a:pt x="31" y="1097"/>
                      <a:pt x="42" y="1106"/>
                      <a:pt x="55" y="1106"/>
                    </a:cubicBezTo>
                    <a:lnTo>
                      <a:pt x="59" y="1106"/>
                    </a:lnTo>
                    <a:cubicBezTo>
                      <a:pt x="74" y="1103"/>
                      <a:pt x="84" y="1088"/>
                      <a:pt x="81" y="1075"/>
                    </a:cubicBezTo>
                    <a:cubicBezTo>
                      <a:pt x="70" y="1006"/>
                      <a:pt x="62" y="932"/>
                      <a:pt x="55" y="857"/>
                    </a:cubicBezTo>
                    <a:cubicBezTo>
                      <a:pt x="55" y="843"/>
                      <a:pt x="43" y="832"/>
                      <a:pt x="29" y="832"/>
                    </a:cubicBezTo>
                    <a:close/>
                    <a:moveTo>
                      <a:pt x="2688" y="1383"/>
                    </a:moveTo>
                    <a:cubicBezTo>
                      <a:pt x="2684" y="1383"/>
                      <a:pt x="2680" y="1384"/>
                      <a:pt x="2676" y="1386"/>
                    </a:cubicBezTo>
                    <a:cubicBezTo>
                      <a:pt x="2618" y="1412"/>
                      <a:pt x="2550" y="1438"/>
                      <a:pt x="2472" y="1464"/>
                    </a:cubicBezTo>
                    <a:cubicBezTo>
                      <a:pt x="2458" y="1468"/>
                      <a:pt x="2450" y="1484"/>
                      <a:pt x="2455" y="1499"/>
                    </a:cubicBezTo>
                    <a:cubicBezTo>
                      <a:pt x="2459" y="1510"/>
                      <a:pt x="2469" y="1517"/>
                      <a:pt x="2482" y="1517"/>
                    </a:cubicBezTo>
                    <a:cubicBezTo>
                      <a:pt x="2484" y="1517"/>
                      <a:pt x="2486" y="1516"/>
                      <a:pt x="2488" y="1516"/>
                    </a:cubicBezTo>
                    <a:cubicBezTo>
                      <a:pt x="2489" y="1516"/>
                      <a:pt x="2489" y="1516"/>
                      <a:pt x="2490" y="1517"/>
                    </a:cubicBezTo>
                    <a:cubicBezTo>
                      <a:pt x="2569" y="1490"/>
                      <a:pt x="2639" y="1463"/>
                      <a:pt x="2698" y="1437"/>
                    </a:cubicBezTo>
                    <a:cubicBezTo>
                      <a:pt x="2713" y="1431"/>
                      <a:pt x="2719" y="1415"/>
                      <a:pt x="2713" y="1400"/>
                    </a:cubicBezTo>
                    <a:cubicBezTo>
                      <a:pt x="2708" y="1389"/>
                      <a:pt x="2699" y="1383"/>
                      <a:pt x="2688" y="1383"/>
                    </a:cubicBezTo>
                    <a:close/>
                    <a:moveTo>
                      <a:pt x="1951" y="1609"/>
                    </a:moveTo>
                    <a:cubicBezTo>
                      <a:pt x="1949" y="1609"/>
                      <a:pt x="1947" y="1609"/>
                      <a:pt x="1944" y="1610"/>
                    </a:cubicBezTo>
                    <a:cubicBezTo>
                      <a:pt x="1875" y="1625"/>
                      <a:pt x="1802" y="1639"/>
                      <a:pt x="1730" y="1654"/>
                    </a:cubicBezTo>
                    <a:cubicBezTo>
                      <a:pt x="1714" y="1657"/>
                      <a:pt x="1705" y="1671"/>
                      <a:pt x="1708" y="1685"/>
                    </a:cubicBezTo>
                    <a:cubicBezTo>
                      <a:pt x="1709" y="1699"/>
                      <a:pt x="1720" y="1708"/>
                      <a:pt x="1734" y="1708"/>
                    </a:cubicBezTo>
                    <a:lnTo>
                      <a:pt x="1739" y="1708"/>
                    </a:lnTo>
                    <a:cubicBezTo>
                      <a:pt x="1812" y="1695"/>
                      <a:pt x="1886" y="1679"/>
                      <a:pt x="1956" y="1663"/>
                    </a:cubicBezTo>
                    <a:cubicBezTo>
                      <a:pt x="1971" y="1659"/>
                      <a:pt x="1981" y="1645"/>
                      <a:pt x="1977" y="1631"/>
                    </a:cubicBezTo>
                    <a:cubicBezTo>
                      <a:pt x="1974" y="1618"/>
                      <a:pt x="1963" y="1609"/>
                      <a:pt x="1951" y="1609"/>
                    </a:cubicBezTo>
                    <a:close/>
                    <a:moveTo>
                      <a:pt x="246" y="1563"/>
                    </a:moveTo>
                    <a:cubicBezTo>
                      <a:pt x="241" y="1563"/>
                      <a:pt x="235" y="1565"/>
                      <a:pt x="230" y="1569"/>
                    </a:cubicBezTo>
                    <a:cubicBezTo>
                      <a:pt x="217" y="1578"/>
                      <a:pt x="216" y="1595"/>
                      <a:pt x="226" y="1607"/>
                    </a:cubicBezTo>
                    <a:cubicBezTo>
                      <a:pt x="261" y="1651"/>
                      <a:pt x="300" y="1685"/>
                      <a:pt x="343" y="1710"/>
                    </a:cubicBezTo>
                    <a:cubicBezTo>
                      <a:pt x="363" y="1722"/>
                      <a:pt x="387" y="1732"/>
                      <a:pt x="413" y="1743"/>
                    </a:cubicBezTo>
                    <a:cubicBezTo>
                      <a:pt x="415" y="1745"/>
                      <a:pt x="419" y="1745"/>
                      <a:pt x="422" y="1745"/>
                    </a:cubicBezTo>
                    <a:cubicBezTo>
                      <a:pt x="434" y="1745"/>
                      <a:pt x="445" y="1738"/>
                      <a:pt x="448" y="1729"/>
                    </a:cubicBezTo>
                    <a:cubicBezTo>
                      <a:pt x="453" y="1715"/>
                      <a:pt x="447" y="1699"/>
                      <a:pt x="432" y="1694"/>
                    </a:cubicBezTo>
                    <a:cubicBezTo>
                      <a:pt x="409" y="1684"/>
                      <a:pt x="388" y="1675"/>
                      <a:pt x="370" y="1664"/>
                    </a:cubicBezTo>
                    <a:cubicBezTo>
                      <a:pt x="333" y="1642"/>
                      <a:pt x="299" y="1611"/>
                      <a:pt x="268" y="1573"/>
                    </a:cubicBezTo>
                    <a:cubicBezTo>
                      <a:pt x="262" y="1566"/>
                      <a:pt x="254" y="1563"/>
                      <a:pt x="246" y="1563"/>
                    </a:cubicBezTo>
                    <a:close/>
                    <a:moveTo>
                      <a:pt x="1187" y="1731"/>
                    </a:moveTo>
                    <a:cubicBezTo>
                      <a:pt x="1186" y="1731"/>
                      <a:pt x="1186" y="1731"/>
                      <a:pt x="1185" y="1731"/>
                    </a:cubicBezTo>
                    <a:cubicBezTo>
                      <a:pt x="1110" y="1738"/>
                      <a:pt x="1036" y="1743"/>
                      <a:pt x="966" y="1746"/>
                    </a:cubicBezTo>
                    <a:cubicBezTo>
                      <a:pt x="953" y="1747"/>
                      <a:pt x="940" y="1758"/>
                      <a:pt x="940" y="1774"/>
                    </a:cubicBezTo>
                    <a:cubicBezTo>
                      <a:pt x="942" y="1789"/>
                      <a:pt x="954" y="1800"/>
                      <a:pt x="968" y="1800"/>
                    </a:cubicBezTo>
                    <a:cubicBezTo>
                      <a:pt x="1038" y="1798"/>
                      <a:pt x="1113" y="1793"/>
                      <a:pt x="1190" y="1786"/>
                    </a:cubicBezTo>
                    <a:cubicBezTo>
                      <a:pt x="1206" y="1785"/>
                      <a:pt x="1216" y="1770"/>
                      <a:pt x="1215" y="1756"/>
                    </a:cubicBezTo>
                    <a:cubicBezTo>
                      <a:pt x="1214" y="1741"/>
                      <a:pt x="1201" y="1731"/>
                      <a:pt x="1187" y="17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6605867" y="4658839"/>
                <a:ext cx="2990" cy="7636"/>
              </a:xfrm>
              <a:custGeom>
                <a:rect b="b" l="l" r="r" t="t"/>
                <a:pathLst>
                  <a:path extrusionOk="0" h="166" w="65">
                    <a:moveTo>
                      <a:pt x="36" y="1"/>
                    </a:moveTo>
                    <a:cubicBezTo>
                      <a:pt x="23" y="1"/>
                      <a:pt x="10" y="12"/>
                      <a:pt x="9" y="26"/>
                    </a:cubicBezTo>
                    <a:cubicBezTo>
                      <a:pt x="9" y="26"/>
                      <a:pt x="4" y="67"/>
                      <a:pt x="0" y="136"/>
                    </a:cubicBezTo>
                    <a:cubicBezTo>
                      <a:pt x="0" y="152"/>
                      <a:pt x="11" y="163"/>
                      <a:pt x="26" y="165"/>
                    </a:cubicBezTo>
                    <a:lnTo>
                      <a:pt x="28" y="165"/>
                    </a:lnTo>
                    <a:cubicBezTo>
                      <a:pt x="42" y="165"/>
                      <a:pt x="56" y="155"/>
                      <a:pt x="55" y="139"/>
                    </a:cubicBezTo>
                    <a:cubicBezTo>
                      <a:pt x="59" y="72"/>
                      <a:pt x="63" y="31"/>
                      <a:pt x="63" y="31"/>
                    </a:cubicBezTo>
                    <a:cubicBezTo>
                      <a:pt x="64" y="15"/>
                      <a:pt x="53" y="3"/>
                      <a:pt x="38" y="1"/>
                    </a:cubicBezTo>
                    <a:cubicBezTo>
                      <a:pt x="37" y="1"/>
                      <a:pt x="37"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6598277" y="4612883"/>
                <a:ext cx="156178" cy="73788"/>
              </a:xfrm>
              <a:custGeom>
                <a:rect b="b" l="l" r="r" t="t"/>
                <a:pathLst>
                  <a:path extrusionOk="0" h="1604" w="3395">
                    <a:moveTo>
                      <a:pt x="2794" y="1"/>
                    </a:moveTo>
                    <a:cubicBezTo>
                      <a:pt x="2035" y="1"/>
                      <a:pt x="157" y="484"/>
                      <a:pt x="82" y="777"/>
                    </a:cubicBezTo>
                    <a:cubicBezTo>
                      <a:pt x="0" y="1089"/>
                      <a:pt x="529" y="1604"/>
                      <a:pt x="1263" y="1604"/>
                    </a:cubicBezTo>
                    <a:cubicBezTo>
                      <a:pt x="1344" y="1604"/>
                      <a:pt x="1427" y="1598"/>
                      <a:pt x="1512" y="1584"/>
                    </a:cubicBezTo>
                    <a:cubicBezTo>
                      <a:pt x="2654" y="1406"/>
                      <a:pt x="3394" y="350"/>
                      <a:pt x="3087" y="59"/>
                    </a:cubicBezTo>
                    <a:cubicBezTo>
                      <a:pt x="3045" y="19"/>
                      <a:pt x="2940" y="1"/>
                      <a:pt x="2794"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6782011" y="4596552"/>
                <a:ext cx="72224" cy="101159"/>
              </a:xfrm>
              <a:custGeom>
                <a:rect b="b" l="l" r="r" t="t"/>
                <a:pathLst>
                  <a:path extrusionOk="0" h="2199" w="1570">
                    <a:moveTo>
                      <a:pt x="1031" y="1"/>
                    </a:moveTo>
                    <a:cubicBezTo>
                      <a:pt x="1021" y="1"/>
                      <a:pt x="1011" y="2"/>
                      <a:pt x="1001" y="6"/>
                    </a:cubicBezTo>
                    <a:lnTo>
                      <a:pt x="86" y="285"/>
                    </a:lnTo>
                    <a:cubicBezTo>
                      <a:pt x="29" y="305"/>
                      <a:pt x="0" y="369"/>
                      <a:pt x="27" y="425"/>
                    </a:cubicBezTo>
                    <a:cubicBezTo>
                      <a:pt x="318" y="1037"/>
                      <a:pt x="422" y="1849"/>
                      <a:pt x="449" y="2111"/>
                    </a:cubicBezTo>
                    <a:cubicBezTo>
                      <a:pt x="454" y="2160"/>
                      <a:pt x="496" y="2198"/>
                      <a:pt x="545" y="2198"/>
                    </a:cubicBezTo>
                    <a:cubicBezTo>
                      <a:pt x="553" y="2198"/>
                      <a:pt x="561" y="2198"/>
                      <a:pt x="569" y="2198"/>
                    </a:cubicBezTo>
                    <a:cubicBezTo>
                      <a:pt x="1329" y="2198"/>
                      <a:pt x="1569" y="1761"/>
                      <a:pt x="1548" y="1101"/>
                    </a:cubicBezTo>
                    <a:cubicBezTo>
                      <a:pt x="1530" y="540"/>
                      <a:pt x="1220" y="156"/>
                      <a:pt x="1102" y="32"/>
                    </a:cubicBezTo>
                    <a:cubicBezTo>
                      <a:pt x="1083" y="12"/>
                      <a:pt x="1058" y="1"/>
                      <a:pt x="1031" y="1"/>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6776858" y="4587121"/>
                <a:ext cx="83081" cy="53501"/>
              </a:xfrm>
              <a:custGeom>
                <a:rect b="b" l="l" r="r" t="t"/>
                <a:pathLst>
                  <a:path extrusionOk="0" h="1163" w="1806">
                    <a:moveTo>
                      <a:pt x="919" y="0"/>
                    </a:moveTo>
                    <a:cubicBezTo>
                      <a:pt x="517" y="0"/>
                      <a:pt x="0" y="322"/>
                      <a:pt x="86" y="527"/>
                    </a:cubicBezTo>
                    <a:cubicBezTo>
                      <a:pt x="299" y="1030"/>
                      <a:pt x="827" y="1163"/>
                      <a:pt x="1192" y="1163"/>
                    </a:cubicBezTo>
                    <a:cubicBezTo>
                      <a:pt x="1360" y="1163"/>
                      <a:pt x="1494" y="1134"/>
                      <a:pt x="1545" y="1101"/>
                    </a:cubicBezTo>
                    <a:cubicBezTo>
                      <a:pt x="1806" y="930"/>
                      <a:pt x="1554" y="269"/>
                      <a:pt x="1170" y="57"/>
                    </a:cubicBezTo>
                    <a:cubicBezTo>
                      <a:pt x="1098" y="17"/>
                      <a:pt x="1012" y="0"/>
                      <a:pt x="919"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p:nvPr/>
            </p:nvSpPr>
            <p:spPr>
              <a:xfrm>
                <a:off x="6621048" y="4518486"/>
                <a:ext cx="58699" cy="53777"/>
              </a:xfrm>
              <a:custGeom>
                <a:rect b="b" l="l" r="r" t="t"/>
                <a:pathLst>
                  <a:path extrusionOk="0" h="1169" w="1276">
                    <a:moveTo>
                      <a:pt x="777" y="234"/>
                    </a:moveTo>
                    <a:cubicBezTo>
                      <a:pt x="818" y="234"/>
                      <a:pt x="856" y="257"/>
                      <a:pt x="865" y="310"/>
                    </a:cubicBezTo>
                    <a:cubicBezTo>
                      <a:pt x="894" y="462"/>
                      <a:pt x="903" y="616"/>
                      <a:pt x="941" y="764"/>
                    </a:cubicBezTo>
                    <a:cubicBezTo>
                      <a:pt x="958" y="840"/>
                      <a:pt x="897" y="887"/>
                      <a:pt x="838" y="887"/>
                    </a:cubicBezTo>
                    <a:cubicBezTo>
                      <a:pt x="796" y="887"/>
                      <a:pt x="756" y="864"/>
                      <a:pt x="744" y="813"/>
                    </a:cubicBezTo>
                    <a:cubicBezTo>
                      <a:pt x="708" y="662"/>
                      <a:pt x="697" y="508"/>
                      <a:pt x="669" y="357"/>
                    </a:cubicBezTo>
                    <a:cubicBezTo>
                      <a:pt x="656" y="282"/>
                      <a:pt x="719" y="234"/>
                      <a:pt x="777" y="234"/>
                    </a:cubicBezTo>
                    <a:close/>
                    <a:moveTo>
                      <a:pt x="404" y="306"/>
                    </a:moveTo>
                    <a:cubicBezTo>
                      <a:pt x="445" y="306"/>
                      <a:pt x="485" y="329"/>
                      <a:pt x="498" y="381"/>
                    </a:cubicBezTo>
                    <a:lnTo>
                      <a:pt x="601" y="814"/>
                    </a:lnTo>
                    <a:cubicBezTo>
                      <a:pt x="619" y="888"/>
                      <a:pt x="558" y="935"/>
                      <a:pt x="499" y="935"/>
                    </a:cubicBezTo>
                    <a:cubicBezTo>
                      <a:pt x="457" y="935"/>
                      <a:pt x="417" y="913"/>
                      <a:pt x="404" y="861"/>
                    </a:cubicBezTo>
                    <a:lnTo>
                      <a:pt x="302" y="428"/>
                    </a:lnTo>
                    <a:cubicBezTo>
                      <a:pt x="284" y="353"/>
                      <a:pt x="345" y="306"/>
                      <a:pt x="404" y="306"/>
                    </a:cubicBezTo>
                    <a:close/>
                    <a:moveTo>
                      <a:pt x="573" y="1"/>
                    </a:moveTo>
                    <a:cubicBezTo>
                      <a:pt x="561" y="1"/>
                      <a:pt x="551" y="2"/>
                      <a:pt x="541" y="4"/>
                    </a:cubicBezTo>
                    <a:cubicBezTo>
                      <a:pt x="308" y="55"/>
                      <a:pt x="0" y="509"/>
                      <a:pt x="71" y="723"/>
                    </a:cubicBezTo>
                    <a:cubicBezTo>
                      <a:pt x="135" y="919"/>
                      <a:pt x="558" y="1169"/>
                      <a:pt x="734" y="1169"/>
                    </a:cubicBezTo>
                    <a:cubicBezTo>
                      <a:pt x="752" y="1169"/>
                      <a:pt x="766" y="1166"/>
                      <a:pt x="778" y="1161"/>
                    </a:cubicBezTo>
                    <a:cubicBezTo>
                      <a:pt x="912" y="1106"/>
                      <a:pt x="1276" y="663"/>
                      <a:pt x="1255" y="510"/>
                    </a:cubicBezTo>
                    <a:cubicBezTo>
                      <a:pt x="1235" y="365"/>
                      <a:pt x="787" y="1"/>
                      <a:pt x="573"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6727084" y="4477543"/>
                <a:ext cx="69372" cy="260788"/>
              </a:xfrm>
              <a:custGeom>
                <a:rect b="b" l="l" r="r" t="t"/>
                <a:pathLst>
                  <a:path extrusionOk="0" h="5669" w="1508">
                    <a:moveTo>
                      <a:pt x="47" y="1"/>
                    </a:moveTo>
                    <a:lnTo>
                      <a:pt x="0" y="29"/>
                    </a:lnTo>
                    <a:cubicBezTo>
                      <a:pt x="1082" y="1761"/>
                      <a:pt x="1508" y="4696"/>
                      <a:pt x="814" y="5636"/>
                    </a:cubicBezTo>
                    <a:lnTo>
                      <a:pt x="858" y="5669"/>
                    </a:lnTo>
                    <a:cubicBezTo>
                      <a:pt x="1202" y="5203"/>
                      <a:pt x="1301" y="4272"/>
                      <a:pt x="1129" y="3113"/>
                    </a:cubicBezTo>
                    <a:cubicBezTo>
                      <a:pt x="963" y="1983"/>
                      <a:pt x="559" y="820"/>
                      <a:pt x="47"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6674549" y="4620841"/>
                <a:ext cx="54007" cy="50465"/>
              </a:xfrm>
              <a:custGeom>
                <a:rect b="b" l="l" r="r" t="t"/>
                <a:pathLst>
                  <a:path extrusionOk="0" h="1097" w="1174">
                    <a:moveTo>
                      <a:pt x="983" y="0"/>
                    </a:moveTo>
                    <a:cubicBezTo>
                      <a:pt x="971" y="0"/>
                      <a:pt x="959" y="1"/>
                      <a:pt x="947" y="4"/>
                    </a:cubicBezTo>
                    <a:cubicBezTo>
                      <a:pt x="899" y="12"/>
                      <a:pt x="854" y="34"/>
                      <a:pt x="814" y="59"/>
                    </a:cubicBezTo>
                    <a:cubicBezTo>
                      <a:pt x="773" y="85"/>
                      <a:pt x="731" y="115"/>
                      <a:pt x="706" y="156"/>
                    </a:cubicBezTo>
                    <a:cubicBezTo>
                      <a:pt x="674" y="209"/>
                      <a:pt x="671" y="274"/>
                      <a:pt x="655" y="332"/>
                    </a:cubicBezTo>
                    <a:cubicBezTo>
                      <a:pt x="622" y="465"/>
                      <a:pt x="524" y="574"/>
                      <a:pt x="417" y="659"/>
                    </a:cubicBezTo>
                    <a:cubicBezTo>
                      <a:pt x="308" y="745"/>
                      <a:pt x="186" y="811"/>
                      <a:pt x="77" y="895"/>
                    </a:cubicBezTo>
                    <a:cubicBezTo>
                      <a:pt x="41" y="924"/>
                      <a:pt x="1" y="962"/>
                      <a:pt x="4" y="1009"/>
                    </a:cubicBezTo>
                    <a:cubicBezTo>
                      <a:pt x="6" y="1056"/>
                      <a:pt x="55" y="1092"/>
                      <a:pt x="102" y="1096"/>
                    </a:cubicBezTo>
                    <a:cubicBezTo>
                      <a:pt x="106" y="1096"/>
                      <a:pt x="110" y="1096"/>
                      <a:pt x="113" y="1096"/>
                    </a:cubicBezTo>
                    <a:cubicBezTo>
                      <a:pt x="157" y="1096"/>
                      <a:pt x="200" y="1080"/>
                      <a:pt x="240" y="1062"/>
                    </a:cubicBezTo>
                    <a:cubicBezTo>
                      <a:pt x="440" y="977"/>
                      <a:pt x="634" y="871"/>
                      <a:pt x="796" y="724"/>
                    </a:cubicBezTo>
                    <a:cubicBezTo>
                      <a:pt x="843" y="680"/>
                      <a:pt x="886" y="635"/>
                      <a:pt x="926" y="585"/>
                    </a:cubicBezTo>
                    <a:cubicBezTo>
                      <a:pt x="996" y="500"/>
                      <a:pt x="1054" y="403"/>
                      <a:pt x="1094" y="300"/>
                    </a:cubicBezTo>
                    <a:cubicBezTo>
                      <a:pt x="1126" y="216"/>
                      <a:pt x="1174" y="98"/>
                      <a:pt x="1084" y="31"/>
                    </a:cubicBezTo>
                    <a:cubicBezTo>
                      <a:pt x="1055" y="10"/>
                      <a:pt x="1019" y="0"/>
                      <a:pt x="983"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6701460" y="4486468"/>
                <a:ext cx="38550" cy="53087"/>
              </a:xfrm>
              <a:custGeom>
                <a:rect b="b" l="l" r="r" t="t"/>
                <a:pathLst>
                  <a:path extrusionOk="0" h="1154" w="838">
                    <a:moveTo>
                      <a:pt x="187" y="1"/>
                    </a:moveTo>
                    <a:cubicBezTo>
                      <a:pt x="178" y="1"/>
                      <a:pt x="170" y="1"/>
                      <a:pt x="162" y="2"/>
                    </a:cubicBezTo>
                    <a:cubicBezTo>
                      <a:pt x="99" y="9"/>
                      <a:pt x="38" y="52"/>
                      <a:pt x="20" y="112"/>
                    </a:cubicBezTo>
                    <a:cubicBezTo>
                      <a:pt x="0" y="177"/>
                      <a:pt x="31" y="246"/>
                      <a:pt x="68" y="302"/>
                    </a:cubicBezTo>
                    <a:cubicBezTo>
                      <a:pt x="142" y="410"/>
                      <a:pt x="245" y="494"/>
                      <a:pt x="322" y="598"/>
                    </a:cubicBezTo>
                    <a:cubicBezTo>
                      <a:pt x="432" y="749"/>
                      <a:pt x="482" y="939"/>
                      <a:pt x="602" y="1081"/>
                    </a:cubicBezTo>
                    <a:cubicBezTo>
                      <a:pt x="634" y="1118"/>
                      <a:pt x="677" y="1153"/>
                      <a:pt x="725" y="1153"/>
                    </a:cubicBezTo>
                    <a:cubicBezTo>
                      <a:pt x="731" y="1153"/>
                      <a:pt x="737" y="1153"/>
                      <a:pt x="743" y="1151"/>
                    </a:cubicBezTo>
                    <a:cubicBezTo>
                      <a:pt x="786" y="1143"/>
                      <a:pt x="816" y="1103"/>
                      <a:pt x="827" y="1060"/>
                    </a:cubicBezTo>
                    <a:cubicBezTo>
                      <a:pt x="837" y="1018"/>
                      <a:pt x="829" y="973"/>
                      <a:pt x="819" y="930"/>
                    </a:cubicBezTo>
                    <a:cubicBezTo>
                      <a:pt x="781" y="753"/>
                      <a:pt x="702" y="590"/>
                      <a:pt x="610" y="436"/>
                    </a:cubicBezTo>
                    <a:cubicBezTo>
                      <a:pt x="536" y="310"/>
                      <a:pt x="460" y="145"/>
                      <a:pt x="340" y="56"/>
                    </a:cubicBezTo>
                    <a:cubicBezTo>
                      <a:pt x="295" y="23"/>
                      <a:pt x="241" y="1"/>
                      <a:pt x="187"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6"/>
            <p:cNvGrpSpPr/>
            <p:nvPr/>
          </p:nvGrpSpPr>
          <p:grpSpPr>
            <a:xfrm rot="-1354752">
              <a:off x="6655492" y="248877"/>
              <a:ext cx="835408" cy="922153"/>
              <a:chOff x="5450468" y="5457029"/>
              <a:chExt cx="139112" cy="153556"/>
            </a:xfrm>
          </p:grpSpPr>
          <p:sp>
            <p:nvSpPr>
              <p:cNvPr id="216" name="Google Shape;216;p26"/>
              <p:cNvSpPr/>
              <p:nvPr/>
            </p:nvSpPr>
            <p:spPr>
              <a:xfrm>
                <a:off x="5450468" y="5457029"/>
                <a:ext cx="57227" cy="48855"/>
              </a:xfrm>
              <a:custGeom>
                <a:rect b="b" l="l" r="r" t="t"/>
                <a:pathLst>
                  <a:path extrusionOk="0" h="1062" w="1244">
                    <a:moveTo>
                      <a:pt x="810" y="0"/>
                    </a:moveTo>
                    <a:cubicBezTo>
                      <a:pt x="511" y="0"/>
                      <a:pt x="43" y="191"/>
                      <a:pt x="25" y="332"/>
                    </a:cubicBezTo>
                    <a:cubicBezTo>
                      <a:pt x="1" y="512"/>
                      <a:pt x="131" y="866"/>
                      <a:pt x="211" y="1061"/>
                    </a:cubicBezTo>
                    <a:lnTo>
                      <a:pt x="1243" y="743"/>
                    </a:lnTo>
                    <a:cubicBezTo>
                      <a:pt x="1242" y="743"/>
                      <a:pt x="1204" y="216"/>
                      <a:pt x="1009" y="52"/>
                    </a:cubicBezTo>
                    <a:cubicBezTo>
                      <a:pt x="966" y="15"/>
                      <a:pt x="895" y="0"/>
                      <a:pt x="810" y="0"/>
                    </a:cubicBez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p:nvPr/>
            </p:nvSpPr>
            <p:spPr>
              <a:xfrm>
                <a:off x="5454286" y="5459835"/>
                <a:ext cx="40114" cy="13663"/>
              </a:xfrm>
              <a:custGeom>
                <a:rect b="b" l="l" r="r" t="t"/>
                <a:pathLst>
                  <a:path extrusionOk="0" h="297" w="872">
                    <a:moveTo>
                      <a:pt x="838" y="1"/>
                    </a:moveTo>
                    <a:cubicBezTo>
                      <a:pt x="835" y="4"/>
                      <a:pt x="529" y="241"/>
                      <a:pt x="58" y="241"/>
                    </a:cubicBezTo>
                    <a:cubicBezTo>
                      <a:pt x="40" y="241"/>
                      <a:pt x="22" y="241"/>
                      <a:pt x="3" y="240"/>
                    </a:cubicBezTo>
                    <a:lnTo>
                      <a:pt x="1" y="294"/>
                    </a:lnTo>
                    <a:cubicBezTo>
                      <a:pt x="22" y="296"/>
                      <a:pt x="43" y="296"/>
                      <a:pt x="62" y="296"/>
                    </a:cubicBezTo>
                    <a:cubicBezTo>
                      <a:pt x="549" y="296"/>
                      <a:pt x="859" y="55"/>
                      <a:pt x="872" y="44"/>
                    </a:cubicBezTo>
                    <a:lnTo>
                      <a:pt x="838" y="1"/>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5461233" y="5499949"/>
                <a:ext cx="128347" cy="110636"/>
              </a:xfrm>
              <a:custGeom>
                <a:rect b="b" l="l" r="r" t="t"/>
                <a:pathLst>
                  <a:path extrusionOk="0" h="2405" w="2790">
                    <a:moveTo>
                      <a:pt x="1111" y="0"/>
                    </a:moveTo>
                    <a:lnTo>
                      <a:pt x="0" y="343"/>
                    </a:lnTo>
                    <a:cubicBezTo>
                      <a:pt x="559" y="2118"/>
                      <a:pt x="1662" y="2390"/>
                      <a:pt x="1662" y="2390"/>
                    </a:cubicBezTo>
                    <a:cubicBezTo>
                      <a:pt x="1720" y="2400"/>
                      <a:pt x="1780" y="2404"/>
                      <a:pt x="1841" y="2404"/>
                    </a:cubicBezTo>
                    <a:cubicBezTo>
                      <a:pt x="1847" y="2404"/>
                      <a:pt x="1854" y="2404"/>
                      <a:pt x="1861" y="2404"/>
                    </a:cubicBezTo>
                    <a:cubicBezTo>
                      <a:pt x="2301" y="2396"/>
                      <a:pt x="2711" y="2161"/>
                      <a:pt x="2748" y="2085"/>
                    </a:cubicBezTo>
                    <a:cubicBezTo>
                      <a:pt x="2790" y="1996"/>
                      <a:pt x="2315" y="1486"/>
                      <a:pt x="2315" y="1486"/>
                    </a:cubicBezTo>
                    <a:cubicBezTo>
                      <a:pt x="1444" y="1016"/>
                      <a:pt x="1111" y="0"/>
                      <a:pt x="1111" y="0"/>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5471169" y="5509103"/>
                <a:ext cx="86439" cy="90487"/>
              </a:xfrm>
              <a:custGeom>
                <a:rect b="b" l="l" r="r" t="t"/>
                <a:pathLst>
                  <a:path extrusionOk="0" h="1967" w="1879">
                    <a:moveTo>
                      <a:pt x="169" y="0"/>
                    </a:moveTo>
                    <a:cubicBezTo>
                      <a:pt x="84" y="0"/>
                      <a:pt x="1" y="68"/>
                      <a:pt x="42" y="168"/>
                    </a:cubicBezTo>
                    <a:cubicBezTo>
                      <a:pt x="215" y="585"/>
                      <a:pt x="431" y="992"/>
                      <a:pt x="708" y="1349"/>
                    </a:cubicBezTo>
                    <a:cubicBezTo>
                      <a:pt x="960" y="1673"/>
                      <a:pt x="1284" y="1934"/>
                      <a:pt x="1706" y="1966"/>
                    </a:cubicBezTo>
                    <a:cubicBezTo>
                      <a:pt x="1711" y="1967"/>
                      <a:pt x="1715" y="1967"/>
                      <a:pt x="1720" y="1967"/>
                    </a:cubicBezTo>
                    <a:cubicBezTo>
                      <a:pt x="1878" y="1967"/>
                      <a:pt x="1864" y="1708"/>
                      <a:pt x="1696" y="1695"/>
                    </a:cubicBezTo>
                    <a:cubicBezTo>
                      <a:pt x="1342" y="1669"/>
                      <a:pt x="1070" y="1394"/>
                      <a:pt x="875" y="1122"/>
                    </a:cubicBezTo>
                    <a:cubicBezTo>
                      <a:pt x="642" y="803"/>
                      <a:pt x="452" y="452"/>
                      <a:pt x="301" y="87"/>
                    </a:cubicBezTo>
                    <a:cubicBezTo>
                      <a:pt x="276" y="26"/>
                      <a:pt x="222" y="0"/>
                      <a:pt x="169"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5485200" y="5495165"/>
                <a:ext cx="86439" cy="90533"/>
              </a:xfrm>
              <a:custGeom>
                <a:rect b="b" l="l" r="r" t="t"/>
                <a:pathLst>
                  <a:path extrusionOk="0" h="1968" w="1879">
                    <a:moveTo>
                      <a:pt x="169" y="1"/>
                    </a:moveTo>
                    <a:cubicBezTo>
                      <a:pt x="83" y="1"/>
                      <a:pt x="1" y="69"/>
                      <a:pt x="42" y="168"/>
                    </a:cubicBezTo>
                    <a:cubicBezTo>
                      <a:pt x="215" y="586"/>
                      <a:pt x="430" y="993"/>
                      <a:pt x="708" y="1351"/>
                    </a:cubicBezTo>
                    <a:cubicBezTo>
                      <a:pt x="959" y="1673"/>
                      <a:pt x="1284" y="1934"/>
                      <a:pt x="1706" y="1967"/>
                    </a:cubicBezTo>
                    <a:cubicBezTo>
                      <a:pt x="1710" y="1967"/>
                      <a:pt x="1714" y="1967"/>
                      <a:pt x="1718" y="1967"/>
                    </a:cubicBezTo>
                    <a:cubicBezTo>
                      <a:pt x="1878" y="1967"/>
                      <a:pt x="1864" y="1709"/>
                      <a:pt x="1696" y="1696"/>
                    </a:cubicBezTo>
                    <a:cubicBezTo>
                      <a:pt x="1342" y="1670"/>
                      <a:pt x="1069" y="1395"/>
                      <a:pt x="875" y="1122"/>
                    </a:cubicBezTo>
                    <a:cubicBezTo>
                      <a:pt x="643" y="802"/>
                      <a:pt x="451" y="452"/>
                      <a:pt x="302" y="89"/>
                    </a:cubicBezTo>
                    <a:cubicBezTo>
                      <a:pt x="276" y="27"/>
                      <a:pt x="222" y="1"/>
                      <a:pt x="169" y="1"/>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
              <p:cNvSpPr/>
              <p:nvPr/>
            </p:nvSpPr>
            <p:spPr>
              <a:xfrm>
                <a:off x="5454793" y="5495119"/>
                <a:ext cx="65646" cy="25807"/>
              </a:xfrm>
              <a:custGeom>
                <a:rect b="b" l="l" r="r" t="t"/>
                <a:pathLst>
                  <a:path extrusionOk="0" h="561" w="1427">
                    <a:moveTo>
                      <a:pt x="1239" y="0"/>
                    </a:moveTo>
                    <a:cubicBezTo>
                      <a:pt x="1222" y="0"/>
                      <a:pt x="1203" y="4"/>
                      <a:pt x="1185" y="13"/>
                    </a:cubicBezTo>
                    <a:cubicBezTo>
                      <a:pt x="858" y="171"/>
                      <a:pt x="503" y="278"/>
                      <a:pt x="143" y="326"/>
                    </a:cubicBezTo>
                    <a:cubicBezTo>
                      <a:pt x="2" y="345"/>
                      <a:pt x="1" y="560"/>
                      <a:pt x="131" y="560"/>
                    </a:cubicBezTo>
                    <a:cubicBezTo>
                      <a:pt x="137" y="560"/>
                      <a:pt x="143" y="560"/>
                      <a:pt x="149" y="559"/>
                    </a:cubicBezTo>
                    <a:cubicBezTo>
                      <a:pt x="555" y="504"/>
                      <a:pt x="942" y="387"/>
                      <a:pt x="1310" y="209"/>
                    </a:cubicBezTo>
                    <a:cubicBezTo>
                      <a:pt x="1427" y="153"/>
                      <a:pt x="1349" y="0"/>
                      <a:pt x="1239"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
              <p:cNvSpPr/>
              <p:nvPr/>
            </p:nvSpPr>
            <p:spPr>
              <a:xfrm>
                <a:off x="5452400" y="5487160"/>
                <a:ext cx="65600" cy="25807"/>
              </a:xfrm>
              <a:custGeom>
                <a:rect b="b" l="l" r="r" t="t"/>
                <a:pathLst>
                  <a:path extrusionOk="0" h="561" w="1426">
                    <a:moveTo>
                      <a:pt x="1239" y="0"/>
                    </a:moveTo>
                    <a:cubicBezTo>
                      <a:pt x="1221" y="0"/>
                      <a:pt x="1203" y="4"/>
                      <a:pt x="1184" y="13"/>
                    </a:cubicBezTo>
                    <a:cubicBezTo>
                      <a:pt x="858" y="172"/>
                      <a:pt x="502" y="278"/>
                      <a:pt x="142" y="327"/>
                    </a:cubicBezTo>
                    <a:cubicBezTo>
                      <a:pt x="2" y="346"/>
                      <a:pt x="1" y="560"/>
                      <a:pt x="131" y="560"/>
                    </a:cubicBezTo>
                    <a:cubicBezTo>
                      <a:pt x="137" y="560"/>
                      <a:pt x="142" y="560"/>
                      <a:pt x="148" y="559"/>
                    </a:cubicBezTo>
                    <a:cubicBezTo>
                      <a:pt x="555" y="505"/>
                      <a:pt x="941" y="387"/>
                      <a:pt x="1310" y="209"/>
                    </a:cubicBezTo>
                    <a:cubicBezTo>
                      <a:pt x="1425" y="153"/>
                      <a:pt x="1348" y="0"/>
                      <a:pt x="1239"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p:nvPr/>
            </p:nvSpPr>
            <p:spPr>
              <a:xfrm>
                <a:off x="5459439" y="5495855"/>
                <a:ext cx="53271" cy="18217"/>
              </a:xfrm>
              <a:custGeom>
                <a:rect b="b" l="l" r="r" t="t"/>
                <a:pathLst>
                  <a:path extrusionOk="0" h="396" w="1158">
                    <a:moveTo>
                      <a:pt x="1134" y="0"/>
                    </a:moveTo>
                    <a:cubicBezTo>
                      <a:pt x="1129" y="2"/>
                      <a:pt x="624" y="258"/>
                      <a:pt x="1" y="342"/>
                    </a:cubicBezTo>
                    <a:lnTo>
                      <a:pt x="9" y="395"/>
                    </a:lnTo>
                    <a:cubicBezTo>
                      <a:pt x="642" y="311"/>
                      <a:pt x="1155" y="53"/>
                      <a:pt x="1158" y="49"/>
                    </a:cubicBezTo>
                    <a:lnTo>
                      <a:pt x="1134" y="0"/>
                    </a:ln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6"/>
              <p:cNvSpPr/>
              <p:nvPr/>
            </p:nvSpPr>
            <p:spPr>
              <a:xfrm>
                <a:off x="5528305" y="5568033"/>
                <a:ext cx="60309" cy="42414"/>
              </a:xfrm>
              <a:custGeom>
                <a:rect b="b" l="l" r="r" t="t"/>
                <a:pathLst>
                  <a:path extrusionOk="0" h="922" w="1311">
                    <a:moveTo>
                      <a:pt x="777" y="0"/>
                    </a:moveTo>
                    <a:cubicBezTo>
                      <a:pt x="654" y="0"/>
                      <a:pt x="452" y="33"/>
                      <a:pt x="660" y="280"/>
                    </a:cubicBezTo>
                    <a:cubicBezTo>
                      <a:pt x="660" y="280"/>
                      <a:pt x="614" y="272"/>
                      <a:pt x="555" y="272"/>
                    </a:cubicBezTo>
                    <a:cubicBezTo>
                      <a:pt x="423" y="272"/>
                      <a:pt x="230" y="313"/>
                      <a:pt x="382" y="584"/>
                    </a:cubicBezTo>
                    <a:cubicBezTo>
                      <a:pt x="382" y="584"/>
                      <a:pt x="376" y="583"/>
                      <a:pt x="367" y="583"/>
                    </a:cubicBezTo>
                    <a:cubicBezTo>
                      <a:pt x="295" y="583"/>
                      <a:pt x="0" y="601"/>
                      <a:pt x="204" y="909"/>
                    </a:cubicBezTo>
                    <a:lnTo>
                      <a:pt x="403" y="922"/>
                    </a:lnTo>
                    <a:cubicBezTo>
                      <a:pt x="630" y="920"/>
                      <a:pt x="850" y="854"/>
                      <a:pt x="1015" y="783"/>
                    </a:cubicBezTo>
                    <a:cubicBezTo>
                      <a:pt x="1168" y="716"/>
                      <a:pt x="1273" y="641"/>
                      <a:pt x="1290" y="605"/>
                    </a:cubicBezTo>
                    <a:cubicBezTo>
                      <a:pt x="1311" y="560"/>
                      <a:pt x="1208" y="417"/>
                      <a:pt x="1096" y="280"/>
                    </a:cubicBezTo>
                    <a:cubicBezTo>
                      <a:pt x="981" y="139"/>
                      <a:pt x="857" y="4"/>
                      <a:pt x="857" y="4"/>
                    </a:cubicBezTo>
                    <a:cubicBezTo>
                      <a:pt x="857" y="4"/>
                      <a:pt x="822" y="0"/>
                      <a:pt x="777"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p:nvPr/>
            </p:nvSpPr>
            <p:spPr>
              <a:xfrm>
                <a:off x="5570995" y="5580913"/>
                <a:ext cx="17619" cy="23139"/>
              </a:xfrm>
              <a:custGeom>
                <a:rect b="b" l="l" r="r" t="t"/>
                <a:pathLst>
                  <a:path extrusionOk="0" h="503" w="383">
                    <a:moveTo>
                      <a:pt x="168" y="1"/>
                    </a:moveTo>
                    <a:cubicBezTo>
                      <a:pt x="68" y="61"/>
                      <a:pt x="0" y="176"/>
                      <a:pt x="3" y="294"/>
                    </a:cubicBezTo>
                    <a:cubicBezTo>
                      <a:pt x="4" y="370"/>
                      <a:pt x="36" y="445"/>
                      <a:pt x="87" y="503"/>
                    </a:cubicBezTo>
                    <a:cubicBezTo>
                      <a:pt x="240" y="436"/>
                      <a:pt x="345" y="361"/>
                      <a:pt x="362" y="325"/>
                    </a:cubicBezTo>
                    <a:cubicBezTo>
                      <a:pt x="383" y="280"/>
                      <a:pt x="280" y="137"/>
                      <a:pt x="168"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6"/>
              <p:cNvSpPr/>
              <p:nvPr/>
            </p:nvSpPr>
            <p:spPr>
              <a:xfrm>
                <a:off x="5479634" y="5531369"/>
                <a:ext cx="32616" cy="49499"/>
              </a:xfrm>
              <a:custGeom>
                <a:rect b="b" l="l" r="r" t="t"/>
                <a:pathLst>
                  <a:path extrusionOk="0" h="1076" w="709">
                    <a:moveTo>
                      <a:pt x="130" y="0"/>
                    </a:moveTo>
                    <a:cubicBezTo>
                      <a:pt x="79" y="0"/>
                      <a:pt x="30" y="21"/>
                      <a:pt x="11" y="73"/>
                    </a:cubicBezTo>
                    <a:cubicBezTo>
                      <a:pt x="1" y="100"/>
                      <a:pt x="2" y="131"/>
                      <a:pt x="10" y="162"/>
                    </a:cubicBezTo>
                    <a:cubicBezTo>
                      <a:pt x="23" y="214"/>
                      <a:pt x="49" y="254"/>
                      <a:pt x="75" y="300"/>
                    </a:cubicBezTo>
                    <a:cubicBezTo>
                      <a:pt x="104" y="347"/>
                      <a:pt x="126" y="397"/>
                      <a:pt x="156" y="444"/>
                    </a:cubicBezTo>
                    <a:cubicBezTo>
                      <a:pt x="236" y="577"/>
                      <a:pt x="324" y="707"/>
                      <a:pt x="419" y="830"/>
                    </a:cubicBezTo>
                    <a:cubicBezTo>
                      <a:pt x="476" y="901"/>
                      <a:pt x="533" y="969"/>
                      <a:pt x="591" y="1036"/>
                    </a:cubicBezTo>
                    <a:cubicBezTo>
                      <a:pt x="607" y="1055"/>
                      <a:pt x="629" y="1076"/>
                      <a:pt x="653" y="1076"/>
                    </a:cubicBezTo>
                    <a:cubicBezTo>
                      <a:pt x="656" y="1076"/>
                      <a:pt x="659" y="1075"/>
                      <a:pt x="661" y="1075"/>
                    </a:cubicBezTo>
                    <a:cubicBezTo>
                      <a:pt x="680" y="1073"/>
                      <a:pt x="695" y="1058"/>
                      <a:pt x="701" y="1041"/>
                    </a:cubicBezTo>
                    <a:cubicBezTo>
                      <a:pt x="707" y="1025"/>
                      <a:pt x="709" y="1006"/>
                      <a:pt x="706" y="987"/>
                    </a:cubicBezTo>
                    <a:cubicBezTo>
                      <a:pt x="700" y="922"/>
                      <a:pt x="667" y="861"/>
                      <a:pt x="634" y="804"/>
                    </a:cubicBezTo>
                    <a:cubicBezTo>
                      <a:pt x="548" y="651"/>
                      <a:pt x="457" y="499"/>
                      <a:pt x="402" y="332"/>
                    </a:cubicBezTo>
                    <a:cubicBezTo>
                      <a:pt x="383" y="278"/>
                      <a:pt x="368" y="223"/>
                      <a:pt x="345" y="171"/>
                    </a:cubicBezTo>
                    <a:cubicBezTo>
                      <a:pt x="321" y="119"/>
                      <a:pt x="290" y="68"/>
                      <a:pt x="242" y="35"/>
                    </a:cubicBezTo>
                    <a:cubicBezTo>
                      <a:pt x="213" y="14"/>
                      <a:pt x="171" y="0"/>
                      <a:pt x="130"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26"/>
            <p:cNvGrpSpPr/>
            <p:nvPr/>
          </p:nvGrpSpPr>
          <p:grpSpPr>
            <a:xfrm>
              <a:off x="7970734" y="1078054"/>
              <a:ext cx="1243551" cy="701802"/>
              <a:chOff x="1400684" y="2968229"/>
              <a:chExt cx="1243551" cy="701802"/>
            </a:xfrm>
          </p:grpSpPr>
          <p:sp>
            <p:nvSpPr>
              <p:cNvPr id="228" name="Google Shape;228;p26"/>
              <p:cNvSpPr/>
              <p:nvPr/>
            </p:nvSpPr>
            <p:spPr>
              <a:xfrm>
                <a:off x="2092509" y="2972856"/>
                <a:ext cx="532931" cy="407000"/>
              </a:xfrm>
              <a:custGeom>
                <a:rect b="b" l="l" r="r" t="t"/>
                <a:pathLst>
                  <a:path extrusionOk="0" h="2815" w="3686">
                    <a:moveTo>
                      <a:pt x="1775" y="0"/>
                    </a:moveTo>
                    <a:cubicBezTo>
                      <a:pt x="1663" y="0"/>
                      <a:pt x="1551" y="11"/>
                      <a:pt x="1442" y="35"/>
                    </a:cubicBezTo>
                    <a:cubicBezTo>
                      <a:pt x="371" y="263"/>
                      <a:pt x="1" y="1824"/>
                      <a:pt x="839" y="2526"/>
                    </a:cubicBezTo>
                    <a:cubicBezTo>
                      <a:pt x="1072" y="2723"/>
                      <a:pt x="1366" y="2815"/>
                      <a:pt x="1662" y="2815"/>
                    </a:cubicBezTo>
                    <a:cubicBezTo>
                      <a:pt x="2013" y="2815"/>
                      <a:pt x="2368" y="2686"/>
                      <a:pt x="2633" y="2452"/>
                    </a:cubicBezTo>
                    <a:cubicBezTo>
                      <a:pt x="2882" y="2230"/>
                      <a:pt x="3073" y="1947"/>
                      <a:pt x="3216" y="1649"/>
                    </a:cubicBezTo>
                    <a:cubicBezTo>
                      <a:pt x="3280" y="1516"/>
                      <a:pt x="3323" y="1370"/>
                      <a:pt x="3408" y="1248"/>
                    </a:cubicBezTo>
                    <a:cubicBezTo>
                      <a:pt x="3469" y="1161"/>
                      <a:pt x="3685" y="1046"/>
                      <a:pt x="3614" y="925"/>
                    </a:cubicBezTo>
                    <a:cubicBezTo>
                      <a:pt x="3483" y="706"/>
                      <a:pt x="3275" y="544"/>
                      <a:pt x="3066" y="415"/>
                    </a:cubicBezTo>
                    <a:cubicBezTo>
                      <a:pt x="2665" y="167"/>
                      <a:pt x="2213" y="0"/>
                      <a:pt x="1775" y="0"/>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1400684" y="3182065"/>
                <a:ext cx="821807" cy="487966"/>
              </a:xfrm>
              <a:custGeom>
                <a:rect b="b" l="l" r="r" t="t"/>
                <a:pathLst>
                  <a:path extrusionOk="0" h="3375" w="5684">
                    <a:moveTo>
                      <a:pt x="5212" y="1"/>
                    </a:moveTo>
                    <a:cubicBezTo>
                      <a:pt x="5212" y="1"/>
                      <a:pt x="1163" y="1489"/>
                      <a:pt x="551" y="1683"/>
                    </a:cubicBezTo>
                    <a:cubicBezTo>
                      <a:pt x="1" y="1857"/>
                      <a:pt x="212" y="3375"/>
                      <a:pt x="930" y="3375"/>
                    </a:cubicBezTo>
                    <a:cubicBezTo>
                      <a:pt x="1010" y="3375"/>
                      <a:pt x="1096" y="3356"/>
                      <a:pt x="1188" y="3314"/>
                    </a:cubicBezTo>
                    <a:cubicBezTo>
                      <a:pt x="2107" y="2899"/>
                      <a:pt x="5631" y="916"/>
                      <a:pt x="5631" y="916"/>
                    </a:cubicBezTo>
                    <a:cubicBezTo>
                      <a:pt x="5683" y="277"/>
                      <a:pt x="5212" y="1"/>
                      <a:pt x="5212" y="1"/>
                    </a:cubicBez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2133571" y="3167896"/>
                <a:ext cx="100340" cy="165402"/>
              </a:xfrm>
              <a:custGeom>
                <a:rect b="b" l="l" r="r" t="t"/>
                <a:pathLst>
                  <a:path extrusionOk="0" h="1144" w="694">
                    <a:moveTo>
                      <a:pt x="126" y="1"/>
                    </a:moveTo>
                    <a:cubicBezTo>
                      <a:pt x="56" y="1"/>
                      <a:pt x="1" y="95"/>
                      <a:pt x="73" y="145"/>
                    </a:cubicBezTo>
                    <a:cubicBezTo>
                      <a:pt x="367" y="347"/>
                      <a:pt x="525" y="694"/>
                      <a:pt x="478" y="1052"/>
                    </a:cubicBezTo>
                    <a:cubicBezTo>
                      <a:pt x="470" y="1110"/>
                      <a:pt x="517" y="1144"/>
                      <a:pt x="563" y="1144"/>
                    </a:cubicBezTo>
                    <a:cubicBezTo>
                      <a:pt x="598" y="1144"/>
                      <a:pt x="633" y="1123"/>
                      <a:pt x="640" y="1077"/>
                    </a:cubicBezTo>
                    <a:cubicBezTo>
                      <a:pt x="694" y="665"/>
                      <a:pt x="516" y="253"/>
                      <a:pt x="173" y="16"/>
                    </a:cubicBezTo>
                    <a:cubicBezTo>
                      <a:pt x="158" y="5"/>
                      <a:pt x="142" y="1"/>
                      <a:pt x="126"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1695487" y="3282550"/>
                <a:ext cx="343094" cy="147040"/>
              </a:xfrm>
              <a:custGeom>
                <a:rect b="b" l="l" r="r" t="t"/>
                <a:pathLst>
                  <a:path extrusionOk="0" h="1017" w="2373">
                    <a:moveTo>
                      <a:pt x="2086" y="1"/>
                    </a:moveTo>
                    <a:cubicBezTo>
                      <a:pt x="1944" y="1"/>
                      <a:pt x="1774" y="105"/>
                      <a:pt x="1659" y="149"/>
                    </a:cubicBezTo>
                    <a:cubicBezTo>
                      <a:pt x="1161" y="341"/>
                      <a:pt x="665" y="532"/>
                      <a:pt x="170" y="725"/>
                    </a:cubicBezTo>
                    <a:cubicBezTo>
                      <a:pt x="97" y="753"/>
                      <a:pt x="13" y="797"/>
                      <a:pt x="6" y="873"/>
                    </a:cubicBezTo>
                    <a:cubicBezTo>
                      <a:pt x="1" y="938"/>
                      <a:pt x="58" y="994"/>
                      <a:pt x="121" y="1010"/>
                    </a:cubicBezTo>
                    <a:cubicBezTo>
                      <a:pt x="142" y="1015"/>
                      <a:pt x="163" y="1017"/>
                      <a:pt x="184" y="1017"/>
                    </a:cubicBezTo>
                    <a:cubicBezTo>
                      <a:pt x="227" y="1017"/>
                      <a:pt x="271" y="1008"/>
                      <a:pt x="313" y="999"/>
                    </a:cubicBezTo>
                    <a:cubicBezTo>
                      <a:pt x="627" y="931"/>
                      <a:pt x="940" y="865"/>
                      <a:pt x="1254" y="797"/>
                    </a:cubicBezTo>
                    <a:cubicBezTo>
                      <a:pt x="1495" y="745"/>
                      <a:pt x="1737" y="693"/>
                      <a:pt x="1969" y="606"/>
                    </a:cubicBezTo>
                    <a:cubicBezTo>
                      <a:pt x="2067" y="570"/>
                      <a:pt x="2167" y="526"/>
                      <a:pt x="2240" y="449"/>
                    </a:cubicBezTo>
                    <a:cubicBezTo>
                      <a:pt x="2373" y="312"/>
                      <a:pt x="2360" y="81"/>
                      <a:pt x="2161" y="13"/>
                    </a:cubicBezTo>
                    <a:cubicBezTo>
                      <a:pt x="2137" y="4"/>
                      <a:pt x="2112" y="1"/>
                      <a:pt x="2086"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2336564" y="2968229"/>
                <a:ext cx="307672" cy="271960"/>
              </a:xfrm>
              <a:custGeom>
                <a:rect b="b" l="l" r="r" t="t"/>
                <a:pathLst>
                  <a:path extrusionOk="0" h="1881" w="2128">
                    <a:moveTo>
                      <a:pt x="634" y="1"/>
                    </a:moveTo>
                    <a:cubicBezTo>
                      <a:pt x="617" y="1"/>
                      <a:pt x="600" y="2"/>
                      <a:pt x="583" y="5"/>
                    </a:cubicBezTo>
                    <a:cubicBezTo>
                      <a:pt x="515" y="17"/>
                      <a:pt x="449" y="60"/>
                      <a:pt x="428" y="125"/>
                    </a:cubicBezTo>
                    <a:cubicBezTo>
                      <a:pt x="394" y="228"/>
                      <a:pt x="483" y="334"/>
                      <a:pt x="582" y="375"/>
                    </a:cubicBezTo>
                    <a:cubicBezTo>
                      <a:pt x="682" y="415"/>
                      <a:pt x="793" y="412"/>
                      <a:pt x="898" y="437"/>
                    </a:cubicBezTo>
                    <a:cubicBezTo>
                      <a:pt x="994" y="460"/>
                      <a:pt x="1084" y="508"/>
                      <a:pt x="1157" y="575"/>
                    </a:cubicBezTo>
                    <a:cubicBezTo>
                      <a:pt x="1180" y="596"/>
                      <a:pt x="1203" y="621"/>
                      <a:pt x="1213" y="649"/>
                    </a:cubicBezTo>
                    <a:cubicBezTo>
                      <a:pt x="1225" y="679"/>
                      <a:pt x="1222" y="715"/>
                      <a:pt x="1201" y="738"/>
                    </a:cubicBezTo>
                    <a:cubicBezTo>
                      <a:pt x="1183" y="759"/>
                      <a:pt x="1156" y="765"/>
                      <a:pt x="1127" y="765"/>
                    </a:cubicBezTo>
                    <a:cubicBezTo>
                      <a:pt x="1109" y="765"/>
                      <a:pt x="1089" y="762"/>
                      <a:pt x="1070" y="759"/>
                    </a:cubicBezTo>
                    <a:cubicBezTo>
                      <a:pt x="942" y="737"/>
                      <a:pt x="811" y="721"/>
                      <a:pt x="680" y="712"/>
                    </a:cubicBezTo>
                    <a:cubicBezTo>
                      <a:pt x="635" y="709"/>
                      <a:pt x="589" y="707"/>
                      <a:pt x="543" y="707"/>
                    </a:cubicBezTo>
                    <a:cubicBezTo>
                      <a:pt x="377" y="707"/>
                      <a:pt x="211" y="733"/>
                      <a:pt x="80" y="830"/>
                    </a:cubicBezTo>
                    <a:cubicBezTo>
                      <a:pt x="39" y="861"/>
                      <a:pt x="0" y="904"/>
                      <a:pt x="0" y="955"/>
                    </a:cubicBezTo>
                    <a:cubicBezTo>
                      <a:pt x="0" y="1028"/>
                      <a:pt x="80" y="1076"/>
                      <a:pt x="152" y="1089"/>
                    </a:cubicBezTo>
                    <a:cubicBezTo>
                      <a:pt x="181" y="1094"/>
                      <a:pt x="210" y="1096"/>
                      <a:pt x="239" y="1096"/>
                    </a:cubicBezTo>
                    <a:cubicBezTo>
                      <a:pt x="352" y="1096"/>
                      <a:pt x="465" y="1063"/>
                      <a:pt x="578" y="1046"/>
                    </a:cubicBezTo>
                    <a:cubicBezTo>
                      <a:pt x="612" y="1041"/>
                      <a:pt x="646" y="1038"/>
                      <a:pt x="681" y="1038"/>
                    </a:cubicBezTo>
                    <a:cubicBezTo>
                      <a:pt x="795" y="1038"/>
                      <a:pt x="907" y="1069"/>
                      <a:pt x="973" y="1157"/>
                    </a:cubicBezTo>
                    <a:cubicBezTo>
                      <a:pt x="1032" y="1239"/>
                      <a:pt x="1047" y="1359"/>
                      <a:pt x="1137" y="1401"/>
                    </a:cubicBezTo>
                    <a:cubicBezTo>
                      <a:pt x="1157" y="1410"/>
                      <a:pt x="1178" y="1414"/>
                      <a:pt x="1198" y="1414"/>
                    </a:cubicBezTo>
                    <a:cubicBezTo>
                      <a:pt x="1265" y="1414"/>
                      <a:pt x="1334" y="1372"/>
                      <a:pt x="1392" y="1330"/>
                    </a:cubicBezTo>
                    <a:cubicBezTo>
                      <a:pt x="1418" y="1310"/>
                      <a:pt x="1450" y="1291"/>
                      <a:pt x="1480" y="1291"/>
                    </a:cubicBezTo>
                    <a:cubicBezTo>
                      <a:pt x="1492" y="1291"/>
                      <a:pt x="1503" y="1294"/>
                      <a:pt x="1513" y="1302"/>
                    </a:cubicBezTo>
                    <a:cubicBezTo>
                      <a:pt x="1551" y="1328"/>
                      <a:pt x="1540" y="1387"/>
                      <a:pt x="1516" y="1427"/>
                    </a:cubicBezTo>
                    <a:cubicBezTo>
                      <a:pt x="1461" y="1518"/>
                      <a:pt x="1368" y="1580"/>
                      <a:pt x="1309" y="1669"/>
                    </a:cubicBezTo>
                    <a:cubicBezTo>
                      <a:pt x="1288" y="1701"/>
                      <a:pt x="1273" y="1736"/>
                      <a:pt x="1272" y="1774"/>
                    </a:cubicBezTo>
                    <a:cubicBezTo>
                      <a:pt x="1269" y="1812"/>
                      <a:pt x="1287" y="1851"/>
                      <a:pt x="1320" y="1869"/>
                    </a:cubicBezTo>
                    <a:cubicBezTo>
                      <a:pt x="1333" y="1877"/>
                      <a:pt x="1348" y="1881"/>
                      <a:pt x="1363" y="1881"/>
                    </a:cubicBezTo>
                    <a:cubicBezTo>
                      <a:pt x="1406" y="1881"/>
                      <a:pt x="1451" y="1853"/>
                      <a:pt x="1483" y="1824"/>
                    </a:cubicBezTo>
                    <a:cubicBezTo>
                      <a:pt x="1666" y="1663"/>
                      <a:pt x="1753" y="1408"/>
                      <a:pt x="1949" y="1265"/>
                    </a:cubicBezTo>
                    <a:cubicBezTo>
                      <a:pt x="1994" y="1232"/>
                      <a:pt x="2043" y="1204"/>
                      <a:pt x="2076" y="1160"/>
                    </a:cubicBezTo>
                    <a:cubicBezTo>
                      <a:pt x="2127" y="1088"/>
                      <a:pt x="2118" y="988"/>
                      <a:pt x="2078" y="910"/>
                    </a:cubicBezTo>
                    <a:cubicBezTo>
                      <a:pt x="2031" y="820"/>
                      <a:pt x="1959" y="766"/>
                      <a:pt x="1877" y="711"/>
                    </a:cubicBezTo>
                    <a:cubicBezTo>
                      <a:pt x="1795" y="654"/>
                      <a:pt x="1725" y="568"/>
                      <a:pt x="1649" y="502"/>
                    </a:cubicBezTo>
                    <a:cubicBezTo>
                      <a:pt x="1487" y="365"/>
                      <a:pt x="1311" y="245"/>
                      <a:pt x="1122" y="152"/>
                    </a:cubicBezTo>
                    <a:cubicBezTo>
                      <a:pt x="1015" y="99"/>
                      <a:pt x="903" y="57"/>
                      <a:pt x="788" y="26"/>
                    </a:cubicBezTo>
                    <a:cubicBezTo>
                      <a:pt x="738" y="12"/>
                      <a:pt x="686" y="1"/>
                      <a:pt x="634" y="1"/>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6"/>
            <p:cNvGrpSpPr/>
            <p:nvPr/>
          </p:nvGrpSpPr>
          <p:grpSpPr>
            <a:xfrm>
              <a:off x="7219606" y="2068639"/>
              <a:ext cx="587467" cy="564844"/>
              <a:chOff x="-672010" y="1560720"/>
              <a:chExt cx="808292" cy="777166"/>
            </a:xfrm>
          </p:grpSpPr>
          <p:sp>
            <p:nvSpPr>
              <p:cNvPr id="234" name="Google Shape;234;p26"/>
              <p:cNvSpPr/>
              <p:nvPr/>
            </p:nvSpPr>
            <p:spPr>
              <a:xfrm>
                <a:off x="-626573" y="1560720"/>
                <a:ext cx="762855" cy="776898"/>
              </a:xfrm>
              <a:custGeom>
                <a:rect b="b" l="l" r="r" t="t"/>
                <a:pathLst>
                  <a:path extrusionOk="0" h="8686" w="8529">
                    <a:moveTo>
                      <a:pt x="3304" y="0"/>
                    </a:moveTo>
                    <a:cubicBezTo>
                      <a:pt x="3300" y="0"/>
                      <a:pt x="3297" y="1"/>
                      <a:pt x="3293" y="1"/>
                    </a:cubicBezTo>
                    <a:lnTo>
                      <a:pt x="3292" y="1"/>
                    </a:lnTo>
                    <a:cubicBezTo>
                      <a:pt x="3263" y="2"/>
                      <a:pt x="3235" y="8"/>
                      <a:pt x="3208" y="23"/>
                    </a:cubicBezTo>
                    <a:lnTo>
                      <a:pt x="2729" y="148"/>
                    </a:lnTo>
                    <a:lnTo>
                      <a:pt x="2798" y="495"/>
                    </a:lnTo>
                    <a:cubicBezTo>
                      <a:pt x="2592" y="751"/>
                      <a:pt x="2331" y="1081"/>
                      <a:pt x="2048" y="1459"/>
                    </a:cubicBezTo>
                    <a:cubicBezTo>
                      <a:pt x="1677" y="1955"/>
                      <a:pt x="1271" y="2535"/>
                      <a:pt x="900" y="3134"/>
                    </a:cubicBezTo>
                    <a:cubicBezTo>
                      <a:pt x="562" y="3682"/>
                      <a:pt x="256" y="4246"/>
                      <a:pt x="35" y="4783"/>
                    </a:cubicBezTo>
                    <a:cubicBezTo>
                      <a:pt x="0" y="4867"/>
                      <a:pt x="30" y="4962"/>
                      <a:pt x="105" y="5012"/>
                    </a:cubicBezTo>
                    <a:lnTo>
                      <a:pt x="1189" y="5727"/>
                    </a:lnTo>
                    <a:lnTo>
                      <a:pt x="1018" y="6050"/>
                    </a:lnTo>
                    <a:lnTo>
                      <a:pt x="1018" y="6050"/>
                    </a:lnTo>
                    <a:lnTo>
                      <a:pt x="1574" y="5908"/>
                    </a:lnTo>
                    <a:cubicBezTo>
                      <a:pt x="1610" y="5898"/>
                      <a:pt x="1644" y="5880"/>
                      <a:pt x="1669" y="5850"/>
                    </a:cubicBezTo>
                    <a:cubicBezTo>
                      <a:pt x="1843" y="5649"/>
                      <a:pt x="2135" y="5552"/>
                      <a:pt x="2447" y="5552"/>
                    </a:cubicBezTo>
                    <a:cubicBezTo>
                      <a:pt x="3226" y="5552"/>
                      <a:pt x="4127" y="6158"/>
                      <a:pt x="3608" y="7278"/>
                    </a:cubicBezTo>
                    <a:cubicBezTo>
                      <a:pt x="3572" y="7354"/>
                      <a:pt x="3592" y="7444"/>
                      <a:pt x="3656" y="7500"/>
                    </a:cubicBezTo>
                    <a:lnTo>
                      <a:pt x="4299" y="8056"/>
                    </a:lnTo>
                    <a:lnTo>
                      <a:pt x="4423" y="8685"/>
                    </a:lnTo>
                    <a:cubicBezTo>
                      <a:pt x="4427" y="8685"/>
                      <a:pt x="4431" y="8686"/>
                      <a:pt x="4434" y="8686"/>
                    </a:cubicBezTo>
                    <a:cubicBezTo>
                      <a:pt x="4648" y="8686"/>
                      <a:pt x="4931" y="8569"/>
                      <a:pt x="5007" y="8537"/>
                    </a:cubicBezTo>
                    <a:cubicBezTo>
                      <a:pt x="5010" y="8535"/>
                      <a:pt x="5012" y="8534"/>
                      <a:pt x="5015" y="8534"/>
                    </a:cubicBezTo>
                    <a:cubicBezTo>
                      <a:pt x="5022" y="8529"/>
                      <a:pt x="5027" y="8528"/>
                      <a:pt x="5027" y="8528"/>
                    </a:cubicBezTo>
                    <a:lnTo>
                      <a:pt x="5027" y="8527"/>
                    </a:lnTo>
                    <a:cubicBezTo>
                      <a:pt x="5042" y="8519"/>
                      <a:pt x="5057" y="8510"/>
                      <a:pt x="5070" y="8497"/>
                    </a:cubicBezTo>
                    <a:cubicBezTo>
                      <a:pt x="5601" y="7988"/>
                      <a:pt x="7669" y="5897"/>
                      <a:pt x="8499" y="3573"/>
                    </a:cubicBezTo>
                    <a:cubicBezTo>
                      <a:pt x="8529" y="3489"/>
                      <a:pt x="8497" y="3396"/>
                      <a:pt x="8421" y="3348"/>
                    </a:cubicBezTo>
                    <a:lnTo>
                      <a:pt x="6902" y="2400"/>
                    </a:lnTo>
                    <a:cubicBezTo>
                      <a:pt x="6872" y="2381"/>
                      <a:pt x="6838" y="2372"/>
                      <a:pt x="6804" y="2372"/>
                    </a:cubicBezTo>
                    <a:cubicBezTo>
                      <a:pt x="6796" y="2372"/>
                      <a:pt x="6788" y="2372"/>
                      <a:pt x="6780" y="2373"/>
                    </a:cubicBezTo>
                    <a:lnTo>
                      <a:pt x="6777" y="2374"/>
                    </a:lnTo>
                    <a:cubicBezTo>
                      <a:pt x="6760" y="2376"/>
                      <a:pt x="6743" y="2380"/>
                      <a:pt x="6727" y="2389"/>
                    </a:cubicBezTo>
                    <a:lnTo>
                      <a:pt x="6283" y="2510"/>
                    </a:lnTo>
                    <a:lnTo>
                      <a:pt x="6196" y="2642"/>
                    </a:lnTo>
                    <a:cubicBezTo>
                      <a:pt x="6142" y="2650"/>
                      <a:pt x="6087" y="2654"/>
                      <a:pt x="6032" y="2654"/>
                    </a:cubicBezTo>
                    <a:cubicBezTo>
                      <a:pt x="5304" y="2654"/>
                      <a:pt x="4486" y="1969"/>
                      <a:pt x="4754" y="1012"/>
                    </a:cubicBezTo>
                    <a:cubicBezTo>
                      <a:pt x="4778" y="931"/>
                      <a:pt x="4744" y="844"/>
                      <a:pt x="4671" y="799"/>
                    </a:cubicBezTo>
                    <a:lnTo>
                      <a:pt x="3395" y="27"/>
                    </a:lnTo>
                    <a:cubicBezTo>
                      <a:pt x="3367" y="9"/>
                      <a:pt x="3336" y="0"/>
                      <a:pt x="3304" y="0"/>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672010" y="1573063"/>
                <a:ext cx="762945" cy="764823"/>
              </a:xfrm>
              <a:custGeom>
                <a:rect b="b" l="l" r="r" t="t"/>
                <a:pathLst>
                  <a:path extrusionOk="0" h="8551" w="8530">
                    <a:moveTo>
                      <a:pt x="3298" y="0"/>
                    </a:moveTo>
                    <a:cubicBezTo>
                      <a:pt x="3245" y="0"/>
                      <a:pt x="3191" y="23"/>
                      <a:pt x="3154" y="67"/>
                    </a:cubicBezTo>
                    <a:cubicBezTo>
                      <a:pt x="2966" y="289"/>
                      <a:pt x="2539" y="801"/>
                      <a:pt x="2048" y="1460"/>
                    </a:cubicBezTo>
                    <a:cubicBezTo>
                      <a:pt x="1679" y="1955"/>
                      <a:pt x="1271" y="2535"/>
                      <a:pt x="900" y="3136"/>
                    </a:cubicBezTo>
                    <a:cubicBezTo>
                      <a:pt x="564" y="3682"/>
                      <a:pt x="256" y="4247"/>
                      <a:pt x="35" y="4783"/>
                    </a:cubicBezTo>
                    <a:cubicBezTo>
                      <a:pt x="0" y="4867"/>
                      <a:pt x="30" y="4963"/>
                      <a:pt x="105" y="5013"/>
                    </a:cubicBezTo>
                    <a:lnTo>
                      <a:pt x="1425" y="5883"/>
                    </a:lnTo>
                    <a:cubicBezTo>
                      <a:pt x="1457" y="5904"/>
                      <a:pt x="1493" y="5914"/>
                      <a:pt x="1530" y="5914"/>
                    </a:cubicBezTo>
                    <a:cubicBezTo>
                      <a:pt x="1582" y="5914"/>
                      <a:pt x="1633" y="5893"/>
                      <a:pt x="1670" y="5850"/>
                    </a:cubicBezTo>
                    <a:cubicBezTo>
                      <a:pt x="1844" y="5650"/>
                      <a:pt x="2136" y="5553"/>
                      <a:pt x="2448" y="5553"/>
                    </a:cubicBezTo>
                    <a:cubicBezTo>
                      <a:pt x="3227" y="5553"/>
                      <a:pt x="4128" y="6159"/>
                      <a:pt x="3609" y="7279"/>
                    </a:cubicBezTo>
                    <a:cubicBezTo>
                      <a:pt x="3575" y="7354"/>
                      <a:pt x="3594" y="7446"/>
                      <a:pt x="3657" y="7500"/>
                    </a:cubicBezTo>
                    <a:lnTo>
                      <a:pt x="4816" y="8504"/>
                    </a:lnTo>
                    <a:cubicBezTo>
                      <a:pt x="4852" y="8535"/>
                      <a:pt x="4896" y="8551"/>
                      <a:pt x="4940" y="8551"/>
                    </a:cubicBezTo>
                    <a:cubicBezTo>
                      <a:pt x="4987" y="8551"/>
                      <a:pt x="5033" y="8533"/>
                      <a:pt x="5070" y="8498"/>
                    </a:cubicBezTo>
                    <a:cubicBezTo>
                      <a:pt x="5599" y="7988"/>
                      <a:pt x="7668" y="5898"/>
                      <a:pt x="8499" y="3574"/>
                    </a:cubicBezTo>
                    <a:cubicBezTo>
                      <a:pt x="8529" y="3489"/>
                      <a:pt x="8498" y="3395"/>
                      <a:pt x="8421" y="3348"/>
                    </a:cubicBezTo>
                    <a:lnTo>
                      <a:pt x="6903" y="2400"/>
                    </a:lnTo>
                    <a:cubicBezTo>
                      <a:pt x="6872" y="2382"/>
                      <a:pt x="6837" y="2372"/>
                      <a:pt x="6802" y="2372"/>
                    </a:cubicBezTo>
                    <a:cubicBezTo>
                      <a:pt x="6757" y="2372"/>
                      <a:pt x="6713" y="2388"/>
                      <a:pt x="6678" y="2419"/>
                    </a:cubicBezTo>
                    <a:cubicBezTo>
                      <a:pt x="6502" y="2581"/>
                      <a:pt x="6273" y="2654"/>
                      <a:pt x="6035" y="2654"/>
                    </a:cubicBezTo>
                    <a:cubicBezTo>
                      <a:pt x="5308" y="2654"/>
                      <a:pt x="4488" y="1969"/>
                      <a:pt x="4754" y="1012"/>
                    </a:cubicBezTo>
                    <a:cubicBezTo>
                      <a:pt x="4776" y="931"/>
                      <a:pt x="4744" y="844"/>
                      <a:pt x="4671" y="800"/>
                    </a:cubicBezTo>
                    <a:lnTo>
                      <a:pt x="3395" y="27"/>
                    </a:lnTo>
                    <a:cubicBezTo>
                      <a:pt x="3365" y="9"/>
                      <a:pt x="3332" y="0"/>
                      <a:pt x="3298"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239195" y="2036465"/>
                <a:ext cx="192927" cy="232998"/>
              </a:xfrm>
              <a:custGeom>
                <a:rect b="b" l="l" r="r" t="t"/>
                <a:pathLst>
                  <a:path extrusionOk="0" h="2605" w="2157">
                    <a:moveTo>
                      <a:pt x="1970" y="0"/>
                    </a:moveTo>
                    <a:cubicBezTo>
                      <a:pt x="1901" y="0"/>
                      <a:pt x="1824" y="30"/>
                      <a:pt x="1763" y="81"/>
                    </a:cubicBezTo>
                    <a:cubicBezTo>
                      <a:pt x="1575" y="235"/>
                      <a:pt x="1453" y="450"/>
                      <a:pt x="1325" y="652"/>
                    </a:cubicBezTo>
                    <a:cubicBezTo>
                      <a:pt x="989" y="1182"/>
                      <a:pt x="564" y="1627"/>
                      <a:pt x="167" y="2105"/>
                    </a:cubicBezTo>
                    <a:cubicBezTo>
                      <a:pt x="107" y="2178"/>
                      <a:pt x="46" y="2252"/>
                      <a:pt x="23" y="2343"/>
                    </a:cubicBezTo>
                    <a:cubicBezTo>
                      <a:pt x="0" y="2433"/>
                      <a:pt x="29" y="2544"/>
                      <a:pt x="110" y="2586"/>
                    </a:cubicBezTo>
                    <a:cubicBezTo>
                      <a:pt x="135" y="2599"/>
                      <a:pt x="161" y="2605"/>
                      <a:pt x="188" y="2605"/>
                    </a:cubicBezTo>
                    <a:cubicBezTo>
                      <a:pt x="269" y="2605"/>
                      <a:pt x="355" y="2553"/>
                      <a:pt x="422" y="2500"/>
                    </a:cubicBezTo>
                    <a:cubicBezTo>
                      <a:pt x="1094" y="1978"/>
                      <a:pt x="1568" y="1249"/>
                      <a:pt x="2029" y="533"/>
                    </a:cubicBezTo>
                    <a:cubicBezTo>
                      <a:pt x="2092" y="435"/>
                      <a:pt x="2157" y="330"/>
                      <a:pt x="2157" y="213"/>
                    </a:cubicBezTo>
                    <a:cubicBezTo>
                      <a:pt x="2157" y="62"/>
                      <a:pt x="2071" y="0"/>
                      <a:pt x="1970"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6"/>
              <p:cNvSpPr/>
              <p:nvPr/>
            </p:nvSpPr>
            <p:spPr>
              <a:xfrm>
                <a:off x="-591422" y="1703739"/>
                <a:ext cx="441757" cy="391400"/>
              </a:xfrm>
              <a:custGeom>
                <a:rect b="b" l="l" r="r" t="t"/>
                <a:pathLst>
                  <a:path extrusionOk="0" h="4376" w="4939">
                    <a:moveTo>
                      <a:pt x="1149" y="0"/>
                    </a:moveTo>
                    <a:cubicBezTo>
                      <a:pt x="988" y="216"/>
                      <a:pt x="819" y="447"/>
                      <a:pt x="650" y="690"/>
                    </a:cubicBezTo>
                    <a:cubicBezTo>
                      <a:pt x="432" y="1004"/>
                      <a:pt x="210" y="1336"/>
                      <a:pt x="0" y="1676"/>
                    </a:cubicBezTo>
                    <a:lnTo>
                      <a:pt x="3376" y="4294"/>
                    </a:lnTo>
                    <a:cubicBezTo>
                      <a:pt x="3446" y="4349"/>
                      <a:pt x="3529" y="4376"/>
                      <a:pt x="3612" y="4376"/>
                    </a:cubicBezTo>
                    <a:cubicBezTo>
                      <a:pt x="3710" y="4376"/>
                      <a:pt x="3808" y="4338"/>
                      <a:pt x="3884" y="4264"/>
                    </a:cubicBezTo>
                    <a:cubicBezTo>
                      <a:pt x="4275" y="3879"/>
                      <a:pt x="4545" y="3396"/>
                      <a:pt x="4717" y="3003"/>
                    </a:cubicBezTo>
                    <a:cubicBezTo>
                      <a:pt x="4787" y="2846"/>
                      <a:pt x="4841" y="2704"/>
                      <a:pt x="4880" y="2589"/>
                    </a:cubicBezTo>
                    <a:cubicBezTo>
                      <a:pt x="4938" y="2416"/>
                      <a:pt x="4869" y="2227"/>
                      <a:pt x="4712" y="2132"/>
                    </a:cubicBezTo>
                    <a:lnTo>
                      <a:pt x="1149" y="0"/>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6"/>
              <p:cNvSpPr/>
              <p:nvPr/>
            </p:nvSpPr>
            <p:spPr>
              <a:xfrm>
                <a:off x="-533195" y="1703739"/>
                <a:ext cx="383529" cy="268596"/>
              </a:xfrm>
              <a:custGeom>
                <a:rect b="b" l="l" r="r" t="t"/>
                <a:pathLst>
                  <a:path extrusionOk="0" h="3003" w="4288">
                    <a:moveTo>
                      <a:pt x="499" y="0"/>
                    </a:moveTo>
                    <a:cubicBezTo>
                      <a:pt x="338" y="216"/>
                      <a:pt x="169" y="447"/>
                      <a:pt x="1" y="690"/>
                    </a:cubicBezTo>
                    <a:lnTo>
                      <a:pt x="4066" y="3003"/>
                    </a:lnTo>
                    <a:cubicBezTo>
                      <a:pt x="4136" y="2846"/>
                      <a:pt x="4190" y="2704"/>
                      <a:pt x="4229" y="2589"/>
                    </a:cubicBezTo>
                    <a:cubicBezTo>
                      <a:pt x="4287" y="2416"/>
                      <a:pt x="4218" y="2227"/>
                      <a:pt x="4061" y="2132"/>
                    </a:cubicBezTo>
                    <a:lnTo>
                      <a:pt x="499" y="0"/>
                    </a:ln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321751" y="1925735"/>
                <a:ext cx="85328" cy="63146"/>
              </a:xfrm>
              <a:custGeom>
                <a:rect b="b" l="l" r="r" t="t"/>
                <a:pathLst>
                  <a:path extrusionOk="0" h="706" w="954">
                    <a:moveTo>
                      <a:pt x="456" y="0"/>
                    </a:moveTo>
                    <a:cubicBezTo>
                      <a:pt x="354" y="0"/>
                      <a:pt x="253" y="46"/>
                      <a:pt x="180" y="157"/>
                    </a:cubicBezTo>
                    <a:cubicBezTo>
                      <a:pt x="1" y="429"/>
                      <a:pt x="249" y="705"/>
                      <a:pt x="498" y="705"/>
                    </a:cubicBezTo>
                    <a:cubicBezTo>
                      <a:pt x="600" y="705"/>
                      <a:pt x="701" y="660"/>
                      <a:pt x="775" y="549"/>
                    </a:cubicBezTo>
                    <a:cubicBezTo>
                      <a:pt x="953" y="277"/>
                      <a:pt x="705" y="0"/>
                      <a:pt x="456" y="0"/>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35"/>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System Structure</a:t>
            </a:r>
            <a:endParaRPr/>
          </a:p>
        </p:txBody>
      </p:sp>
      <p:graphicFrame>
        <p:nvGraphicFramePr>
          <p:cNvPr id="666" name="Google Shape;666;p35"/>
          <p:cNvGraphicFramePr/>
          <p:nvPr/>
        </p:nvGraphicFramePr>
        <p:xfrm>
          <a:off x="1257300" y="1493300"/>
          <a:ext cx="3000000" cy="3000000"/>
        </p:xfrm>
        <a:graphic>
          <a:graphicData uri="http://schemas.openxmlformats.org/drawingml/2006/table">
            <a:tbl>
              <a:tblPr>
                <a:noFill/>
                <a:tableStyleId>{0F9E0838-209F-44BF-B99E-AEDD8F6B31D4}</a:tableStyleId>
              </a:tblPr>
              <a:tblGrid>
                <a:gridCol w="1426525"/>
                <a:gridCol w="1426525"/>
              </a:tblGrid>
              <a:tr h="479875">
                <a:tc>
                  <a:txBody>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Start</a:t>
                      </a:r>
                      <a:endParaRPr sz="1800">
                        <a:solidFill>
                          <a:schemeClr val="accent5"/>
                        </a:solidFill>
                        <a:latin typeface="Londrina Solid"/>
                        <a:ea typeface="Londrina Solid"/>
                        <a:cs typeface="Londrina Solid"/>
                        <a:sym typeface="Londrina Solid"/>
                      </a:endParaRPr>
                    </a:p>
                  </a:txBody>
                  <a:tcPr marT="91425" marB="91425"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2023</a:t>
                      </a:r>
                      <a:r>
                        <a:rPr lang="en" sz="1800">
                          <a:solidFill>
                            <a:schemeClr val="accent5"/>
                          </a:solidFill>
                          <a:latin typeface="Londrina Solid"/>
                          <a:ea typeface="Londrina Solid"/>
                          <a:cs typeface="Londrina Solid"/>
                          <a:sym typeface="Londrina Solid"/>
                        </a:rPr>
                        <a:t>/09/13</a:t>
                      </a:r>
                      <a:endParaRPr sz="1800">
                        <a:solidFill>
                          <a:schemeClr val="accent5"/>
                        </a:solidFill>
                        <a:latin typeface="Londrina Solid"/>
                        <a:ea typeface="Londrina Solid"/>
                        <a:cs typeface="Londrina Solid"/>
                        <a:sym typeface="Londrina Solid"/>
                      </a:endParaRPr>
                    </a:p>
                  </a:txBody>
                  <a:tcPr marT="91425" marB="91425"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r h="503150">
                <a:tc>
                  <a:txBody>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End</a:t>
                      </a:r>
                      <a:endParaRPr sz="1800">
                        <a:solidFill>
                          <a:schemeClr val="accent5"/>
                        </a:solidFill>
                        <a:latin typeface="Londrina Solid"/>
                        <a:ea typeface="Londrina Solid"/>
                        <a:cs typeface="Londrina Solid"/>
                        <a:sym typeface="Londrina Solid"/>
                      </a:endParaRPr>
                    </a:p>
                  </a:txBody>
                  <a:tcPr marT="91425" marB="91425"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20</a:t>
                      </a:r>
                      <a:r>
                        <a:rPr lang="en" sz="1800">
                          <a:solidFill>
                            <a:schemeClr val="accent5"/>
                          </a:solidFill>
                          <a:latin typeface="Londrina Solid"/>
                          <a:ea typeface="Londrina Solid"/>
                          <a:cs typeface="Londrina Solid"/>
                          <a:sym typeface="Londrina Solid"/>
                        </a:rPr>
                        <a:t>23/10/13</a:t>
                      </a:r>
                      <a:endParaRPr sz="1800">
                        <a:solidFill>
                          <a:schemeClr val="accent5"/>
                        </a:solidFill>
                        <a:latin typeface="Londrina Solid"/>
                        <a:ea typeface="Londrina Solid"/>
                        <a:cs typeface="Londrina Solid"/>
                        <a:sym typeface="Londrina Solid"/>
                      </a:endParaRPr>
                    </a:p>
                  </a:txBody>
                  <a:tcPr marT="91425" marB="91425"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r h="503150">
                <a:tc gridSpan="2" rowSpan="4">
                  <a:txBody>
                    <a:bodyPr/>
                    <a:lstStyle/>
                    <a:p>
                      <a:pPr indent="-317500" lvl="0" marL="457200" rtl="0" algn="l">
                        <a:spcBef>
                          <a:spcPts val="0"/>
                        </a:spcBef>
                        <a:spcAft>
                          <a:spcPts val="0"/>
                        </a:spcAft>
                        <a:buClr>
                          <a:schemeClr val="dk1"/>
                        </a:buClr>
                        <a:buSzPts val="1400"/>
                        <a:buFont typeface="DM Sans"/>
                        <a:buChar char="●"/>
                      </a:pPr>
                      <a:r>
                        <a:rPr lang="en">
                          <a:solidFill>
                            <a:schemeClr val="dk1"/>
                          </a:solidFill>
                          <a:latin typeface="DM Sans"/>
                          <a:ea typeface="DM Sans"/>
                          <a:cs typeface="DM Sans"/>
                          <a:sym typeface="DM Sans"/>
                        </a:rPr>
                        <a:t>Learning by making.</a:t>
                      </a:r>
                      <a:endParaRPr>
                        <a:solidFill>
                          <a:schemeClr val="dk1"/>
                        </a:solidFill>
                        <a:latin typeface="DM Sans"/>
                        <a:ea typeface="DM Sans"/>
                        <a:cs typeface="DM Sans"/>
                        <a:sym typeface="DM Sans"/>
                      </a:endParaRPr>
                    </a:p>
                    <a:p>
                      <a:pPr indent="-317500" lvl="0" marL="457200" rtl="0" algn="l">
                        <a:spcBef>
                          <a:spcPts val="500"/>
                        </a:spcBef>
                        <a:spcAft>
                          <a:spcPts val="0"/>
                        </a:spcAft>
                        <a:buClr>
                          <a:schemeClr val="dk1"/>
                        </a:buClr>
                        <a:buSzPts val="1400"/>
                        <a:buFont typeface="DM Sans"/>
                        <a:buChar char="●"/>
                      </a:pPr>
                      <a:r>
                        <a:rPr lang="en">
                          <a:solidFill>
                            <a:schemeClr val="dk1"/>
                          </a:solidFill>
                          <a:latin typeface="DM Sans"/>
                          <a:ea typeface="DM Sans"/>
                          <a:cs typeface="DM Sans"/>
                          <a:sym typeface="DM Sans"/>
                        </a:rPr>
                        <a:t>Thinking carefully and solving problems.</a:t>
                      </a:r>
                      <a:endParaRPr>
                        <a:solidFill>
                          <a:schemeClr val="dk1"/>
                        </a:solidFill>
                        <a:latin typeface="DM Sans"/>
                        <a:ea typeface="DM Sans"/>
                        <a:cs typeface="DM Sans"/>
                        <a:sym typeface="DM Sans"/>
                      </a:endParaRPr>
                    </a:p>
                    <a:p>
                      <a:pPr indent="-317500" lvl="0" marL="457200" rtl="0" algn="l">
                        <a:spcBef>
                          <a:spcPts val="500"/>
                        </a:spcBef>
                        <a:spcAft>
                          <a:spcPts val="500"/>
                        </a:spcAft>
                        <a:buClr>
                          <a:schemeClr val="dk1"/>
                        </a:buClr>
                        <a:buSzPts val="1400"/>
                        <a:buFont typeface="DM Sans"/>
                        <a:buChar char="●"/>
                      </a:pPr>
                      <a:r>
                        <a:rPr lang="en">
                          <a:solidFill>
                            <a:schemeClr val="dk1"/>
                          </a:solidFill>
                          <a:latin typeface="DM Sans"/>
                          <a:ea typeface="DM Sans"/>
                          <a:cs typeface="DM Sans"/>
                          <a:sym typeface="DM Sans"/>
                        </a:rPr>
                        <a:t>We are the best, just believe ourselves.</a:t>
                      </a:r>
                      <a:endParaRPr>
                        <a:solidFill>
                          <a:schemeClr val="dk1"/>
                        </a:solidFill>
                        <a:latin typeface="DM Sans"/>
                        <a:ea typeface="DM Sans"/>
                        <a:cs typeface="DM Sans"/>
                        <a:sym typeface="DM Sans"/>
                      </a:endParaRPr>
                    </a:p>
                  </a:txBody>
                  <a:tcPr marT="91425" marB="91425"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rowSpan="4" hMerge="1"/>
              </a:tr>
              <a:tr h="503150">
                <a:tc gridSpan="2" vMerge="1"/>
                <a:tc hMerge="1" vMerge="1"/>
              </a:tr>
              <a:tr h="503150">
                <a:tc gridSpan="2" vMerge="1"/>
                <a:tc hMerge="1" vMerge="1"/>
              </a:tr>
              <a:tr h="503150">
                <a:tc gridSpan="2" vMerge="1"/>
                <a:tc hMerge="1" vMerge="1"/>
              </a:tr>
            </a:tbl>
          </a:graphicData>
        </a:graphic>
      </p:graphicFrame>
      <p:graphicFrame>
        <p:nvGraphicFramePr>
          <p:cNvPr id="667" name="Google Shape;667;p35"/>
          <p:cNvGraphicFramePr/>
          <p:nvPr/>
        </p:nvGraphicFramePr>
        <p:xfrm>
          <a:off x="4241325" y="1493275"/>
          <a:ext cx="3000000" cy="3000000"/>
        </p:xfrm>
        <a:graphic>
          <a:graphicData uri="http://schemas.openxmlformats.org/drawingml/2006/table">
            <a:tbl>
              <a:tblPr>
                <a:noFill/>
                <a:tableStyleId>{0F9E0838-209F-44BF-B99E-AEDD8F6B31D4}</a:tableStyleId>
              </a:tblPr>
              <a:tblGrid>
                <a:gridCol w="1245200"/>
                <a:gridCol w="2514350"/>
              </a:tblGrid>
              <a:tr h="374450">
                <a:tc>
                  <a:txBody>
                    <a:bodyPr/>
                    <a:lstStyle/>
                    <a:p>
                      <a:pPr indent="0" lvl="0" marL="0" rtl="0" algn="ctr">
                        <a:spcBef>
                          <a:spcPts val="0"/>
                        </a:spcBef>
                        <a:spcAft>
                          <a:spcPts val="0"/>
                        </a:spcAft>
                        <a:buNone/>
                      </a:pPr>
                      <a:r>
                        <a:rPr lang="en" sz="1800">
                          <a:solidFill>
                            <a:schemeClr val="accent3"/>
                          </a:solidFill>
                          <a:latin typeface="Londrina Solid"/>
                          <a:ea typeface="Londrina Solid"/>
                          <a:cs typeface="Londrina Solid"/>
                          <a:sym typeface="Londrina Solid"/>
                        </a:rPr>
                        <a:t>Platform</a:t>
                      </a:r>
                      <a:endParaRPr sz="1800">
                        <a:solidFill>
                          <a:schemeClr val="accent3"/>
                        </a:solidFill>
                        <a:latin typeface="Londrina Solid"/>
                        <a:ea typeface="Londrina Solid"/>
                        <a:cs typeface="Londrina Solid"/>
                        <a:sym typeface="Londrina Solid"/>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DM Sans"/>
                          <a:ea typeface="DM Sans"/>
                          <a:cs typeface="DM Sans"/>
                          <a:sym typeface="DM Sans"/>
                        </a:rPr>
                        <a:t>Github Pages</a:t>
                      </a:r>
                      <a:endParaRPr>
                        <a:solidFill>
                          <a:schemeClr val="dk1"/>
                        </a:solidFill>
                        <a:latin typeface="DM Sans"/>
                        <a:ea typeface="DM Sans"/>
                        <a:cs typeface="DM Sans"/>
                        <a:sym typeface="DM Sans"/>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r h="374450">
                <a:tc>
                  <a:txBody>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Pages</a:t>
                      </a:r>
                      <a:endParaRPr sz="1800">
                        <a:solidFill>
                          <a:schemeClr val="accent5"/>
                        </a:solidFill>
                        <a:latin typeface="Londrina Solid"/>
                        <a:ea typeface="Londrina Solid"/>
                        <a:cs typeface="Londrina Solid"/>
                        <a:sym typeface="Londrina Solid"/>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DM Sans"/>
                          <a:ea typeface="DM Sans"/>
                          <a:cs typeface="DM Sans"/>
                          <a:sym typeface="DM Sans"/>
                        </a:rPr>
                        <a:t>HTML5 / CSS3</a:t>
                      </a:r>
                      <a:endParaRPr>
                        <a:solidFill>
                          <a:schemeClr val="dk1"/>
                        </a:solidFill>
                        <a:latin typeface="DM Sans"/>
                        <a:ea typeface="DM Sans"/>
                        <a:cs typeface="DM Sans"/>
                        <a:sym typeface="DM Sans"/>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r h="374450">
                <a:tc>
                  <a:txBody>
                    <a:bodyPr/>
                    <a:lstStyle/>
                    <a:p>
                      <a:pPr indent="0" lvl="0" marL="0" rtl="0" algn="ctr">
                        <a:spcBef>
                          <a:spcPts val="0"/>
                        </a:spcBef>
                        <a:spcAft>
                          <a:spcPts val="0"/>
                        </a:spcAft>
                        <a:buNone/>
                      </a:pPr>
                      <a:r>
                        <a:rPr lang="en" sz="1800">
                          <a:solidFill>
                            <a:schemeClr val="accent6"/>
                          </a:solidFill>
                          <a:latin typeface="Londrina Solid"/>
                          <a:ea typeface="Londrina Solid"/>
                          <a:cs typeface="Londrina Solid"/>
                          <a:sym typeface="Londrina Solid"/>
                        </a:rPr>
                        <a:t>Front-end</a:t>
                      </a:r>
                      <a:endParaRPr sz="1800">
                        <a:solidFill>
                          <a:schemeClr val="accent6"/>
                        </a:solidFill>
                        <a:latin typeface="Londrina Solid"/>
                        <a:ea typeface="Londrina Solid"/>
                        <a:cs typeface="Londrina Solid"/>
                        <a:sym typeface="Londrina Solid"/>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DM Sans"/>
                          <a:ea typeface="DM Sans"/>
                          <a:cs typeface="DM Sans"/>
                          <a:sym typeface="DM Sans"/>
                        </a:rPr>
                        <a:t>JavaScript</a:t>
                      </a:r>
                      <a:endParaRPr>
                        <a:solidFill>
                          <a:schemeClr val="dk1"/>
                        </a:solidFill>
                        <a:latin typeface="DM Sans"/>
                        <a:ea typeface="DM Sans"/>
                        <a:cs typeface="DM Sans"/>
                        <a:sym typeface="DM Sans"/>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r h="374450">
                <a:tc>
                  <a:txBody>
                    <a:bodyPr/>
                    <a:lstStyle/>
                    <a:p>
                      <a:pPr indent="0" lvl="0" marL="0" rtl="0" algn="ctr">
                        <a:spcBef>
                          <a:spcPts val="0"/>
                        </a:spcBef>
                        <a:spcAft>
                          <a:spcPts val="0"/>
                        </a:spcAft>
                        <a:buNone/>
                      </a:pPr>
                      <a:r>
                        <a:rPr lang="en" sz="1800">
                          <a:solidFill>
                            <a:schemeClr val="lt2"/>
                          </a:solidFill>
                          <a:latin typeface="Londrina Solid"/>
                          <a:ea typeface="Londrina Solid"/>
                          <a:cs typeface="Londrina Solid"/>
                          <a:sym typeface="Londrina Solid"/>
                        </a:rPr>
                        <a:t>Framework</a:t>
                      </a:r>
                      <a:endParaRPr sz="1800">
                        <a:solidFill>
                          <a:schemeClr val="lt2"/>
                        </a:solidFill>
                        <a:latin typeface="Londrina Solid"/>
                        <a:ea typeface="Londrina Solid"/>
                        <a:cs typeface="Londrina Solid"/>
                        <a:sym typeface="Londrina Solid"/>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DM Sans"/>
                          <a:ea typeface="DM Sans"/>
                          <a:cs typeface="DM Sans"/>
                          <a:sym typeface="DM Sans"/>
                        </a:rPr>
                        <a:t>VueJS</a:t>
                      </a:r>
                      <a:endParaRPr>
                        <a:solidFill>
                          <a:schemeClr val="dk1"/>
                        </a:solidFill>
                        <a:latin typeface="DM Sans"/>
                        <a:ea typeface="DM Sans"/>
                        <a:cs typeface="DM Sans"/>
                        <a:sym typeface="DM Sans"/>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r h="374450">
                <a:tc>
                  <a:txBody>
                    <a:bodyPr/>
                    <a:lstStyle/>
                    <a:p>
                      <a:pPr indent="0" lvl="0" marL="0" rtl="0" algn="ctr">
                        <a:spcBef>
                          <a:spcPts val="0"/>
                        </a:spcBef>
                        <a:spcAft>
                          <a:spcPts val="0"/>
                        </a:spcAft>
                        <a:buNone/>
                      </a:pPr>
                      <a:r>
                        <a:rPr lang="en" sz="1800">
                          <a:solidFill>
                            <a:schemeClr val="dk2"/>
                          </a:solidFill>
                          <a:latin typeface="Londrina Solid"/>
                          <a:ea typeface="Londrina Solid"/>
                          <a:cs typeface="Londrina Solid"/>
                          <a:sym typeface="Londrina Solid"/>
                        </a:rPr>
                        <a:t>Back-end</a:t>
                      </a:r>
                      <a:endParaRPr sz="1800">
                        <a:solidFill>
                          <a:schemeClr val="dk2"/>
                        </a:solidFill>
                        <a:latin typeface="Londrina Solid"/>
                        <a:ea typeface="Londrina Solid"/>
                        <a:cs typeface="Londrina Solid"/>
                        <a:sym typeface="Londrina Solid"/>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DM Sans"/>
                          <a:ea typeface="DM Sans"/>
                          <a:cs typeface="DM Sans"/>
                          <a:sym typeface="DM Sans"/>
                        </a:rPr>
                        <a:t>AppScript / WorkSpace</a:t>
                      </a:r>
                      <a:endParaRPr>
                        <a:solidFill>
                          <a:schemeClr val="dk1"/>
                        </a:solidFill>
                        <a:latin typeface="DM Sans"/>
                        <a:ea typeface="DM Sans"/>
                        <a:cs typeface="DM Sans"/>
                        <a:sym typeface="DM Sans"/>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r h="374450">
                <a:tc>
                  <a:txBody>
                    <a:bodyPr/>
                    <a:lstStyle/>
                    <a:p>
                      <a:pPr indent="0" lvl="0" marL="0" rtl="0" algn="ctr">
                        <a:spcBef>
                          <a:spcPts val="0"/>
                        </a:spcBef>
                        <a:spcAft>
                          <a:spcPts val="0"/>
                        </a:spcAft>
                        <a:buNone/>
                      </a:pPr>
                      <a:r>
                        <a:rPr lang="en" sz="1800">
                          <a:solidFill>
                            <a:schemeClr val="accent2"/>
                          </a:solidFill>
                          <a:latin typeface="Londrina Solid"/>
                          <a:ea typeface="Londrina Solid"/>
                          <a:cs typeface="Londrina Solid"/>
                          <a:sym typeface="Londrina Solid"/>
                        </a:rPr>
                        <a:t>Database</a:t>
                      </a:r>
                      <a:endParaRPr sz="1800">
                        <a:solidFill>
                          <a:schemeClr val="accent2"/>
                        </a:solidFill>
                        <a:latin typeface="Londrina Solid"/>
                        <a:ea typeface="Londrina Solid"/>
                        <a:cs typeface="Londrina Solid"/>
                        <a:sym typeface="Londrina Solid"/>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DM Sans"/>
                          <a:ea typeface="DM Sans"/>
                          <a:cs typeface="DM Sans"/>
                          <a:sym typeface="DM Sans"/>
                        </a:rPr>
                        <a:t>Google Sheet</a:t>
                      </a:r>
                      <a:endParaRPr>
                        <a:solidFill>
                          <a:schemeClr val="dk1"/>
                        </a:solidFill>
                        <a:latin typeface="DM Sans"/>
                        <a:ea typeface="DM Sans"/>
                        <a:cs typeface="DM Sans"/>
                        <a:sym typeface="DM Sans"/>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r h="374450">
                <a:tc>
                  <a:txBody>
                    <a:bodyPr/>
                    <a:lstStyle/>
                    <a:p>
                      <a:pPr indent="0" lvl="0" marL="0" rtl="0" algn="ctr">
                        <a:spcBef>
                          <a:spcPts val="0"/>
                        </a:spcBef>
                        <a:spcAft>
                          <a:spcPts val="0"/>
                        </a:spcAft>
                        <a:buNone/>
                      </a:pPr>
                      <a:r>
                        <a:rPr lang="en" sz="1800">
                          <a:solidFill>
                            <a:schemeClr val="accent4"/>
                          </a:solidFill>
                          <a:latin typeface="Londrina Solid"/>
                          <a:ea typeface="Londrina Solid"/>
                          <a:cs typeface="Londrina Solid"/>
                          <a:sym typeface="Londrina Solid"/>
                        </a:rPr>
                        <a:t>Notification</a:t>
                      </a:r>
                      <a:endParaRPr sz="1800">
                        <a:solidFill>
                          <a:schemeClr val="accent1"/>
                        </a:solidFill>
                        <a:latin typeface="Londrina Solid"/>
                        <a:ea typeface="Londrina Solid"/>
                        <a:cs typeface="Londrina Solid"/>
                        <a:sym typeface="Londrina Solid"/>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DM Sans"/>
                          <a:ea typeface="DM Sans"/>
                          <a:cs typeface="DM Sans"/>
                          <a:sym typeface="DM Sans"/>
                        </a:rPr>
                        <a:t>Gmail</a:t>
                      </a:r>
                      <a:endParaRPr>
                        <a:solidFill>
                          <a:schemeClr val="dk1"/>
                        </a:solidFill>
                        <a:latin typeface="DM Sans"/>
                        <a:ea typeface="DM Sans"/>
                        <a:cs typeface="DM Sans"/>
                        <a:sym typeface="DM Sans"/>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r h="374450">
                <a:tc>
                  <a:txBody>
                    <a:bodyPr/>
                    <a:lstStyle/>
                    <a:p>
                      <a:pPr indent="0" lvl="0" marL="0" rtl="0" algn="ctr">
                        <a:spcBef>
                          <a:spcPts val="0"/>
                        </a:spcBef>
                        <a:spcAft>
                          <a:spcPts val="0"/>
                        </a:spcAft>
                        <a:buNone/>
                      </a:pPr>
                      <a:r>
                        <a:rPr lang="en" sz="1800">
                          <a:solidFill>
                            <a:schemeClr val="accent4"/>
                          </a:solidFill>
                          <a:latin typeface="Londrina Solid"/>
                          <a:ea typeface="Londrina Solid"/>
                          <a:cs typeface="Londrina Solid"/>
                          <a:sym typeface="Londrina Solid"/>
                        </a:rPr>
                        <a:t>PWA</a:t>
                      </a:r>
                      <a:endParaRPr sz="1800">
                        <a:solidFill>
                          <a:schemeClr val="accent4"/>
                        </a:solidFill>
                        <a:latin typeface="Londrina Solid"/>
                        <a:ea typeface="Londrina Solid"/>
                        <a:cs typeface="Londrina Solid"/>
                        <a:sym typeface="Londrina Solid"/>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DM Sans"/>
                          <a:ea typeface="DM Sans"/>
                          <a:cs typeface="DM Sans"/>
                          <a:sym typeface="DM Sans"/>
                        </a:rPr>
                        <a:t>Web App / Manifest</a:t>
                      </a:r>
                      <a:endParaRPr>
                        <a:solidFill>
                          <a:schemeClr val="dk1"/>
                        </a:solidFill>
                        <a:latin typeface="DM Sans"/>
                        <a:ea typeface="DM Sans"/>
                        <a:cs typeface="DM Sans"/>
                        <a:sym typeface="DM Sans"/>
                      </a:endParaRPr>
                    </a:p>
                  </a:txBody>
                  <a:tcPr marT="0" marB="0" marR="91425" marL="91425" anchor="ctr">
                    <a:lnL cap="flat" cmpd="sng" w="19050">
                      <a:solidFill>
                        <a:schemeClr val="accent5"/>
                      </a:solidFill>
                      <a:prstDash val="dash"/>
                      <a:round/>
                      <a:headEnd len="sm" w="sm" type="none"/>
                      <a:tailEnd len="sm" w="sm" type="none"/>
                    </a:lnL>
                    <a:lnR cap="flat" cmpd="sng" w="19050">
                      <a:solidFill>
                        <a:schemeClr val="accent5"/>
                      </a:solidFill>
                      <a:prstDash val="dash"/>
                      <a:round/>
                      <a:headEnd len="sm" w="sm" type="none"/>
                      <a:tailEnd len="sm" w="sm" type="none"/>
                    </a:lnR>
                    <a:lnT cap="flat" cmpd="sng" w="19050">
                      <a:solidFill>
                        <a:schemeClr val="accent5"/>
                      </a:solidFill>
                      <a:prstDash val="dash"/>
                      <a:round/>
                      <a:headEnd len="sm" w="sm" type="none"/>
                      <a:tailEnd len="sm" w="sm" type="none"/>
                    </a:lnT>
                    <a:lnB cap="flat" cmpd="sng" w="19050">
                      <a:solidFill>
                        <a:schemeClr val="accent5"/>
                      </a:solidFill>
                      <a:prstDash val="dash"/>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grpSp>
        <p:nvGrpSpPr>
          <p:cNvPr id="672" name="Google Shape;672;p36"/>
          <p:cNvGrpSpPr/>
          <p:nvPr/>
        </p:nvGrpSpPr>
        <p:grpSpPr>
          <a:xfrm>
            <a:off x="1257288" y="1493325"/>
            <a:ext cx="6743512" cy="2995550"/>
            <a:chOff x="1257288" y="1493325"/>
            <a:chExt cx="6743512" cy="2995550"/>
          </a:xfrm>
        </p:grpSpPr>
        <p:grpSp>
          <p:nvGrpSpPr>
            <p:cNvPr id="673" name="Google Shape;673;p36"/>
            <p:cNvGrpSpPr/>
            <p:nvPr/>
          </p:nvGrpSpPr>
          <p:grpSpPr>
            <a:xfrm rot="5400000">
              <a:off x="1420488" y="1647813"/>
              <a:ext cx="720600" cy="1047000"/>
              <a:chOff x="1361138" y="2288163"/>
              <a:chExt cx="720600" cy="1047000"/>
            </a:xfrm>
          </p:grpSpPr>
          <p:sp>
            <p:nvSpPr>
              <p:cNvPr id="674" name="Google Shape;674;p36"/>
              <p:cNvSpPr/>
              <p:nvPr/>
            </p:nvSpPr>
            <p:spPr>
              <a:xfrm>
                <a:off x="1361138" y="2614563"/>
                <a:ext cx="720600" cy="720600"/>
              </a:xfrm>
              <a:prstGeom prst="ellipse">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cxnSp>
            <p:nvCxnSpPr>
              <p:cNvPr id="675" name="Google Shape;675;p36"/>
              <p:cNvCxnSpPr>
                <a:stCxn id="674" idx="0"/>
              </p:cNvCxnSpPr>
              <p:nvPr/>
            </p:nvCxnSpPr>
            <p:spPr>
              <a:xfrm rot="-5400000">
                <a:off x="1558538" y="2451063"/>
                <a:ext cx="326400" cy="600"/>
              </a:xfrm>
              <a:prstGeom prst="curvedConnector3">
                <a:avLst>
                  <a:gd fmla="val 50000" name="adj1"/>
                </a:avLst>
              </a:prstGeom>
              <a:noFill/>
              <a:ln cap="flat" cmpd="sng" w="19050">
                <a:solidFill>
                  <a:schemeClr val="accent3"/>
                </a:solidFill>
                <a:prstDash val="dash"/>
                <a:round/>
                <a:headEnd len="med" w="med" type="none"/>
                <a:tailEnd len="med" w="med" type="oval"/>
              </a:ln>
            </p:spPr>
          </p:cxnSp>
        </p:grpSp>
        <p:sp>
          <p:nvSpPr>
            <p:cNvPr id="676" name="Google Shape;676;p36"/>
            <p:cNvSpPr/>
            <p:nvPr/>
          </p:nvSpPr>
          <p:spPr>
            <a:xfrm>
              <a:off x="2304300" y="1493325"/>
              <a:ext cx="2092500" cy="1356000"/>
            </a:xfrm>
            <a:prstGeom prst="roundRect">
              <a:avLst>
                <a:gd fmla="val 16667" name="adj"/>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77" name="Google Shape;677;p36"/>
            <p:cNvGrpSpPr/>
            <p:nvPr/>
          </p:nvGrpSpPr>
          <p:grpSpPr>
            <a:xfrm rot="5400000">
              <a:off x="1420488" y="3287363"/>
              <a:ext cx="720600" cy="1047000"/>
              <a:chOff x="1361138" y="2288163"/>
              <a:chExt cx="720600" cy="1047000"/>
            </a:xfrm>
          </p:grpSpPr>
          <p:sp>
            <p:nvSpPr>
              <p:cNvPr id="678" name="Google Shape;678;p36"/>
              <p:cNvSpPr/>
              <p:nvPr/>
            </p:nvSpPr>
            <p:spPr>
              <a:xfrm>
                <a:off x="1361138" y="2614563"/>
                <a:ext cx="720600" cy="720600"/>
              </a:xfrm>
              <a:prstGeom prst="ellipse">
                <a:avLst/>
              </a:prstGeom>
              <a:noFill/>
              <a:ln cap="flat" cmpd="sng" w="19050">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cxnSp>
            <p:nvCxnSpPr>
              <p:cNvPr id="679" name="Google Shape;679;p36"/>
              <p:cNvCxnSpPr>
                <a:stCxn id="678" idx="0"/>
              </p:cNvCxnSpPr>
              <p:nvPr/>
            </p:nvCxnSpPr>
            <p:spPr>
              <a:xfrm rot="-5400000">
                <a:off x="1558538" y="2451063"/>
                <a:ext cx="326400" cy="600"/>
              </a:xfrm>
              <a:prstGeom prst="curvedConnector3">
                <a:avLst>
                  <a:gd fmla="val 50000" name="adj1"/>
                </a:avLst>
              </a:prstGeom>
              <a:noFill/>
              <a:ln cap="flat" cmpd="sng" w="19050">
                <a:solidFill>
                  <a:schemeClr val="accent2"/>
                </a:solidFill>
                <a:prstDash val="dash"/>
                <a:round/>
                <a:headEnd len="med" w="med" type="none"/>
                <a:tailEnd len="med" w="med" type="oval"/>
              </a:ln>
            </p:spPr>
          </p:cxnSp>
        </p:grpSp>
        <p:sp>
          <p:nvSpPr>
            <p:cNvPr id="680" name="Google Shape;680;p36"/>
            <p:cNvSpPr/>
            <p:nvPr/>
          </p:nvSpPr>
          <p:spPr>
            <a:xfrm>
              <a:off x="2304300" y="3132875"/>
              <a:ext cx="2092500" cy="1356000"/>
            </a:xfrm>
            <a:prstGeom prst="roundRect">
              <a:avLst>
                <a:gd fmla="val 16667" name="adj"/>
              </a:avLst>
            </a:prstGeom>
            <a:noFill/>
            <a:ln cap="flat" cmpd="sng" w="19050">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81" name="Google Shape;681;p36"/>
            <p:cNvGrpSpPr/>
            <p:nvPr/>
          </p:nvGrpSpPr>
          <p:grpSpPr>
            <a:xfrm rot="5400000">
              <a:off x="5024488" y="1647813"/>
              <a:ext cx="720600" cy="1047000"/>
              <a:chOff x="1361138" y="2288163"/>
              <a:chExt cx="720600" cy="1047000"/>
            </a:xfrm>
          </p:grpSpPr>
          <p:sp>
            <p:nvSpPr>
              <p:cNvPr id="682" name="Google Shape;682;p36"/>
              <p:cNvSpPr/>
              <p:nvPr/>
            </p:nvSpPr>
            <p:spPr>
              <a:xfrm>
                <a:off x="1361138" y="2614563"/>
                <a:ext cx="720600" cy="720600"/>
              </a:xfrm>
              <a:prstGeom prst="ellipse">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cxnSp>
            <p:nvCxnSpPr>
              <p:cNvPr id="683" name="Google Shape;683;p36"/>
              <p:cNvCxnSpPr>
                <a:stCxn id="682" idx="0"/>
              </p:cNvCxnSpPr>
              <p:nvPr/>
            </p:nvCxnSpPr>
            <p:spPr>
              <a:xfrm rot="-5400000">
                <a:off x="1558538" y="2451063"/>
                <a:ext cx="326400" cy="600"/>
              </a:xfrm>
              <a:prstGeom prst="curvedConnector3">
                <a:avLst>
                  <a:gd fmla="val 50000" name="adj1"/>
                </a:avLst>
              </a:prstGeom>
              <a:noFill/>
              <a:ln cap="flat" cmpd="sng" w="19050">
                <a:solidFill>
                  <a:schemeClr val="accent5"/>
                </a:solidFill>
                <a:prstDash val="dash"/>
                <a:round/>
                <a:headEnd len="med" w="med" type="none"/>
                <a:tailEnd len="med" w="med" type="oval"/>
              </a:ln>
            </p:spPr>
          </p:cxnSp>
        </p:grpSp>
        <p:sp>
          <p:nvSpPr>
            <p:cNvPr id="684" name="Google Shape;684;p36"/>
            <p:cNvSpPr/>
            <p:nvPr/>
          </p:nvSpPr>
          <p:spPr>
            <a:xfrm>
              <a:off x="5908300" y="1493325"/>
              <a:ext cx="2092500" cy="13560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85" name="Google Shape;685;p36"/>
            <p:cNvGrpSpPr/>
            <p:nvPr/>
          </p:nvGrpSpPr>
          <p:grpSpPr>
            <a:xfrm rot="5400000">
              <a:off x="5024488" y="3287363"/>
              <a:ext cx="720600" cy="1047000"/>
              <a:chOff x="1361138" y="2288163"/>
              <a:chExt cx="720600" cy="1047000"/>
            </a:xfrm>
          </p:grpSpPr>
          <p:sp>
            <p:nvSpPr>
              <p:cNvPr id="686" name="Google Shape;686;p36"/>
              <p:cNvSpPr/>
              <p:nvPr/>
            </p:nvSpPr>
            <p:spPr>
              <a:xfrm>
                <a:off x="1361138" y="2614563"/>
                <a:ext cx="720600" cy="720600"/>
              </a:xfrm>
              <a:prstGeom prst="ellipse">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p:txBody>
          </p:sp>
          <p:cxnSp>
            <p:nvCxnSpPr>
              <p:cNvPr id="687" name="Google Shape;687;p36"/>
              <p:cNvCxnSpPr>
                <a:stCxn id="686" idx="0"/>
              </p:cNvCxnSpPr>
              <p:nvPr/>
            </p:nvCxnSpPr>
            <p:spPr>
              <a:xfrm rot="-5400000">
                <a:off x="1558538" y="2451063"/>
                <a:ext cx="326400" cy="600"/>
              </a:xfrm>
              <a:prstGeom prst="curvedConnector3">
                <a:avLst>
                  <a:gd fmla="val 50000" name="adj1"/>
                </a:avLst>
              </a:prstGeom>
              <a:noFill/>
              <a:ln cap="flat" cmpd="sng" w="19050">
                <a:solidFill>
                  <a:schemeClr val="accent4"/>
                </a:solidFill>
                <a:prstDash val="dash"/>
                <a:round/>
                <a:headEnd len="med" w="med" type="none"/>
                <a:tailEnd len="med" w="med" type="oval"/>
              </a:ln>
            </p:spPr>
          </p:cxnSp>
        </p:grpSp>
        <p:sp>
          <p:nvSpPr>
            <p:cNvPr id="688" name="Google Shape;688;p36"/>
            <p:cNvSpPr/>
            <p:nvPr/>
          </p:nvSpPr>
          <p:spPr>
            <a:xfrm>
              <a:off x="5908300" y="3132875"/>
              <a:ext cx="2092500" cy="13560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89" name="Google Shape;689;p36"/>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Self-Reflection</a:t>
            </a:r>
            <a:endParaRPr/>
          </a:p>
        </p:txBody>
      </p:sp>
      <p:sp>
        <p:nvSpPr>
          <p:cNvPr id="690" name="Google Shape;690;p36"/>
          <p:cNvSpPr/>
          <p:nvPr/>
        </p:nvSpPr>
        <p:spPr>
          <a:xfrm>
            <a:off x="2432181" y="2412825"/>
            <a:ext cx="1229100" cy="237600"/>
          </a:xfrm>
          <a:prstGeom prst="roundRect">
            <a:avLst>
              <a:gd fmla="val 16667" name="adj"/>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6"/>
          <p:cNvSpPr/>
          <p:nvPr/>
        </p:nvSpPr>
        <p:spPr>
          <a:xfrm>
            <a:off x="2432175" y="2412825"/>
            <a:ext cx="1004400" cy="237600"/>
          </a:xfrm>
          <a:prstGeom prst="roundRect">
            <a:avLst>
              <a:gd fmla="val 16667" name="adj"/>
            </a:avLst>
          </a:prstGeom>
          <a:solidFill>
            <a:schemeClr val="accent3"/>
          </a:solid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36"/>
          <p:cNvGrpSpPr/>
          <p:nvPr/>
        </p:nvGrpSpPr>
        <p:grpSpPr>
          <a:xfrm>
            <a:off x="2304318" y="1692225"/>
            <a:ext cx="2092353" cy="958200"/>
            <a:chOff x="2304318" y="1692225"/>
            <a:chExt cx="2092353" cy="958200"/>
          </a:xfrm>
        </p:grpSpPr>
        <p:grpSp>
          <p:nvGrpSpPr>
            <p:cNvPr id="693" name="Google Shape;693;p36"/>
            <p:cNvGrpSpPr/>
            <p:nvPr/>
          </p:nvGrpSpPr>
          <p:grpSpPr>
            <a:xfrm>
              <a:off x="2304318" y="1692225"/>
              <a:ext cx="2092353" cy="720625"/>
              <a:chOff x="931821" y="3696677"/>
              <a:chExt cx="1613474" cy="720625"/>
            </a:xfrm>
          </p:grpSpPr>
          <p:sp>
            <p:nvSpPr>
              <p:cNvPr id="694" name="Google Shape;694;p36"/>
              <p:cNvSpPr txBox="1"/>
              <p:nvPr/>
            </p:nvSpPr>
            <p:spPr>
              <a:xfrm flipH="1">
                <a:off x="931895" y="3696677"/>
                <a:ext cx="16134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Ubuntu"/>
                    <a:ea typeface="Ubuntu"/>
                    <a:cs typeface="Ubuntu"/>
                    <a:sym typeface="Ubuntu"/>
                  </a:rPr>
                  <a:t>從作中學</a:t>
                </a:r>
                <a:endParaRPr sz="1800">
                  <a:solidFill>
                    <a:schemeClr val="accent3"/>
                  </a:solidFill>
                  <a:latin typeface="Ubuntu"/>
                  <a:ea typeface="Ubuntu"/>
                  <a:cs typeface="Ubuntu"/>
                  <a:sym typeface="Ubuntu"/>
                </a:endParaRPr>
              </a:p>
            </p:txBody>
          </p:sp>
          <p:sp>
            <p:nvSpPr>
              <p:cNvPr id="695" name="Google Shape;695;p36"/>
              <p:cNvSpPr txBox="1"/>
              <p:nvPr/>
            </p:nvSpPr>
            <p:spPr>
              <a:xfrm flipH="1">
                <a:off x="931821" y="4015002"/>
                <a:ext cx="1613400" cy="4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應用多廣、學習甚多</a:t>
                </a:r>
                <a:endParaRPr>
                  <a:solidFill>
                    <a:schemeClr val="dk1"/>
                  </a:solidFill>
                  <a:latin typeface="DM Sans"/>
                  <a:ea typeface="DM Sans"/>
                  <a:cs typeface="DM Sans"/>
                  <a:sym typeface="DM Sans"/>
                </a:endParaRPr>
              </a:p>
            </p:txBody>
          </p:sp>
        </p:grpSp>
        <p:sp>
          <p:nvSpPr>
            <p:cNvPr id="696" name="Google Shape;696;p36"/>
            <p:cNvSpPr txBox="1"/>
            <p:nvPr/>
          </p:nvSpPr>
          <p:spPr>
            <a:xfrm flipH="1">
              <a:off x="3661275" y="2412825"/>
              <a:ext cx="607800" cy="237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3"/>
                  </a:solidFill>
                  <a:latin typeface="Londrina Solid"/>
                  <a:ea typeface="Londrina Solid"/>
                  <a:cs typeface="Londrina Solid"/>
                  <a:sym typeface="Londrina Solid"/>
                </a:rPr>
                <a:t>80%</a:t>
              </a:r>
              <a:endParaRPr sz="1800">
                <a:solidFill>
                  <a:schemeClr val="accent3"/>
                </a:solidFill>
                <a:latin typeface="Londrina Solid"/>
                <a:ea typeface="Londrina Solid"/>
                <a:cs typeface="Londrina Solid"/>
                <a:sym typeface="Londrina Solid"/>
              </a:endParaRPr>
            </a:p>
          </p:txBody>
        </p:sp>
      </p:grpSp>
      <p:sp>
        <p:nvSpPr>
          <p:cNvPr id="697" name="Google Shape;697;p36"/>
          <p:cNvSpPr/>
          <p:nvPr/>
        </p:nvSpPr>
        <p:spPr>
          <a:xfrm>
            <a:off x="6036106" y="2412825"/>
            <a:ext cx="1229100" cy="2376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6036100" y="2412825"/>
            <a:ext cx="914400" cy="237600"/>
          </a:xfrm>
          <a:prstGeom prst="roundRect">
            <a:avLst>
              <a:gd fmla="val 16667" name="adj"/>
            </a:avLst>
          </a:prstGeom>
          <a:solidFill>
            <a:schemeClr val="accent5"/>
          </a:solid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36"/>
          <p:cNvGrpSpPr/>
          <p:nvPr/>
        </p:nvGrpSpPr>
        <p:grpSpPr>
          <a:xfrm>
            <a:off x="5908382" y="1692225"/>
            <a:ext cx="2092501" cy="958200"/>
            <a:chOff x="5908382" y="1692225"/>
            <a:chExt cx="2092501" cy="958200"/>
          </a:xfrm>
        </p:grpSpPr>
        <p:grpSp>
          <p:nvGrpSpPr>
            <p:cNvPr id="700" name="Google Shape;700;p36"/>
            <p:cNvGrpSpPr/>
            <p:nvPr/>
          </p:nvGrpSpPr>
          <p:grpSpPr>
            <a:xfrm>
              <a:off x="5908382" y="1692225"/>
              <a:ext cx="2092501" cy="712825"/>
              <a:chOff x="931832" y="3696677"/>
              <a:chExt cx="1613464" cy="712825"/>
            </a:xfrm>
          </p:grpSpPr>
          <p:sp>
            <p:nvSpPr>
              <p:cNvPr id="701" name="Google Shape;701;p36"/>
              <p:cNvSpPr txBox="1"/>
              <p:nvPr/>
            </p:nvSpPr>
            <p:spPr>
              <a:xfrm flipH="1">
                <a:off x="931895" y="3696677"/>
                <a:ext cx="16134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代碼應用</a:t>
                </a:r>
                <a:endParaRPr sz="1800">
                  <a:solidFill>
                    <a:schemeClr val="accent5"/>
                  </a:solidFill>
                  <a:latin typeface="Londrina Solid"/>
                  <a:ea typeface="Londrina Solid"/>
                  <a:cs typeface="Londrina Solid"/>
                  <a:sym typeface="Londrina Solid"/>
                </a:endParaRPr>
              </a:p>
            </p:txBody>
          </p:sp>
          <p:sp>
            <p:nvSpPr>
              <p:cNvPr id="702" name="Google Shape;702;p36"/>
              <p:cNvSpPr txBox="1"/>
              <p:nvPr/>
            </p:nvSpPr>
            <p:spPr>
              <a:xfrm flipH="1">
                <a:off x="931832" y="4015002"/>
                <a:ext cx="16134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代碼復用高、但可精簡</a:t>
                </a:r>
                <a:endParaRPr>
                  <a:solidFill>
                    <a:schemeClr val="dk1"/>
                  </a:solidFill>
                  <a:latin typeface="DM Sans"/>
                  <a:ea typeface="DM Sans"/>
                  <a:cs typeface="DM Sans"/>
                  <a:sym typeface="DM Sans"/>
                </a:endParaRPr>
              </a:p>
            </p:txBody>
          </p:sp>
        </p:grpSp>
        <p:sp>
          <p:nvSpPr>
            <p:cNvPr id="703" name="Google Shape;703;p36"/>
            <p:cNvSpPr txBox="1"/>
            <p:nvPr/>
          </p:nvSpPr>
          <p:spPr>
            <a:xfrm flipH="1">
              <a:off x="7265325" y="2412825"/>
              <a:ext cx="684600" cy="23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˙75</a:t>
              </a:r>
              <a:r>
                <a:rPr lang="en" sz="1800">
                  <a:solidFill>
                    <a:schemeClr val="accent5"/>
                  </a:solidFill>
                  <a:latin typeface="Londrina Solid"/>
                  <a:ea typeface="Londrina Solid"/>
                  <a:cs typeface="Londrina Solid"/>
                  <a:sym typeface="Londrina Solid"/>
                </a:rPr>
                <a:t>%</a:t>
              </a:r>
              <a:endParaRPr sz="1800">
                <a:solidFill>
                  <a:schemeClr val="accent5"/>
                </a:solidFill>
                <a:latin typeface="Londrina Solid"/>
                <a:ea typeface="Londrina Solid"/>
                <a:cs typeface="Londrina Solid"/>
                <a:sym typeface="Londrina Solid"/>
              </a:endParaRPr>
            </a:p>
          </p:txBody>
        </p:sp>
      </p:grpSp>
      <p:sp>
        <p:nvSpPr>
          <p:cNvPr id="704" name="Google Shape;704;p36"/>
          <p:cNvSpPr/>
          <p:nvPr/>
        </p:nvSpPr>
        <p:spPr>
          <a:xfrm>
            <a:off x="2432181" y="4048488"/>
            <a:ext cx="1229100" cy="237600"/>
          </a:xfrm>
          <a:prstGeom prst="roundRect">
            <a:avLst>
              <a:gd fmla="val 16667" name="adj"/>
            </a:avLst>
          </a:prstGeom>
          <a:noFill/>
          <a:ln cap="flat" cmpd="sng" w="19050">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2432175" y="4048500"/>
            <a:ext cx="1098000" cy="237600"/>
          </a:xfrm>
          <a:prstGeom prst="roundRect">
            <a:avLst>
              <a:gd fmla="val 16667" name="adj"/>
            </a:avLst>
          </a:prstGeom>
          <a:solidFill>
            <a:schemeClr val="accent2"/>
          </a:solidFill>
          <a:ln cap="flat" cmpd="sng" w="19050">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6" name="Google Shape;706;p36"/>
          <p:cNvGrpSpPr/>
          <p:nvPr/>
        </p:nvGrpSpPr>
        <p:grpSpPr>
          <a:xfrm>
            <a:off x="2304443" y="3335663"/>
            <a:ext cx="2092354" cy="950425"/>
            <a:chOff x="2304443" y="3335663"/>
            <a:chExt cx="2092354" cy="950425"/>
          </a:xfrm>
        </p:grpSpPr>
        <p:grpSp>
          <p:nvGrpSpPr>
            <p:cNvPr id="707" name="Google Shape;707;p36"/>
            <p:cNvGrpSpPr/>
            <p:nvPr/>
          </p:nvGrpSpPr>
          <p:grpSpPr>
            <a:xfrm>
              <a:off x="2304443" y="3335663"/>
              <a:ext cx="2092354" cy="712825"/>
              <a:chOff x="-2071149" y="3696677"/>
              <a:chExt cx="1613475" cy="712825"/>
            </a:xfrm>
          </p:grpSpPr>
          <p:sp>
            <p:nvSpPr>
              <p:cNvPr id="708" name="Google Shape;708;p36"/>
              <p:cNvSpPr txBox="1"/>
              <p:nvPr/>
            </p:nvSpPr>
            <p:spPr>
              <a:xfrm flipH="1">
                <a:off x="-2071074" y="3696677"/>
                <a:ext cx="16134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Londrina Solid"/>
                    <a:ea typeface="Londrina Solid"/>
                    <a:cs typeface="Londrina Solid"/>
                    <a:sym typeface="Londrina Solid"/>
                  </a:rPr>
                  <a:t>毅力與面對</a:t>
                </a:r>
                <a:endParaRPr sz="1800">
                  <a:solidFill>
                    <a:schemeClr val="accent2"/>
                  </a:solidFill>
                  <a:latin typeface="Londrina Solid"/>
                  <a:ea typeface="Londrina Solid"/>
                  <a:cs typeface="Londrina Solid"/>
                  <a:sym typeface="Londrina Solid"/>
                </a:endParaRPr>
              </a:p>
            </p:txBody>
          </p:sp>
          <p:sp>
            <p:nvSpPr>
              <p:cNvPr id="709" name="Google Shape;709;p36"/>
              <p:cNvSpPr txBox="1"/>
              <p:nvPr/>
            </p:nvSpPr>
            <p:spPr>
              <a:xfrm flipH="1">
                <a:off x="-2071149" y="4015002"/>
                <a:ext cx="16134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面對錯誤、克服bug</a:t>
                </a:r>
                <a:endParaRPr>
                  <a:solidFill>
                    <a:schemeClr val="dk1"/>
                  </a:solidFill>
                  <a:latin typeface="DM Sans"/>
                  <a:ea typeface="DM Sans"/>
                  <a:cs typeface="DM Sans"/>
                  <a:sym typeface="DM Sans"/>
                </a:endParaRPr>
              </a:p>
            </p:txBody>
          </p:sp>
        </p:grpSp>
        <p:sp>
          <p:nvSpPr>
            <p:cNvPr id="710" name="Google Shape;710;p36"/>
            <p:cNvSpPr txBox="1"/>
            <p:nvPr/>
          </p:nvSpPr>
          <p:spPr>
            <a:xfrm flipH="1">
              <a:off x="3661275" y="4048488"/>
              <a:ext cx="607800" cy="237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2"/>
                  </a:solidFill>
                  <a:latin typeface="Londrina Solid"/>
                  <a:ea typeface="Londrina Solid"/>
                  <a:cs typeface="Londrina Solid"/>
                  <a:sym typeface="Londrina Solid"/>
                </a:rPr>
                <a:t>90</a:t>
              </a:r>
              <a:r>
                <a:rPr lang="en" sz="1800">
                  <a:solidFill>
                    <a:schemeClr val="accent2"/>
                  </a:solidFill>
                  <a:latin typeface="Londrina Solid"/>
                  <a:ea typeface="Londrina Solid"/>
                  <a:cs typeface="Londrina Solid"/>
                  <a:sym typeface="Londrina Solid"/>
                </a:rPr>
                <a:t>%</a:t>
              </a:r>
              <a:endParaRPr sz="1800">
                <a:solidFill>
                  <a:schemeClr val="accent2"/>
                </a:solidFill>
                <a:latin typeface="Londrina Solid"/>
                <a:ea typeface="Londrina Solid"/>
                <a:cs typeface="Londrina Solid"/>
                <a:sym typeface="Londrina Solid"/>
              </a:endParaRPr>
            </a:p>
          </p:txBody>
        </p:sp>
      </p:grpSp>
      <p:sp>
        <p:nvSpPr>
          <p:cNvPr id="711" name="Google Shape;711;p36"/>
          <p:cNvSpPr/>
          <p:nvPr/>
        </p:nvSpPr>
        <p:spPr>
          <a:xfrm>
            <a:off x="6036106" y="4048488"/>
            <a:ext cx="1229100" cy="237600"/>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6"/>
          <p:cNvSpPr/>
          <p:nvPr/>
        </p:nvSpPr>
        <p:spPr>
          <a:xfrm>
            <a:off x="6036100" y="4048500"/>
            <a:ext cx="1098000" cy="237600"/>
          </a:xfrm>
          <a:prstGeom prst="roundRect">
            <a:avLst>
              <a:gd fmla="val 16667" name="adj"/>
            </a:avLst>
          </a:prstGeom>
          <a:solidFill>
            <a:schemeClr val="accent4"/>
          </a:solid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36"/>
          <p:cNvGrpSpPr/>
          <p:nvPr/>
        </p:nvGrpSpPr>
        <p:grpSpPr>
          <a:xfrm>
            <a:off x="5908382" y="3335663"/>
            <a:ext cx="2092501" cy="950425"/>
            <a:chOff x="5908382" y="3335663"/>
            <a:chExt cx="2092501" cy="950425"/>
          </a:xfrm>
        </p:grpSpPr>
        <p:grpSp>
          <p:nvGrpSpPr>
            <p:cNvPr id="714" name="Google Shape;714;p36"/>
            <p:cNvGrpSpPr/>
            <p:nvPr/>
          </p:nvGrpSpPr>
          <p:grpSpPr>
            <a:xfrm>
              <a:off x="5908382" y="3335663"/>
              <a:ext cx="2092501" cy="712825"/>
              <a:chOff x="931832" y="3696677"/>
              <a:chExt cx="1613464" cy="712825"/>
            </a:xfrm>
          </p:grpSpPr>
          <p:sp>
            <p:nvSpPr>
              <p:cNvPr id="715" name="Google Shape;715;p36"/>
              <p:cNvSpPr txBox="1"/>
              <p:nvPr/>
            </p:nvSpPr>
            <p:spPr>
              <a:xfrm flipH="1">
                <a:off x="931895" y="3696677"/>
                <a:ext cx="16134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Londrina Solid"/>
                    <a:ea typeface="Londrina Solid"/>
                    <a:cs typeface="Londrina Solid"/>
                    <a:sym typeface="Londrina Solid"/>
                  </a:rPr>
                  <a:t>期待未來</a:t>
                </a:r>
                <a:endParaRPr sz="1800">
                  <a:solidFill>
                    <a:schemeClr val="accent4"/>
                  </a:solidFill>
                  <a:latin typeface="Londrina Solid"/>
                  <a:ea typeface="Londrina Solid"/>
                  <a:cs typeface="Londrina Solid"/>
                  <a:sym typeface="Londrina Solid"/>
                </a:endParaRPr>
              </a:p>
            </p:txBody>
          </p:sp>
          <p:sp>
            <p:nvSpPr>
              <p:cNvPr id="716" name="Google Shape;716;p36"/>
              <p:cNvSpPr txBox="1"/>
              <p:nvPr/>
            </p:nvSpPr>
            <p:spPr>
              <a:xfrm flipH="1">
                <a:off x="931832" y="4015002"/>
                <a:ext cx="1613400" cy="39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以此借鑑、願未來向上</a:t>
                </a:r>
                <a:endParaRPr>
                  <a:solidFill>
                    <a:schemeClr val="dk1"/>
                  </a:solidFill>
                  <a:latin typeface="DM Sans"/>
                  <a:ea typeface="DM Sans"/>
                  <a:cs typeface="DM Sans"/>
                  <a:sym typeface="DM Sans"/>
                </a:endParaRPr>
              </a:p>
            </p:txBody>
          </p:sp>
        </p:grpSp>
        <p:sp>
          <p:nvSpPr>
            <p:cNvPr id="717" name="Google Shape;717;p36"/>
            <p:cNvSpPr txBox="1"/>
            <p:nvPr/>
          </p:nvSpPr>
          <p:spPr>
            <a:xfrm flipH="1">
              <a:off x="7265200" y="4048488"/>
              <a:ext cx="607800" cy="237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accent4"/>
                  </a:solidFill>
                  <a:latin typeface="Londrina Solid"/>
                  <a:ea typeface="Londrina Solid"/>
                  <a:cs typeface="Londrina Solid"/>
                  <a:sym typeface="Londrina Solid"/>
                </a:rPr>
                <a:t>90</a:t>
              </a:r>
              <a:r>
                <a:rPr lang="en" sz="1800">
                  <a:solidFill>
                    <a:schemeClr val="accent4"/>
                  </a:solidFill>
                  <a:latin typeface="Londrina Solid"/>
                  <a:ea typeface="Londrina Solid"/>
                  <a:cs typeface="Londrina Solid"/>
                  <a:sym typeface="Londrina Solid"/>
                </a:rPr>
                <a:t>%</a:t>
              </a:r>
              <a:endParaRPr sz="1800">
                <a:solidFill>
                  <a:schemeClr val="accent4"/>
                </a:solidFill>
                <a:latin typeface="Londrina Solid"/>
                <a:ea typeface="Londrina Solid"/>
                <a:cs typeface="Londrina Solid"/>
                <a:sym typeface="Londrina Solid"/>
              </a:endParaRPr>
            </a:p>
          </p:txBody>
        </p:sp>
      </p:grpSp>
      <p:grpSp>
        <p:nvGrpSpPr>
          <p:cNvPr id="718" name="Google Shape;718;p36"/>
          <p:cNvGrpSpPr/>
          <p:nvPr/>
        </p:nvGrpSpPr>
        <p:grpSpPr>
          <a:xfrm>
            <a:off x="5035845" y="3624343"/>
            <a:ext cx="372166" cy="373048"/>
            <a:chOff x="4794145" y="2687780"/>
            <a:chExt cx="372166" cy="373048"/>
          </a:xfrm>
        </p:grpSpPr>
        <p:sp>
          <p:nvSpPr>
            <p:cNvPr id="719" name="Google Shape;719;p36"/>
            <p:cNvSpPr/>
            <p:nvPr/>
          </p:nvSpPr>
          <p:spPr>
            <a:xfrm>
              <a:off x="4794145" y="2999510"/>
              <a:ext cx="55460" cy="61319"/>
            </a:xfrm>
            <a:custGeom>
              <a:rect b="b" l="l" r="r" t="t"/>
              <a:pathLst>
                <a:path extrusionOk="0" h="1528" w="1382">
                  <a:moveTo>
                    <a:pt x="639" y="1"/>
                  </a:moveTo>
                  <a:lnTo>
                    <a:pt x="53" y="588"/>
                  </a:lnTo>
                  <a:cubicBezTo>
                    <a:pt x="10" y="629"/>
                    <a:pt x="1" y="695"/>
                    <a:pt x="30" y="747"/>
                  </a:cubicBezTo>
                  <a:lnTo>
                    <a:pt x="426" y="1459"/>
                  </a:lnTo>
                  <a:cubicBezTo>
                    <a:pt x="451" y="1504"/>
                    <a:pt x="496" y="1527"/>
                    <a:pt x="542" y="1527"/>
                  </a:cubicBezTo>
                  <a:cubicBezTo>
                    <a:pt x="576" y="1527"/>
                    <a:pt x="610" y="1515"/>
                    <a:pt x="637" y="1488"/>
                  </a:cubicBezTo>
                  <a:lnTo>
                    <a:pt x="1382" y="743"/>
                  </a:lnTo>
                  <a:lnTo>
                    <a:pt x="639" y="1"/>
                  </a:ln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4794145" y="3015883"/>
              <a:ext cx="32746" cy="44946"/>
            </a:xfrm>
            <a:custGeom>
              <a:rect b="b" l="l" r="r" t="t"/>
              <a:pathLst>
                <a:path extrusionOk="0" h="1120" w="816">
                  <a:moveTo>
                    <a:pt x="232" y="1"/>
                  </a:moveTo>
                  <a:lnTo>
                    <a:pt x="232" y="1"/>
                  </a:lnTo>
                  <a:cubicBezTo>
                    <a:pt x="231" y="2"/>
                    <a:pt x="230" y="2"/>
                    <a:pt x="230" y="3"/>
                  </a:cubicBezTo>
                  <a:lnTo>
                    <a:pt x="230" y="3"/>
                  </a:lnTo>
                  <a:lnTo>
                    <a:pt x="232" y="1"/>
                  </a:lnTo>
                  <a:close/>
                  <a:moveTo>
                    <a:pt x="815" y="900"/>
                  </a:moveTo>
                  <a:lnTo>
                    <a:pt x="814" y="901"/>
                  </a:lnTo>
                  <a:lnTo>
                    <a:pt x="814" y="901"/>
                  </a:lnTo>
                  <a:cubicBezTo>
                    <a:pt x="814" y="901"/>
                    <a:pt x="815" y="900"/>
                    <a:pt x="815" y="900"/>
                  </a:cubicBezTo>
                  <a:close/>
                  <a:moveTo>
                    <a:pt x="230" y="3"/>
                  </a:moveTo>
                  <a:lnTo>
                    <a:pt x="53" y="180"/>
                  </a:lnTo>
                  <a:cubicBezTo>
                    <a:pt x="10" y="222"/>
                    <a:pt x="1" y="287"/>
                    <a:pt x="29" y="339"/>
                  </a:cubicBezTo>
                  <a:lnTo>
                    <a:pt x="425" y="1051"/>
                  </a:lnTo>
                  <a:cubicBezTo>
                    <a:pt x="450" y="1096"/>
                    <a:pt x="496" y="1119"/>
                    <a:pt x="541" y="1119"/>
                  </a:cubicBezTo>
                  <a:cubicBezTo>
                    <a:pt x="575" y="1119"/>
                    <a:pt x="609" y="1106"/>
                    <a:pt x="636" y="1079"/>
                  </a:cubicBezTo>
                  <a:lnTo>
                    <a:pt x="814" y="901"/>
                  </a:lnTo>
                  <a:lnTo>
                    <a:pt x="814" y="901"/>
                  </a:lnTo>
                  <a:cubicBezTo>
                    <a:pt x="787" y="927"/>
                    <a:pt x="754" y="940"/>
                    <a:pt x="720" y="940"/>
                  </a:cubicBezTo>
                  <a:cubicBezTo>
                    <a:pt x="675" y="940"/>
                    <a:pt x="629" y="916"/>
                    <a:pt x="604" y="871"/>
                  </a:cubicBezTo>
                  <a:lnTo>
                    <a:pt x="209" y="159"/>
                  </a:lnTo>
                  <a:cubicBezTo>
                    <a:pt x="181" y="108"/>
                    <a:pt x="189" y="44"/>
                    <a:pt x="230" y="3"/>
                  </a:cubicBezTo>
                  <a:close/>
                </a:path>
              </a:pathLst>
            </a:custGeom>
            <a:solidFill>
              <a:srgbClr val="FFD436">
                <a:alpha val="49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6"/>
            <p:cNvSpPr/>
            <p:nvPr/>
          </p:nvSpPr>
          <p:spPr>
            <a:xfrm>
              <a:off x="4810037" y="2999470"/>
              <a:ext cx="39809" cy="61359"/>
            </a:xfrm>
            <a:custGeom>
              <a:rect b="b" l="l" r="r" t="t"/>
              <a:pathLst>
                <a:path extrusionOk="0" h="1529" w="992">
                  <a:moveTo>
                    <a:pt x="248" y="1"/>
                  </a:moveTo>
                  <a:lnTo>
                    <a:pt x="0" y="248"/>
                  </a:lnTo>
                  <a:lnTo>
                    <a:pt x="0" y="1398"/>
                  </a:lnTo>
                  <a:lnTo>
                    <a:pt x="35" y="1460"/>
                  </a:lnTo>
                  <a:cubicBezTo>
                    <a:pt x="60" y="1505"/>
                    <a:pt x="105" y="1528"/>
                    <a:pt x="151" y="1528"/>
                  </a:cubicBezTo>
                  <a:cubicBezTo>
                    <a:pt x="185" y="1528"/>
                    <a:pt x="219" y="1515"/>
                    <a:pt x="246" y="1488"/>
                  </a:cubicBezTo>
                  <a:lnTo>
                    <a:pt x="991" y="743"/>
                  </a:lnTo>
                  <a:lnTo>
                    <a:pt x="248" y="1"/>
                  </a:lnTo>
                  <a:close/>
                </a:path>
              </a:pathLst>
            </a:custGeom>
            <a:solidFill>
              <a:srgbClr val="FFD436">
                <a:alpha val="49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6"/>
            <p:cNvSpPr/>
            <p:nvPr/>
          </p:nvSpPr>
          <p:spPr>
            <a:xfrm>
              <a:off x="4805863" y="2881207"/>
              <a:ext cx="162085" cy="160881"/>
            </a:xfrm>
            <a:custGeom>
              <a:rect b="b" l="l" r="r" t="t"/>
              <a:pathLst>
                <a:path extrusionOk="0" h="4009" w="4039">
                  <a:moveTo>
                    <a:pt x="516" y="1"/>
                  </a:moveTo>
                  <a:lnTo>
                    <a:pt x="467" y="49"/>
                  </a:lnTo>
                  <a:cubicBezTo>
                    <a:pt x="227" y="289"/>
                    <a:pt x="197" y="669"/>
                    <a:pt x="399" y="943"/>
                  </a:cubicBezTo>
                  <a:cubicBezTo>
                    <a:pt x="675" y="1322"/>
                    <a:pt x="694" y="1831"/>
                    <a:pt x="446" y="2228"/>
                  </a:cubicBezTo>
                  <a:lnTo>
                    <a:pt x="78" y="2819"/>
                  </a:lnTo>
                  <a:cubicBezTo>
                    <a:pt x="0" y="2944"/>
                    <a:pt x="19" y="3107"/>
                    <a:pt x="123" y="3211"/>
                  </a:cubicBezTo>
                  <a:lnTo>
                    <a:pt x="475" y="3564"/>
                  </a:lnTo>
                  <a:lnTo>
                    <a:pt x="827" y="3916"/>
                  </a:lnTo>
                  <a:cubicBezTo>
                    <a:pt x="888" y="3977"/>
                    <a:pt x="970" y="4009"/>
                    <a:pt x="1052" y="4009"/>
                  </a:cubicBezTo>
                  <a:cubicBezTo>
                    <a:pt x="1110" y="4009"/>
                    <a:pt x="1169" y="3993"/>
                    <a:pt x="1221" y="3960"/>
                  </a:cubicBezTo>
                  <a:lnTo>
                    <a:pt x="1812" y="3593"/>
                  </a:lnTo>
                  <a:cubicBezTo>
                    <a:pt x="1998" y="3477"/>
                    <a:pt x="2209" y="3419"/>
                    <a:pt x="2419" y="3419"/>
                  </a:cubicBezTo>
                  <a:cubicBezTo>
                    <a:pt x="2657" y="3419"/>
                    <a:pt x="2894" y="3493"/>
                    <a:pt x="3096" y="3641"/>
                  </a:cubicBezTo>
                  <a:cubicBezTo>
                    <a:pt x="3217" y="3730"/>
                    <a:pt x="3360" y="3773"/>
                    <a:pt x="3502" y="3773"/>
                  </a:cubicBezTo>
                  <a:cubicBezTo>
                    <a:pt x="3680" y="3773"/>
                    <a:pt x="3856" y="3705"/>
                    <a:pt x="3989" y="3572"/>
                  </a:cubicBezTo>
                  <a:lnTo>
                    <a:pt x="4039" y="3523"/>
                  </a:lnTo>
                  <a:lnTo>
                    <a:pt x="2277" y="1761"/>
                  </a:lnTo>
                  <a:lnTo>
                    <a:pt x="516" y="1"/>
                  </a:ln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6"/>
            <p:cNvSpPr/>
            <p:nvPr/>
          </p:nvSpPr>
          <p:spPr>
            <a:xfrm>
              <a:off x="4821915" y="2881207"/>
              <a:ext cx="145953" cy="151491"/>
            </a:xfrm>
            <a:custGeom>
              <a:rect b="b" l="l" r="r" t="t"/>
              <a:pathLst>
                <a:path extrusionOk="0" h="3775" w="3637">
                  <a:moveTo>
                    <a:pt x="115" y="1"/>
                  </a:moveTo>
                  <a:lnTo>
                    <a:pt x="66" y="49"/>
                  </a:lnTo>
                  <a:cubicBezTo>
                    <a:pt x="42" y="72"/>
                    <a:pt x="21" y="99"/>
                    <a:pt x="1" y="125"/>
                  </a:cubicBezTo>
                  <a:lnTo>
                    <a:pt x="1174" y="3741"/>
                  </a:lnTo>
                  <a:lnTo>
                    <a:pt x="1409" y="3594"/>
                  </a:lnTo>
                  <a:cubicBezTo>
                    <a:pt x="1596" y="3478"/>
                    <a:pt x="1807" y="3420"/>
                    <a:pt x="2018" y="3420"/>
                  </a:cubicBezTo>
                  <a:cubicBezTo>
                    <a:pt x="2256" y="3420"/>
                    <a:pt x="2493" y="3494"/>
                    <a:pt x="2695" y="3642"/>
                  </a:cubicBezTo>
                  <a:cubicBezTo>
                    <a:pt x="2816" y="3731"/>
                    <a:pt x="2959" y="3774"/>
                    <a:pt x="3101" y="3774"/>
                  </a:cubicBezTo>
                  <a:cubicBezTo>
                    <a:pt x="3279" y="3774"/>
                    <a:pt x="3455" y="3706"/>
                    <a:pt x="3588" y="3573"/>
                  </a:cubicBezTo>
                  <a:lnTo>
                    <a:pt x="3637" y="3525"/>
                  </a:lnTo>
                  <a:lnTo>
                    <a:pt x="1877" y="1764"/>
                  </a:lnTo>
                  <a:lnTo>
                    <a:pt x="115" y="1"/>
                  </a:lnTo>
                  <a:close/>
                </a:path>
              </a:pathLst>
            </a:custGeom>
            <a:solidFill>
              <a:srgbClr val="FFD436">
                <a:alpha val="49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6"/>
            <p:cNvSpPr/>
            <p:nvPr/>
          </p:nvSpPr>
          <p:spPr>
            <a:xfrm>
              <a:off x="4818986" y="2687780"/>
              <a:ext cx="347325" cy="340904"/>
            </a:xfrm>
            <a:custGeom>
              <a:rect b="b" l="l" r="r" t="t"/>
              <a:pathLst>
                <a:path extrusionOk="0" h="8495" w="8655">
                  <a:moveTo>
                    <a:pt x="6335" y="1"/>
                  </a:moveTo>
                  <a:cubicBezTo>
                    <a:pt x="6082" y="1"/>
                    <a:pt x="5828" y="75"/>
                    <a:pt x="5607" y="227"/>
                  </a:cubicBezTo>
                  <a:lnTo>
                    <a:pt x="2907" y="2080"/>
                  </a:lnTo>
                  <a:cubicBezTo>
                    <a:pt x="2226" y="2546"/>
                    <a:pt x="1591" y="3076"/>
                    <a:pt x="1008" y="3658"/>
                  </a:cubicBezTo>
                  <a:lnTo>
                    <a:pt x="137" y="4528"/>
                  </a:lnTo>
                  <a:cubicBezTo>
                    <a:pt x="0" y="4666"/>
                    <a:pt x="0" y="4887"/>
                    <a:pt x="137" y="5024"/>
                  </a:cubicBezTo>
                  <a:lnTo>
                    <a:pt x="3504" y="8392"/>
                  </a:lnTo>
                  <a:cubicBezTo>
                    <a:pt x="3573" y="8461"/>
                    <a:pt x="3662" y="8495"/>
                    <a:pt x="3752" y="8495"/>
                  </a:cubicBezTo>
                  <a:cubicBezTo>
                    <a:pt x="3842" y="8495"/>
                    <a:pt x="3931" y="8461"/>
                    <a:pt x="4000" y="8392"/>
                  </a:cubicBezTo>
                  <a:lnTo>
                    <a:pt x="4870" y="7522"/>
                  </a:lnTo>
                  <a:cubicBezTo>
                    <a:pt x="5454" y="6938"/>
                    <a:pt x="5982" y="6303"/>
                    <a:pt x="6450" y="5623"/>
                  </a:cubicBezTo>
                  <a:lnTo>
                    <a:pt x="8302" y="2923"/>
                  </a:lnTo>
                  <a:cubicBezTo>
                    <a:pt x="8655" y="2412"/>
                    <a:pt x="8590" y="1722"/>
                    <a:pt x="8153" y="1283"/>
                  </a:cubicBezTo>
                  <a:lnTo>
                    <a:pt x="7247" y="379"/>
                  </a:lnTo>
                  <a:cubicBezTo>
                    <a:pt x="6998" y="129"/>
                    <a:pt x="6668" y="1"/>
                    <a:pt x="6335"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6"/>
            <p:cNvSpPr/>
            <p:nvPr/>
          </p:nvSpPr>
          <p:spPr>
            <a:xfrm>
              <a:off x="4805783" y="2986147"/>
              <a:ext cx="57225" cy="55981"/>
            </a:xfrm>
            <a:custGeom>
              <a:rect b="b" l="l" r="r" t="t"/>
              <a:pathLst>
                <a:path extrusionOk="0" h="1395" w="1426">
                  <a:moveTo>
                    <a:pt x="206" y="0"/>
                  </a:moveTo>
                  <a:lnTo>
                    <a:pt x="79" y="205"/>
                  </a:lnTo>
                  <a:cubicBezTo>
                    <a:pt x="1" y="330"/>
                    <a:pt x="20" y="494"/>
                    <a:pt x="123" y="597"/>
                  </a:cubicBezTo>
                  <a:lnTo>
                    <a:pt x="476" y="950"/>
                  </a:lnTo>
                  <a:lnTo>
                    <a:pt x="828" y="1302"/>
                  </a:lnTo>
                  <a:cubicBezTo>
                    <a:pt x="889" y="1363"/>
                    <a:pt x="971" y="1395"/>
                    <a:pt x="1053" y="1395"/>
                  </a:cubicBezTo>
                  <a:cubicBezTo>
                    <a:pt x="1111" y="1395"/>
                    <a:pt x="1169" y="1379"/>
                    <a:pt x="1221" y="1347"/>
                  </a:cubicBezTo>
                  <a:lnTo>
                    <a:pt x="1425" y="1221"/>
                  </a:lnTo>
                  <a:lnTo>
                    <a:pt x="206" y="0"/>
                  </a:ln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6"/>
            <p:cNvSpPr/>
            <p:nvPr/>
          </p:nvSpPr>
          <p:spPr>
            <a:xfrm>
              <a:off x="4877816" y="2834215"/>
              <a:ext cx="139251" cy="134877"/>
            </a:xfrm>
            <a:custGeom>
              <a:rect b="b" l="l" r="r" t="t"/>
              <a:pathLst>
                <a:path extrusionOk="0" h="3361" w="3470">
                  <a:moveTo>
                    <a:pt x="1150" y="0"/>
                  </a:moveTo>
                  <a:cubicBezTo>
                    <a:pt x="1007" y="0"/>
                    <a:pt x="864" y="54"/>
                    <a:pt x="755" y="163"/>
                  </a:cubicBezTo>
                  <a:lnTo>
                    <a:pt x="219" y="700"/>
                  </a:lnTo>
                  <a:cubicBezTo>
                    <a:pt x="1" y="918"/>
                    <a:pt x="1" y="1271"/>
                    <a:pt x="219" y="1489"/>
                  </a:cubicBezTo>
                  <a:lnTo>
                    <a:pt x="1926" y="3196"/>
                  </a:lnTo>
                  <a:cubicBezTo>
                    <a:pt x="2035" y="3306"/>
                    <a:pt x="2178" y="3361"/>
                    <a:pt x="2321" y="3361"/>
                  </a:cubicBezTo>
                  <a:cubicBezTo>
                    <a:pt x="2464" y="3361"/>
                    <a:pt x="2607" y="3306"/>
                    <a:pt x="2715" y="3196"/>
                  </a:cubicBezTo>
                  <a:lnTo>
                    <a:pt x="3252" y="2660"/>
                  </a:lnTo>
                  <a:cubicBezTo>
                    <a:pt x="3470" y="2442"/>
                    <a:pt x="3470" y="2089"/>
                    <a:pt x="3252" y="1871"/>
                  </a:cubicBezTo>
                  <a:lnTo>
                    <a:pt x="1544" y="163"/>
                  </a:lnTo>
                  <a:cubicBezTo>
                    <a:pt x="1436" y="54"/>
                    <a:pt x="1293" y="0"/>
                    <a:pt x="1150"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6"/>
            <p:cNvSpPr/>
            <p:nvPr/>
          </p:nvSpPr>
          <p:spPr>
            <a:xfrm>
              <a:off x="4819066" y="2835178"/>
              <a:ext cx="194871" cy="193587"/>
            </a:xfrm>
            <a:custGeom>
              <a:rect b="b" l="l" r="r" t="t"/>
              <a:pathLst>
                <a:path extrusionOk="0" h="4824" w="4856">
                  <a:moveTo>
                    <a:pt x="993" y="1"/>
                  </a:moveTo>
                  <a:lnTo>
                    <a:pt x="137" y="856"/>
                  </a:lnTo>
                  <a:cubicBezTo>
                    <a:pt x="0" y="994"/>
                    <a:pt x="0" y="1216"/>
                    <a:pt x="137" y="1352"/>
                  </a:cubicBezTo>
                  <a:lnTo>
                    <a:pt x="3504" y="4720"/>
                  </a:lnTo>
                  <a:cubicBezTo>
                    <a:pt x="3573" y="4789"/>
                    <a:pt x="3662" y="4823"/>
                    <a:pt x="3752" y="4823"/>
                  </a:cubicBezTo>
                  <a:cubicBezTo>
                    <a:pt x="3842" y="4823"/>
                    <a:pt x="3931" y="4789"/>
                    <a:pt x="4000" y="4720"/>
                  </a:cubicBezTo>
                  <a:lnTo>
                    <a:pt x="4856" y="3863"/>
                  </a:lnTo>
                  <a:lnTo>
                    <a:pt x="993" y="1"/>
                  </a:ln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6"/>
            <p:cNvSpPr/>
            <p:nvPr/>
          </p:nvSpPr>
          <p:spPr>
            <a:xfrm>
              <a:off x="4940700" y="2829800"/>
              <a:ext cx="146675" cy="198884"/>
            </a:xfrm>
            <a:custGeom>
              <a:rect b="b" l="l" r="r" t="t"/>
              <a:pathLst>
                <a:path extrusionOk="0" h="4956" w="3655">
                  <a:moveTo>
                    <a:pt x="1812" y="0"/>
                  </a:moveTo>
                  <a:cubicBezTo>
                    <a:pt x="1729" y="0"/>
                    <a:pt x="1646" y="39"/>
                    <a:pt x="1595" y="114"/>
                  </a:cubicBezTo>
                  <a:lnTo>
                    <a:pt x="214" y="2142"/>
                  </a:lnTo>
                  <a:cubicBezTo>
                    <a:pt x="67" y="2355"/>
                    <a:pt x="0" y="2604"/>
                    <a:pt x="12" y="2850"/>
                  </a:cubicBezTo>
                  <a:lnTo>
                    <a:pt x="12" y="4394"/>
                  </a:lnTo>
                  <a:lnTo>
                    <a:pt x="471" y="4853"/>
                  </a:lnTo>
                  <a:cubicBezTo>
                    <a:pt x="540" y="4922"/>
                    <a:pt x="629" y="4956"/>
                    <a:pt x="719" y="4956"/>
                  </a:cubicBezTo>
                  <a:cubicBezTo>
                    <a:pt x="809" y="4956"/>
                    <a:pt x="898" y="4922"/>
                    <a:pt x="967" y="4853"/>
                  </a:cubicBezTo>
                  <a:lnTo>
                    <a:pt x="1837" y="3983"/>
                  </a:lnTo>
                  <a:cubicBezTo>
                    <a:pt x="2421" y="3399"/>
                    <a:pt x="2949" y="2764"/>
                    <a:pt x="3417" y="2084"/>
                  </a:cubicBezTo>
                  <a:lnTo>
                    <a:pt x="3654" y="1735"/>
                  </a:lnTo>
                  <a:lnTo>
                    <a:pt x="1996" y="77"/>
                  </a:lnTo>
                  <a:cubicBezTo>
                    <a:pt x="1944" y="25"/>
                    <a:pt x="1878" y="0"/>
                    <a:pt x="1812"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6"/>
            <p:cNvSpPr/>
            <p:nvPr/>
          </p:nvSpPr>
          <p:spPr>
            <a:xfrm>
              <a:off x="4937690" y="2829760"/>
              <a:ext cx="223203" cy="218147"/>
            </a:xfrm>
            <a:custGeom>
              <a:rect b="b" l="l" r="r" t="t"/>
              <a:pathLst>
                <a:path extrusionOk="0" h="5436" w="5562">
                  <a:moveTo>
                    <a:pt x="1888" y="0"/>
                  </a:moveTo>
                  <a:cubicBezTo>
                    <a:pt x="1805" y="0"/>
                    <a:pt x="1723" y="39"/>
                    <a:pt x="1672" y="114"/>
                  </a:cubicBezTo>
                  <a:lnTo>
                    <a:pt x="290" y="2140"/>
                  </a:lnTo>
                  <a:cubicBezTo>
                    <a:pt x="0" y="2565"/>
                    <a:pt x="25" y="3129"/>
                    <a:pt x="348" y="3527"/>
                  </a:cubicBezTo>
                  <a:lnTo>
                    <a:pt x="539" y="3763"/>
                  </a:lnTo>
                  <a:cubicBezTo>
                    <a:pt x="903" y="4212"/>
                    <a:pt x="1312" y="4620"/>
                    <a:pt x="1760" y="4984"/>
                  </a:cubicBezTo>
                  <a:lnTo>
                    <a:pt x="1996" y="5176"/>
                  </a:lnTo>
                  <a:cubicBezTo>
                    <a:pt x="2208" y="5348"/>
                    <a:pt x="2468" y="5435"/>
                    <a:pt x="2728" y="5435"/>
                  </a:cubicBezTo>
                  <a:cubicBezTo>
                    <a:pt x="2956" y="5435"/>
                    <a:pt x="3184" y="5368"/>
                    <a:pt x="3382" y="5234"/>
                  </a:cubicBezTo>
                  <a:lnTo>
                    <a:pt x="5409" y="3852"/>
                  </a:lnTo>
                  <a:cubicBezTo>
                    <a:pt x="5545" y="3759"/>
                    <a:pt x="5562" y="3567"/>
                    <a:pt x="5446" y="3451"/>
                  </a:cubicBezTo>
                  <a:lnTo>
                    <a:pt x="3760" y="1764"/>
                  </a:lnTo>
                  <a:lnTo>
                    <a:pt x="2073" y="77"/>
                  </a:lnTo>
                  <a:cubicBezTo>
                    <a:pt x="2021" y="25"/>
                    <a:pt x="1954" y="0"/>
                    <a:pt x="1888"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6"/>
            <p:cNvSpPr/>
            <p:nvPr/>
          </p:nvSpPr>
          <p:spPr>
            <a:xfrm>
              <a:off x="5039701" y="2880565"/>
              <a:ext cx="69064" cy="166941"/>
            </a:xfrm>
            <a:custGeom>
              <a:rect b="b" l="l" r="r" t="t"/>
              <a:pathLst>
                <a:path extrusionOk="0" h="4160" w="1721">
                  <a:moveTo>
                    <a:pt x="737" y="1"/>
                  </a:moveTo>
                  <a:lnTo>
                    <a:pt x="150" y="587"/>
                  </a:lnTo>
                  <a:cubicBezTo>
                    <a:pt x="44" y="693"/>
                    <a:pt x="0" y="835"/>
                    <a:pt x="15" y="973"/>
                  </a:cubicBezTo>
                  <a:lnTo>
                    <a:pt x="15" y="4145"/>
                  </a:lnTo>
                  <a:cubicBezTo>
                    <a:pt x="75" y="4155"/>
                    <a:pt x="136" y="4160"/>
                    <a:pt x="196" y="4160"/>
                  </a:cubicBezTo>
                  <a:cubicBezTo>
                    <a:pt x="423" y="4160"/>
                    <a:pt x="650" y="4093"/>
                    <a:pt x="848" y="3958"/>
                  </a:cubicBezTo>
                  <a:lnTo>
                    <a:pt x="1721" y="3363"/>
                  </a:lnTo>
                  <a:lnTo>
                    <a:pt x="1720" y="983"/>
                  </a:lnTo>
                  <a:lnTo>
                    <a:pt x="1225" y="488"/>
                  </a:lnTo>
                  <a:lnTo>
                    <a:pt x="737"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6"/>
            <p:cNvSpPr/>
            <p:nvPr/>
          </p:nvSpPr>
          <p:spPr>
            <a:xfrm>
              <a:off x="5037895" y="2842441"/>
              <a:ext cx="110679" cy="106866"/>
            </a:xfrm>
            <a:custGeom>
              <a:rect b="b" l="l" r="r" t="t"/>
              <a:pathLst>
                <a:path extrusionOk="0" h="2663" w="2758">
                  <a:moveTo>
                    <a:pt x="1932" y="0"/>
                  </a:moveTo>
                  <a:cubicBezTo>
                    <a:pt x="1810" y="0"/>
                    <a:pt x="1689" y="47"/>
                    <a:pt x="1596" y="140"/>
                  </a:cubicBezTo>
                  <a:lnTo>
                    <a:pt x="188" y="1548"/>
                  </a:lnTo>
                  <a:cubicBezTo>
                    <a:pt x="1" y="1734"/>
                    <a:pt x="1" y="2033"/>
                    <a:pt x="188" y="2219"/>
                  </a:cubicBezTo>
                  <a:lnTo>
                    <a:pt x="491" y="2524"/>
                  </a:lnTo>
                  <a:cubicBezTo>
                    <a:pt x="584" y="2616"/>
                    <a:pt x="705" y="2662"/>
                    <a:pt x="827" y="2662"/>
                  </a:cubicBezTo>
                  <a:cubicBezTo>
                    <a:pt x="949" y="2662"/>
                    <a:pt x="1071" y="2616"/>
                    <a:pt x="1164" y="2524"/>
                  </a:cubicBezTo>
                  <a:lnTo>
                    <a:pt x="2572" y="1115"/>
                  </a:lnTo>
                  <a:cubicBezTo>
                    <a:pt x="2758" y="930"/>
                    <a:pt x="2758" y="630"/>
                    <a:pt x="2572" y="444"/>
                  </a:cubicBezTo>
                  <a:lnTo>
                    <a:pt x="2267" y="140"/>
                  </a:lnTo>
                  <a:cubicBezTo>
                    <a:pt x="2174" y="47"/>
                    <a:pt x="2053" y="0"/>
                    <a:pt x="1932"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6"/>
            <p:cNvSpPr/>
            <p:nvPr/>
          </p:nvSpPr>
          <p:spPr>
            <a:xfrm>
              <a:off x="4937690" y="2901352"/>
              <a:ext cx="150086" cy="146595"/>
            </a:xfrm>
            <a:custGeom>
              <a:rect b="b" l="l" r="r" t="t"/>
              <a:pathLst>
                <a:path extrusionOk="0" h="3653" w="3740">
                  <a:moveTo>
                    <a:pt x="533" y="1"/>
                  </a:moveTo>
                  <a:lnTo>
                    <a:pt x="290" y="359"/>
                  </a:lnTo>
                  <a:cubicBezTo>
                    <a:pt x="0" y="783"/>
                    <a:pt x="25" y="1346"/>
                    <a:pt x="348" y="1744"/>
                  </a:cubicBezTo>
                  <a:lnTo>
                    <a:pt x="539" y="1980"/>
                  </a:lnTo>
                  <a:cubicBezTo>
                    <a:pt x="903" y="2429"/>
                    <a:pt x="1312" y="2838"/>
                    <a:pt x="1760" y="3202"/>
                  </a:cubicBezTo>
                  <a:lnTo>
                    <a:pt x="1996" y="3393"/>
                  </a:lnTo>
                  <a:cubicBezTo>
                    <a:pt x="2208" y="3565"/>
                    <a:pt x="2468" y="3652"/>
                    <a:pt x="2728" y="3652"/>
                  </a:cubicBezTo>
                  <a:cubicBezTo>
                    <a:pt x="2956" y="3652"/>
                    <a:pt x="3184" y="3585"/>
                    <a:pt x="3382" y="3451"/>
                  </a:cubicBezTo>
                  <a:lnTo>
                    <a:pt x="3740" y="3207"/>
                  </a:lnTo>
                  <a:lnTo>
                    <a:pt x="533"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3" name="Google Shape;733;p36"/>
          <p:cNvGrpSpPr/>
          <p:nvPr/>
        </p:nvGrpSpPr>
        <p:grpSpPr>
          <a:xfrm>
            <a:off x="1427753" y="3633962"/>
            <a:ext cx="376941" cy="353826"/>
            <a:chOff x="3166553" y="1487412"/>
            <a:chExt cx="376941" cy="353826"/>
          </a:xfrm>
        </p:grpSpPr>
        <p:sp>
          <p:nvSpPr>
            <p:cNvPr id="734" name="Google Shape;734;p36"/>
            <p:cNvSpPr/>
            <p:nvPr/>
          </p:nvSpPr>
          <p:spPr>
            <a:xfrm>
              <a:off x="3278716" y="1632201"/>
              <a:ext cx="152695" cy="97596"/>
            </a:xfrm>
            <a:custGeom>
              <a:rect b="b" l="l" r="r" t="t"/>
              <a:pathLst>
                <a:path extrusionOk="0" h="2432" w="3805">
                  <a:moveTo>
                    <a:pt x="114" y="0"/>
                  </a:moveTo>
                  <a:cubicBezTo>
                    <a:pt x="535" y="731"/>
                    <a:pt x="514" y="1627"/>
                    <a:pt x="58" y="2340"/>
                  </a:cubicBezTo>
                  <a:lnTo>
                    <a:pt x="1" y="2432"/>
                  </a:lnTo>
                  <a:lnTo>
                    <a:pt x="3804" y="2432"/>
                  </a:lnTo>
                  <a:lnTo>
                    <a:pt x="3746" y="2340"/>
                  </a:lnTo>
                  <a:cubicBezTo>
                    <a:pt x="3291" y="1628"/>
                    <a:pt x="3269" y="731"/>
                    <a:pt x="3690" y="0"/>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6"/>
            <p:cNvSpPr/>
            <p:nvPr/>
          </p:nvSpPr>
          <p:spPr>
            <a:xfrm>
              <a:off x="3283251" y="1632201"/>
              <a:ext cx="148160" cy="97596"/>
            </a:xfrm>
            <a:custGeom>
              <a:rect b="b" l="l" r="r" t="t"/>
              <a:pathLst>
                <a:path extrusionOk="0" h="2432" w="3692">
                  <a:moveTo>
                    <a:pt x="1" y="0"/>
                  </a:moveTo>
                  <a:cubicBezTo>
                    <a:pt x="6" y="7"/>
                    <a:pt x="10" y="17"/>
                    <a:pt x="14" y="24"/>
                  </a:cubicBezTo>
                  <a:cubicBezTo>
                    <a:pt x="84" y="114"/>
                    <a:pt x="159" y="197"/>
                    <a:pt x="242" y="275"/>
                  </a:cubicBezTo>
                  <a:lnTo>
                    <a:pt x="2399" y="2432"/>
                  </a:lnTo>
                  <a:lnTo>
                    <a:pt x="3691" y="2432"/>
                  </a:lnTo>
                  <a:lnTo>
                    <a:pt x="3633" y="2340"/>
                  </a:lnTo>
                  <a:cubicBezTo>
                    <a:pt x="3178" y="1627"/>
                    <a:pt x="3156" y="731"/>
                    <a:pt x="3577"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6"/>
            <p:cNvSpPr/>
            <p:nvPr/>
          </p:nvSpPr>
          <p:spPr>
            <a:xfrm>
              <a:off x="3264631" y="1487452"/>
              <a:ext cx="180826" cy="180826"/>
            </a:xfrm>
            <a:custGeom>
              <a:rect b="b" l="l" r="r" t="t"/>
              <a:pathLst>
                <a:path extrusionOk="0" h="4506" w="4506">
                  <a:moveTo>
                    <a:pt x="2253" y="4506"/>
                  </a:moveTo>
                  <a:cubicBezTo>
                    <a:pt x="3498" y="4506"/>
                    <a:pt x="4506" y="3497"/>
                    <a:pt x="4506" y="2253"/>
                  </a:cubicBezTo>
                  <a:cubicBezTo>
                    <a:pt x="4506" y="1009"/>
                    <a:pt x="3497" y="1"/>
                    <a:pt x="2253" y="1"/>
                  </a:cubicBezTo>
                  <a:cubicBezTo>
                    <a:pt x="1008" y="1"/>
                    <a:pt x="0" y="1009"/>
                    <a:pt x="0" y="2253"/>
                  </a:cubicBezTo>
                  <a:cubicBezTo>
                    <a:pt x="0" y="3497"/>
                    <a:pt x="1008" y="4506"/>
                    <a:pt x="2253" y="4506"/>
                  </a:cubicBezTo>
                  <a:close/>
                  <a:moveTo>
                    <a:pt x="2253" y="1362"/>
                  </a:moveTo>
                  <a:cubicBezTo>
                    <a:pt x="2745" y="1362"/>
                    <a:pt x="3144" y="1761"/>
                    <a:pt x="3144" y="2252"/>
                  </a:cubicBezTo>
                  <a:cubicBezTo>
                    <a:pt x="3144" y="2744"/>
                    <a:pt x="2745" y="3143"/>
                    <a:pt x="2253" y="3143"/>
                  </a:cubicBezTo>
                  <a:cubicBezTo>
                    <a:pt x="1761" y="3143"/>
                    <a:pt x="1363" y="2744"/>
                    <a:pt x="1363" y="2252"/>
                  </a:cubicBezTo>
                  <a:cubicBezTo>
                    <a:pt x="1363" y="1761"/>
                    <a:pt x="1761" y="1362"/>
                    <a:pt x="2253" y="1362"/>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6"/>
            <p:cNvSpPr/>
            <p:nvPr/>
          </p:nvSpPr>
          <p:spPr>
            <a:xfrm>
              <a:off x="3270249" y="1493030"/>
              <a:ext cx="169630" cy="169589"/>
            </a:xfrm>
            <a:custGeom>
              <a:rect b="b" l="l" r="r" t="t"/>
              <a:pathLst>
                <a:path extrusionOk="0" h="4226" w="4227">
                  <a:moveTo>
                    <a:pt x="2113" y="1277"/>
                  </a:moveTo>
                  <a:cubicBezTo>
                    <a:pt x="2575" y="1277"/>
                    <a:pt x="2950" y="1651"/>
                    <a:pt x="2950" y="2113"/>
                  </a:cubicBezTo>
                  <a:cubicBezTo>
                    <a:pt x="2950" y="2574"/>
                    <a:pt x="2575" y="2949"/>
                    <a:pt x="2113" y="2949"/>
                  </a:cubicBezTo>
                  <a:cubicBezTo>
                    <a:pt x="1652" y="2949"/>
                    <a:pt x="1277" y="2574"/>
                    <a:pt x="1277" y="2113"/>
                  </a:cubicBezTo>
                  <a:cubicBezTo>
                    <a:pt x="1277" y="1651"/>
                    <a:pt x="1652" y="1277"/>
                    <a:pt x="2113" y="1277"/>
                  </a:cubicBezTo>
                  <a:close/>
                  <a:moveTo>
                    <a:pt x="2113" y="0"/>
                  </a:moveTo>
                  <a:cubicBezTo>
                    <a:pt x="946" y="0"/>
                    <a:pt x="1" y="946"/>
                    <a:pt x="1" y="2113"/>
                  </a:cubicBezTo>
                  <a:cubicBezTo>
                    <a:pt x="1" y="3280"/>
                    <a:pt x="946" y="4226"/>
                    <a:pt x="2113" y="4226"/>
                  </a:cubicBezTo>
                  <a:cubicBezTo>
                    <a:pt x="3280" y="4226"/>
                    <a:pt x="4226" y="3280"/>
                    <a:pt x="4226" y="2113"/>
                  </a:cubicBezTo>
                  <a:cubicBezTo>
                    <a:pt x="4226" y="946"/>
                    <a:pt x="3280" y="0"/>
                    <a:pt x="2113" y="0"/>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6"/>
            <p:cNvSpPr/>
            <p:nvPr/>
          </p:nvSpPr>
          <p:spPr>
            <a:xfrm>
              <a:off x="3264631" y="1487412"/>
              <a:ext cx="180826" cy="180826"/>
            </a:xfrm>
            <a:custGeom>
              <a:rect b="b" l="l" r="r" t="t"/>
              <a:pathLst>
                <a:path extrusionOk="0" h="4506" w="4506">
                  <a:moveTo>
                    <a:pt x="2253" y="1364"/>
                  </a:moveTo>
                  <a:cubicBezTo>
                    <a:pt x="2745" y="1364"/>
                    <a:pt x="3144" y="1763"/>
                    <a:pt x="3144" y="2254"/>
                  </a:cubicBezTo>
                  <a:cubicBezTo>
                    <a:pt x="3144" y="2746"/>
                    <a:pt x="2745" y="3145"/>
                    <a:pt x="2253" y="3145"/>
                  </a:cubicBezTo>
                  <a:cubicBezTo>
                    <a:pt x="1761" y="3145"/>
                    <a:pt x="1363" y="2746"/>
                    <a:pt x="1363" y="2254"/>
                  </a:cubicBezTo>
                  <a:cubicBezTo>
                    <a:pt x="1363" y="1763"/>
                    <a:pt x="1761" y="1364"/>
                    <a:pt x="2253" y="1364"/>
                  </a:cubicBezTo>
                  <a:close/>
                  <a:moveTo>
                    <a:pt x="2253" y="1"/>
                  </a:moveTo>
                  <a:cubicBezTo>
                    <a:pt x="1008" y="1"/>
                    <a:pt x="0" y="1009"/>
                    <a:pt x="0" y="2253"/>
                  </a:cubicBezTo>
                  <a:cubicBezTo>
                    <a:pt x="0" y="3497"/>
                    <a:pt x="1009" y="4506"/>
                    <a:pt x="2253" y="4506"/>
                  </a:cubicBezTo>
                  <a:cubicBezTo>
                    <a:pt x="3498" y="4506"/>
                    <a:pt x="4506" y="3497"/>
                    <a:pt x="4506" y="2253"/>
                  </a:cubicBezTo>
                  <a:cubicBezTo>
                    <a:pt x="4506" y="1009"/>
                    <a:pt x="3497" y="1"/>
                    <a:pt x="2253"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6"/>
            <p:cNvSpPr/>
            <p:nvPr/>
          </p:nvSpPr>
          <p:spPr>
            <a:xfrm>
              <a:off x="3278716" y="1704274"/>
              <a:ext cx="152695" cy="25523"/>
            </a:xfrm>
            <a:custGeom>
              <a:rect b="b" l="l" r="r" t="t"/>
              <a:pathLst>
                <a:path extrusionOk="0" h="636" w="3805">
                  <a:moveTo>
                    <a:pt x="312" y="1"/>
                  </a:moveTo>
                  <a:cubicBezTo>
                    <a:pt x="252" y="190"/>
                    <a:pt x="168" y="372"/>
                    <a:pt x="59" y="544"/>
                  </a:cubicBezTo>
                  <a:lnTo>
                    <a:pt x="1" y="636"/>
                  </a:lnTo>
                  <a:lnTo>
                    <a:pt x="3804" y="636"/>
                  </a:lnTo>
                  <a:lnTo>
                    <a:pt x="3746" y="544"/>
                  </a:lnTo>
                  <a:cubicBezTo>
                    <a:pt x="3637" y="372"/>
                    <a:pt x="3552" y="190"/>
                    <a:pt x="3493" y="1"/>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6"/>
            <p:cNvSpPr/>
            <p:nvPr/>
          </p:nvSpPr>
          <p:spPr>
            <a:xfrm>
              <a:off x="3166553" y="1726105"/>
              <a:ext cx="376941" cy="115133"/>
            </a:xfrm>
            <a:custGeom>
              <a:rect b="b" l="l" r="r" t="t"/>
              <a:pathLst>
                <a:path extrusionOk="0" h="2869" w="9393">
                  <a:moveTo>
                    <a:pt x="1865" y="0"/>
                  </a:moveTo>
                  <a:cubicBezTo>
                    <a:pt x="1090" y="0"/>
                    <a:pt x="423" y="545"/>
                    <a:pt x="269" y="1305"/>
                  </a:cubicBezTo>
                  <a:lnTo>
                    <a:pt x="53" y="2371"/>
                  </a:lnTo>
                  <a:cubicBezTo>
                    <a:pt x="1" y="2629"/>
                    <a:pt x="197" y="2869"/>
                    <a:pt x="460" y="2869"/>
                  </a:cubicBezTo>
                  <a:lnTo>
                    <a:pt x="8933" y="2869"/>
                  </a:lnTo>
                  <a:cubicBezTo>
                    <a:pt x="9196" y="2869"/>
                    <a:pt x="9392" y="2629"/>
                    <a:pt x="9339" y="2371"/>
                  </a:cubicBezTo>
                  <a:lnTo>
                    <a:pt x="9123" y="1306"/>
                  </a:lnTo>
                  <a:cubicBezTo>
                    <a:pt x="8969" y="547"/>
                    <a:pt x="8300" y="0"/>
                    <a:pt x="7525"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6"/>
            <p:cNvSpPr/>
            <p:nvPr/>
          </p:nvSpPr>
          <p:spPr>
            <a:xfrm>
              <a:off x="3178191" y="1726185"/>
              <a:ext cx="353706" cy="53935"/>
            </a:xfrm>
            <a:custGeom>
              <a:rect b="b" l="l" r="r" t="t"/>
              <a:pathLst>
                <a:path extrusionOk="0" h="1344" w="8814">
                  <a:moveTo>
                    <a:pt x="1596" y="0"/>
                  </a:moveTo>
                  <a:cubicBezTo>
                    <a:pt x="826" y="0"/>
                    <a:pt x="164" y="542"/>
                    <a:pt x="8" y="1298"/>
                  </a:cubicBezTo>
                  <a:lnTo>
                    <a:pt x="0" y="1343"/>
                  </a:lnTo>
                  <a:lnTo>
                    <a:pt x="8813" y="1343"/>
                  </a:lnTo>
                  <a:lnTo>
                    <a:pt x="8805" y="1298"/>
                  </a:lnTo>
                  <a:cubicBezTo>
                    <a:pt x="8652" y="544"/>
                    <a:pt x="7987" y="0"/>
                    <a:pt x="7217"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6"/>
            <p:cNvSpPr/>
            <p:nvPr/>
          </p:nvSpPr>
          <p:spPr>
            <a:xfrm>
              <a:off x="3328959" y="1688302"/>
              <a:ext cx="51728" cy="31342"/>
            </a:xfrm>
            <a:custGeom>
              <a:rect b="b" l="l" r="r" t="t"/>
              <a:pathLst>
                <a:path extrusionOk="0" h="781" w="1289">
                  <a:moveTo>
                    <a:pt x="169" y="0"/>
                  </a:moveTo>
                  <a:cubicBezTo>
                    <a:pt x="75" y="0"/>
                    <a:pt x="0" y="75"/>
                    <a:pt x="0" y="169"/>
                  </a:cubicBezTo>
                  <a:lnTo>
                    <a:pt x="0" y="612"/>
                  </a:lnTo>
                  <a:cubicBezTo>
                    <a:pt x="0" y="705"/>
                    <a:pt x="75" y="781"/>
                    <a:pt x="169" y="781"/>
                  </a:cubicBezTo>
                  <a:lnTo>
                    <a:pt x="1120" y="781"/>
                  </a:lnTo>
                  <a:cubicBezTo>
                    <a:pt x="1213" y="781"/>
                    <a:pt x="1288" y="705"/>
                    <a:pt x="1288" y="612"/>
                  </a:cubicBezTo>
                  <a:lnTo>
                    <a:pt x="1288" y="169"/>
                  </a:lnTo>
                  <a:cubicBezTo>
                    <a:pt x="1288" y="75"/>
                    <a:pt x="1213" y="0"/>
                    <a:pt x="1120"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3" name="Google Shape;743;p36"/>
          <p:cNvGrpSpPr/>
          <p:nvPr/>
        </p:nvGrpSpPr>
        <p:grpSpPr>
          <a:xfrm>
            <a:off x="1463594" y="1984918"/>
            <a:ext cx="305269" cy="372808"/>
            <a:chOff x="2403682" y="3294506"/>
            <a:chExt cx="305269" cy="372808"/>
          </a:xfrm>
        </p:grpSpPr>
        <p:sp>
          <p:nvSpPr>
            <p:cNvPr id="744" name="Google Shape;744;p36"/>
            <p:cNvSpPr/>
            <p:nvPr/>
          </p:nvSpPr>
          <p:spPr>
            <a:xfrm>
              <a:off x="2430569" y="3649777"/>
              <a:ext cx="251053" cy="17537"/>
            </a:xfrm>
            <a:custGeom>
              <a:rect b="b" l="l" r="r" t="t"/>
              <a:pathLst>
                <a:path extrusionOk="0" h="437" w="6256">
                  <a:moveTo>
                    <a:pt x="5818" y="436"/>
                  </a:moveTo>
                  <a:lnTo>
                    <a:pt x="436" y="436"/>
                  </a:lnTo>
                  <a:cubicBezTo>
                    <a:pt x="196" y="436"/>
                    <a:pt x="1" y="241"/>
                    <a:pt x="1" y="0"/>
                  </a:cubicBezTo>
                  <a:lnTo>
                    <a:pt x="1" y="0"/>
                  </a:lnTo>
                  <a:lnTo>
                    <a:pt x="6255" y="0"/>
                  </a:lnTo>
                  <a:lnTo>
                    <a:pt x="6255" y="0"/>
                  </a:lnTo>
                  <a:cubicBezTo>
                    <a:pt x="6255" y="241"/>
                    <a:pt x="6060" y="436"/>
                    <a:pt x="5818" y="436"/>
                  </a:cubicBez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6"/>
            <p:cNvSpPr/>
            <p:nvPr/>
          </p:nvSpPr>
          <p:spPr>
            <a:xfrm>
              <a:off x="2506655" y="3438492"/>
              <a:ext cx="98920" cy="110036"/>
            </a:xfrm>
            <a:custGeom>
              <a:rect b="b" l="l" r="r" t="t"/>
              <a:pathLst>
                <a:path extrusionOk="0" h="2742" w="2465">
                  <a:moveTo>
                    <a:pt x="1" y="1"/>
                  </a:moveTo>
                  <a:cubicBezTo>
                    <a:pt x="1" y="1"/>
                    <a:pt x="1084" y="1217"/>
                    <a:pt x="1" y="2742"/>
                  </a:cubicBezTo>
                  <a:lnTo>
                    <a:pt x="2464" y="2742"/>
                  </a:lnTo>
                  <a:cubicBezTo>
                    <a:pt x="1379" y="1217"/>
                    <a:pt x="2464" y="1"/>
                    <a:pt x="2464"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6"/>
            <p:cNvSpPr/>
            <p:nvPr/>
          </p:nvSpPr>
          <p:spPr>
            <a:xfrm>
              <a:off x="2403722" y="3578425"/>
              <a:ext cx="305229" cy="71391"/>
            </a:xfrm>
            <a:custGeom>
              <a:rect b="b" l="l" r="r" t="t"/>
              <a:pathLst>
                <a:path extrusionOk="0" h="1779" w="7606">
                  <a:moveTo>
                    <a:pt x="362" y="1"/>
                  </a:moveTo>
                  <a:cubicBezTo>
                    <a:pt x="162" y="1"/>
                    <a:pt x="1" y="161"/>
                    <a:pt x="1" y="360"/>
                  </a:cubicBezTo>
                  <a:lnTo>
                    <a:pt x="1" y="1419"/>
                  </a:lnTo>
                  <a:cubicBezTo>
                    <a:pt x="1" y="1617"/>
                    <a:pt x="162" y="1778"/>
                    <a:pt x="362" y="1778"/>
                  </a:cubicBezTo>
                  <a:lnTo>
                    <a:pt x="7246" y="1778"/>
                  </a:lnTo>
                  <a:cubicBezTo>
                    <a:pt x="7445" y="1778"/>
                    <a:pt x="7606" y="1616"/>
                    <a:pt x="7606" y="1419"/>
                  </a:cubicBezTo>
                  <a:lnTo>
                    <a:pt x="7606" y="360"/>
                  </a:lnTo>
                  <a:cubicBezTo>
                    <a:pt x="7606" y="162"/>
                    <a:pt x="7445" y="1"/>
                    <a:pt x="7246" y="1"/>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6"/>
            <p:cNvSpPr/>
            <p:nvPr/>
          </p:nvSpPr>
          <p:spPr>
            <a:xfrm>
              <a:off x="2506695" y="3438492"/>
              <a:ext cx="98840" cy="85477"/>
            </a:xfrm>
            <a:custGeom>
              <a:rect b="b" l="l" r="r" t="t"/>
              <a:pathLst>
                <a:path extrusionOk="0" h="2130" w="2463">
                  <a:moveTo>
                    <a:pt x="1" y="1"/>
                  </a:moveTo>
                  <a:lnTo>
                    <a:pt x="2129" y="2130"/>
                  </a:lnTo>
                  <a:cubicBezTo>
                    <a:pt x="1657" y="904"/>
                    <a:pt x="2462" y="1"/>
                    <a:pt x="2462" y="1"/>
                  </a:cubicBezTo>
                  <a:close/>
                </a:path>
              </a:pathLst>
            </a:custGeom>
            <a:solidFill>
              <a:srgbClr val="FFD436">
                <a:alpha val="49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6"/>
            <p:cNvSpPr/>
            <p:nvPr/>
          </p:nvSpPr>
          <p:spPr>
            <a:xfrm>
              <a:off x="2475434" y="3294506"/>
              <a:ext cx="161323" cy="161363"/>
            </a:xfrm>
            <a:custGeom>
              <a:rect b="b" l="l" r="r" t="t"/>
              <a:pathLst>
                <a:path extrusionOk="0" h="4021" w="4020">
                  <a:moveTo>
                    <a:pt x="2010" y="0"/>
                  </a:moveTo>
                  <a:cubicBezTo>
                    <a:pt x="900" y="0"/>
                    <a:pt x="0" y="900"/>
                    <a:pt x="0" y="2010"/>
                  </a:cubicBezTo>
                  <a:cubicBezTo>
                    <a:pt x="0" y="3120"/>
                    <a:pt x="900" y="4020"/>
                    <a:pt x="2010" y="4020"/>
                  </a:cubicBezTo>
                  <a:cubicBezTo>
                    <a:pt x="3120" y="4020"/>
                    <a:pt x="4020" y="3120"/>
                    <a:pt x="4020" y="2010"/>
                  </a:cubicBezTo>
                  <a:cubicBezTo>
                    <a:pt x="4020" y="900"/>
                    <a:pt x="3120" y="0"/>
                    <a:pt x="201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6"/>
            <p:cNvSpPr/>
            <p:nvPr/>
          </p:nvSpPr>
          <p:spPr>
            <a:xfrm>
              <a:off x="2468652" y="3547766"/>
              <a:ext cx="174887" cy="30659"/>
            </a:xfrm>
            <a:custGeom>
              <a:rect b="b" l="l" r="r" t="t"/>
              <a:pathLst>
                <a:path extrusionOk="0" h="764" w="4358">
                  <a:moveTo>
                    <a:pt x="763" y="1"/>
                  </a:moveTo>
                  <a:cubicBezTo>
                    <a:pt x="342" y="1"/>
                    <a:pt x="0" y="343"/>
                    <a:pt x="0" y="764"/>
                  </a:cubicBezTo>
                  <a:lnTo>
                    <a:pt x="4358" y="764"/>
                  </a:lnTo>
                  <a:cubicBezTo>
                    <a:pt x="4358" y="343"/>
                    <a:pt x="4016" y="1"/>
                    <a:pt x="35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2403682" y="3620602"/>
              <a:ext cx="305229" cy="29175"/>
            </a:xfrm>
            <a:custGeom>
              <a:rect b="b" l="l" r="r" t="t"/>
              <a:pathLst>
                <a:path extrusionOk="0" h="727" w="7606">
                  <a:moveTo>
                    <a:pt x="1" y="0"/>
                  </a:moveTo>
                  <a:lnTo>
                    <a:pt x="1" y="367"/>
                  </a:lnTo>
                  <a:cubicBezTo>
                    <a:pt x="1" y="565"/>
                    <a:pt x="162" y="726"/>
                    <a:pt x="362" y="726"/>
                  </a:cubicBezTo>
                  <a:lnTo>
                    <a:pt x="7246" y="726"/>
                  </a:lnTo>
                  <a:cubicBezTo>
                    <a:pt x="7444" y="726"/>
                    <a:pt x="7606" y="565"/>
                    <a:pt x="7606" y="367"/>
                  </a:cubicBezTo>
                  <a:lnTo>
                    <a:pt x="7606" y="0"/>
                  </a:lnTo>
                  <a:close/>
                </a:path>
              </a:pathLst>
            </a:custGeom>
            <a:solidFill>
              <a:srgbClr val="FF7C31">
                <a:alpha val="48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2430569" y="3649777"/>
              <a:ext cx="251053" cy="17537"/>
            </a:xfrm>
            <a:custGeom>
              <a:rect b="b" l="l" r="r" t="t"/>
              <a:pathLst>
                <a:path extrusionOk="0" h="437" w="6256">
                  <a:moveTo>
                    <a:pt x="1" y="0"/>
                  </a:moveTo>
                  <a:lnTo>
                    <a:pt x="436" y="436"/>
                  </a:lnTo>
                  <a:lnTo>
                    <a:pt x="5818" y="436"/>
                  </a:lnTo>
                  <a:cubicBezTo>
                    <a:pt x="6060" y="436"/>
                    <a:pt x="6255" y="241"/>
                    <a:pt x="6255"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2" name="Google Shape;752;p36"/>
          <p:cNvGrpSpPr/>
          <p:nvPr/>
        </p:nvGrpSpPr>
        <p:grpSpPr>
          <a:xfrm>
            <a:off x="5073727" y="1986593"/>
            <a:ext cx="296386" cy="369444"/>
            <a:chOff x="761763" y="1490381"/>
            <a:chExt cx="299410" cy="373289"/>
          </a:xfrm>
        </p:grpSpPr>
        <p:sp>
          <p:nvSpPr>
            <p:cNvPr id="753" name="Google Shape;753;p36"/>
            <p:cNvSpPr/>
            <p:nvPr/>
          </p:nvSpPr>
          <p:spPr>
            <a:xfrm>
              <a:off x="761763" y="1490381"/>
              <a:ext cx="299410" cy="352582"/>
            </a:xfrm>
            <a:custGeom>
              <a:rect b="b" l="l" r="r" t="t"/>
              <a:pathLst>
                <a:path extrusionOk="0" h="8786" w="7461">
                  <a:moveTo>
                    <a:pt x="553" y="1"/>
                  </a:moveTo>
                  <a:cubicBezTo>
                    <a:pt x="247" y="1"/>
                    <a:pt x="0" y="248"/>
                    <a:pt x="0" y="553"/>
                  </a:cubicBezTo>
                  <a:lnTo>
                    <a:pt x="0" y="8232"/>
                  </a:lnTo>
                  <a:cubicBezTo>
                    <a:pt x="0" y="8537"/>
                    <a:pt x="248" y="8785"/>
                    <a:pt x="553" y="8785"/>
                  </a:cubicBezTo>
                  <a:lnTo>
                    <a:pt x="6909" y="8785"/>
                  </a:lnTo>
                  <a:cubicBezTo>
                    <a:pt x="7214" y="8785"/>
                    <a:pt x="7461" y="8538"/>
                    <a:pt x="7461" y="8232"/>
                  </a:cubicBezTo>
                  <a:lnTo>
                    <a:pt x="7461" y="553"/>
                  </a:lnTo>
                  <a:cubicBezTo>
                    <a:pt x="7461" y="249"/>
                    <a:pt x="7213" y="1"/>
                    <a:pt x="6909" y="1"/>
                  </a:cubicBez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793064" y="1822537"/>
              <a:ext cx="64088" cy="20426"/>
            </a:xfrm>
            <a:custGeom>
              <a:rect b="b" l="l" r="r" t="t"/>
              <a:pathLst>
                <a:path extrusionOk="0" h="509" w="1597">
                  <a:moveTo>
                    <a:pt x="1" y="1"/>
                  </a:moveTo>
                  <a:lnTo>
                    <a:pt x="1" y="508"/>
                  </a:lnTo>
                  <a:lnTo>
                    <a:pt x="1596" y="508"/>
                  </a:lnTo>
                  <a:lnTo>
                    <a:pt x="1088" y="1"/>
                  </a:lnTo>
                  <a:close/>
                </a:path>
              </a:pathLst>
            </a:custGeom>
            <a:solidFill>
              <a:srgbClr val="1E111C">
                <a:alpha val="8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769748" y="1499852"/>
              <a:ext cx="283478" cy="333681"/>
            </a:xfrm>
            <a:custGeom>
              <a:rect b="b" l="l" r="r" t="t"/>
              <a:pathLst>
                <a:path extrusionOk="0" h="8315" w="7064">
                  <a:moveTo>
                    <a:pt x="6540" y="8315"/>
                  </a:moveTo>
                  <a:lnTo>
                    <a:pt x="323" y="8315"/>
                  </a:lnTo>
                  <a:cubicBezTo>
                    <a:pt x="146" y="8315"/>
                    <a:pt x="1" y="8169"/>
                    <a:pt x="1" y="7991"/>
                  </a:cubicBezTo>
                  <a:lnTo>
                    <a:pt x="1" y="524"/>
                  </a:lnTo>
                  <a:cubicBezTo>
                    <a:pt x="1" y="235"/>
                    <a:pt x="236" y="1"/>
                    <a:pt x="524" y="1"/>
                  </a:cubicBezTo>
                  <a:lnTo>
                    <a:pt x="6540" y="1"/>
                  </a:lnTo>
                  <a:cubicBezTo>
                    <a:pt x="6828" y="1"/>
                    <a:pt x="7063" y="235"/>
                    <a:pt x="7063" y="524"/>
                  </a:cubicBezTo>
                  <a:lnTo>
                    <a:pt x="7063" y="7791"/>
                  </a:lnTo>
                  <a:cubicBezTo>
                    <a:pt x="7062" y="8080"/>
                    <a:pt x="6828" y="8315"/>
                    <a:pt x="6540" y="8315"/>
                  </a:cubicBezTo>
                  <a:close/>
                </a:path>
              </a:pathLst>
            </a:custGeom>
            <a:solidFill>
              <a:srgbClr val="F8E6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761763" y="1490381"/>
              <a:ext cx="299410" cy="330029"/>
            </a:xfrm>
            <a:custGeom>
              <a:rect b="b" l="l" r="r" t="t"/>
              <a:pathLst>
                <a:path extrusionOk="0" h="8224" w="7461">
                  <a:moveTo>
                    <a:pt x="553" y="1"/>
                  </a:moveTo>
                  <a:cubicBezTo>
                    <a:pt x="248" y="1"/>
                    <a:pt x="0" y="249"/>
                    <a:pt x="0" y="553"/>
                  </a:cubicBezTo>
                  <a:lnTo>
                    <a:pt x="0" y="8224"/>
                  </a:lnTo>
                  <a:lnTo>
                    <a:pt x="200" y="8224"/>
                  </a:lnTo>
                  <a:cubicBezTo>
                    <a:pt x="200" y="8053"/>
                    <a:pt x="338" y="7915"/>
                    <a:pt x="509" y="7915"/>
                  </a:cubicBezTo>
                  <a:lnTo>
                    <a:pt x="6907" y="7915"/>
                  </a:lnTo>
                  <a:cubicBezTo>
                    <a:pt x="7212" y="7915"/>
                    <a:pt x="7460" y="7667"/>
                    <a:pt x="7460" y="7362"/>
                  </a:cubicBezTo>
                  <a:lnTo>
                    <a:pt x="7460" y="553"/>
                  </a:lnTo>
                  <a:cubicBezTo>
                    <a:pt x="7461" y="249"/>
                    <a:pt x="7214" y="1"/>
                    <a:pt x="6909" y="1"/>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6"/>
            <p:cNvSpPr/>
            <p:nvPr/>
          </p:nvSpPr>
          <p:spPr>
            <a:xfrm>
              <a:off x="769748" y="1802833"/>
              <a:ext cx="283438" cy="30699"/>
            </a:xfrm>
            <a:custGeom>
              <a:rect b="b" l="l" r="r" t="t"/>
              <a:pathLst>
                <a:path extrusionOk="0" h="765" w="7063">
                  <a:moveTo>
                    <a:pt x="7062" y="0"/>
                  </a:moveTo>
                  <a:cubicBezTo>
                    <a:pt x="6967" y="80"/>
                    <a:pt x="6844" y="129"/>
                    <a:pt x="6710" y="129"/>
                  </a:cubicBezTo>
                  <a:lnTo>
                    <a:pt x="310" y="129"/>
                  </a:lnTo>
                  <a:cubicBezTo>
                    <a:pt x="139" y="129"/>
                    <a:pt x="1" y="267"/>
                    <a:pt x="1" y="437"/>
                  </a:cubicBezTo>
                  <a:lnTo>
                    <a:pt x="1" y="441"/>
                  </a:lnTo>
                  <a:cubicBezTo>
                    <a:pt x="1" y="619"/>
                    <a:pt x="146" y="765"/>
                    <a:pt x="323" y="765"/>
                  </a:cubicBezTo>
                  <a:lnTo>
                    <a:pt x="6538" y="765"/>
                  </a:lnTo>
                  <a:cubicBezTo>
                    <a:pt x="6827" y="765"/>
                    <a:pt x="7062" y="530"/>
                    <a:pt x="7062" y="241"/>
                  </a:cubicBezTo>
                  <a:lnTo>
                    <a:pt x="70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p:nvPr/>
          </p:nvSpPr>
          <p:spPr>
            <a:xfrm>
              <a:off x="761843" y="1490421"/>
              <a:ext cx="54657" cy="352582"/>
            </a:xfrm>
            <a:custGeom>
              <a:rect b="b" l="l" r="r" t="t"/>
              <a:pathLst>
                <a:path extrusionOk="0" h="8786" w="1362">
                  <a:moveTo>
                    <a:pt x="552" y="1"/>
                  </a:moveTo>
                  <a:cubicBezTo>
                    <a:pt x="248" y="1"/>
                    <a:pt x="0" y="249"/>
                    <a:pt x="0" y="554"/>
                  </a:cubicBezTo>
                  <a:lnTo>
                    <a:pt x="0" y="8233"/>
                  </a:lnTo>
                  <a:cubicBezTo>
                    <a:pt x="0" y="8537"/>
                    <a:pt x="248" y="8785"/>
                    <a:pt x="552" y="8785"/>
                  </a:cubicBezTo>
                  <a:lnTo>
                    <a:pt x="1361" y="8785"/>
                  </a:lnTo>
                  <a:lnTo>
                    <a:pt x="1361" y="8550"/>
                  </a:lnTo>
                  <a:lnTo>
                    <a:pt x="510" y="8550"/>
                  </a:lnTo>
                  <a:cubicBezTo>
                    <a:pt x="331" y="8550"/>
                    <a:pt x="186" y="8404"/>
                    <a:pt x="186" y="8225"/>
                  </a:cubicBezTo>
                  <a:cubicBezTo>
                    <a:pt x="186" y="8140"/>
                    <a:pt x="220" y="8061"/>
                    <a:pt x="277" y="8007"/>
                  </a:cubicBezTo>
                  <a:cubicBezTo>
                    <a:pt x="333" y="7951"/>
                    <a:pt x="410" y="7915"/>
                    <a:pt x="496" y="7915"/>
                  </a:cubicBezTo>
                  <a:lnTo>
                    <a:pt x="1361" y="7915"/>
                  </a:lnTo>
                  <a:lnTo>
                    <a:pt x="1361" y="1"/>
                  </a:ln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837528" y="1545801"/>
              <a:ext cx="163891" cy="18179"/>
            </a:xfrm>
            <a:custGeom>
              <a:rect b="b" l="l" r="r" t="t"/>
              <a:pathLst>
                <a:path extrusionOk="0" h="453" w="4084">
                  <a:moveTo>
                    <a:pt x="133" y="1"/>
                  </a:moveTo>
                  <a:cubicBezTo>
                    <a:pt x="61" y="1"/>
                    <a:pt x="1" y="60"/>
                    <a:pt x="1" y="133"/>
                  </a:cubicBezTo>
                  <a:lnTo>
                    <a:pt x="1" y="320"/>
                  </a:lnTo>
                  <a:cubicBezTo>
                    <a:pt x="1" y="393"/>
                    <a:pt x="61" y="452"/>
                    <a:pt x="133" y="452"/>
                  </a:cubicBezTo>
                  <a:lnTo>
                    <a:pt x="3952" y="452"/>
                  </a:lnTo>
                  <a:cubicBezTo>
                    <a:pt x="4025" y="452"/>
                    <a:pt x="4084" y="393"/>
                    <a:pt x="4084" y="323"/>
                  </a:cubicBezTo>
                  <a:lnTo>
                    <a:pt x="4084" y="133"/>
                  </a:lnTo>
                  <a:cubicBezTo>
                    <a:pt x="4084" y="60"/>
                    <a:pt x="4025" y="1"/>
                    <a:pt x="39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876855" y="1579309"/>
              <a:ext cx="85276" cy="18179"/>
            </a:xfrm>
            <a:custGeom>
              <a:rect b="b" l="l" r="r" t="t"/>
              <a:pathLst>
                <a:path extrusionOk="0" h="453" w="2125">
                  <a:moveTo>
                    <a:pt x="133" y="0"/>
                  </a:moveTo>
                  <a:cubicBezTo>
                    <a:pt x="60" y="0"/>
                    <a:pt x="1" y="59"/>
                    <a:pt x="1" y="132"/>
                  </a:cubicBezTo>
                  <a:lnTo>
                    <a:pt x="1" y="321"/>
                  </a:lnTo>
                  <a:cubicBezTo>
                    <a:pt x="1" y="393"/>
                    <a:pt x="60" y="453"/>
                    <a:pt x="133" y="453"/>
                  </a:cubicBezTo>
                  <a:lnTo>
                    <a:pt x="1993" y="453"/>
                  </a:lnTo>
                  <a:cubicBezTo>
                    <a:pt x="2065" y="453"/>
                    <a:pt x="2125" y="395"/>
                    <a:pt x="2123" y="322"/>
                  </a:cubicBezTo>
                  <a:lnTo>
                    <a:pt x="2123" y="132"/>
                  </a:lnTo>
                  <a:cubicBezTo>
                    <a:pt x="2123" y="59"/>
                    <a:pt x="2064" y="0"/>
                    <a:pt x="19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837528" y="1702388"/>
              <a:ext cx="163891" cy="63405"/>
            </a:xfrm>
            <a:custGeom>
              <a:rect b="b" l="l" r="r" t="t"/>
              <a:pathLst>
                <a:path extrusionOk="0" h="1580" w="4084">
                  <a:moveTo>
                    <a:pt x="274" y="0"/>
                  </a:moveTo>
                  <a:cubicBezTo>
                    <a:pt x="123" y="0"/>
                    <a:pt x="1" y="124"/>
                    <a:pt x="1" y="274"/>
                  </a:cubicBezTo>
                  <a:lnTo>
                    <a:pt x="1" y="1307"/>
                  </a:lnTo>
                  <a:cubicBezTo>
                    <a:pt x="1" y="1456"/>
                    <a:pt x="124" y="1580"/>
                    <a:pt x="274" y="1580"/>
                  </a:cubicBezTo>
                  <a:lnTo>
                    <a:pt x="3812" y="1580"/>
                  </a:lnTo>
                  <a:cubicBezTo>
                    <a:pt x="3962" y="1580"/>
                    <a:pt x="4084" y="1456"/>
                    <a:pt x="4084" y="1307"/>
                  </a:cubicBezTo>
                  <a:lnTo>
                    <a:pt x="4084" y="274"/>
                  </a:lnTo>
                  <a:cubicBezTo>
                    <a:pt x="4084" y="124"/>
                    <a:pt x="3962" y="0"/>
                    <a:pt x="38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793064" y="1822537"/>
              <a:ext cx="54256" cy="10996"/>
            </a:xfrm>
            <a:custGeom>
              <a:rect b="b" l="l" r="r" t="t"/>
              <a:pathLst>
                <a:path extrusionOk="0" h="274" w="1352">
                  <a:moveTo>
                    <a:pt x="1351" y="274"/>
                  </a:moveTo>
                  <a:lnTo>
                    <a:pt x="1079" y="1"/>
                  </a:lnTo>
                  <a:lnTo>
                    <a:pt x="1" y="1"/>
                  </a:lnTo>
                  <a:lnTo>
                    <a:pt x="1" y="274"/>
                  </a:lnTo>
                  <a:close/>
                </a:path>
              </a:pathLst>
            </a:custGeom>
            <a:solidFill>
              <a:srgbClr val="E9D9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793024" y="1822537"/>
              <a:ext cx="43822" cy="41133"/>
            </a:xfrm>
            <a:custGeom>
              <a:rect b="b" l="l" r="r" t="t"/>
              <a:pathLst>
                <a:path extrusionOk="0" h="1025" w="1092">
                  <a:moveTo>
                    <a:pt x="1" y="1"/>
                  </a:moveTo>
                  <a:lnTo>
                    <a:pt x="1" y="928"/>
                  </a:lnTo>
                  <a:cubicBezTo>
                    <a:pt x="1" y="984"/>
                    <a:pt x="48" y="1025"/>
                    <a:pt x="100" y="1025"/>
                  </a:cubicBezTo>
                  <a:cubicBezTo>
                    <a:pt x="115" y="1025"/>
                    <a:pt x="130" y="1021"/>
                    <a:pt x="144" y="1014"/>
                  </a:cubicBezTo>
                  <a:lnTo>
                    <a:pt x="501" y="825"/>
                  </a:lnTo>
                  <a:cubicBezTo>
                    <a:pt x="515" y="817"/>
                    <a:pt x="530" y="814"/>
                    <a:pt x="546" y="814"/>
                  </a:cubicBezTo>
                  <a:cubicBezTo>
                    <a:pt x="561" y="814"/>
                    <a:pt x="577" y="817"/>
                    <a:pt x="592" y="825"/>
                  </a:cubicBezTo>
                  <a:lnTo>
                    <a:pt x="948" y="1014"/>
                  </a:lnTo>
                  <a:cubicBezTo>
                    <a:pt x="963" y="1021"/>
                    <a:pt x="979" y="1025"/>
                    <a:pt x="994" y="1025"/>
                  </a:cubicBezTo>
                  <a:cubicBezTo>
                    <a:pt x="1046" y="1025"/>
                    <a:pt x="1092" y="985"/>
                    <a:pt x="1091" y="928"/>
                  </a:cubicBezTo>
                  <a:lnTo>
                    <a:pt x="1091" y="1"/>
                  </a:ln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37"/>
          <p:cNvSpPr txBox="1"/>
          <p:nvPr>
            <p:ph type="title"/>
          </p:nvPr>
        </p:nvSpPr>
        <p:spPr>
          <a:xfrm>
            <a:off x="457200" y="1165800"/>
            <a:ext cx="4168200" cy="281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8000"/>
              <a:t>Thank</a:t>
            </a:r>
            <a:endParaRPr sz="8000"/>
          </a:p>
          <a:p>
            <a:pPr indent="0" lvl="0" marL="0" rtl="0" algn="ctr">
              <a:spcBef>
                <a:spcPts val="0"/>
              </a:spcBef>
              <a:spcAft>
                <a:spcPts val="0"/>
              </a:spcAft>
              <a:buClr>
                <a:schemeClr val="dk1"/>
              </a:buClr>
              <a:buSzPts val="1100"/>
              <a:buFont typeface="Arial"/>
              <a:buNone/>
            </a:pPr>
            <a:r>
              <a:rPr lang="en" sz="8000"/>
              <a:t>you</a:t>
            </a:r>
            <a:endParaRPr sz="8000"/>
          </a:p>
        </p:txBody>
      </p:sp>
      <p:sp>
        <p:nvSpPr>
          <p:cNvPr id="769" name="Google Shape;769;p37"/>
          <p:cNvSpPr/>
          <p:nvPr/>
        </p:nvSpPr>
        <p:spPr>
          <a:xfrm>
            <a:off x="5148550" y="4070924"/>
            <a:ext cx="2895000" cy="417000"/>
          </a:xfrm>
          <a:prstGeom prst="ellipse">
            <a:avLst/>
          </a:pr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0" name="Google Shape;770;p37"/>
          <p:cNvGrpSpPr/>
          <p:nvPr/>
        </p:nvGrpSpPr>
        <p:grpSpPr>
          <a:xfrm>
            <a:off x="5225529" y="1416113"/>
            <a:ext cx="3558106" cy="3254657"/>
            <a:chOff x="2865992" y="1262966"/>
            <a:chExt cx="3988013" cy="3647901"/>
          </a:xfrm>
        </p:grpSpPr>
        <p:sp>
          <p:nvSpPr>
            <p:cNvPr id="771" name="Google Shape;771;p37"/>
            <p:cNvSpPr/>
            <p:nvPr/>
          </p:nvSpPr>
          <p:spPr>
            <a:xfrm rot="824124">
              <a:off x="3168955" y="1749885"/>
              <a:ext cx="2718915" cy="2879367"/>
            </a:xfrm>
            <a:custGeom>
              <a:rect b="b" l="l" r="r" t="t"/>
              <a:pathLst>
                <a:path extrusionOk="0" h="6495" w="6133">
                  <a:moveTo>
                    <a:pt x="3279" y="1"/>
                  </a:moveTo>
                  <a:cubicBezTo>
                    <a:pt x="2423" y="1"/>
                    <a:pt x="642" y="660"/>
                    <a:pt x="311" y="1001"/>
                  </a:cubicBezTo>
                  <a:cubicBezTo>
                    <a:pt x="134" y="1184"/>
                    <a:pt x="9" y="2104"/>
                    <a:pt x="0" y="3128"/>
                  </a:cubicBezTo>
                  <a:lnTo>
                    <a:pt x="0" y="3174"/>
                  </a:lnTo>
                  <a:lnTo>
                    <a:pt x="0" y="3328"/>
                  </a:lnTo>
                  <a:cubicBezTo>
                    <a:pt x="8" y="4529"/>
                    <a:pt x="180" y="5814"/>
                    <a:pt x="618" y="6200"/>
                  </a:cubicBezTo>
                  <a:cubicBezTo>
                    <a:pt x="849" y="6403"/>
                    <a:pt x="1321" y="6495"/>
                    <a:pt x="1894" y="6495"/>
                  </a:cubicBezTo>
                  <a:cubicBezTo>
                    <a:pt x="3411" y="6495"/>
                    <a:pt x="5630" y="5853"/>
                    <a:pt x="5913" y="4937"/>
                  </a:cubicBezTo>
                  <a:cubicBezTo>
                    <a:pt x="6133" y="4221"/>
                    <a:pt x="5700" y="2955"/>
                    <a:pt x="5097" y="1879"/>
                  </a:cubicBezTo>
                  <a:lnTo>
                    <a:pt x="5045" y="1789"/>
                  </a:lnTo>
                  <a:cubicBezTo>
                    <a:pt x="5026" y="1754"/>
                    <a:pt x="5007" y="1722"/>
                    <a:pt x="4987" y="1687"/>
                  </a:cubicBezTo>
                  <a:cubicBezTo>
                    <a:pt x="4552" y="952"/>
                    <a:pt x="4049" y="330"/>
                    <a:pt x="3642" y="73"/>
                  </a:cubicBezTo>
                  <a:cubicBezTo>
                    <a:pt x="3562" y="23"/>
                    <a:pt x="3436" y="1"/>
                    <a:pt x="3279" y="1"/>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rot="824124">
              <a:off x="4056114" y="1539419"/>
              <a:ext cx="557260" cy="385246"/>
            </a:xfrm>
            <a:custGeom>
              <a:rect b="b" l="l" r="r" t="t"/>
              <a:pathLst>
                <a:path extrusionOk="0" h="869" w="1257">
                  <a:moveTo>
                    <a:pt x="843" y="0"/>
                  </a:moveTo>
                  <a:cubicBezTo>
                    <a:pt x="580" y="0"/>
                    <a:pt x="50" y="186"/>
                    <a:pt x="26" y="412"/>
                  </a:cubicBezTo>
                  <a:cubicBezTo>
                    <a:pt x="0" y="658"/>
                    <a:pt x="162" y="868"/>
                    <a:pt x="166" y="869"/>
                  </a:cubicBezTo>
                  <a:lnTo>
                    <a:pt x="380" y="785"/>
                  </a:lnTo>
                  <a:cubicBezTo>
                    <a:pt x="380" y="785"/>
                    <a:pt x="182" y="539"/>
                    <a:pt x="226" y="407"/>
                  </a:cubicBezTo>
                  <a:cubicBezTo>
                    <a:pt x="262" y="302"/>
                    <a:pt x="578" y="210"/>
                    <a:pt x="747" y="210"/>
                  </a:cubicBezTo>
                  <a:cubicBezTo>
                    <a:pt x="791" y="210"/>
                    <a:pt x="825" y="216"/>
                    <a:pt x="841" y="230"/>
                  </a:cubicBezTo>
                  <a:cubicBezTo>
                    <a:pt x="921" y="297"/>
                    <a:pt x="935" y="563"/>
                    <a:pt x="935" y="563"/>
                  </a:cubicBezTo>
                  <a:lnTo>
                    <a:pt x="1257" y="498"/>
                  </a:lnTo>
                  <a:cubicBezTo>
                    <a:pt x="1257" y="498"/>
                    <a:pt x="1132" y="42"/>
                    <a:pt x="905" y="5"/>
                  </a:cubicBezTo>
                  <a:cubicBezTo>
                    <a:pt x="887" y="2"/>
                    <a:pt x="866" y="0"/>
                    <a:pt x="843"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rot="824124">
              <a:off x="3604334" y="1374058"/>
              <a:ext cx="1019205" cy="692910"/>
            </a:xfrm>
            <a:custGeom>
              <a:rect b="b" l="l" r="r" t="t"/>
              <a:pathLst>
                <a:path extrusionOk="0" h="1563" w="2299">
                  <a:moveTo>
                    <a:pt x="1051" y="0"/>
                  </a:moveTo>
                  <a:cubicBezTo>
                    <a:pt x="996" y="0"/>
                    <a:pt x="939" y="6"/>
                    <a:pt x="881" y="17"/>
                  </a:cubicBezTo>
                  <a:cubicBezTo>
                    <a:pt x="1" y="189"/>
                    <a:pt x="179" y="1563"/>
                    <a:pt x="180" y="1563"/>
                  </a:cubicBezTo>
                  <a:cubicBezTo>
                    <a:pt x="180" y="1563"/>
                    <a:pt x="180" y="1563"/>
                    <a:pt x="180" y="1563"/>
                  </a:cubicBezTo>
                  <a:lnTo>
                    <a:pt x="1098" y="1198"/>
                  </a:lnTo>
                  <a:cubicBezTo>
                    <a:pt x="1098" y="1198"/>
                    <a:pt x="1040" y="679"/>
                    <a:pt x="1261" y="679"/>
                  </a:cubicBezTo>
                  <a:cubicBezTo>
                    <a:pt x="1376" y="679"/>
                    <a:pt x="1564" y="817"/>
                    <a:pt x="1874" y="1238"/>
                  </a:cubicBezTo>
                  <a:lnTo>
                    <a:pt x="2298" y="1058"/>
                  </a:lnTo>
                  <a:cubicBezTo>
                    <a:pt x="2298" y="1058"/>
                    <a:pt x="1831" y="0"/>
                    <a:pt x="1051" y="0"/>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rot="824124">
              <a:off x="4489700" y="1535723"/>
              <a:ext cx="2123086" cy="2287534"/>
            </a:xfrm>
            <a:custGeom>
              <a:rect b="b" l="l" r="r" t="t"/>
              <a:pathLst>
                <a:path extrusionOk="0" h="5160" w="4789">
                  <a:moveTo>
                    <a:pt x="1132" y="1"/>
                  </a:moveTo>
                  <a:cubicBezTo>
                    <a:pt x="615" y="1"/>
                    <a:pt x="165" y="439"/>
                    <a:pt x="1" y="1340"/>
                  </a:cubicBezTo>
                  <a:lnTo>
                    <a:pt x="909" y="1903"/>
                  </a:lnTo>
                  <a:cubicBezTo>
                    <a:pt x="909" y="1903"/>
                    <a:pt x="792" y="975"/>
                    <a:pt x="1419" y="697"/>
                  </a:cubicBezTo>
                  <a:cubicBezTo>
                    <a:pt x="1443" y="686"/>
                    <a:pt x="1469" y="681"/>
                    <a:pt x="1498" y="681"/>
                  </a:cubicBezTo>
                  <a:cubicBezTo>
                    <a:pt x="2207" y="681"/>
                    <a:pt x="4157" y="3892"/>
                    <a:pt x="2478" y="4569"/>
                  </a:cubicBezTo>
                  <a:lnTo>
                    <a:pt x="2971" y="5159"/>
                  </a:lnTo>
                  <a:cubicBezTo>
                    <a:pt x="4788" y="5049"/>
                    <a:pt x="2990" y="1417"/>
                    <a:pt x="2145" y="525"/>
                  </a:cubicBezTo>
                  <a:cubicBezTo>
                    <a:pt x="1817" y="178"/>
                    <a:pt x="1461" y="1"/>
                    <a:pt x="1132"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rot="824124">
              <a:off x="3349002" y="1713973"/>
              <a:ext cx="2237020" cy="1419956"/>
            </a:xfrm>
            <a:custGeom>
              <a:rect b="b" l="l" r="r" t="t"/>
              <a:pathLst>
                <a:path extrusionOk="0" h="3203" w="5046">
                  <a:moveTo>
                    <a:pt x="3279" y="1"/>
                  </a:moveTo>
                  <a:cubicBezTo>
                    <a:pt x="2423" y="1"/>
                    <a:pt x="642" y="660"/>
                    <a:pt x="311" y="1001"/>
                  </a:cubicBezTo>
                  <a:cubicBezTo>
                    <a:pt x="134" y="1184"/>
                    <a:pt x="9" y="2104"/>
                    <a:pt x="0" y="3128"/>
                  </a:cubicBezTo>
                  <a:lnTo>
                    <a:pt x="0" y="3174"/>
                  </a:lnTo>
                  <a:cubicBezTo>
                    <a:pt x="222" y="3194"/>
                    <a:pt x="446" y="3203"/>
                    <a:pt x="668" y="3203"/>
                  </a:cubicBezTo>
                  <a:cubicBezTo>
                    <a:pt x="2231" y="3203"/>
                    <a:pt x="3746" y="2757"/>
                    <a:pt x="4324" y="2483"/>
                  </a:cubicBezTo>
                  <a:cubicBezTo>
                    <a:pt x="4643" y="2334"/>
                    <a:pt x="4883" y="2048"/>
                    <a:pt x="5045" y="1789"/>
                  </a:cubicBezTo>
                  <a:cubicBezTo>
                    <a:pt x="5026" y="1755"/>
                    <a:pt x="5007" y="1722"/>
                    <a:pt x="4987" y="1688"/>
                  </a:cubicBezTo>
                  <a:cubicBezTo>
                    <a:pt x="4552" y="952"/>
                    <a:pt x="4049" y="330"/>
                    <a:pt x="3642" y="74"/>
                  </a:cubicBezTo>
                  <a:cubicBezTo>
                    <a:pt x="3562" y="23"/>
                    <a:pt x="3436" y="1"/>
                    <a:pt x="3279"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rot="824124">
              <a:off x="3250699" y="2452740"/>
              <a:ext cx="2260517" cy="742119"/>
            </a:xfrm>
            <a:custGeom>
              <a:rect b="b" l="l" r="r" t="t"/>
              <a:pathLst>
                <a:path extrusionOk="0" h="1674" w="5099">
                  <a:moveTo>
                    <a:pt x="4989" y="1"/>
                  </a:moveTo>
                  <a:cubicBezTo>
                    <a:pt x="4808" y="277"/>
                    <a:pt x="4523" y="585"/>
                    <a:pt x="4281" y="712"/>
                  </a:cubicBezTo>
                  <a:cubicBezTo>
                    <a:pt x="3983" y="867"/>
                    <a:pt x="1789" y="1478"/>
                    <a:pt x="481" y="1478"/>
                  </a:cubicBezTo>
                  <a:cubicBezTo>
                    <a:pt x="301" y="1478"/>
                    <a:pt x="139" y="1466"/>
                    <a:pt x="0" y="1441"/>
                  </a:cubicBezTo>
                  <a:lnTo>
                    <a:pt x="0" y="1441"/>
                  </a:lnTo>
                  <a:cubicBezTo>
                    <a:pt x="2" y="1507"/>
                    <a:pt x="0" y="1574"/>
                    <a:pt x="2" y="1641"/>
                  </a:cubicBezTo>
                  <a:cubicBezTo>
                    <a:pt x="143" y="1663"/>
                    <a:pt x="303" y="1673"/>
                    <a:pt x="477" y="1673"/>
                  </a:cubicBezTo>
                  <a:cubicBezTo>
                    <a:pt x="1199" y="1673"/>
                    <a:pt x="2160" y="1499"/>
                    <a:pt x="2952" y="1310"/>
                  </a:cubicBezTo>
                  <a:cubicBezTo>
                    <a:pt x="3656" y="1143"/>
                    <a:pt x="4225" y="963"/>
                    <a:pt x="4372" y="887"/>
                  </a:cubicBezTo>
                  <a:cubicBezTo>
                    <a:pt x="4625" y="754"/>
                    <a:pt x="4902" y="470"/>
                    <a:pt x="5099" y="191"/>
                  </a:cubicBezTo>
                  <a:cubicBezTo>
                    <a:pt x="5063" y="127"/>
                    <a:pt x="5027" y="62"/>
                    <a:pt x="49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rot="824124">
              <a:off x="3262141" y="3135459"/>
              <a:ext cx="1764879" cy="1224895"/>
            </a:xfrm>
            <a:custGeom>
              <a:rect b="b" l="l" r="r" t="t"/>
              <a:pathLst>
                <a:path extrusionOk="0" h="2763" w="3981">
                  <a:moveTo>
                    <a:pt x="3160" y="0"/>
                  </a:moveTo>
                  <a:lnTo>
                    <a:pt x="155" y="718"/>
                  </a:lnTo>
                  <a:cubicBezTo>
                    <a:pt x="155" y="718"/>
                    <a:pt x="1" y="2057"/>
                    <a:pt x="444" y="2553"/>
                  </a:cubicBezTo>
                  <a:cubicBezTo>
                    <a:pt x="578" y="2702"/>
                    <a:pt x="871" y="2763"/>
                    <a:pt x="1228" y="2763"/>
                  </a:cubicBezTo>
                  <a:cubicBezTo>
                    <a:pt x="2050" y="2763"/>
                    <a:pt x="3209" y="2441"/>
                    <a:pt x="3526" y="2152"/>
                  </a:cubicBezTo>
                  <a:cubicBezTo>
                    <a:pt x="3980" y="1739"/>
                    <a:pt x="3603" y="408"/>
                    <a:pt x="3160" y="0"/>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rot="824124">
              <a:off x="4644260" y="3320775"/>
              <a:ext cx="51426" cy="67385"/>
            </a:xfrm>
            <a:custGeom>
              <a:rect b="b" l="l" r="r" t="t"/>
              <a:pathLst>
                <a:path extrusionOk="0" h="152" w="116">
                  <a:moveTo>
                    <a:pt x="32" y="0"/>
                  </a:moveTo>
                  <a:cubicBezTo>
                    <a:pt x="28" y="0"/>
                    <a:pt x="23" y="2"/>
                    <a:pt x="18" y="5"/>
                  </a:cubicBezTo>
                  <a:cubicBezTo>
                    <a:pt x="5" y="13"/>
                    <a:pt x="0" y="30"/>
                    <a:pt x="9" y="42"/>
                  </a:cubicBezTo>
                  <a:cubicBezTo>
                    <a:pt x="26" y="73"/>
                    <a:pt x="44" y="104"/>
                    <a:pt x="61" y="137"/>
                  </a:cubicBezTo>
                  <a:cubicBezTo>
                    <a:pt x="66" y="146"/>
                    <a:pt x="76" y="151"/>
                    <a:pt x="86" y="151"/>
                  </a:cubicBezTo>
                  <a:cubicBezTo>
                    <a:pt x="89" y="151"/>
                    <a:pt x="94" y="150"/>
                    <a:pt x="98" y="147"/>
                  </a:cubicBezTo>
                  <a:cubicBezTo>
                    <a:pt x="110" y="141"/>
                    <a:pt x="116" y="124"/>
                    <a:pt x="109" y="110"/>
                  </a:cubicBezTo>
                  <a:cubicBezTo>
                    <a:pt x="93" y="77"/>
                    <a:pt x="74" y="44"/>
                    <a:pt x="56" y="14"/>
                  </a:cubicBezTo>
                  <a:cubicBezTo>
                    <a:pt x="50" y="5"/>
                    <a:pt x="41" y="0"/>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rot="824124">
              <a:off x="3341650" y="3450742"/>
              <a:ext cx="1357906" cy="798420"/>
            </a:xfrm>
            <a:custGeom>
              <a:rect b="b" l="l" r="r" t="t"/>
              <a:pathLst>
                <a:path extrusionOk="0" h="1801" w="3063">
                  <a:moveTo>
                    <a:pt x="2917" y="1"/>
                  </a:moveTo>
                  <a:cubicBezTo>
                    <a:pt x="2915" y="1"/>
                    <a:pt x="2912" y="1"/>
                    <a:pt x="2909" y="2"/>
                  </a:cubicBezTo>
                  <a:cubicBezTo>
                    <a:pt x="2895" y="6"/>
                    <a:pt x="2887" y="21"/>
                    <a:pt x="2891" y="36"/>
                  </a:cubicBezTo>
                  <a:cubicBezTo>
                    <a:pt x="2911" y="107"/>
                    <a:pt x="2929" y="177"/>
                    <a:pt x="2945" y="248"/>
                  </a:cubicBezTo>
                  <a:cubicBezTo>
                    <a:pt x="2948" y="260"/>
                    <a:pt x="2958" y="269"/>
                    <a:pt x="2971" y="269"/>
                  </a:cubicBezTo>
                  <a:lnTo>
                    <a:pt x="2977" y="269"/>
                  </a:lnTo>
                  <a:cubicBezTo>
                    <a:pt x="2992" y="265"/>
                    <a:pt x="3001" y="250"/>
                    <a:pt x="2998" y="236"/>
                  </a:cubicBezTo>
                  <a:cubicBezTo>
                    <a:pt x="2982" y="164"/>
                    <a:pt x="2964" y="91"/>
                    <a:pt x="2944" y="20"/>
                  </a:cubicBezTo>
                  <a:cubicBezTo>
                    <a:pt x="2940" y="8"/>
                    <a:pt x="2929" y="1"/>
                    <a:pt x="2917" y="1"/>
                  </a:cubicBezTo>
                  <a:close/>
                  <a:moveTo>
                    <a:pt x="3035" y="761"/>
                  </a:moveTo>
                  <a:cubicBezTo>
                    <a:pt x="3019" y="761"/>
                    <a:pt x="3007" y="774"/>
                    <a:pt x="3007" y="789"/>
                  </a:cubicBezTo>
                  <a:cubicBezTo>
                    <a:pt x="3007" y="867"/>
                    <a:pt x="3001" y="939"/>
                    <a:pt x="2991" y="1003"/>
                  </a:cubicBezTo>
                  <a:cubicBezTo>
                    <a:pt x="2988" y="1018"/>
                    <a:pt x="2998" y="1033"/>
                    <a:pt x="3013" y="1035"/>
                  </a:cubicBezTo>
                  <a:lnTo>
                    <a:pt x="3018" y="1035"/>
                  </a:lnTo>
                  <a:cubicBezTo>
                    <a:pt x="3032" y="1035"/>
                    <a:pt x="3043" y="1025"/>
                    <a:pt x="3044" y="1013"/>
                  </a:cubicBezTo>
                  <a:cubicBezTo>
                    <a:pt x="3056" y="946"/>
                    <a:pt x="3063" y="871"/>
                    <a:pt x="3063" y="789"/>
                  </a:cubicBezTo>
                  <a:cubicBezTo>
                    <a:pt x="3063" y="773"/>
                    <a:pt x="3050" y="761"/>
                    <a:pt x="3035" y="761"/>
                  </a:cubicBezTo>
                  <a:close/>
                  <a:moveTo>
                    <a:pt x="29" y="832"/>
                  </a:moveTo>
                  <a:cubicBezTo>
                    <a:pt x="28" y="832"/>
                    <a:pt x="27" y="832"/>
                    <a:pt x="27" y="832"/>
                  </a:cubicBezTo>
                  <a:cubicBezTo>
                    <a:pt x="12" y="832"/>
                    <a:pt x="0" y="846"/>
                    <a:pt x="2" y="861"/>
                  </a:cubicBezTo>
                  <a:cubicBezTo>
                    <a:pt x="8" y="938"/>
                    <a:pt x="16" y="1013"/>
                    <a:pt x="28" y="1082"/>
                  </a:cubicBezTo>
                  <a:cubicBezTo>
                    <a:pt x="31" y="1097"/>
                    <a:pt x="42" y="1106"/>
                    <a:pt x="55" y="1106"/>
                  </a:cubicBezTo>
                  <a:lnTo>
                    <a:pt x="59" y="1106"/>
                  </a:lnTo>
                  <a:cubicBezTo>
                    <a:pt x="74" y="1103"/>
                    <a:pt x="84" y="1088"/>
                    <a:pt x="81" y="1075"/>
                  </a:cubicBezTo>
                  <a:cubicBezTo>
                    <a:pt x="70" y="1006"/>
                    <a:pt x="62" y="932"/>
                    <a:pt x="55" y="857"/>
                  </a:cubicBezTo>
                  <a:cubicBezTo>
                    <a:pt x="55" y="843"/>
                    <a:pt x="43" y="832"/>
                    <a:pt x="29" y="832"/>
                  </a:cubicBezTo>
                  <a:close/>
                  <a:moveTo>
                    <a:pt x="2688" y="1383"/>
                  </a:moveTo>
                  <a:cubicBezTo>
                    <a:pt x="2684" y="1383"/>
                    <a:pt x="2680" y="1384"/>
                    <a:pt x="2676" y="1386"/>
                  </a:cubicBezTo>
                  <a:cubicBezTo>
                    <a:pt x="2618" y="1412"/>
                    <a:pt x="2550" y="1438"/>
                    <a:pt x="2472" y="1464"/>
                  </a:cubicBezTo>
                  <a:cubicBezTo>
                    <a:pt x="2458" y="1468"/>
                    <a:pt x="2450" y="1484"/>
                    <a:pt x="2455" y="1499"/>
                  </a:cubicBezTo>
                  <a:cubicBezTo>
                    <a:pt x="2459" y="1510"/>
                    <a:pt x="2469" y="1517"/>
                    <a:pt x="2482" y="1517"/>
                  </a:cubicBezTo>
                  <a:cubicBezTo>
                    <a:pt x="2484" y="1517"/>
                    <a:pt x="2486" y="1516"/>
                    <a:pt x="2488" y="1516"/>
                  </a:cubicBezTo>
                  <a:cubicBezTo>
                    <a:pt x="2489" y="1516"/>
                    <a:pt x="2489" y="1516"/>
                    <a:pt x="2490" y="1517"/>
                  </a:cubicBezTo>
                  <a:cubicBezTo>
                    <a:pt x="2569" y="1490"/>
                    <a:pt x="2639" y="1463"/>
                    <a:pt x="2698" y="1437"/>
                  </a:cubicBezTo>
                  <a:cubicBezTo>
                    <a:pt x="2713" y="1431"/>
                    <a:pt x="2719" y="1415"/>
                    <a:pt x="2713" y="1400"/>
                  </a:cubicBezTo>
                  <a:cubicBezTo>
                    <a:pt x="2708" y="1389"/>
                    <a:pt x="2699" y="1383"/>
                    <a:pt x="2688" y="1383"/>
                  </a:cubicBezTo>
                  <a:close/>
                  <a:moveTo>
                    <a:pt x="1951" y="1609"/>
                  </a:moveTo>
                  <a:cubicBezTo>
                    <a:pt x="1949" y="1609"/>
                    <a:pt x="1947" y="1609"/>
                    <a:pt x="1944" y="1610"/>
                  </a:cubicBezTo>
                  <a:cubicBezTo>
                    <a:pt x="1875" y="1625"/>
                    <a:pt x="1802" y="1639"/>
                    <a:pt x="1730" y="1654"/>
                  </a:cubicBezTo>
                  <a:cubicBezTo>
                    <a:pt x="1714" y="1657"/>
                    <a:pt x="1705" y="1671"/>
                    <a:pt x="1708" y="1685"/>
                  </a:cubicBezTo>
                  <a:cubicBezTo>
                    <a:pt x="1709" y="1699"/>
                    <a:pt x="1720" y="1708"/>
                    <a:pt x="1734" y="1708"/>
                  </a:cubicBezTo>
                  <a:lnTo>
                    <a:pt x="1739" y="1708"/>
                  </a:lnTo>
                  <a:cubicBezTo>
                    <a:pt x="1812" y="1695"/>
                    <a:pt x="1886" y="1679"/>
                    <a:pt x="1956" y="1663"/>
                  </a:cubicBezTo>
                  <a:cubicBezTo>
                    <a:pt x="1971" y="1659"/>
                    <a:pt x="1981" y="1645"/>
                    <a:pt x="1977" y="1631"/>
                  </a:cubicBezTo>
                  <a:cubicBezTo>
                    <a:pt x="1974" y="1618"/>
                    <a:pt x="1963" y="1609"/>
                    <a:pt x="1951" y="1609"/>
                  </a:cubicBezTo>
                  <a:close/>
                  <a:moveTo>
                    <a:pt x="246" y="1563"/>
                  </a:moveTo>
                  <a:cubicBezTo>
                    <a:pt x="241" y="1563"/>
                    <a:pt x="235" y="1565"/>
                    <a:pt x="230" y="1569"/>
                  </a:cubicBezTo>
                  <a:cubicBezTo>
                    <a:pt x="217" y="1578"/>
                    <a:pt x="216" y="1595"/>
                    <a:pt x="226" y="1607"/>
                  </a:cubicBezTo>
                  <a:cubicBezTo>
                    <a:pt x="261" y="1651"/>
                    <a:pt x="300" y="1685"/>
                    <a:pt x="343" y="1710"/>
                  </a:cubicBezTo>
                  <a:cubicBezTo>
                    <a:pt x="363" y="1722"/>
                    <a:pt x="387" y="1732"/>
                    <a:pt x="413" y="1743"/>
                  </a:cubicBezTo>
                  <a:cubicBezTo>
                    <a:pt x="415" y="1745"/>
                    <a:pt x="419" y="1745"/>
                    <a:pt x="422" y="1745"/>
                  </a:cubicBezTo>
                  <a:cubicBezTo>
                    <a:pt x="434" y="1745"/>
                    <a:pt x="445" y="1738"/>
                    <a:pt x="448" y="1729"/>
                  </a:cubicBezTo>
                  <a:cubicBezTo>
                    <a:pt x="453" y="1715"/>
                    <a:pt x="447" y="1699"/>
                    <a:pt x="432" y="1694"/>
                  </a:cubicBezTo>
                  <a:cubicBezTo>
                    <a:pt x="409" y="1684"/>
                    <a:pt x="388" y="1675"/>
                    <a:pt x="370" y="1664"/>
                  </a:cubicBezTo>
                  <a:cubicBezTo>
                    <a:pt x="333" y="1642"/>
                    <a:pt x="299" y="1611"/>
                    <a:pt x="268" y="1573"/>
                  </a:cubicBezTo>
                  <a:cubicBezTo>
                    <a:pt x="262" y="1566"/>
                    <a:pt x="254" y="1563"/>
                    <a:pt x="246" y="1563"/>
                  </a:cubicBezTo>
                  <a:close/>
                  <a:moveTo>
                    <a:pt x="1187" y="1731"/>
                  </a:moveTo>
                  <a:cubicBezTo>
                    <a:pt x="1186" y="1731"/>
                    <a:pt x="1186" y="1731"/>
                    <a:pt x="1185" y="1731"/>
                  </a:cubicBezTo>
                  <a:cubicBezTo>
                    <a:pt x="1110" y="1738"/>
                    <a:pt x="1036" y="1743"/>
                    <a:pt x="966" y="1746"/>
                  </a:cubicBezTo>
                  <a:cubicBezTo>
                    <a:pt x="953" y="1747"/>
                    <a:pt x="940" y="1758"/>
                    <a:pt x="940" y="1774"/>
                  </a:cubicBezTo>
                  <a:cubicBezTo>
                    <a:pt x="942" y="1789"/>
                    <a:pt x="954" y="1800"/>
                    <a:pt x="968" y="1800"/>
                  </a:cubicBezTo>
                  <a:cubicBezTo>
                    <a:pt x="1038" y="1798"/>
                    <a:pt x="1113" y="1793"/>
                    <a:pt x="1190" y="1786"/>
                  </a:cubicBezTo>
                  <a:cubicBezTo>
                    <a:pt x="1206" y="1785"/>
                    <a:pt x="1216" y="1770"/>
                    <a:pt x="1215" y="1756"/>
                  </a:cubicBezTo>
                  <a:cubicBezTo>
                    <a:pt x="1214" y="1741"/>
                    <a:pt x="1201" y="1731"/>
                    <a:pt x="1187" y="173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rot="824124">
              <a:off x="3426984" y="3376536"/>
              <a:ext cx="28816" cy="73591"/>
            </a:xfrm>
            <a:custGeom>
              <a:rect b="b" l="l" r="r" t="t"/>
              <a:pathLst>
                <a:path extrusionOk="0" h="166" w="65">
                  <a:moveTo>
                    <a:pt x="36" y="1"/>
                  </a:moveTo>
                  <a:cubicBezTo>
                    <a:pt x="23" y="1"/>
                    <a:pt x="10" y="12"/>
                    <a:pt x="9" y="26"/>
                  </a:cubicBezTo>
                  <a:cubicBezTo>
                    <a:pt x="9" y="26"/>
                    <a:pt x="4" y="67"/>
                    <a:pt x="0" y="136"/>
                  </a:cubicBezTo>
                  <a:cubicBezTo>
                    <a:pt x="0" y="152"/>
                    <a:pt x="11" y="163"/>
                    <a:pt x="26" y="165"/>
                  </a:cubicBezTo>
                  <a:lnTo>
                    <a:pt x="28" y="165"/>
                  </a:lnTo>
                  <a:cubicBezTo>
                    <a:pt x="42" y="165"/>
                    <a:pt x="56" y="155"/>
                    <a:pt x="55" y="139"/>
                  </a:cubicBezTo>
                  <a:cubicBezTo>
                    <a:pt x="59" y="72"/>
                    <a:pt x="63" y="31"/>
                    <a:pt x="63" y="31"/>
                  </a:cubicBezTo>
                  <a:cubicBezTo>
                    <a:pt x="64" y="15"/>
                    <a:pt x="53" y="3"/>
                    <a:pt x="38" y="1"/>
                  </a:cubicBezTo>
                  <a:cubicBezTo>
                    <a:pt x="37" y="1"/>
                    <a:pt x="37"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rot="824124">
              <a:off x="3364292" y="3095102"/>
              <a:ext cx="1505090" cy="711086"/>
            </a:xfrm>
            <a:custGeom>
              <a:rect b="b" l="l" r="r" t="t"/>
              <a:pathLst>
                <a:path extrusionOk="0" h="1604" w="3395">
                  <a:moveTo>
                    <a:pt x="2794" y="1"/>
                  </a:moveTo>
                  <a:cubicBezTo>
                    <a:pt x="2035" y="1"/>
                    <a:pt x="157" y="484"/>
                    <a:pt x="82" y="777"/>
                  </a:cubicBezTo>
                  <a:cubicBezTo>
                    <a:pt x="0" y="1089"/>
                    <a:pt x="529" y="1604"/>
                    <a:pt x="1263" y="1604"/>
                  </a:cubicBezTo>
                  <a:cubicBezTo>
                    <a:pt x="1344" y="1604"/>
                    <a:pt x="1427" y="1598"/>
                    <a:pt x="1512" y="1584"/>
                  </a:cubicBezTo>
                  <a:cubicBezTo>
                    <a:pt x="2654" y="1406"/>
                    <a:pt x="3394" y="350"/>
                    <a:pt x="3087" y="59"/>
                  </a:cubicBezTo>
                  <a:cubicBezTo>
                    <a:pt x="3045" y="19"/>
                    <a:pt x="2940" y="1"/>
                    <a:pt x="2794"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rot="824124">
              <a:off x="5101921" y="3262820"/>
              <a:ext cx="696021" cy="974862"/>
            </a:xfrm>
            <a:custGeom>
              <a:rect b="b" l="l" r="r" t="t"/>
              <a:pathLst>
                <a:path extrusionOk="0" h="2199" w="1570">
                  <a:moveTo>
                    <a:pt x="1031" y="1"/>
                  </a:moveTo>
                  <a:cubicBezTo>
                    <a:pt x="1021" y="1"/>
                    <a:pt x="1011" y="2"/>
                    <a:pt x="1001" y="6"/>
                  </a:cubicBezTo>
                  <a:lnTo>
                    <a:pt x="86" y="285"/>
                  </a:lnTo>
                  <a:cubicBezTo>
                    <a:pt x="29" y="305"/>
                    <a:pt x="0" y="369"/>
                    <a:pt x="27" y="425"/>
                  </a:cubicBezTo>
                  <a:cubicBezTo>
                    <a:pt x="318" y="1037"/>
                    <a:pt x="422" y="1849"/>
                    <a:pt x="449" y="2111"/>
                  </a:cubicBezTo>
                  <a:cubicBezTo>
                    <a:pt x="454" y="2160"/>
                    <a:pt x="496" y="2198"/>
                    <a:pt x="545" y="2198"/>
                  </a:cubicBezTo>
                  <a:cubicBezTo>
                    <a:pt x="553" y="2198"/>
                    <a:pt x="561" y="2198"/>
                    <a:pt x="569" y="2198"/>
                  </a:cubicBezTo>
                  <a:cubicBezTo>
                    <a:pt x="1329" y="2198"/>
                    <a:pt x="1569" y="1761"/>
                    <a:pt x="1548" y="1101"/>
                  </a:cubicBezTo>
                  <a:cubicBezTo>
                    <a:pt x="1530" y="540"/>
                    <a:pt x="1220" y="156"/>
                    <a:pt x="1102" y="32"/>
                  </a:cubicBezTo>
                  <a:cubicBezTo>
                    <a:pt x="1083" y="12"/>
                    <a:pt x="1058" y="1"/>
                    <a:pt x="1031" y="1"/>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rot="824124">
              <a:off x="5128297" y="3181737"/>
              <a:ext cx="800646" cy="515582"/>
            </a:xfrm>
            <a:custGeom>
              <a:rect b="b" l="l" r="r" t="t"/>
              <a:pathLst>
                <a:path extrusionOk="0" h="1163" w="1806">
                  <a:moveTo>
                    <a:pt x="919" y="0"/>
                  </a:moveTo>
                  <a:cubicBezTo>
                    <a:pt x="517" y="0"/>
                    <a:pt x="0" y="322"/>
                    <a:pt x="86" y="527"/>
                  </a:cubicBezTo>
                  <a:cubicBezTo>
                    <a:pt x="299" y="1030"/>
                    <a:pt x="827" y="1163"/>
                    <a:pt x="1192" y="1163"/>
                  </a:cubicBezTo>
                  <a:cubicBezTo>
                    <a:pt x="1360" y="1163"/>
                    <a:pt x="1494" y="1134"/>
                    <a:pt x="1545" y="1101"/>
                  </a:cubicBezTo>
                  <a:cubicBezTo>
                    <a:pt x="1806" y="930"/>
                    <a:pt x="1554" y="269"/>
                    <a:pt x="1170" y="57"/>
                  </a:cubicBezTo>
                  <a:cubicBezTo>
                    <a:pt x="1098" y="17"/>
                    <a:pt x="1012" y="0"/>
                    <a:pt x="919"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rot="824124">
              <a:off x="3829789" y="2154759"/>
              <a:ext cx="565683" cy="518242"/>
            </a:xfrm>
            <a:custGeom>
              <a:rect b="b" l="l" r="r" t="t"/>
              <a:pathLst>
                <a:path extrusionOk="0" h="1169" w="1276">
                  <a:moveTo>
                    <a:pt x="777" y="234"/>
                  </a:moveTo>
                  <a:cubicBezTo>
                    <a:pt x="818" y="234"/>
                    <a:pt x="856" y="257"/>
                    <a:pt x="865" y="310"/>
                  </a:cubicBezTo>
                  <a:cubicBezTo>
                    <a:pt x="894" y="462"/>
                    <a:pt x="903" y="616"/>
                    <a:pt x="941" y="764"/>
                  </a:cubicBezTo>
                  <a:cubicBezTo>
                    <a:pt x="958" y="840"/>
                    <a:pt x="897" y="887"/>
                    <a:pt x="838" y="887"/>
                  </a:cubicBezTo>
                  <a:cubicBezTo>
                    <a:pt x="796" y="887"/>
                    <a:pt x="756" y="864"/>
                    <a:pt x="744" y="813"/>
                  </a:cubicBezTo>
                  <a:cubicBezTo>
                    <a:pt x="708" y="662"/>
                    <a:pt x="697" y="508"/>
                    <a:pt x="669" y="357"/>
                  </a:cubicBezTo>
                  <a:cubicBezTo>
                    <a:pt x="656" y="282"/>
                    <a:pt x="719" y="234"/>
                    <a:pt x="777" y="234"/>
                  </a:cubicBezTo>
                  <a:close/>
                  <a:moveTo>
                    <a:pt x="404" y="306"/>
                  </a:moveTo>
                  <a:cubicBezTo>
                    <a:pt x="445" y="306"/>
                    <a:pt x="485" y="329"/>
                    <a:pt x="498" y="381"/>
                  </a:cubicBezTo>
                  <a:lnTo>
                    <a:pt x="601" y="814"/>
                  </a:lnTo>
                  <a:cubicBezTo>
                    <a:pt x="619" y="888"/>
                    <a:pt x="558" y="935"/>
                    <a:pt x="499" y="935"/>
                  </a:cubicBezTo>
                  <a:cubicBezTo>
                    <a:pt x="457" y="935"/>
                    <a:pt x="417" y="913"/>
                    <a:pt x="404" y="861"/>
                  </a:cubicBezTo>
                  <a:lnTo>
                    <a:pt x="302" y="428"/>
                  </a:lnTo>
                  <a:cubicBezTo>
                    <a:pt x="284" y="353"/>
                    <a:pt x="345" y="306"/>
                    <a:pt x="404" y="306"/>
                  </a:cubicBezTo>
                  <a:close/>
                  <a:moveTo>
                    <a:pt x="573" y="1"/>
                  </a:moveTo>
                  <a:cubicBezTo>
                    <a:pt x="561" y="1"/>
                    <a:pt x="551" y="2"/>
                    <a:pt x="541" y="4"/>
                  </a:cubicBezTo>
                  <a:cubicBezTo>
                    <a:pt x="308" y="55"/>
                    <a:pt x="0" y="509"/>
                    <a:pt x="71" y="723"/>
                  </a:cubicBezTo>
                  <a:cubicBezTo>
                    <a:pt x="135" y="919"/>
                    <a:pt x="558" y="1169"/>
                    <a:pt x="734" y="1169"/>
                  </a:cubicBezTo>
                  <a:cubicBezTo>
                    <a:pt x="752" y="1169"/>
                    <a:pt x="766" y="1166"/>
                    <a:pt x="778" y="1161"/>
                  </a:cubicBezTo>
                  <a:cubicBezTo>
                    <a:pt x="912" y="1106"/>
                    <a:pt x="1276" y="663"/>
                    <a:pt x="1255" y="510"/>
                  </a:cubicBezTo>
                  <a:cubicBezTo>
                    <a:pt x="1235" y="365"/>
                    <a:pt x="787" y="1"/>
                    <a:pt x="573"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rot="824124">
              <a:off x="4677805" y="1997802"/>
              <a:ext cx="668535" cy="2513184"/>
            </a:xfrm>
            <a:custGeom>
              <a:rect b="b" l="l" r="r" t="t"/>
              <a:pathLst>
                <a:path extrusionOk="0" h="5669" w="1508">
                  <a:moveTo>
                    <a:pt x="47" y="1"/>
                  </a:moveTo>
                  <a:lnTo>
                    <a:pt x="0" y="29"/>
                  </a:lnTo>
                  <a:cubicBezTo>
                    <a:pt x="1082" y="1761"/>
                    <a:pt x="1508" y="4696"/>
                    <a:pt x="814" y="5636"/>
                  </a:cubicBezTo>
                  <a:lnTo>
                    <a:pt x="858" y="5669"/>
                  </a:lnTo>
                  <a:cubicBezTo>
                    <a:pt x="1202" y="5203"/>
                    <a:pt x="1301" y="4272"/>
                    <a:pt x="1129" y="3113"/>
                  </a:cubicBezTo>
                  <a:cubicBezTo>
                    <a:pt x="963" y="1983"/>
                    <a:pt x="559" y="820"/>
                    <a:pt x="47"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rot="824124">
              <a:off x="4100859" y="3230449"/>
              <a:ext cx="520464" cy="486323"/>
            </a:xfrm>
            <a:custGeom>
              <a:rect b="b" l="l" r="r" t="t"/>
              <a:pathLst>
                <a:path extrusionOk="0" h="1097" w="1174">
                  <a:moveTo>
                    <a:pt x="983" y="0"/>
                  </a:moveTo>
                  <a:cubicBezTo>
                    <a:pt x="971" y="0"/>
                    <a:pt x="959" y="1"/>
                    <a:pt x="947" y="4"/>
                  </a:cubicBezTo>
                  <a:cubicBezTo>
                    <a:pt x="899" y="12"/>
                    <a:pt x="854" y="34"/>
                    <a:pt x="814" y="59"/>
                  </a:cubicBezTo>
                  <a:cubicBezTo>
                    <a:pt x="773" y="85"/>
                    <a:pt x="731" y="115"/>
                    <a:pt x="706" y="156"/>
                  </a:cubicBezTo>
                  <a:cubicBezTo>
                    <a:pt x="674" y="209"/>
                    <a:pt x="671" y="274"/>
                    <a:pt x="655" y="332"/>
                  </a:cubicBezTo>
                  <a:cubicBezTo>
                    <a:pt x="622" y="465"/>
                    <a:pt x="524" y="574"/>
                    <a:pt x="417" y="659"/>
                  </a:cubicBezTo>
                  <a:cubicBezTo>
                    <a:pt x="308" y="745"/>
                    <a:pt x="186" y="811"/>
                    <a:pt x="77" y="895"/>
                  </a:cubicBezTo>
                  <a:cubicBezTo>
                    <a:pt x="41" y="924"/>
                    <a:pt x="1" y="962"/>
                    <a:pt x="4" y="1009"/>
                  </a:cubicBezTo>
                  <a:cubicBezTo>
                    <a:pt x="6" y="1056"/>
                    <a:pt x="55" y="1092"/>
                    <a:pt x="102" y="1096"/>
                  </a:cubicBezTo>
                  <a:cubicBezTo>
                    <a:pt x="106" y="1096"/>
                    <a:pt x="110" y="1096"/>
                    <a:pt x="113" y="1096"/>
                  </a:cubicBezTo>
                  <a:cubicBezTo>
                    <a:pt x="157" y="1096"/>
                    <a:pt x="200" y="1080"/>
                    <a:pt x="240" y="1062"/>
                  </a:cubicBezTo>
                  <a:cubicBezTo>
                    <a:pt x="440" y="977"/>
                    <a:pt x="634" y="871"/>
                    <a:pt x="796" y="724"/>
                  </a:cubicBezTo>
                  <a:cubicBezTo>
                    <a:pt x="843" y="680"/>
                    <a:pt x="886" y="635"/>
                    <a:pt x="926" y="585"/>
                  </a:cubicBezTo>
                  <a:cubicBezTo>
                    <a:pt x="996" y="500"/>
                    <a:pt x="1054" y="403"/>
                    <a:pt x="1094" y="300"/>
                  </a:cubicBezTo>
                  <a:cubicBezTo>
                    <a:pt x="1126" y="216"/>
                    <a:pt x="1174" y="98"/>
                    <a:pt x="1084" y="31"/>
                  </a:cubicBezTo>
                  <a:cubicBezTo>
                    <a:pt x="1055" y="10"/>
                    <a:pt x="1019" y="0"/>
                    <a:pt x="983"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rot="824124">
              <a:off x="4659391" y="2016074"/>
              <a:ext cx="371507" cy="511592"/>
            </a:xfrm>
            <a:custGeom>
              <a:rect b="b" l="l" r="r" t="t"/>
              <a:pathLst>
                <a:path extrusionOk="0" h="1154" w="838">
                  <a:moveTo>
                    <a:pt x="187" y="1"/>
                  </a:moveTo>
                  <a:cubicBezTo>
                    <a:pt x="178" y="1"/>
                    <a:pt x="170" y="1"/>
                    <a:pt x="162" y="2"/>
                  </a:cubicBezTo>
                  <a:cubicBezTo>
                    <a:pt x="99" y="9"/>
                    <a:pt x="38" y="52"/>
                    <a:pt x="20" y="112"/>
                  </a:cubicBezTo>
                  <a:cubicBezTo>
                    <a:pt x="0" y="177"/>
                    <a:pt x="31" y="246"/>
                    <a:pt x="68" y="302"/>
                  </a:cubicBezTo>
                  <a:cubicBezTo>
                    <a:pt x="142" y="410"/>
                    <a:pt x="245" y="494"/>
                    <a:pt x="322" y="598"/>
                  </a:cubicBezTo>
                  <a:cubicBezTo>
                    <a:pt x="432" y="749"/>
                    <a:pt x="482" y="939"/>
                    <a:pt x="602" y="1081"/>
                  </a:cubicBezTo>
                  <a:cubicBezTo>
                    <a:pt x="634" y="1118"/>
                    <a:pt x="677" y="1153"/>
                    <a:pt x="725" y="1153"/>
                  </a:cubicBezTo>
                  <a:cubicBezTo>
                    <a:pt x="731" y="1153"/>
                    <a:pt x="737" y="1153"/>
                    <a:pt x="743" y="1151"/>
                  </a:cubicBezTo>
                  <a:cubicBezTo>
                    <a:pt x="786" y="1143"/>
                    <a:pt x="816" y="1103"/>
                    <a:pt x="827" y="1060"/>
                  </a:cubicBezTo>
                  <a:cubicBezTo>
                    <a:pt x="837" y="1018"/>
                    <a:pt x="829" y="973"/>
                    <a:pt x="819" y="930"/>
                  </a:cubicBezTo>
                  <a:cubicBezTo>
                    <a:pt x="781" y="753"/>
                    <a:pt x="702" y="590"/>
                    <a:pt x="610" y="436"/>
                  </a:cubicBezTo>
                  <a:cubicBezTo>
                    <a:pt x="536" y="310"/>
                    <a:pt x="460" y="145"/>
                    <a:pt x="340" y="56"/>
                  </a:cubicBezTo>
                  <a:cubicBezTo>
                    <a:pt x="295" y="23"/>
                    <a:pt x="241" y="1"/>
                    <a:pt x="187"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E111C"/>
                </a:solidFill>
              </a:rPr>
              <a:t>Abstract</a:t>
            </a:r>
            <a:endParaRPr/>
          </a:p>
        </p:txBody>
      </p:sp>
      <p:sp>
        <p:nvSpPr>
          <p:cNvPr id="245" name="Google Shape;245;p27"/>
          <p:cNvSpPr txBox="1"/>
          <p:nvPr>
            <p:ph idx="1" type="body"/>
          </p:nvPr>
        </p:nvSpPr>
        <p:spPr>
          <a:xfrm>
            <a:off x="1215750" y="1153925"/>
            <a:ext cx="6712500" cy="30312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b="1" lang="en">
                <a:latin typeface="Microsoft JhengHei"/>
                <a:ea typeface="Microsoft JhengHei"/>
                <a:cs typeface="Microsoft JhengHei"/>
                <a:sym typeface="Microsoft JhengHei"/>
              </a:rPr>
              <a:t>有鑒於往年的經驗，常常發現學長姐們使用臉書、Line、IG等等社交平台發布二手書交易或轉讓，覺得非常的雜亂無章，甚至不知道自己最後是否能夠取得該項物品而造成執行上的困難。於是想到創建一個二手拍賣平台提供給學長姐將書籍或用不到的宿舍用品等等的傳承給學弟妹。讓學弟妹們能夠有管道的取得自己所需之物品或用書，可以省下大量的開銷，減輕家庭以及自我的負擔。此外，平台的使用也僅限在校生進行註冊以及以面交為主的方式進行，可以降低受詐騙以及不良商品之可能，讓學生有一個安心且實惠的交易管道。</a:t>
            </a:r>
            <a:endParaRPr b="1">
              <a:latin typeface="Microsoft JhengHei"/>
              <a:ea typeface="Microsoft JhengHei"/>
              <a:cs typeface="Microsoft JhengHei"/>
              <a:sym typeface="Microsoft JhengHei"/>
            </a:endParaRPr>
          </a:p>
          <a:p>
            <a:pPr indent="0" lvl="0" marL="0" rtl="0" algn="l">
              <a:spcBef>
                <a:spcPts val="0"/>
              </a:spcBef>
              <a:spcAft>
                <a:spcPts val="0"/>
              </a:spcAft>
              <a:buNone/>
            </a:pPr>
            <a:r>
              <a:t/>
            </a:r>
            <a:endParaRPr>
              <a:solidFill>
                <a:srgbClr val="FF4D6C"/>
              </a:solidFill>
              <a:latin typeface="DM Sans"/>
              <a:ea typeface="DM Sans"/>
              <a:cs typeface="DM Sans"/>
              <a:sym typeface="DM Sans"/>
            </a:endParaRPr>
          </a:p>
        </p:txBody>
      </p:sp>
      <p:grpSp>
        <p:nvGrpSpPr>
          <p:cNvPr id="246" name="Google Shape;246;p27"/>
          <p:cNvGrpSpPr/>
          <p:nvPr/>
        </p:nvGrpSpPr>
        <p:grpSpPr>
          <a:xfrm rot="-1659165">
            <a:off x="7079265" y="3744701"/>
            <a:ext cx="1482164" cy="1529690"/>
            <a:chOff x="-856173" y="3008347"/>
            <a:chExt cx="1299868" cy="1341548"/>
          </a:xfrm>
        </p:grpSpPr>
        <p:sp>
          <p:nvSpPr>
            <p:cNvPr id="247" name="Google Shape;247;p27"/>
            <p:cNvSpPr/>
            <p:nvPr/>
          </p:nvSpPr>
          <p:spPr>
            <a:xfrm>
              <a:off x="-856173" y="3008347"/>
              <a:ext cx="1299868" cy="1341548"/>
            </a:xfrm>
            <a:custGeom>
              <a:rect b="b" l="l" r="r" t="t"/>
              <a:pathLst>
                <a:path extrusionOk="0" h="14999" w="14533">
                  <a:moveTo>
                    <a:pt x="7999" y="0"/>
                  </a:moveTo>
                  <a:cubicBezTo>
                    <a:pt x="7993" y="0"/>
                    <a:pt x="7987" y="0"/>
                    <a:pt x="7981" y="0"/>
                  </a:cubicBezTo>
                  <a:cubicBezTo>
                    <a:pt x="7981" y="0"/>
                    <a:pt x="1813" y="4079"/>
                    <a:pt x="64" y="7838"/>
                  </a:cubicBezTo>
                  <a:cubicBezTo>
                    <a:pt x="0" y="7976"/>
                    <a:pt x="15" y="8138"/>
                    <a:pt x="101" y="8264"/>
                  </a:cubicBezTo>
                  <a:cubicBezTo>
                    <a:pt x="695" y="9133"/>
                    <a:pt x="3121" y="12619"/>
                    <a:pt x="5476" y="14878"/>
                  </a:cubicBezTo>
                  <a:cubicBezTo>
                    <a:pt x="5557" y="14955"/>
                    <a:pt x="5664" y="14999"/>
                    <a:pt x="5775" y="14999"/>
                  </a:cubicBezTo>
                  <a:cubicBezTo>
                    <a:pt x="5785" y="14999"/>
                    <a:pt x="5795" y="14998"/>
                    <a:pt x="5805" y="14998"/>
                  </a:cubicBezTo>
                  <a:lnTo>
                    <a:pt x="6877" y="14928"/>
                  </a:lnTo>
                  <a:cubicBezTo>
                    <a:pt x="6877" y="14928"/>
                    <a:pt x="8862" y="11186"/>
                    <a:pt x="12331" y="8787"/>
                  </a:cubicBezTo>
                  <a:cubicBezTo>
                    <a:pt x="12331" y="8787"/>
                    <a:pt x="12502" y="8852"/>
                    <a:pt x="12771" y="8852"/>
                  </a:cubicBezTo>
                  <a:cubicBezTo>
                    <a:pt x="13187" y="8852"/>
                    <a:pt x="13837" y="8697"/>
                    <a:pt x="14454" y="7909"/>
                  </a:cubicBezTo>
                  <a:cubicBezTo>
                    <a:pt x="14525" y="7818"/>
                    <a:pt x="14532" y="7692"/>
                    <a:pt x="14470" y="7595"/>
                  </a:cubicBezTo>
                  <a:lnTo>
                    <a:pt x="10081" y="786"/>
                  </a:lnTo>
                  <a:cubicBezTo>
                    <a:pt x="10081" y="786"/>
                    <a:pt x="8833" y="0"/>
                    <a:pt x="7999"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167373" y="3264153"/>
              <a:ext cx="194716" cy="275393"/>
            </a:xfrm>
            <a:custGeom>
              <a:rect b="b" l="l" r="r" t="t"/>
              <a:pathLst>
                <a:path extrusionOk="0" h="3079" w="2177">
                  <a:moveTo>
                    <a:pt x="164" y="1"/>
                  </a:moveTo>
                  <a:cubicBezTo>
                    <a:pt x="123" y="1"/>
                    <a:pt x="83" y="13"/>
                    <a:pt x="54" y="42"/>
                  </a:cubicBezTo>
                  <a:cubicBezTo>
                    <a:pt x="10" y="84"/>
                    <a:pt x="1" y="152"/>
                    <a:pt x="12" y="210"/>
                  </a:cubicBezTo>
                  <a:cubicBezTo>
                    <a:pt x="24" y="270"/>
                    <a:pt x="55" y="323"/>
                    <a:pt x="85" y="376"/>
                  </a:cubicBezTo>
                  <a:cubicBezTo>
                    <a:pt x="591" y="1249"/>
                    <a:pt x="1100" y="2124"/>
                    <a:pt x="1706" y="2930"/>
                  </a:cubicBezTo>
                  <a:cubicBezTo>
                    <a:pt x="1762" y="3005"/>
                    <a:pt x="1831" y="3079"/>
                    <a:pt x="1923" y="3079"/>
                  </a:cubicBezTo>
                  <a:cubicBezTo>
                    <a:pt x="1940" y="3079"/>
                    <a:pt x="1957" y="3077"/>
                    <a:pt x="1975" y="3072"/>
                  </a:cubicBezTo>
                  <a:cubicBezTo>
                    <a:pt x="2051" y="3050"/>
                    <a:pt x="2133" y="2971"/>
                    <a:pt x="2149" y="2889"/>
                  </a:cubicBezTo>
                  <a:cubicBezTo>
                    <a:pt x="2177" y="2738"/>
                    <a:pt x="1977" y="2537"/>
                    <a:pt x="1903" y="2423"/>
                  </a:cubicBezTo>
                  <a:cubicBezTo>
                    <a:pt x="1590" y="1953"/>
                    <a:pt x="1280" y="1482"/>
                    <a:pt x="969" y="1013"/>
                  </a:cubicBezTo>
                  <a:cubicBezTo>
                    <a:pt x="792" y="745"/>
                    <a:pt x="615" y="479"/>
                    <a:pt x="440" y="212"/>
                  </a:cubicBezTo>
                  <a:cubicBezTo>
                    <a:pt x="395" y="144"/>
                    <a:pt x="348" y="75"/>
                    <a:pt x="279" y="33"/>
                  </a:cubicBezTo>
                  <a:cubicBezTo>
                    <a:pt x="245" y="13"/>
                    <a:pt x="204" y="1"/>
                    <a:pt x="164"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127750" y="3214333"/>
              <a:ext cx="354997" cy="537192"/>
            </a:xfrm>
            <a:custGeom>
              <a:rect b="b" l="l" r="r" t="t"/>
              <a:pathLst>
                <a:path extrusionOk="0" h="6006" w="3969">
                  <a:moveTo>
                    <a:pt x="93" y="1"/>
                  </a:moveTo>
                  <a:lnTo>
                    <a:pt x="1" y="59"/>
                  </a:lnTo>
                  <a:cubicBezTo>
                    <a:pt x="2060" y="3300"/>
                    <a:pt x="3860" y="5979"/>
                    <a:pt x="3879" y="6005"/>
                  </a:cubicBezTo>
                  <a:lnTo>
                    <a:pt x="3969" y="5943"/>
                  </a:lnTo>
                  <a:cubicBezTo>
                    <a:pt x="3951" y="5917"/>
                    <a:pt x="2152" y="3240"/>
                    <a:pt x="93"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856084" y="3008347"/>
              <a:ext cx="901759" cy="1341548"/>
            </a:xfrm>
            <a:custGeom>
              <a:rect b="b" l="l" r="r" t="t"/>
              <a:pathLst>
                <a:path extrusionOk="0" h="14999" w="10082">
                  <a:moveTo>
                    <a:pt x="7999" y="0"/>
                  </a:moveTo>
                  <a:cubicBezTo>
                    <a:pt x="7993" y="0"/>
                    <a:pt x="7987" y="0"/>
                    <a:pt x="7981" y="0"/>
                  </a:cubicBezTo>
                  <a:cubicBezTo>
                    <a:pt x="7981" y="0"/>
                    <a:pt x="1815" y="4079"/>
                    <a:pt x="65" y="7838"/>
                  </a:cubicBezTo>
                  <a:cubicBezTo>
                    <a:pt x="0" y="7976"/>
                    <a:pt x="15" y="8138"/>
                    <a:pt x="102" y="8264"/>
                  </a:cubicBezTo>
                  <a:cubicBezTo>
                    <a:pt x="694" y="9133"/>
                    <a:pt x="3122" y="12619"/>
                    <a:pt x="5475" y="14878"/>
                  </a:cubicBezTo>
                  <a:cubicBezTo>
                    <a:pt x="5556" y="14955"/>
                    <a:pt x="5663" y="14999"/>
                    <a:pt x="5774" y="14999"/>
                  </a:cubicBezTo>
                  <a:cubicBezTo>
                    <a:pt x="5784" y="14999"/>
                    <a:pt x="5794" y="14998"/>
                    <a:pt x="5804" y="14998"/>
                  </a:cubicBezTo>
                  <a:lnTo>
                    <a:pt x="6876" y="14928"/>
                  </a:lnTo>
                  <a:cubicBezTo>
                    <a:pt x="2959" y="11026"/>
                    <a:pt x="1495" y="8048"/>
                    <a:pt x="1495" y="8048"/>
                  </a:cubicBezTo>
                  <a:cubicBezTo>
                    <a:pt x="4241" y="3769"/>
                    <a:pt x="7827" y="1662"/>
                    <a:pt x="7827" y="1662"/>
                  </a:cubicBezTo>
                  <a:cubicBezTo>
                    <a:pt x="8000" y="1795"/>
                    <a:pt x="8185" y="1850"/>
                    <a:pt x="8373" y="1850"/>
                  </a:cubicBezTo>
                  <a:cubicBezTo>
                    <a:pt x="9203" y="1850"/>
                    <a:pt x="10081" y="786"/>
                    <a:pt x="10081" y="786"/>
                  </a:cubicBezTo>
                  <a:cubicBezTo>
                    <a:pt x="10081" y="786"/>
                    <a:pt x="8833" y="0"/>
                    <a:pt x="7999" y="0"/>
                  </a:cubicBez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63708" y="3200201"/>
              <a:ext cx="431292" cy="503025"/>
            </a:xfrm>
            <a:custGeom>
              <a:rect b="b" l="l" r="r" t="t"/>
              <a:pathLst>
                <a:path extrusionOk="0" h="5624" w="4822">
                  <a:moveTo>
                    <a:pt x="1564" y="1"/>
                  </a:moveTo>
                  <a:cubicBezTo>
                    <a:pt x="1548" y="1"/>
                    <a:pt x="1532" y="6"/>
                    <a:pt x="1520" y="17"/>
                  </a:cubicBezTo>
                  <a:cubicBezTo>
                    <a:pt x="1338" y="174"/>
                    <a:pt x="762" y="629"/>
                    <a:pt x="211" y="629"/>
                  </a:cubicBezTo>
                  <a:cubicBezTo>
                    <a:pt x="173" y="629"/>
                    <a:pt x="136" y="627"/>
                    <a:pt x="98" y="623"/>
                  </a:cubicBezTo>
                  <a:cubicBezTo>
                    <a:pt x="95" y="622"/>
                    <a:pt x="92" y="622"/>
                    <a:pt x="89" y="622"/>
                  </a:cubicBezTo>
                  <a:cubicBezTo>
                    <a:pt x="35" y="622"/>
                    <a:pt x="1" y="681"/>
                    <a:pt x="31" y="727"/>
                  </a:cubicBezTo>
                  <a:lnTo>
                    <a:pt x="3268" y="5568"/>
                  </a:lnTo>
                  <a:cubicBezTo>
                    <a:pt x="3278" y="5583"/>
                    <a:pt x="3294" y="5593"/>
                    <a:pt x="3312" y="5598"/>
                  </a:cubicBezTo>
                  <a:cubicBezTo>
                    <a:pt x="3360" y="5607"/>
                    <a:pt x="3466" y="5624"/>
                    <a:pt x="3606" y="5624"/>
                  </a:cubicBezTo>
                  <a:cubicBezTo>
                    <a:pt x="3925" y="5624"/>
                    <a:pt x="4420" y="5536"/>
                    <a:pt x="4802" y="5072"/>
                  </a:cubicBezTo>
                  <a:cubicBezTo>
                    <a:pt x="4820" y="5050"/>
                    <a:pt x="4822" y="5017"/>
                    <a:pt x="4806" y="4992"/>
                  </a:cubicBezTo>
                  <a:lnTo>
                    <a:pt x="1622" y="33"/>
                  </a:lnTo>
                  <a:cubicBezTo>
                    <a:pt x="1609" y="12"/>
                    <a:pt x="1586" y="1"/>
                    <a:pt x="1564"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316653" y="3340805"/>
              <a:ext cx="137563" cy="150979"/>
            </a:xfrm>
            <a:custGeom>
              <a:rect b="b" l="l" r="r" t="t"/>
              <a:pathLst>
                <a:path extrusionOk="0" h="1688" w="1538">
                  <a:moveTo>
                    <a:pt x="828" y="1"/>
                  </a:moveTo>
                  <a:cubicBezTo>
                    <a:pt x="828" y="1"/>
                    <a:pt x="828" y="1"/>
                    <a:pt x="827" y="1"/>
                  </a:cubicBezTo>
                  <a:cubicBezTo>
                    <a:pt x="682" y="2"/>
                    <a:pt x="0" y="574"/>
                    <a:pt x="38" y="817"/>
                  </a:cubicBezTo>
                  <a:cubicBezTo>
                    <a:pt x="74" y="1058"/>
                    <a:pt x="584" y="1688"/>
                    <a:pt x="711" y="1688"/>
                  </a:cubicBezTo>
                  <a:cubicBezTo>
                    <a:pt x="712" y="1688"/>
                    <a:pt x="713" y="1688"/>
                    <a:pt x="713" y="1688"/>
                  </a:cubicBezTo>
                  <a:cubicBezTo>
                    <a:pt x="836" y="1682"/>
                    <a:pt x="1462" y="1164"/>
                    <a:pt x="1500" y="1019"/>
                  </a:cubicBezTo>
                  <a:cubicBezTo>
                    <a:pt x="1538" y="874"/>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413073" y="3439997"/>
              <a:ext cx="137652" cy="151068"/>
            </a:xfrm>
            <a:custGeom>
              <a:rect b="b" l="l" r="r" t="t"/>
              <a:pathLst>
                <a:path extrusionOk="0" h="1689" w="1539">
                  <a:moveTo>
                    <a:pt x="828" y="1"/>
                  </a:moveTo>
                  <a:cubicBezTo>
                    <a:pt x="828" y="1"/>
                    <a:pt x="828" y="1"/>
                    <a:pt x="828" y="1"/>
                  </a:cubicBezTo>
                  <a:cubicBezTo>
                    <a:pt x="682" y="2"/>
                    <a:pt x="0" y="574"/>
                    <a:pt x="38" y="818"/>
                  </a:cubicBezTo>
                  <a:cubicBezTo>
                    <a:pt x="77" y="1059"/>
                    <a:pt x="586" y="1688"/>
                    <a:pt x="712" y="1688"/>
                  </a:cubicBezTo>
                  <a:cubicBezTo>
                    <a:pt x="712" y="1688"/>
                    <a:pt x="713" y="1688"/>
                    <a:pt x="714" y="1688"/>
                  </a:cubicBezTo>
                  <a:cubicBezTo>
                    <a:pt x="837" y="1682"/>
                    <a:pt x="1462" y="1164"/>
                    <a:pt x="1501" y="1019"/>
                  </a:cubicBezTo>
                  <a:cubicBezTo>
                    <a:pt x="1539" y="874"/>
                    <a:pt x="926"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505825" y="3543392"/>
              <a:ext cx="137563" cy="151068"/>
            </a:xfrm>
            <a:custGeom>
              <a:rect b="b" l="l" r="r" t="t"/>
              <a:pathLst>
                <a:path extrusionOk="0" h="1689" w="1538">
                  <a:moveTo>
                    <a:pt x="828" y="1"/>
                  </a:moveTo>
                  <a:cubicBezTo>
                    <a:pt x="828" y="1"/>
                    <a:pt x="828" y="1"/>
                    <a:pt x="828" y="1"/>
                  </a:cubicBezTo>
                  <a:cubicBezTo>
                    <a:pt x="682" y="2"/>
                    <a:pt x="0" y="574"/>
                    <a:pt x="38" y="818"/>
                  </a:cubicBezTo>
                  <a:cubicBezTo>
                    <a:pt x="75" y="1059"/>
                    <a:pt x="586" y="1688"/>
                    <a:pt x="712" y="1688"/>
                  </a:cubicBezTo>
                  <a:cubicBezTo>
                    <a:pt x="713" y="1688"/>
                    <a:pt x="713" y="1688"/>
                    <a:pt x="714" y="1688"/>
                  </a:cubicBezTo>
                  <a:cubicBezTo>
                    <a:pt x="837" y="1682"/>
                    <a:pt x="1463" y="1165"/>
                    <a:pt x="1501" y="1019"/>
                  </a:cubicBezTo>
                  <a:cubicBezTo>
                    <a:pt x="1538" y="873"/>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599025" y="3646162"/>
              <a:ext cx="137652" cy="151068"/>
            </a:xfrm>
            <a:custGeom>
              <a:rect b="b" l="l" r="r" t="t"/>
              <a:pathLst>
                <a:path extrusionOk="0" h="1689" w="1539">
                  <a:moveTo>
                    <a:pt x="828" y="1"/>
                  </a:moveTo>
                  <a:cubicBezTo>
                    <a:pt x="828" y="1"/>
                    <a:pt x="828" y="1"/>
                    <a:pt x="828" y="1"/>
                  </a:cubicBezTo>
                  <a:cubicBezTo>
                    <a:pt x="682" y="2"/>
                    <a:pt x="0" y="575"/>
                    <a:pt x="38" y="818"/>
                  </a:cubicBezTo>
                  <a:cubicBezTo>
                    <a:pt x="75" y="1058"/>
                    <a:pt x="585" y="1688"/>
                    <a:pt x="711" y="1688"/>
                  </a:cubicBezTo>
                  <a:cubicBezTo>
                    <a:pt x="712" y="1688"/>
                    <a:pt x="713" y="1688"/>
                    <a:pt x="714" y="1688"/>
                  </a:cubicBezTo>
                  <a:cubicBezTo>
                    <a:pt x="837" y="1682"/>
                    <a:pt x="1462" y="1165"/>
                    <a:pt x="1500" y="1019"/>
                  </a:cubicBezTo>
                  <a:cubicBezTo>
                    <a:pt x="1539" y="874"/>
                    <a:pt x="924"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1665" y="3464951"/>
              <a:ext cx="137473" cy="150979"/>
            </a:xfrm>
            <a:custGeom>
              <a:rect b="b" l="l" r="r" t="t"/>
              <a:pathLst>
                <a:path extrusionOk="0" h="1688" w="1537">
                  <a:moveTo>
                    <a:pt x="828" y="0"/>
                  </a:moveTo>
                  <a:cubicBezTo>
                    <a:pt x="828" y="0"/>
                    <a:pt x="828" y="0"/>
                    <a:pt x="827" y="0"/>
                  </a:cubicBezTo>
                  <a:cubicBezTo>
                    <a:pt x="682" y="1"/>
                    <a:pt x="0" y="574"/>
                    <a:pt x="38" y="817"/>
                  </a:cubicBezTo>
                  <a:cubicBezTo>
                    <a:pt x="74" y="1058"/>
                    <a:pt x="584" y="1688"/>
                    <a:pt x="711" y="1688"/>
                  </a:cubicBezTo>
                  <a:cubicBezTo>
                    <a:pt x="712" y="1688"/>
                    <a:pt x="713" y="1688"/>
                    <a:pt x="713" y="1688"/>
                  </a:cubicBezTo>
                  <a:cubicBezTo>
                    <a:pt x="836" y="1681"/>
                    <a:pt x="1462" y="1164"/>
                    <a:pt x="1500" y="1018"/>
                  </a:cubicBezTo>
                  <a:cubicBezTo>
                    <a:pt x="1537" y="874"/>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318084" y="3564143"/>
              <a:ext cx="137473" cy="150979"/>
            </a:xfrm>
            <a:custGeom>
              <a:rect b="b" l="l" r="r" t="t"/>
              <a:pathLst>
                <a:path extrusionOk="0" h="1688" w="1537">
                  <a:moveTo>
                    <a:pt x="828" y="0"/>
                  </a:moveTo>
                  <a:cubicBezTo>
                    <a:pt x="682" y="1"/>
                    <a:pt x="0" y="573"/>
                    <a:pt x="38" y="817"/>
                  </a:cubicBezTo>
                  <a:cubicBezTo>
                    <a:pt x="75" y="1058"/>
                    <a:pt x="585" y="1688"/>
                    <a:pt x="712" y="1688"/>
                  </a:cubicBezTo>
                  <a:cubicBezTo>
                    <a:pt x="712" y="1688"/>
                    <a:pt x="713" y="1688"/>
                    <a:pt x="714" y="1688"/>
                  </a:cubicBezTo>
                  <a:cubicBezTo>
                    <a:pt x="836" y="1679"/>
                    <a:pt x="1462" y="1164"/>
                    <a:pt x="1500" y="1018"/>
                  </a:cubicBezTo>
                  <a:cubicBezTo>
                    <a:pt x="1537" y="874"/>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410837" y="3667538"/>
              <a:ext cx="137473" cy="151068"/>
            </a:xfrm>
            <a:custGeom>
              <a:rect b="b" l="l" r="r" t="t"/>
              <a:pathLst>
                <a:path extrusionOk="0" h="1689" w="1537">
                  <a:moveTo>
                    <a:pt x="828" y="1"/>
                  </a:moveTo>
                  <a:cubicBezTo>
                    <a:pt x="828" y="1"/>
                    <a:pt x="828" y="1"/>
                    <a:pt x="828" y="1"/>
                  </a:cubicBezTo>
                  <a:cubicBezTo>
                    <a:pt x="682" y="2"/>
                    <a:pt x="0" y="574"/>
                    <a:pt x="38" y="818"/>
                  </a:cubicBezTo>
                  <a:cubicBezTo>
                    <a:pt x="75" y="1058"/>
                    <a:pt x="586" y="1688"/>
                    <a:pt x="712" y="1688"/>
                  </a:cubicBezTo>
                  <a:cubicBezTo>
                    <a:pt x="713" y="1688"/>
                    <a:pt x="713" y="1688"/>
                    <a:pt x="714" y="1688"/>
                  </a:cubicBezTo>
                  <a:cubicBezTo>
                    <a:pt x="837" y="1682"/>
                    <a:pt x="1463" y="1164"/>
                    <a:pt x="1500" y="1019"/>
                  </a:cubicBezTo>
                  <a:cubicBezTo>
                    <a:pt x="1537" y="873"/>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504036" y="3770308"/>
              <a:ext cx="137473" cy="150979"/>
            </a:xfrm>
            <a:custGeom>
              <a:rect b="b" l="l" r="r" t="t"/>
              <a:pathLst>
                <a:path extrusionOk="0" h="1688" w="1537">
                  <a:moveTo>
                    <a:pt x="828" y="1"/>
                  </a:moveTo>
                  <a:cubicBezTo>
                    <a:pt x="682" y="2"/>
                    <a:pt x="0" y="575"/>
                    <a:pt x="38" y="818"/>
                  </a:cubicBezTo>
                  <a:cubicBezTo>
                    <a:pt x="76" y="1059"/>
                    <a:pt x="585" y="1688"/>
                    <a:pt x="711" y="1688"/>
                  </a:cubicBezTo>
                  <a:cubicBezTo>
                    <a:pt x="712" y="1688"/>
                    <a:pt x="713" y="1688"/>
                    <a:pt x="714" y="1688"/>
                  </a:cubicBezTo>
                  <a:cubicBezTo>
                    <a:pt x="837" y="1682"/>
                    <a:pt x="1462" y="1164"/>
                    <a:pt x="1500" y="1019"/>
                  </a:cubicBezTo>
                  <a:cubicBezTo>
                    <a:pt x="1537" y="874"/>
                    <a:pt x="923"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126766" y="3593390"/>
              <a:ext cx="137563" cy="146686"/>
            </a:xfrm>
            <a:custGeom>
              <a:rect b="b" l="l" r="r" t="t"/>
              <a:pathLst>
                <a:path extrusionOk="0" h="1640" w="1538">
                  <a:moveTo>
                    <a:pt x="784" y="0"/>
                  </a:moveTo>
                  <a:cubicBezTo>
                    <a:pt x="784" y="0"/>
                    <a:pt x="784" y="0"/>
                    <a:pt x="783" y="0"/>
                  </a:cubicBezTo>
                  <a:cubicBezTo>
                    <a:pt x="638" y="2"/>
                    <a:pt x="0" y="527"/>
                    <a:pt x="39" y="769"/>
                  </a:cubicBezTo>
                  <a:cubicBezTo>
                    <a:pt x="76" y="1010"/>
                    <a:pt x="585" y="1639"/>
                    <a:pt x="711" y="1639"/>
                  </a:cubicBezTo>
                  <a:cubicBezTo>
                    <a:pt x="712" y="1639"/>
                    <a:pt x="713" y="1639"/>
                    <a:pt x="713" y="1639"/>
                  </a:cubicBezTo>
                  <a:cubicBezTo>
                    <a:pt x="837" y="1632"/>
                    <a:pt x="1462" y="1116"/>
                    <a:pt x="1501" y="970"/>
                  </a:cubicBezTo>
                  <a:cubicBezTo>
                    <a:pt x="1538" y="826"/>
                    <a:pt x="880" y="0"/>
                    <a:pt x="784"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223096" y="3688378"/>
              <a:ext cx="137473" cy="150979"/>
            </a:xfrm>
            <a:custGeom>
              <a:rect b="b" l="l" r="r" t="t"/>
              <a:pathLst>
                <a:path extrusionOk="0" h="1688" w="1537">
                  <a:moveTo>
                    <a:pt x="828" y="0"/>
                  </a:moveTo>
                  <a:cubicBezTo>
                    <a:pt x="828" y="0"/>
                    <a:pt x="828" y="0"/>
                    <a:pt x="828" y="0"/>
                  </a:cubicBezTo>
                  <a:cubicBezTo>
                    <a:pt x="682" y="1"/>
                    <a:pt x="0" y="574"/>
                    <a:pt x="38" y="817"/>
                  </a:cubicBezTo>
                  <a:cubicBezTo>
                    <a:pt x="75" y="1058"/>
                    <a:pt x="584" y="1688"/>
                    <a:pt x="711" y="1688"/>
                  </a:cubicBezTo>
                  <a:cubicBezTo>
                    <a:pt x="712" y="1688"/>
                    <a:pt x="713" y="1688"/>
                    <a:pt x="714" y="1687"/>
                  </a:cubicBezTo>
                  <a:cubicBezTo>
                    <a:pt x="836" y="1680"/>
                    <a:pt x="1462" y="1164"/>
                    <a:pt x="1500" y="1018"/>
                  </a:cubicBezTo>
                  <a:cubicBezTo>
                    <a:pt x="1537" y="873"/>
                    <a:pt x="925"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315848" y="3791684"/>
              <a:ext cx="137473" cy="150979"/>
            </a:xfrm>
            <a:custGeom>
              <a:rect b="b" l="l" r="r" t="t"/>
              <a:pathLst>
                <a:path extrusionOk="0" h="1688" w="1537">
                  <a:moveTo>
                    <a:pt x="828" y="0"/>
                  </a:moveTo>
                  <a:cubicBezTo>
                    <a:pt x="682" y="1"/>
                    <a:pt x="0" y="573"/>
                    <a:pt x="38" y="817"/>
                  </a:cubicBezTo>
                  <a:cubicBezTo>
                    <a:pt x="76" y="1059"/>
                    <a:pt x="585" y="1688"/>
                    <a:pt x="712" y="1688"/>
                  </a:cubicBezTo>
                  <a:cubicBezTo>
                    <a:pt x="713" y="1688"/>
                    <a:pt x="713" y="1688"/>
                    <a:pt x="714" y="1688"/>
                  </a:cubicBezTo>
                  <a:cubicBezTo>
                    <a:pt x="836" y="1681"/>
                    <a:pt x="1463" y="1164"/>
                    <a:pt x="1500" y="1018"/>
                  </a:cubicBezTo>
                  <a:cubicBezTo>
                    <a:pt x="1537" y="873"/>
                    <a:pt x="923"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409048" y="3894543"/>
              <a:ext cx="137473" cy="151068"/>
            </a:xfrm>
            <a:custGeom>
              <a:rect b="b" l="l" r="r" t="t"/>
              <a:pathLst>
                <a:path extrusionOk="0" h="1689" w="1537">
                  <a:moveTo>
                    <a:pt x="828" y="0"/>
                  </a:moveTo>
                  <a:cubicBezTo>
                    <a:pt x="828" y="0"/>
                    <a:pt x="828" y="0"/>
                    <a:pt x="828" y="0"/>
                  </a:cubicBezTo>
                  <a:cubicBezTo>
                    <a:pt x="682" y="3"/>
                    <a:pt x="0" y="574"/>
                    <a:pt x="38" y="817"/>
                  </a:cubicBezTo>
                  <a:cubicBezTo>
                    <a:pt x="75" y="1059"/>
                    <a:pt x="585" y="1689"/>
                    <a:pt x="712" y="1689"/>
                  </a:cubicBezTo>
                  <a:cubicBezTo>
                    <a:pt x="712" y="1689"/>
                    <a:pt x="713" y="1689"/>
                    <a:pt x="714" y="1689"/>
                  </a:cubicBezTo>
                  <a:cubicBezTo>
                    <a:pt x="836" y="1680"/>
                    <a:pt x="1462" y="1165"/>
                    <a:pt x="1500" y="1020"/>
                  </a:cubicBezTo>
                  <a:cubicBezTo>
                    <a:pt x="1537" y="873"/>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125424" y="3713243"/>
              <a:ext cx="231119" cy="248740"/>
            </a:xfrm>
            <a:custGeom>
              <a:rect b="b" l="l" r="r" t="t"/>
              <a:pathLst>
                <a:path extrusionOk="0" h="2781" w="2584">
                  <a:moveTo>
                    <a:pt x="1875" y="1"/>
                  </a:moveTo>
                  <a:cubicBezTo>
                    <a:pt x="1875" y="1"/>
                    <a:pt x="1875" y="1"/>
                    <a:pt x="1874" y="1"/>
                  </a:cubicBezTo>
                  <a:cubicBezTo>
                    <a:pt x="1729" y="3"/>
                    <a:pt x="1" y="1666"/>
                    <a:pt x="37" y="1910"/>
                  </a:cubicBezTo>
                  <a:cubicBezTo>
                    <a:pt x="74" y="2151"/>
                    <a:pt x="585" y="2781"/>
                    <a:pt x="711" y="2781"/>
                  </a:cubicBezTo>
                  <a:cubicBezTo>
                    <a:pt x="712" y="2781"/>
                    <a:pt x="712" y="2781"/>
                    <a:pt x="713" y="2780"/>
                  </a:cubicBezTo>
                  <a:cubicBezTo>
                    <a:pt x="837" y="2773"/>
                    <a:pt x="2509" y="1165"/>
                    <a:pt x="2547" y="1020"/>
                  </a:cubicBezTo>
                  <a:cubicBezTo>
                    <a:pt x="2583" y="873"/>
                    <a:pt x="1971" y="1"/>
                    <a:pt x="1875"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313970" y="3908765"/>
              <a:ext cx="227452" cy="253301"/>
            </a:xfrm>
            <a:custGeom>
              <a:rect b="b" l="l" r="r" t="t"/>
              <a:pathLst>
                <a:path extrusionOk="0" h="2832" w="2543">
                  <a:moveTo>
                    <a:pt x="1791" y="1"/>
                  </a:moveTo>
                  <a:cubicBezTo>
                    <a:pt x="1790" y="1"/>
                    <a:pt x="1790" y="1"/>
                    <a:pt x="1789" y="1"/>
                  </a:cubicBezTo>
                  <a:cubicBezTo>
                    <a:pt x="1645" y="9"/>
                    <a:pt x="0" y="1756"/>
                    <a:pt x="50" y="1997"/>
                  </a:cubicBezTo>
                  <a:cubicBezTo>
                    <a:pt x="97" y="2235"/>
                    <a:pt x="633" y="2832"/>
                    <a:pt x="763" y="2832"/>
                  </a:cubicBezTo>
                  <a:cubicBezTo>
                    <a:pt x="764" y="2832"/>
                    <a:pt x="766" y="2832"/>
                    <a:pt x="767" y="2832"/>
                  </a:cubicBezTo>
                  <a:cubicBezTo>
                    <a:pt x="889" y="2819"/>
                    <a:pt x="2481" y="1130"/>
                    <a:pt x="2511" y="983"/>
                  </a:cubicBezTo>
                  <a:cubicBezTo>
                    <a:pt x="2542" y="837"/>
                    <a:pt x="1892" y="1"/>
                    <a:pt x="1791"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E111C"/>
                </a:solidFill>
              </a:rPr>
              <a:t>NECESSARY RESOURCES</a:t>
            </a:r>
            <a:endParaRPr/>
          </a:p>
        </p:txBody>
      </p:sp>
      <p:sp>
        <p:nvSpPr>
          <p:cNvPr id="271" name="Google Shape;271;p28"/>
          <p:cNvSpPr txBox="1"/>
          <p:nvPr>
            <p:ph idx="1" type="body"/>
          </p:nvPr>
        </p:nvSpPr>
        <p:spPr>
          <a:xfrm>
            <a:off x="3991600" y="1388413"/>
            <a:ext cx="1146000" cy="630300"/>
          </a:xfrm>
          <a:prstGeom prst="rect">
            <a:avLst/>
          </a:prstGeom>
        </p:spPr>
        <p:txBody>
          <a:bodyPr anchorCtr="0" anchor="ctr" bIns="91425" lIns="91425" spcFirstLastPara="1" rIns="91425" wrap="square" tIns="91425">
            <a:noAutofit/>
          </a:bodyPr>
          <a:lstStyle/>
          <a:p>
            <a:pPr indent="0" lvl="0" marL="12700" rtl="0" algn="l">
              <a:lnSpc>
                <a:spcPct val="115000"/>
              </a:lnSpc>
              <a:spcBef>
                <a:spcPts val="0"/>
              </a:spcBef>
              <a:spcAft>
                <a:spcPts val="0"/>
              </a:spcAft>
              <a:buNone/>
            </a:pPr>
            <a:r>
              <a:rPr lang="en">
                <a:solidFill>
                  <a:srgbClr val="FF7C31"/>
                </a:solidFill>
                <a:latin typeface="Anaheim"/>
                <a:ea typeface="Anaheim"/>
                <a:cs typeface="Anaheim"/>
                <a:sym typeface="Anaheim"/>
              </a:rPr>
              <a:t>●</a:t>
            </a:r>
            <a:r>
              <a:rPr lang="en">
                <a:solidFill>
                  <a:srgbClr val="1E111C"/>
                </a:solidFill>
              </a:rPr>
              <a:t>示範網站</a:t>
            </a:r>
            <a:endParaRPr>
              <a:solidFill>
                <a:srgbClr val="1E111C"/>
              </a:solidFill>
            </a:endParaRPr>
          </a:p>
          <a:p>
            <a:pPr indent="0" lvl="0" marL="0" rtl="0" algn="l">
              <a:spcBef>
                <a:spcPts val="0"/>
              </a:spcBef>
              <a:spcAft>
                <a:spcPts val="0"/>
              </a:spcAft>
              <a:buNone/>
            </a:pPr>
            <a:r>
              <a:t/>
            </a:r>
            <a:endParaRPr>
              <a:solidFill>
                <a:schemeClr val="dk1"/>
              </a:solidFill>
            </a:endParaRPr>
          </a:p>
        </p:txBody>
      </p:sp>
      <p:grpSp>
        <p:nvGrpSpPr>
          <p:cNvPr id="272" name="Google Shape;272;p28"/>
          <p:cNvGrpSpPr/>
          <p:nvPr/>
        </p:nvGrpSpPr>
        <p:grpSpPr>
          <a:xfrm rot="-1659165">
            <a:off x="7079265" y="3744701"/>
            <a:ext cx="1482164" cy="1529690"/>
            <a:chOff x="-856173" y="3008347"/>
            <a:chExt cx="1299868" cy="1341548"/>
          </a:xfrm>
        </p:grpSpPr>
        <p:sp>
          <p:nvSpPr>
            <p:cNvPr id="273" name="Google Shape;273;p28"/>
            <p:cNvSpPr/>
            <p:nvPr/>
          </p:nvSpPr>
          <p:spPr>
            <a:xfrm>
              <a:off x="-856173" y="3008347"/>
              <a:ext cx="1299868" cy="1341548"/>
            </a:xfrm>
            <a:custGeom>
              <a:rect b="b" l="l" r="r" t="t"/>
              <a:pathLst>
                <a:path extrusionOk="0" h="14999" w="14533">
                  <a:moveTo>
                    <a:pt x="7999" y="0"/>
                  </a:moveTo>
                  <a:cubicBezTo>
                    <a:pt x="7993" y="0"/>
                    <a:pt x="7987" y="0"/>
                    <a:pt x="7981" y="0"/>
                  </a:cubicBezTo>
                  <a:cubicBezTo>
                    <a:pt x="7981" y="0"/>
                    <a:pt x="1813" y="4079"/>
                    <a:pt x="64" y="7838"/>
                  </a:cubicBezTo>
                  <a:cubicBezTo>
                    <a:pt x="0" y="7976"/>
                    <a:pt x="15" y="8138"/>
                    <a:pt x="101" y="8264"/>
                  </a:cubicBezTo>
                  <a:cubicBezTo>
                    <a:pt x="695" y="9133"/>
                    <a:pt x="3121" y="12619"/>
                    <a:pt x="5476" y="14878"/>
                  </a:cubicBezTo>
                  <a:cubicBezTo>
                    <a:pt x="5557" y="14955"/>
                    <a:pt x="5664" y="14999"/>
                    <a:pt x="5775" y="14999"/>
                  </a:cubicBezTo>
                  <a:cubicBezTo>
                    <a:pt x="5785" y="14999"/>
                    <a:pt x="5795" y="14998"/>
                    <a:pt x="5805" y="14998"/>
                  </a:cubicBezTo>
                  <a:lnTo>
                    <a:pt x="6877" y="14928"/>
                  </a:lnTo>
                  <a:cubicBezTo>
                    <a:pt x="6877" y="14928"/>
                    <a:pt x="8862" y="11186"/>
                    <a:pt x="12331" y="8787"/>
                  </a:cubicBezTo>
                  <a:cubicBezTo>
                    <a:pt x="12331" y="8787"/>
                    <a:pt x="12502" y="8852"/>
                    <a:pt x="12771" y="8852"/>
                  </a:cubicBezTo>
                  <a:cubicBezTo>
                    <a:pt x="13187" y="8852"/>
                    <a:pt x="13837" y="8697"/>
                    <a:pt x="14454" y="7909"/>
                  </a:cubicBezTo>
                  <a:cubicBezTo>
                    <a:pt x="14525" y="7818"/>
                    <a:pt x="14532" y="7692"/>
                    <a:pt x="14470" y="7595"/>
                  </a:cubicBezTo>
                  <a:lnTo>
                    <a:pt x="10081" y="786"/>
                  </a:lnTo>
                  <a:cubicBezTo>
                    <a:pt x="10081" y="786"/>
                    <a:pt x="8833" y="0"/>
                    <a:pt x="7999"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p:nvPr/>
          </p:nvSpPr>
          <p:spPr>
            <a:xfrm>
              <a:off x="-167373" y="3264153"/>
              <a:ext cx="194716" cy="275393"/>
            </a:xfrm>
            <a:custGeom>
              <a:rect b="b" l="l" r="r" t="t"/>
              <a:pathLst>
                <a:path extrusionOk="0" h="3079" w="2177">
                  <a:moveTo>
                    <a:pt x="164" y="1"/>
                  </a:moveTo>
                  <a:cubicBezTo>
                    <a:pt x="123" y="1"/>
                    <a:pt x="83" y="13"/>
                    <a:pt x="54" y="42"/>
                  </a:cubicBezTo>
                  <a:cubicBezTo>
                    <a:pt x="10" y="84"/>
                    <a:pt x="1" y="152"/>
                    <a:pt x="12" y="210"/>
                  </a:cubicBezTo>
                  <a:cubicBezTo>
                    <a:pt x="24" y="270"/>
                    <a:pt x="55" y="323"/>
                    <a:pt x="85" y="376"/>
                  </a:cubicBezTo>
                  <a:cubicBezTo>
                    <a:pt x="591" y="1249"/>
                    <a:pt x="1100" y="2124"/>
                    <a:pt x="1706" y="2930"/>
                  </a:cubicBezTo>
                  <a:cubicBezTo>
                    <a:pt x="1762" y="3005"/>
                    <a:pt x="1831" y="3079"/>
                    <a:pt x="1923" y="3079"/>
                  </a:cubicBezTo>
                  <a:cubicBezTo>
                    <a:pt x="1940" y="3079"/>
                    <a:pt x="1957" y="3077"/>
                    <a:pt x="1975" y="3072"/>
                  </a:cubicBezTo>
                  <a:cubicBezTo>
                    <a:pt x="2051" y="3050"/>
                    <a:pt x="2133" y="2971"/>
                    <a:pt x="2149" y="2889"/>
                  </a:cubicBezTo>
                  <a:cubicBezTo>
                    <a:pt x="2177" y="2738"/>
                    <a:pt x="1977" y="2537"/>
                    <a:pt x="1903" y="2423"/>
                  </a:cubicBezTo>
                  <a:cubicBezTo>
                    <a:pt x="1590" y="1953"/>
                    <a:pt x="1280" y="1482"/>
                    <a:pt x="969" y="1013"/>
                  </a:cubicBezTo>
                  <a:cubicBezTo>
                    <a:pt x="792" y="745"/>
                    <a:pt x="615" y="479"/>
                    <a:pt x="440" y="212"/>
                  </a:cubicBezTo>
                  <a:cubicBezTo>
                    <a:pt x="395" y="144"/>
                    <a:pt x="348" y="75"/>
                    <a:pt x="279" y="33"/>
                  </a:cubicBezTo>
                  <a:cubicBezTo>
                    <a:pt x="245" y="13"/>
                    <a:pt x="204" y="1"/>
                    <a:pt x="164"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27750" y="3214333"/>
              <a:ext cx="354997" cy="537192"/>
            </a:xfrm>
            <a:custGeom>
              <a:rect b="b" l="l" r="r" t="t"/>
              <a:pathLst>
                <a:path extrusionOk="0" h="6006" w="3969">
                  <a:moveTo>
                    <a:pt x="93" y="1"/>
                  </a:moveTo>
                  <a:lnTo>
                    <a:pt x="1" y="59"/>
                  </a:lnTo>
                  <a:cubicBezTo>
                    <a:pt x="2060" y="3300"/>
                    <a:pt x="3860" y="5979"/>
                    <a:pt x="3879" y="6005"/>
                  </a:cubicBezTo>
                  <a:lnTo>
                    <a:pt x="3969" y="5943"/>
                  </a:lnTo>
                  <a:cubicBezTo>
                    <a:pt x="3951" y="5917"/>
                    <a:pt x="2152" y="3240"/>
                    <a:pt x="93"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p:nvPr/>
          </p:nvSpPr>
          <p:spPr>
            <a:xfrm>
              <a:off x="-856084" y="3008347"/>
              <a:ext cx="901759" cy="1341548"/>
            </a:xfrm>
            <a:custGeom>
              <a:rect b="b" l="l" r="r" t="t"/>
              <a:pathLst>
                <a:path extrusionOk="0" h="14999" w="10082">
                  <a:moveTo>
                    <a:pt x="7999" y="0"/>
                  </a:moveTo>
                  <a:cubicBezTo>
                    <a:pt x="7993" y="0"/>
                    <a:pt x="7987" y="0"/>
                    <a:pt x="7981" y="0"/>
                  </a:cubicBezTo>
                  <a:cubicBezTo>
                    <a:pt x="7981" y="0"/>
                    <a:pt x="1815" y="4079"/>
                    <a:pt x="65" y="7838"/>
                  </a:cubicBezTo>
                  <a:cubicBezTo>
                    <a:pt x="0" y="7976"/>
                    <a:pt x="15" y="8138"/>
                    <a:pt x="102" y="8264"/>
                  </a:cubicBezTo>
                  <a:cubicBezTo>
                    <a:pt x="694" y="9133"/>
                    <a:pt x="3122" y="12619"/>
                    <a:pt x="5475" y="14878"/>
                  </a:cubicBezTo>
                  <a:cubicBezTo>
                    <a:pt x="5556" y="14955"/>
                    <a:pt x="5663" y="14999"/>
                    <a:pt x="5774" y="14999"/>
                  </a:cubicBezTo>
                  <a:cubicBezTo>
                    <a:pt x="5784" y="14999"/>
                    <a:pt x="5794" y="14998"/>
                    <a:pt x="5804" y="14998"/>
                  </a:cubicBezTo>
                  <a:lnTo>
                    <a:pt x="6876" y="14928"/>
                  </a:lnTo>
                  <a:cubicBezTo>
                    <a:pt x="2959" y="11026"/>
                    <a:pt x="1495" y="8048"/>
                    <a:pt x="1495" y="8048"/>
                  </a:cubicBezTo>
                  <a:cubicBezTo>
                    <a:pt x="4241" y="3769"/>
                    <a:pt x="7827" y="1662"/>
                    <a:pt x="7827" y="1662"/>
                  </a:cubicBezTo>
                  <a:cubicBezTo>
                    <a:pt x="8000" y="1795"/>
                    <a:pt x="8185" y="1850"/>
                    <a:pt x="8373" y="1850"/>
                  </a:cubicBezTo>
                  <a:cubicBezTo>
                    <a:pt x="9203" y="1850"/>
                    <a:pt x="10081" y="786"/>
                    <a:pt x="10081" y="786"/>
                  </a:cubicBezTo>
                  <a:cubicBezTo>
                    <a:pt x="10081" y="786"/>
                    <a:pt x="8833" y="0"/>
                    <a:pt x="7999" y="0"/>
                  </a:cubicBez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63708" y="3200201"/>
              <a:ext cx="431292" cy="503025"/>
            </a:xfrm>
            <a:custGeom>
              <a:rect b="b" l="l" r="r" t="t"/>
              <a:pathLst>
                <a:path extrusionOk="0" h="5624" w="4822">
                  <a:moveTo>
                    <a:pt x="1564" y="1"/>
                  </a:moveTo>
                  <a:cubicBezTo>
                    <a:pt x="1548" y="1"/>
                    <a:pt x="1532" y="6"/>
                    <a:pt x="1520" y="17"/>
                  </a:cubicBezTo>
                  <a:cubicBezTo>
                    <a:pt x="1338" y="174"/>
                    <a:pt x="762" y="629"/>
                    <a:pt x="211" y="629"/>
                  </a:cubicBezTo>
                  <a:cubicBezTo>
                    <a:pt x="173" y="629"/>
                    <a:pt x="136" y="627"/>
                    <a:pt x="98" y="623"/>
                  </a:cubicBezTo>
                  <a:cubicBezTo>
                    <a:pt x="95" y="622"/>
                    <a:pt x="92" y="622"/>
                    <a:pt x="89" y="622"/>
                  </a:cubicBezTo>
                  <a:cubicBezTo>
                    <a:pt x="35" y="622"/>
                    <a:pt x="1" y="681"/>
                    <a:pt x="31" y="727"/>
                  </a:cubicBezTo>
                  <a:lnTo>
                    <a:pt x="3268" y="5568"/>
                  </a:lnTo>
                  <a:cubicBezTo>
                    <a:pt x="3278" y="5583"/>
                    <a:pt x="3294" y="5593"/>
                    <a:pt x="3312" y="5598"/>
                  </a:cubicBezTo>
                  <a:cubicBezTo>
                    <a:pt x="3360" y="5607"/>
                    <a:pt x="3466" y="5624"/>
                    <a:pt x="3606" y="5624"/>
                  </a:cubicBezTo>
                  <a:cubicBezTo>
                    <a:pt x="3925" y="5624"/>
                    <a:pt x="4420" y="5536"/>
                    <a:pt x="4802" y="5072"/>
                  </a:cubicBezTo>
                  <a:cubicBezTo>
                    <a:pt x="4820" y="5050"/>
                    <a:pt x="4822" y="5017"/>
                    <a:pt x="4806" y="4992"/>
                  </a:cubicBezTo>
                  <a:lnTo>
                    <a:pt x="1622" y="33"/>
                  </a:lnTo>
                  <a:cubicBezTo>
                    <a:pt x="1609" y="12"/>
                    <a:pt x="1586" y="1"/>
                    <a:pt x="1564"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p:nvPr/>
          </p:nvSpPr>
          <p:spPr>
            <a:xfrm>
              <a:off x="-316653" y="3340805"/>
              <a:ext cx="137563" cy="150979"/>
            </a:xfrm>
            <a:custGeom>
              <a:rect b="b" l="l" r="r" t="t"/>
              <a:pathLst>
                <a:path extrusionOk="0" h="1688" w="1538">
                  <a:moveTo>
                    <a:pt x="828" y="1"/>
                  </a:moveTo>
                  <a:cubicBezTo>
                    <a:pt x="828" y="1"/>
                    <a:pt x="828" y="1"/>
                    <a:pt x="827" y="1"/>
                  </a:cubicBezTo>
                  <a:cubicBezTo>
                    <a:pt x="682" y="2"/>
                    <a:pt x="0" y="574"/>
                    <a:pt x="38" y="817"/>
                  </a:cubicBezTo>
                  <a:cubicBezTo>
                    <a:pt x="74" y="1058"/>
                    <a:pt x="584" y="1688"/>
                    <a:pt x="711" y="1688"/>
                  </a:cubicBezTo>
                  <a:cubicBezTo>
                    <a:pt x="712" y="1688"/>
                    <a:pt x="713" y="1688"/>
                    <a:pt x="713" y="1688"/>
                  </a:cubicBezTo>
                  <a:cubicBezTo>
                    <a:pt x="836" y="1682"/>
                    <a:pt x="1462" y="1164"/>
                    <a:pt x="1500" y="1019"/>
                  </a:cubicBezTo>
                  <a:cubicBezTo>
                    <a:pt x="1538" y="874"/>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413073" y="3439997"/>
              <a:ext cx="137652" cy="151068"/>
            </a:xfrm>
            <a:custGeom>
              <a:rect b="b" l="l" r="r" t="t"/>
              <a:pathLst>
                <a:path extrusionOk="0" h="1689" w="1539">
                  <a:moveTo>
                    <a:pt x="828" y="1"/>
                  </a:moveTo>
                  <a:cubicBezTo>
                    <a:pt x="828" y="1"/>
                    <a:pt x="828" y="1"/>
                    <a:pt x="828" y="1"/>
                  </a:cubicBezTo>
                  <a:cubicBezTo>
                    <a:pt x="682" y="2"/>
                    <a:pt x="0" y="574"/>
                    <a:pt x="38" y="818"/>
                  </a:cubicBezTo>
                  <a:cubicBezTo>
                    <a:pt x="77" y="1059"/>
                    <a:pt x="586" y="1688"/>
                    <a:pt x="712" y="1688"/>
                  </a:cubicBezTo>
                  <a:cubicBezTo>
                    <a:pt x="712" y="1688"/>
                    <a:pt x="713" y="1688"/>
                    <a:pt x="714" y="1688"/>
                  </a:cubicBezTo>
                  <a:cubicBezTo>
                    <a:pt x="837" y="1682"/>
                    <a:pt x="1462" y="1164"/>
                    <a:pt x="1501" y="1019"/>
                  </a:cubicBezTo>
                  <a:cubicBezTo>
                    <a:pt x="1539" y="874"/>
                    <a:pt x="926"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505825" y="3543392"/>
              <a:ext cx="137563" cy="151068"/>
            </a:xfrm>
            <a:custGeom>
              <a:rect b="b" l="l" r="r" t="t"/>
              <a:pathLst>
                <a:path extrusionOk="0" h="1689" w="1538">
                  <a:moveTo>
                    <a:pt x="828" y="1"/>
                  </a:moveTo>
                  <a:cubicBezTo>
                    <a:pt x="828" y="1"/>
                    <a:pt x="828" y="1"/>
                    <a:pt x="828" y="1"/>
                  </a:cubicBezTo>
                  <a:cubicBezTo>
                    <a:pt x="682" y="2"/>
                    <a:pt x="0" y="574"/>
                    <a:pt x="38" y="818"/>
                  </a:cubicBezTo>
                  <a:cubicBezTo>
                    <a:pt x="75" y="1059"/>
                    <a:pt x="586" y="1688"/>
                    <a:pt x="712" y="1688"/>
                  </a:cubicBezTo>
                  <a:cubicBezTo>
                    <a:pt x="713" y="1688"/>
                    <a:pt x="713" y="1688"/>
                    <a:pt x="714" y="1688"/>
                  </a:cubicBezTo>
                  <a:cubicBezTo>
                    <a:pt x="837" y="1682"/>
                    <a:pt x="1463" y="1165"/>
                    <a:pt x="1501" y="1019"/>
                  </a:cubicBezTo>
                  <a:cubicBezTo>
                    <a:pt x="1538" y="873"/>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599025" y="3646162"/>
              <a:ext cx="137652" cy="151068"/>
            </a:xfrm>
            <a:custGeom>
              <a:rect b="b" l="l" r="r" t="t"/>
              <a:pathLst>
                <a:path extrusionOk="0" h="1689" w="1539">
                  <a:moveTo>
                    <a:pt x="828" y="1"/>
                  </a:moveTo>
                  <a:cubicBezTo>
                    <a:pt x="828" y="1"/>
                    <a:pt x="828" y="1"/>
                    <a:pt x="828" y="1"/>
                  </a:cubicBezTo>
                  <a:cubicBezTo>
                    <a:pt x="682" y="2"/>
                    <a:pt x="0" y="575"/>
                    <a:pt x="38" y="818"/>
                  </a:cubicBezTo>
                  <a:cubicBezTo>
                    <a:pt x="75" y="1058"/>
                    <a:pt x="585" y="1688"/>
                    <a:pt x="711" y="1688"/>
                  </a:cubicBezTo>
                  <a:cubicBezTo>
                    <a:pt x="712" y="1688"/>
                    <a:pt x="713" y="1688"/>
                    <a:pt x="714" y="1688"/>
                  </a:cubicBezTo>
                  <a:cubicBezTo>
                    <a:pt x="837" y="1682"/>
                    <a:pt x="1462" y="1165"/>
                    <a:pt x="1500" y="1019"/>
                  </a:cubicBezTo>
                  <a:cubicBezTo>
                    <a:pt x="1539" y="874"/>
                    <a:pt x="924"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221665" y="3464951"/>
              <a:ext cx="137473" cy="150979"/>
            </a:xfrm>
            <a:custGeom>
              <a:rect b="b" l="l" r="r" t="t"/>
              <a:pathLst>
                <a:path extrusionOk="0" h="1688" w="1537">
                  <a:moveTo>
                    <a:pt x="828" y="0"/>
                  </a:moveTo>
                  <a:cubicBezTo>
                    <a:pt x="828" y="0"/>
                    <a:pt x="828" y="0"/>
                    <a:pt x="827" y="0"/>
                  </a:cubicBezTo>
                  <a:cubicBezTo>
                    <a:pt x="682" y="1"/>
                    <a:pt x="0" y="574"/>
                    <a:pt x="38" y="817"/>
                  </a:cubicBezTo>
                  <a:cubicBezTo>
                    <a:pt x="74" y="1058"/>
                    <a:pt x="584" y="1688"/>
                    <a:pt x="711" y="1688"/>
                  </a:cubicBezTo>
                  <a:cubicBezTo>
                    <a:pt x="712" y="1688"/>
                    <a:pt x="713" y="1688"/>
                    <a:pt x="713" y="1688"/>
                  </a:cubicBezTo>
                  <a:cubicBezTo>
                    <a:pt x="836" y="1681"/>
                    <a:pt x="1462" y="1164"/>
                    <a:pt x="1500" y="1018"/>
                  </a:cubicBezTo>
                  <a:cubicBezTo>
                    <a:pt x="1537" y="874"/>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318084" y="3564143"/>
              <a:ext cx="137473" cy="150979"/>
            </a:xfrm>
            <a:custGeom>
              <a:rect b="b" l="l" r="r" t="t"/>
              <a:pathLst>
                <a:path extrusionOk="0" h="1688" w="1537">
                  <a:moveTo>
                    <a:pt x="828" y="0"/>
                  </a:moveTo>
                  <a:cubicBezTo>
                    <a:pt x="682" y="1"/>
                    <a:pt x="0" y="573"/>
                    <a:pt x="38" y="817"/>
                  </a:cubicBezTo>
                  <a:cubicBezTo>
                    <a:pt x="75" y="1058"/>
                    <a:pt x="585" y="1688"/>
                    <a:pt x="712" y="1688"/>
                  </a:cubicBezTo>
                  <a:cubicBezTo>
                    <a:pt x="712" y="1688"/>
                    <a:pt x="713" y="1688"/>
                    <a:pt x="714" y="1688"/>
                  </a:cubicBezTo>
                  <a:cubicBezTo>
                    <a:pt x="836" y="1679"/>
                    <a:pt x="1462" y="1164"/>
                    <a:pt x="1500" y="1018"/>
                  </a:cubicBezTo>
                  <a:cubicBezTo>
                    <a:pt x="1537" y="874"/>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410837" y="3667538"/>
              <a:ext cx="137473" cy="151068"/>
            </a:xfrm>
            <a:custGeom>
              <a:rect b="b" l="l" r="r" t="t"/>
              <a:pathLst>
                <a:path extrusionOk="0" h="1689" w="1537">
                  <a:moveTo>
                    <a:pt x="828" y="1"/>
                  </a:moveTo>
                  <a:cubicBezTo>
                    <a:pt x="828" y="1"/>
                    <a:pt x="828" y="1"/>
                    <a:pt x="828" y="1"/>
                  </a:cubicBezTo>
                  <a:cubicBezTo>
                    <a:pt x="682" y="2"/>
                    <a:pt x="0" y="574"/>
                    <a:pt x="38" y="818"/>
                  </a:cubicBezTo>
                  <a:cubicBezTo>
                    <a:pt x="75" y="1058"/>
                    <a:pt x="586" y="1688"/>
                    <a:pt x="712" y="1688"/>
                  </a:cubicBezTo>
                  <a:cubicBezTo>
                    <a:pt x="713" y="1688"/>
                    <a:pt x="713" y="1688"/>
                    <a:pt x="714" y="1688"/>
                  </a:cubicBezTo>
                  <a:cubicBezTo>
                    <a:pt x="837" y="1682"/>
                    <a:pt x="1463" y="1164"/>
                    <a:pt x="1500" y="1019"/>
                  </a:cubicBezTo>
                  <a:cubicBezTo>
                    <a:pt x="1537" y="873"/>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a:off x="-504036" y="3770308"/>
              <a:ext cx="137473" cy="150979"/>
            </a:xfrm>
            <a:custGeom>
              <a:rect b="b" l="l" r="r" t="t"/>
              <a:pathLst>
                <a:path extrusionOk="0" h="1688" w="1537">
                  <a:moveTo>
                    <a:pt x="828" y="1"/>
                  </a:moveTo>
                  <a:cubicBezTo>
                    <a:pt x="682" y="2"/>
                    <a:pt x="0" y="575"/>
                    <a:pt x="38" y="818"/>
                  </a:cubicBezTo>
                  <a:cubicBezTo>
                    <a:pt x="76" y="1059"/>
                    <a:pt x="585" y="1688"/>
                    <a:pt x="711" y="1688"/>
                  </a:cubicBezTo>
                  <a:cubicBezTo>
                    <a:pt x="712" y="1688"/>
                    <a:pt x="713" y="1688"/>
                    <a:pt x="714" y="1688"/>
                  </a:cubicBezTo>
                  <a:cubicBezTo>
                    <a:pt x="837" y="1682"/>
                    <a:pt x="1462" y="1164"/>
                    <a:pt x="1500" y="1019"/>
                  </a:cubicBezTo>
                  <a:cubicBezTo>
                    <a:pt x="1537" y="874"/>
                    <a:pt x="923"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a:off x="-126766" y="3593390"/>
              <a:ext cx="137563" cy="146686"/>
            </a:xfrm>
            <a:custGeom>
              <a:rect b="b" l="l" r="r" t="t"/>
              <a:pathLst>
                <a:path extrusionOk="0" h="1640" w="1538">
                  <a:moveTo>
                    <a:pt x="784" y="0"/>
                  </a:moveTo>
                  <a:cubicBezTo>
                    <a:pt x="784" y="0"/>
                    <a:pt x="784" y="0"/>
                    <a:pt x="783" y="0"/>
                  </a:cubicBezTo>
                  <a:cubicBezTo>
                    <a:pt x="638" y="2"/>
                    <a:pt x="0" y="527"/>
                    <a:pt x="39" y="769"/>
                  </a:cubicBezTo>
                  <a:cubicBezTo>
                    <a:pt x="76" y="1010"/>
                    <a:pt x="585" y="1639"/>
                    <a:pt x="711" y="1639"/>
                  </a:cubicBezTo>
                  <a:cubicBezTo>
                    <a:pt x="712" y="1639"/>
                    <a:pt x="713" y="1639"/>
                    <a:pt x="713" y="1639"/>
                  </a:cubicBezTo>
                  <a:cubicBezTo>
                    <a:pt x="837" y="1632"/>
                    <a:pt x="1462" y="1116"/>
                    <a:pt x="1501" y="970"/>
                  </a:cubicBezTo>
                  <a:cubicBezTo>
                    <a:pt x="1538" y="826"/>
                    <a:pt x="880" y="0"/>
                    <a:pt x="784"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a:off x="-223096" y="3688378"/>
              <a:ext cx="137473" cy="150979"/>
            </a:xfrm>
            <a:custGeom>
              <a:rect b="b" l="l" r="r" t="t"/>
              <a:pathLst>
                <a:path extrusionOk="0" h="1688" w="1537">
                  <a:moveTo>
                    <a:pt x="828" y="0"/>
                  </a:moveTo>
                  <a:cubicBezTo>
                    <a:pt x="828" y="0"/>
                    <a:pt x="828" y="0"/>
                    <a:pt x="828" y="0"/>
                  </a:cubicBezTo>
                  <a:cubicBezTo>
                    <a:pt x="682" y="1"/>
                    <a:pt x="0" y="574"/>
                    <a:pt x="38" y="817"/>
                  </a:cubicBezTo>
                  <a:cubicBezTo>
                    <a:pt x="75" y="1058"/>
                    <a:pt x="584" y="1688"/>
                    <a:pt x="711" y="1688"/>
                  </a:cubicBezTo>
                  <a:cubicBezTo>
                    <a:pt x="712" y="1688"/>
                    <a:pt x="713" y="1688"/>
                    <a:pt x="714" y="1687"/>
                  </a:cubicBezTo>
                  <a:cubicBezTo>
                    <a:pt x="836" y="1680"/>
                    <a:pt x="1462" y="1164"/>
                    <a:pt x="1500" y="1018"/>
                  </a:cubicBezTo>
                  <a:cubicBezTo>
                    <a:pt x="1537" y="873"/>
                    <a:pt x="925"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315848" y="3791684"/>
              <a:ext cx="137473" cy="150979"/>
            </a:xfrm>
            <a:custGeom>
              <a:rect b="b" l="l" r="r" t="t"/>
              <a:pathLst>
                <a:path extrusionOk="0" h="1688" w="1537">
                  <a:moveTo>
                    <a:pt x="828" y="0"/>
                  </a:moveTo>
                  <a:cubicBezTo>
                    <a:pt x="682" y="1"/>
                    <a:pt x="0" y="573"/>
                    <a:pt x="38" y="817"/>
                  </a:cubicBezTo>
                  <a:cubicBezTo>
                    <a:pt x="76" y="1059"/>
                    <a:pt x="585" y="1688"/>
                    <a:pt x="712" y="1688"/>
                  </a:cubicBezTo>
                  <a:cubicBezTo>
                    <a:pt x="713" y="1688"/>
                    <a:pt x="713" y="1688"/>
                    <a:pt x="714" y="1688"/>
                  </a:cubicBezTo>
                  <a:cubicBezTo>
                    <a:pt x="836" y="1681"/>
                    <a:pt x="1463" y="1164"/>
                    <a:pt x="1500" y="1018"/>
                  </a:cubicBezTo>
                  <a:cubicBezTo>
                    <a:pt x="1537" y="873"/>
                    <a:pt x="923"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a:off x="-409048" y="3894543"/>
              <a:ext cx="137473" cy="151068"/>
            </a:xfrm>
            <a:custGeom>
              <a:rect b="b" l="l" r="r" t="t"/>
              <a:pathLst>
                <a:path extrusionOk="0" h="1689" w="1537">
                  <a:moveTo>
                    <a:pt x="828" y="0"/>
                  </a:moveTo>
                  <a:cubicBezTo>
                    <a:pt x="828" y="0"/>
                    <a:pt x="828" y="0"/>
                    <a:pt x="828" y="0"/>
                  </a:cubicBezTo>
                  <a:cubicBezTo>
                    <a:pt x="682" y="3"/>
                    <a:pt x="0" y="574"/>
                    <a:pt x="38" y="817"/>
                  </a:cubicBezTo>
                  <a:cubicBezTo>
                    <a:pt x="75" y="1059"/>
                    <a:pt x="585" y="1689"/>
                    <a:pt x="712" y="1689"/>
                  </a:cubicBezTo>
                  <a:cubicBezTo>
                    <a:pt x="712" y="1689"/>
                    <a:pt x="713" y="1689"/>
                    <a:pt x="714" y="1689"/>
                  </a:cubicBezTo>
                  <a:cubicBezTo>
                    <a:pt x="836" y="1680"/>
                    <a:pt x="1462" y="1165"/>
                    <a:pt x="1500" y="1020"/>
                  </a:cubicBezTo>
                  <a:cubicBezTo>
                    <a:pt x="1537" y="873"/>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a:off x="-125424" y="3713243"/>
              <a:ext cx="231119" cy="248740"/>
            </a:xfrm>
            <a:custGeom>
              <a:rect b="b" l="l" r="r" t="t"/>
              <a:pathLst>
                <a:path extrusionOk="0" h="2781" w="2584">
                  <a:moveTo>
                    <a:pt x="1875" y="1"/>
                  </a:moveTo>
                  <a:cubicBezTo>
                    <a:pt x="1875" y="1"/>
                    <a:pt x="1875" y="1"/>
                    <a:pt x="1874" y="1"/>
                  </a:cubicBezTo>
                  <a:cubicBezTo>
                    <a:pt x="1729" y="3"/>
                    <a:pt x="1" y="1666"/>
                    <a:pt x="37" y="1910"/>
                  </a:cubicBezTo>
                  <a:cubicBezTo>
                    <a:pt x="74" y="2151"/>
                    <a:pt x="585" y="2781"/>
                    <a:pt x="711" y="2781"/>
                  </a:cubicBezTo>
                  <a:cubicBezTo>
                    <a:pt x="712" y="2781"/>
                    <a:pt x="712" y="2781"/>
                    <a:pt x="713" y="2780"/>
                  </a:cubicBezTo>
                  <a:cubicBezTo>
                    <a:pt x="837" y="2773"/>
                    <a:pt x="2509" y="1165"/>
                    <a:pt x="2547" y="1020"/>
                  </a:cubicBezTo>
                  <a:cubicBezTo>
                    <a:pt x="2583" y="873"/>
                    <a:pt x="1971" y="1"/>
                    <a:pt x="1875"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a:off x="-313970" y="3908765"/>
              <a:ext cx="227452" cy="253301"/>
            </a:xfrm>
            <a:custGeom>
              <a:rect b="b" l="l" r="r" t="t"/>
              <a:pathLst>
                <a:path extrusionOk="0" h="2832" w="2543">
                  <a:moveTo>
                    <a:pt x="1791" y="1"/>
                  </a:moveTo>
                  <a:cubicBezTo>
                    <a:pt x="1790" y="1"/>
                    <a:pt x="1790" y="1"/>
                    <a:pt x="1789" y="1"/>
                  </a:cubicBezTo>
                  <a:cubicBezTo>
                    <a:pt x="1645" y="9"/>
                    <a:pt x="0" y="1756"/>
                    <a:pt x="50" y="1997"/>
                  </a:cubicBezTo>
                  <a:cubicBezTo>
                    <a:pt x="97" y="2235"/>
                    <a:pt x="633" y="2832"/>
                    <a:pt x="763" y="2832"/>
                  </a:cubicBezTo>
                  <a:cubicBezTo>
                    <a:pt x="764" y="2832"/>
                    <a:pt x="766" y="2832"/>
                    <a:pt x="767" y="2832"/>
                  </a:cubicBezTo>
                  <a:cubicBezTo>
                    <a:pt x="889" y="2819"/>
                    <a:pt x="2481" y="1130"/>
                    <a:pt x="2511" y="983"/>
                  </a:cubicBezTo>
                  <a:cubicBezTo>
                    <a:pt x="2542" y="837"/>
                    <a:pt x="1892" y="1"/>
                    <a:pt x="1791"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8"/>
          <p:cNvSpPr txBox="1"/>
          <p:nvPr/>
        </p:nvSpPr>
        <p:spPr>
          <a:xfrm>
            <a:off x="6772950" y="1388413"/>
            <a:ext cx="1146000" cy="400200"/>
          </a:xfrm>
          <a:prstGeom prst="rect">
            <a:avLst/>
          </a:prstGeom>
          <a:noFill/>
          <a:ln>
            <a:noFill/>
          </a:ln>
        </p:spPr>
        <p:txBody>
          <a:bodyPr anchorCtr="0" anchor="t" bIns="91425" lIns="91425" spcFirstLastPara="1" rIns="91425" wrap="square" tIns="91425">
            <a:spAutoFit/>
          </a:bodyPr>
          <a:lstStyle/>
          <a:p>
            <a:pPr indent="0" lvl="0" marL="12700" rtl="0" algn="l">
              <a:lnSpc>
                <a:spcPct val="115000"/>
              </a:lnSpc>
              <a:spcBef>
                <a:spcPts val="0"/>
              </a:spcBef>
              <a:spcAft>
                <a:spcPts val="0"/>
              </a:spcAft>
              <a:buNone/>
            </a:pPr>
            <a:r>
              <a:rPr lang="en">
                <a:solidFill>
                  <a:srgbClr val="69E781"/>
                </a:solidFill>
                <a:latin typeface="DM Sans"/>
                <a:ea typeface="DM Sans"/>
                <a:cs typeface="DM Sans"/>
                <a:sym typeface="DM Sans"/>
              </a:rPr>
              <a:t>●</a:t>
            </a:r>
            <a:r>
              <a:rPr lang="en">
                <a:solidFill>
                  <a:srgbClr val="1E111C"/>
                </a:solidFill>
              </a:rPr>
              <a:t>詳細簡報</a:t>
            </a:r>
            <a:endParaRPr/>
          </a:p>
        </p:txBody>
      </p:sp>
      <p:sp>
        <p:nvSpPr>
          <p:cNvPr id="293" name="Google Shape;293;p28"/>
          <p:cNvSpPr txBox="1"/>
          <p:nvPr>
            <p:ph idx="1" type="body"/>
          </p:nvPr>
        </p:nvSpPr>
        <p:spPr>
          <a:xfrm>
            <a:off x="1271450" y="1388425"/>
            <a:ext cx="1084800" cy="630300"/>
          </a:xfrm>
          <a:prstGeom prst="rect">
            <a:avLst/>
          </a:prstGeom>
        </p:spPr>
        <p:txBody>
          <a:bodyPr anchorCtr="0" anchor="ctr" bIns="91425" lIns="91425" spcFirstLastPara="1" rIns="91425" wrap="square" tIns="91425">
            <a:noAutofit/>
          </a:bodyPr>
          <a:lstStyle/>
          <a:p>
            <a:pPr indent="0" lvl="0" marL="12700" rtl="0" algn="l">
              <a:lnSpc>
                <a:spcPct val="115000"/>
              </a:lnSpc>
              <a:spcBef>
                <a:spcPts val="0"/>
              </a:spcBef>
              <a:spcAft>
                <a:spcPts val="0"/>
              </a:spcAft>
              <a:buNone/>
            </a:pPr>
            <a:r>
              <a:rPr lang="en">
                <a:solidFill>
                  <a:srgbClr val="FF0000"/>
                </a:solidFill>
                <a:latin typeface="Anaheim"/>
                <a:ea typeface="Anaheim"/>
                <a:cs typeface="Anaheim"/>
                <a:sym typeface="Anaheim"/>
              </a:rPr>
              <a:t>●</a:t>
            </a:r>
            <a:r>
              <a:rPr lang="en">
                <a:solidFill>
                  <a:srgbClr val="1E111C"/>
                </a:solidFill>
              </a:rPr>
              <a:t>演示簡報</a:t>
            </a:r>
            <a:endParaRPr>
              <a:solidFill>
                <a:srgbClr val="1E111C"/>
              </a:solidFill>
            </a:endParaRPr>
          </a:p>
          <a:p>
            <a:pPr indent="0" lvl="0" marL="0" rtl="0" algn="l">
              <a:spcBef>
                <a:spcPts val="0"/>
              </a:spcBef>
              <a:spcAft>
                <a:spcPts val="0"/>
              </a:spcAft>
              <a:buNone/>
            </a:pPr>
            <a:r>
              <a:t/>
            </a:r>
            <a:endParaRPr>
              <a:solidFill>
                <a:schemeClr val="dk1"/>
              </a:solidFill>
            </a:endParaRPr>
          </a:p>
        </p:txBody>
      </p:sp>
      <p:pic>
        <p:nvPicPr>
          <p:cNvPr id="294" name="Google Shape;294;p28"/>
          <p:cNvPicPr preferRelativeResize="0"/>
          <p:nvPr/>
        </p:nvPicPr>
        <p:blipFill>
          <a:blip r:embed="rId3">
            <a:alphaModFix/>
          </a:blip>
          <a:stretch>
            <a:fillRect/>
          </a:stretch>
        </p:blipFill>
        <p:spPr>
          <a:xfrm>
            <a:off x="845050" y="1817475"/>
            <a:ext cx="1937600" cy="1937600"/>
          </a:xfrm>
          <a:prstGeom prst="rect">
            <a:avLst/>
          </a:prstGeom>
          <a:noFill/>
          <a:ln>
            <a:noFill/>
          </a:ln>
        </p:spPr>
      </p:pic>
      <p:pic>
        <p:nvPicPr>
          <p:cNvPr id="295" name="Google Shape;295;p28"/>
          <p:cNvPicPr preferRelativeResize="0"/>
          <p:nvPr/>
        </p:nvPicPr>
        <p:blipFill>
          <a:blip r:embed="rId4">
            <a:alphaModFix/>
          </a:blip>
          <a:stretch>
            <a:fillRect/>
          </a:stretch>
        </p:blipFill>
        <p:spPr>
          <a:xfrm>
            <a:off x="6361346" y="1817475"/>
            <a:ext cx="1937600" cy="1937600"/>
          </a:xfrm>
          <a:prstGeom prst="rect">
            <a:avLst/>
          </a:prstGeom>
          <a:noFill/>
          <a:ln>
            <a:noFill/>
          </a:ln>
        </p:spPr>
      </p:pic>
      <p:pic>
        <p:nvPicPr>
          <p:cNvPr id="296" name="Google Shape;296;p28"/>
          <p:cNvPicPr preferRelativeResize="0"/>
          <p:nvPr/>
        </p:nvPicPr>
        <p:blipFill>
          <a:blip r:embed="rId5">
            <a:alphaModFix/>
          </a:blip>
          <a:stretch>
            <a:fillRect/>
          </a:stretch>
        </p:blipFill>
        <p:spPr>
          <a:xfrm>
            <a:off x="3603200" y="1817476"/>
            <a:ext cx="1937600" cy="193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E111C"/>
                </a:solidFill>
              </a:rPr>
              <a:t>NECESSARY RESOURCES</a:t>
            </a:r>
            <a:endParaRPr/>
          </a:p>
        </p:txBody>
      </p:sp>
      <p:sp>
        <p:nvSpPr>
          <p:cNvPr id="302" name="Google Shape;302;p29"/>
          <p:cNvSpPr txBox="1"/>
          <p:nvPr>
            <p:ph idx="1" type="body"/>
          </p:nvPr>
        </p:nvSpPr>
        <p:spPr>
          <a:xfrm>
            <a:off x="1141700" y="1378650"/>
            <a:ext cx="6260700" cy="3350100"/>
          </a:xfrm>
          <a:prstGeom prst="rect">
            <a:avLst/>
          </a:prstGeom>
        </p:spPr>
        <p:txBody>
          <a:bodyPr anchorCtr="0" anchor="ctr" bIns="91425" lIns="91425" spcFirstLastPara="1" rIns="91425" wrap="square" tIns="91425">
            <a:noAutofit/>
          </a:bodyPr>
          <a:lstStyle/>
          <a:p>
            <a:pPr indent="0" lvl="0" marL="12700" rtl="0" algn="l">
              <a:lnSpc>
                <a:spcPct val="150000"/>
              </a:lnSpc>
              <a:spcBef>
                <a:spcPts val="0"/>
              </a:spcBef>
              <a:spcAft>
                <a:spcPts val="0"/>
              </a:spcAft>
              <a:buNone/>
            </a:pPr>
            <a:r>
              <a:rPr lang="en">
                <a:solidFill>
                  <a:srgbClr val="FF0000"/>
                </a:solidFill>
                <a:latin typeface="Anaheim"/>
                <a:ea typeface="Anaheim"/>
                <a:cs typeface="Anaheim"/>
                <a:sym typeface="Anaheim"/>
              </a:rPr>
              <a:t>●</a:t>
            </a:r>
            <a:r>
              <a:rPr lang="en">
                <a:solidFill>
                  <a:srgbClr val="1E111C"/>
                </a:solidFill>
              </a:rPr>
              <a:t> 公用帳號：sclemon1013@gmail.com</a:t>
            </a:r>
            <a:endParaRPr>
              <a:solidFill>
                <a:srgbClr val="1E111C"/>
              </a:solidFill>
            </a:endParaRPr>
          </a:p>
          <a:p>
            <a:pPr indent="0" lvl="0" marL="12700" rtl="0" algn="l">
              <a:lnSpc>
                <a:spcPct val="150000"/>
              </a:lnSpc>
              <a:spcBef>
                <a:spcPts val="0"/>
              </a:spcBef>
              <a:spcAft>
                <a:spcPts val="0"/>
              </a:spcAft>
              <a:buNone/>
            </a:pPr>
            <a:r>
              <a:rPr lang="en">
                <a:solidFill>
                  <a:srgbClr val="FF0000"/>
                </a:solidFill>
                <a:latin typeface="Anaheim"/>
                <a:ea typeface="Anaheim"/>
                <a:cs typeface="Anaheim"/>
                <a:sym typeface="Anaheim"/>
              </a:rPr>
              <a:t>●</a:t>
            </a:r>
            <a:r>
              <a:rPr lang="en">
                <a:solidFill>
                  <a:srgbClr val="1E111C"/>
                </a:solidFill>
              </a:rPr>
              <a:t> 公用密碼：123123</a:t>
            </a:r>
            <a:endParaRPr>
              <a:solidFill>
                <a:srgbClr val="1E111C"/>
              </a:solidFill>
            </a:endParaRPr>
          </a:p>
          <a:p>
            <a:pPr indent="0" lvl="0" marL="12700" rtl="0" algn="l">
              <a:lnSpc>
                <a:spcPct val="150000"/>
              </a:lnSpc>
              <a:spcBef>
                <a:spcPts val="0"/>
              </a:spcBef>
              <a:spcAft>
                <a:spcPts val="0"/>
              </a:spcAft>
              <a:buNone/>
            </a:pPr>
            <a:r>
              <a:rPr lang="en">
                <a:solidFill>
                  <a:srgbClr val="FF0000"/>
                </a:solidFill>
                <a:latin typeface="Anaheim"/>
                <a:ea typeface="Anaheim"/>
                <a:cs typeface="Anaheim"/>
                <a:sym typeface="Anaheim"/>
              </a:rPr>
              <a:t>●</a:t>
            </a:r>
            <a:r>
              <a:rPr lang="en">
                <a:solidFill>
                  <a:srgbClr val="1E111C"/>
                </a:solidFill>
              </a:rPr>
              <a:t> 公用驗證碼：123123</a:t>
            </a:r>
            <a:endParaRPr>
              <a:solidFill>
                <a:srgbClr val="1E111C"/>
              </a:solidFill>
            </a:endParaRPr>
          </a:p>
          <a:p>
            <a:pPr indent="0" lvl="0" marL="12700" rtl="0" algn="l">
              <a:lnSpc>
                <a:spcPct val="115000"/>
              </a:lnSpc>
              <a:spcBef>
                <a:spcPts val="0"/>
              </a:spcBef>
              <a:spcAft>
                <a:spcPts val="0"/>
              </a:spcAft>
              <a:buNone/>
            </a:pPr>
            <a:r>
              <a:t/>
            </a:r>
            <a:endParaRPr>
              <a:solidFill>
                <a:srgbClr val="1E111C"/>
              </a:solidFill>
            </a:endParaRPr>
          </a:p>
          <a:p>
            <a:pPr indent="0" lvl="0" marL="12700" rtl="0" algn="l">
              <a:lnSpc>
                <a:spcPct val="115000"/>
              </a:lnSpc>
              <a:spcBef>
                <a:spcPts val="0"/>
              </a:spcBef>
              <a:spcAft>
                <a:spcPts val="0"/>
              </a:spcAft>
              <a:buNone/>
            </a:pPr>
            <a:r>
              <a:rPr lang="en">
                <a:solidFill>
                  <a:srgbClr val="FF0000"/>
                </a:solidFill>
                <a:latin typeface="Anaheim"/>
                <a:ea typeface="Anaheim"/>
                <a:cs typeface="Anaheim"/>
                <a:sym typeface="Anaheim"/>
              </a:rPr>
              <a:t>●</a:t>
            </a:r>
            <a:r>
              <a:rPr lang="en">
                <a:solidFill>
                  <a:srgbClr val="1E111C"/>
                </a:solidFill>
              </a:rPr>
              <a:t> 使用聲明：</a:t>
            </a:r>
            <a:endParaRPr>
              <a:solidFill>
                <a:srgbClr val="1E111C"/>
              </a:solidFill>
            </a:endParaRPr>
          </a:p>
          <a:p>
            <a:pPr indent="-317500" lvl="0" marL="457200" rtl="0" algn="l">
              <a:lnSpc>
                <a:spcPct val="115000"/>
              </a:lnSpc>
              <a:spcBef>
                <a:spcPts val="0"/>
              </a:spcBef>
              <a:spcAft>
                <a:spcPts val="0"/>
              </a:spcAft>
              <a:buClr>
                <a:srgbClr val="1E111C"/>
              </a:buClr>
              <a:buSzPts val="1400"/>
              <a:buAutoNum type="arabicPeriod"/>
            </a:pPr>
            <a:r>
              <a:rPr lang="en">
                <a:solidFill>
                  <a:srgbClr val="1E111C"/>
                </a:solidFill>
              </a:rPr>
              <a:t>因非屬於個人之電子信箱，故使用公用帳號進行操作時，通知資料是無法獲取的，若想要完整體驗，請依照流程進行註冊登入！！</a:t>
            </a:r>
            <a:endParaRPr>
              <a:solidFill>
                <a:srgbClr val="1E111C"/>
              </a:solidFill>
            </a:endParaRPr>
          </a:p>
          <a:p>
            <a:pPr indent="-317500" lvl="0" marL="457200" rtl="0" algn="l">
              <a:lnSpc>
                <a:spcPct val="115000"/>
              </a:lnSpc>
              <a:spcBef>
                <a:spcPts val="0"/>
              </a:spcBef>
              <a:spcAft>
                <a:spcPts val="0"/>
              </a:spcAft>
              <a:buClr>
                <a:srgbClr val="1E111C"/>
              </a:buClr>
              <a:buSzPts val="1400"/>
              <a:buAutoNum type="arabicPeriod"/>
            </a:pPr>
            <a:r>
              <a:rPr lang="en">
                <a:solidFill>
                  <a:srgbClr val="1E111C"/>
                </a:solidFill>
              </a:rPr>
              <a:t>本帳號屬於特殊帳號（為手動建立者），故無須配合前者所述之註冊條件，恐造成疑惑，故在此說明。</a:t>
            </a:r>
            <a:endParaRPr>
              <a:solidFill>
                <a:srgbClr val="1E111C"/>
              </a:solidFill>
            </a:endParaRPr>
          </a:p>
          <a:p>
            <a:pPr indent="0" lvl="0" marL="0" rtl="0" algn="l">
              <a:spcBef>
                <a:spcPts val="0"/>
              </a:spcBef>
              <a:spcAft>
                <a:spcPts val="0"/>
              </a:spcAft>
              <a:buNone/>
            </a:pPr>
            <a:r>
              <a:t/>
            </a:r>
            <a:endParaRPr>
              <a:solidFill>
                <a:schemeClr val="dk1"/>
              </a:solidFill>
            </a:endParaRPr>
          </a:p>
        </p:txBody>
      </p:sp>
      <p:grpSp>
        <p:nvGrpSpPr>
          <p:cNvPr id="303" name="Google Shape;303;p29"/>
          <p:cNvGrpSpPr/>
          <p:nvPr/>
        </p:nvGrpSpPr>
        <p:grpSpPr>
          <a:xfrm rot="-1659165">
            <a:off x="7079265" y="3744701"/>
            <a:ext cx="1482164" cy="1529690"/>
            <a:chOff x="-856173" y="3008347"/>
            <a:chExt cx="1299868" cy="1341548"/>
          </a:xfrm>
        </p:grpSpPr>
        <p:sp>
          <p:nvSpPr>
            <p:cNvPr id="304" name="Google Shape;304;p29"/>
            <p:cNvSpPr/>
            <p:nvPr/>
          </p:nvSpPr>
          <p:spPr>
            <a:xfrm>
              <a:off x="-856173" y="3008347"/>
              <a:ext cx="1299868" cy="1341548"/>
            </a:xfrm>
            <a:custGeom>
              <a:rect b="b" l="l" r="r" t="t"/>
              <a:pathLst>
                <a:path extrusionOk="0" h="14999" w="14533">
                  <a:moveTo>
                    <a:pt x="7999" y="0"/>
                  </a:moveTo>
                  <a:cubicBezTo>
                    <a:pt x="7993" y="0"/>
                    <a:pt x="7987" y="0"/>
                    <a:pt x="7981" y="0"/>
                  </a:cubicBezTo>
                  <a:cubicBezTo>
                    <a:pt x="7981" y="0"/>
                    <a:pt x="1813" y="4079"/>
                    <a:pt x="64" y="7838"/>
                  </a:cubicBezTo>
                  <a:cubicBezTo>
                    <a:pt x="0" y="7976"/>
                    <a:pt x="15" y="8138"/>
                    <a:pt x="101" y="8264"/>
                  </a:cubicBezTo>
                  <a:cubicBezTo>
                    <a:pt x="695" y="9133"/>
                    <a:pt x="3121" y="12619"/>
                    <a:pt x="5476" y="14878"/>
                  </a:cubicBezTo>
                  <a:cubicBezTo>
                    <a:pt x="5557" y="14955"/>
                    <a:pt x="5664" y="14999"/>
                    <a:pt x="5775" y="14999"/>
                  </a:cubicBezTo>
                  <a:cubicBezTo>
                    <a:pt x="5785" y="14999"/>
                    <a:pt x="5795" y="14998"/>
                    <a:pt x="5805" y="14998"/>
                  </a:cubicBezTo>
                  <a:lnTo>
                    <a:pt x="6877" y="14928"/>
                  </a:lnTo>
                  <a:cubicBezTo>
                    <a:pt x="6877" y="14928"/>
                    <a:pt x="8862" y="11186"/>
                    <a:pt x="12331" y="8787"/>
                  </a:cubicBezTo>
                  <a:cubicBezTo>
                    <a:pt x="12331" y="8787"/>
                    <a:pt x="12502" y="8852"/>
                    <a:pt x="12771" y="8852"/>
                  </a:cubicBezTo>
                  <a:cubicBezTo>
                    <a:pt x="13187" y="8852"/>
                    <a:pt x="13837" y="8697"/>
                    <a:pt x="14454" y="7909"/>
                  </a:cubicBezTo>
                  <a:cubicBezTo>
                    <a:pt x="14525" y="7818"/>
                    <a:pt x="14532" y="7692"/>
                    <a:pt x="14470" y="7595"/>
                  </a:cubicBezTo>
                  <a:lnTo>
                    <a:pt x="10081" y="786"/>
                  </a:lnTo>
                  <a:cubicBezTo>
                    <a:pt x="10081" y="786"/>
                    <a:pt x="8833" y="0"/>
                    <a:pt x="7999"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167373" y="3264153"/>
              <a:ext cx="194716" cy="275393"/>
            </a:xfrm>
            <a:custGeom>
              <a:rect b="b" l="l" r="r" t="t"/>
              <a:pathLst>
                <a:path extrusionOk="0" h="3079" w="2177">
                  <a:moveTo>
                    <a:pt x="164" y="1"/>
                  </a:moveTo>
                  <a:cubicBezTo>
                    <a:pt x="123" y="1"/>
                    <a:pt x="83" y="13"/>
                    <a:pt x="54" y="42"/>
                  </a:cubicBezTo>
                  <a:cubicBezTo>
                    <a:pt x="10" y="84"/>
                    <a:pt x="1" y="152"/>
                    <a:pt x="12" y="210"/>
                  </a:cubicBezTo>
                  <a:cubicBezTo>
                    <a:pt x="24" y="270"/>
                    <a:pt x="55" y="323"/>
                    <a:pt x="85" y="376"/>
                  </a:cubicBezTo>
                  <a:cubicBezTo>
                    <a:pt x="591" y="1249"/>
                    <a:pt x="1100" y="2124"/>
                    <a:pt x="1706" y="2930"/>
                  </a:cubicBezTo>
                  <a:cubicBezTo>
                    <a:pt x="1762" y="3005"/>
                    <a:pt x="1831" y="3079"/>
                    <a:pt x="1923" y="3079"/>
                  </a:cubicBezTo>
                  <a:cubicBezTo>
                    <a:pt x="1940" y="3079"/>
                    <a:pt x="1957" y="3077"/>
                    <a:pt x="1975" y="3072"/>
                  </a:cubicBezTo>
                  <a:cubicBezTo>
                    <a:pt x="2051" y="3050"/>
                    <a:pt x="2133" y="2971"/>
                    <a:pt x="2149" y="2889"/>
                  </a:cubicBezTo>
                  <a:cubicBezTo>
                    <a:pt x="2177" y="2738"/>
                    <a:pt x="1977" y="2537"/>
                    <a:pt x="1903" y="2423"/>
                  </a:cubicBezTo>
                  <a:cubicBezTo>
                    <a:pt x="1590" y="1953"/>
                    <a:pt x="1280" y="1482"/>
                    <a:pt x="969" y="1013"/>
                  </a:cubicBezTo>
                  <a:cubicBezTo>
                    <a:pt x="792" y="745"/>
                    <a:pt x="615" y="479"/>
                    <a:pt x="440" y="212"/>
                  </a:cubicBezTo>
                  <a:cubicBezTo>
                    <a:pt x="395" y="144"/>
                    <a:pt x="348" y="75"/>
                    <a:pt x="279" y="33"/>
                  </a:cubicBezTo>
                  <a:cubicBezTo>
                    <a:pt x="245" y="13"/>
                    <a:pt x="204" y="1"/>
                    <a:pt x="164"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127750" y="3214333"/>
              <a:ext cx="354997" cy="537192"/>
            </a:xfrm>
            <a:custGeom>
              <a:rect b="b" l="l" r="r" t="t"/>
              <a:pathLst>
                <a:path extrusionOk="0" h="6006" w="3969">
                  <a:moveTo>
                    <a:pt x="93" y="1"/>
                  </a:moveTo>
                  <a:lnTo>
                    <a:pt x="1" y="59"/>
                  </a:lnTo>
                  <a:cubicBezTo>
                    <a:pt x="2060" y="3300"/>
                    <a:pt x="3860" y="5979"/>
                    <a:pt x="3879" y="6005"/>
                  </a:cubicBezTo>
                  <a:lnTo>
                    <a:pt x="3969" y="5943"/>
                  </a:lnTo>
                  <a:cubicBezTo>
                    <a:pt x="3951" y="5917"/>
                    <a:pt x="2152" y="3240"/>
                    <a:pt x="93"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a:off x="-856084" y="3008347"/>
              <a:ext cx="901759" cy="1341548"/>
            </a:xfrm>
            <a:custGeom>
              <a:rect b="b" l="l" r="r" t="t"/>
              <a:pathLst>
                <a:path extrusionOk="0" h="14999" w="10082">
                  <a:moveTo>
                    <a:pt x="7999" y="0"/>
                  </a:moveTo>
                  <a:cubicBezTo>
                    <a:pt x="7993" y="0"/>
                    <a:pt x="7987" y="0"/>
                    <a:pt x="7981" y="0"/>
                  </a:cubicBezTo>
                  <a:cubicBezTo>
                    <a:pt x="7981" y="0"/>
                    <a:pt x="1815" y="4079"/>
                    <a:pt x="65" y="7838"/>
                  </a:cubicBezTo>
                  <a:cubicBezTo>
                    <a:pt x="0" y="7976"/>
                    <a:pt x="15" y="8138"/>
                    <a:pt x="102" y="8264"/>
                  </a:cubicBezTo>
                  <a:cubicBezTo>
                    <a:pt x="694" y="9133"/>
                    <a:pt x="3122" y="12619"/>
                    <a:pt x="5475" y="14878"/>
                  </a:cubicBezTo>
                  <a:cubicBezTo>
                    <a:pt x="5556" y="14955"/>
                    <a:pt x="5663" y="14999"/>
                    <a:pt x="5774" y="14999"/>
                  </a:cubicBezTo>
                  <a:cubicBezTo>
                    <a:pt x="5784" y="14999"/>
                    <a:pt x="5794" y="14998"/>
                    <a:pt x="5804" y="14998"/>
                  </a:cubicBezTo>
                  <a:lnTo>
                    <a:pt x="6876" y="14928"/>
                  </a:lnTo>
                  <a:cubicBezTo>
                    <a:pt x="2959" y="11026"/>
                    <a:pt x="1495" y="8048"/>
                    <a:pt x="1495" y="8048"/>
                  </a:cubicBezTo>
                  <a:cubicBezTo>
                    <a:pt x="4241" y="3769"/>
                    <a:pt x="7827" y="1662"/>
                    <a:pt x="7827" y="1662"/>
                  </a:cubicBezTo>
                  <a:cubicBezTo>
                    <a:pt x="8000" y="1795"/>
                    <a:pt x="8185" y="1850"/>
                    <a:pt x="8373" y="1850"/>
                  </a:cubicBezTo>
                  <a:cubicBezTo>
                    <a:pt x="9203" y="1850"/>
                    <a:pt x="10081" y="786"/>
                    <a:pt x="10081" y="786"/>
                  </a:cubicBezTo>
                  <a:cubicBezTo>
                    <a:pt x="10081" y="786"/>
                    <a:pt x="8833" y="0"/>
                    <a:pt x="7999" y="0"/>
                  </a:cubicBez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a:off x="-63708" y="3200201"/>
              <a:ext cx="431292" cy="503025"/>
            </a:xfrm>
            <a:custGeom>
              <a:rect b="b" l="l" r="r" t="t"/>
              <a:pathLst>
                <a:path extrusionOk="0" h="5624" w="4822">
                  <a:moveTo>
                    <a:pt x="1564" y="1"/>
                  </a:moveTo>
                  <a:cubicBezTo>
                    <a:pt x="1548" y="1"/>
                    <a:pt x="1532" y="6"/>
                    <a:pt x="1520" y="17"/>
                  </a:cubicBezTo>
                  <a:cubicBezTo>
                    <a:pt x="1338" y="174"/>
                    <a:pt x="762" y="629"/>
                    <a:pt x="211" y="629"/>
                  </a:cubicBezTo>
                  <a:cubicBezTo>
                    <a:pt x="173" y="629"/>
                    <a:pt x="136" y="627"/>
                    <a:pt x="98" y="623"/>
                  </a:cubicBezTo>
                  <a:cubicBezTo>
                    <a:pt x="95" y="622"/>
                    <a:pt x="92" y="622"/>
                    <a:pt x="89" y="622"/>
                  </a:cubicBezTo>
                  <a:cubicBezTo>
                    <a:pt x="35" y="622"/>
                    <a:pt x="1" y="681"/>
                    <a:pt x="31" y="727"/>
                  </a:cubicBezTo>
                  <a:lnTo>
                    <a:pt x="3268" y="5568"/>
                  </a:lnTo>
                  <a:cubicBezTo>
                    <a:pt x="3278" y="5583"/>
                    <a:pt x="3294" y="5593"/>
                    <a:pt x="3312" y="5598"/>
                  </a:cubicBezTo>
                  <a:cubicBezTo>
                    <a:pt x="3360" y="5607"/>
                    <a:pt x="3466" y="5624"/>
                    <a:pt x="3606" y="5624"/>
                  </a:cubicBezTo>
                  <a:cubicBezTo>
                    <a:pt x="3925" y="5624"/>
                    <a:pt x="4420" y="5536"/>
                    <a:pt x="4802" y="5072"/>
                  </a:cubicBezTo>
                  <a:cubicBezTo>
                    <a:pt x="4820" y="5050"/>
                    <a:pt x="4822" y="5017"/>
                    <a:pt x="4806" y="4992"/>
                  </a:cubicBezTo>
                  <a:lnTo>
                    <a:pt x="1622" y="33"/>
                  </a:lnTo>
                  <a:cubicBezTo>
                    <a:pt x="1609" y="12"/>
                    <a:pt x="1586" y="1"/>
                    <a:pt x="1564"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316653" y="3340805"/>
              <a:ext cx="137563" cy="150979"/>
            </a:xfrm>
            <a:custGeom>
              <a:rect b="b" l="l" r="r" t="t"/>
              <a:pathLst>
                <a:path extrusionOk="0" h="1688" w="1538">
                  <a:moveTo>
                    <a:pt x="828" y="1"/>
                  </a:moveTo>
                  <a:cubicBezTo>
                    <a:pt x="828" y="1"/>
                    <a:pt x="828" y="1"/>
                    <a:pt x="827" y="1"/>
                  </a:cubicBezTo>
                  <a:cubicBezTo>
                    <a:pt x="682" y="2"/>
                    <a:pt x="0" y="574"/>
                    <a:pt x="38" y="817"/>
                  </a:cubicBezTo>
                  <a:cubicBezTo>
                    <a:pt x="74" y="1058"/>
                    <a:pt x="584" y="1688"/>
                    <a:pt x="711" y="1688"/>
                  </a:cubicBezTo>
                  <a:cubicBezTo>
                    <a:pt x="712" y="1688"/>
                    <a:pt x="713" y="1688"/>
                    <a:pt x="713" y="1688"/>
                  </a:cubicBezTo>
                  <a:cubicBezTo>
                    <a:pt x="836" y="1682"/>
                    <a:pt x="1462" y="1164"/>
                    <a:pt x="1500" y="1019"/>
                  </a:cubicBezTo>
                  <a:cubicBezTo>
                    <a:pt x="1538" y="874"/>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
            <p:cNvSpPr/>
            <p:nvPr/>
          </p:nvSpPr>
          <p:spPr>
            <a:xfrm>
              <a:off x="-413073" y="3439997"/>
              <a:ext cx="137652" cy="151068"/>
            </a:xfrm>
            <a:custGeom>
              <a:rect b="b" l="l" r="r" t="t"/>
              <a:pathLst>
                <a:path extrusionOk="0" h="1689" w="1539">
                  <a:moveTo>
                    <a:pt x="828" y="1"/>
                  </a:moveTo>
                  <a:cubicBezTo>
                    <a:pt x="828" y="1"/>
                    <a:pt x="828" y="1"/>
                    <a:pt x="828" y="1"/>
                  </a:cubicBezTo>
                  <a:cubicBezTo>
                    <a:pt x="682" y="2"/>
                    <a:pt x="0" y="574"/>
                    <a:pt x="38" y="818"/>
                  </a:cubicBezTo>
                  <a:cubicBezTo>
                    <a:pt x="77" y="1059"/>
                    <a:pt x="586" y="1688"/>
                    <a:pt x="712" y="1688"/>
                  </a:cubicBezTo>
                  <a:cubicBezTo>
                    <a:pt x="712" y="1688"/>
                    <a:pt x="713" y="1688"/>
                    <a:pt x="714" y="1688"/>
                  </a:cubicBezTo>
                  <a:cubicBezTo>
                    <a:pt x="837" y="1682"/>
                    <a:pt x="1462" y="1164"/>
                    <a:pt x="1501" y="1019"/>
                  </a:cubicBezTo>
                  <a:cubicBezTo>
                    <a:pt x="1539" y="874"/>
                    <a:pt x="926"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9"/>
            <p:cNvSpPr/>
            <p:nvPr/>
          </p:nvSpPr>
          <p:spPr>
            <a:xfrm>
              <a:off x="-505825" y="3543392"/>
              <a:ext cx="137563" cy="151068"/>
            </a:xfrm>
            <a:custGeom>
              <a:rect b="b" l="l" r="r" t="t"/>
              <a:pathLst>
                <a:path extrusionOk="0" h="1689" w="1538">
                  <a:moveTo>
                    <a:pt x="828" y="1"/>
                  </a:moveTo>
                  <a:cubicBezTo>
                    <a:pt x="828" y="1"/>
                    <a:pt x="828" y="1"/>
                    <a:pt x="828" y="1"/>
                  </a:cubicBezTo>
                  <a:cubicBezTo>
                    <a:pt x="682" y="2"/>
                    <a:pt x="0" y="574"/>
                    <a:pt x="38" y="818"/>
                  </a:cubicBezTo>
                  <a:cubicBezTo>
                    <a:pt x="75" y="1059"/>
                    <a:pt x="586" y="1688"/>
                    <a:pt x="712" y="1688"/>
                  </a:cubicBezTo>
                  <a:cubicBezTo>
                    <a:pt x="713" y="1688"/>
                    <a:pt x="713" y="1688"/>
                    <a:pt x="714" y="1688"/>
                  </a:cubicBezTo>
                  <a:cubicBezTo>
                    <a:pt x="837" y="1682"/>
                    <a:pt x="1463" y="1165"/>
                    <a:pt x="1501" y="1019"/>
                  </a:cubicBezTo>
                  <a:cubicBezTo>
                    <a:pt x="1538" y="873"/>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
            <p:cNvSpPr/>
            <p:nvPr/>
          </p:nvSpPr>
          <p:spPr>
            <a:xfrm>
              <a:off x="-599025" y="3646162"/>
              <a:ext cx="137652" cy="151068"/>
            </a:xfrm>
            <a:custGeom>
              <a:rect b="b" l="l" r="r" t="t"/>
              <a:pathLst>
                <a:path extrusionOk="0" h="1689" w="1539">
                  <a:moveTo>
                    <a:pt x="828" y="1"/>
                  </a:moveTo>
                  <a:cubicBezTo>
                    <a:pt x="828" y="1"/>
                    <a:pt x="828" y="1"/>
                    <a:pt x="828" y="1"/>
                  </a:cubicBezTo>
                  <a:cubicBezTo>
                    <a:pt x="682" y="2"/>
                    <a:pt x="0" y="575"/>
                    <a:pt x="38" y="818"/>
                  </a:cubicBezTo>
                  <a:cubicBezTo>
                    <a:pt x="75" y="1058"/>
                    <a:pt x="585" y="1688"/>
                    <a:pt x="711" y="1688"/>
                  </a:cubicBezTo>
                  <a:cubicBezTo>
                    <a:pt x="712" y="1688"/>
                    <a:pt x="713" y="1688"/>
                    <a:pt x="714" y="1688"/>
                  </a:cubicBezTo>
                  <a:cubicBezTo>
                    <a:pt x="837" y="1682"/>
                    <a:pt x="1462" y="1165"/>
                    <a:pt x="1500" y="1019"/>
                  </a:cubicBezTo>
                  <a:cubicBezTo>
                    <a:pt x="1539" y="874"/>
                    <a:pt x="924"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9"/>
            <p:cNvSpPr/>
            <p:nvPr/>
          </p:nvSpPr>
          <p:spPr>
            <a:xfrm>
              <a:off x="-221665" y="3464951"/>
              <a:ext cx="137473" cy="150979"/>
            </a:xfrm>
            <a:custGeom>
              <a:rect b="b" l="l" r="r" t="t"/>
              <a:pathLst>
                <a:path extrusionOk="0" h="1688" w="1537">
                  <a:moveTo>
                    <a:pt x="828" y="0"/>
                  </a:moveTo>
                  <a:cubicBezTo>
                    <a:pt x="828" y="0"/>
                    <a:pt x="828" y="0"/>
                    <a:pt x="827" y="0"/>
                  </a:cubicBezTo>
                  <a:cubicBezTo>
                    <a:pt x="682" y="1"/>
                    <a:pt x="0" y="574"/>
                    <a:pt x="38" y="817"/>
                  </a:cubicBezTo>
                  <a:cubicBezTo>
                    <a:pt x="74" y="1058"/>
                    <a:pt x="584" y="1688"/>
                    <a:pt x="711" y="1688"/>
                  </a:cubicBezTo>
                  <a:cubicBezTo>
                    <a:pt x="712" y="1688"/>
                    <a:pt x="713" y="1688"/>
                    <a:pt x="713" y="1688"/>
                  </a:cubicBezTo>
                  <a:cubicBezTo>
                    <a:pt x="836" y="1681"/>
                    <a:pt x="1462" y="1164"/>
                    <a:pt x="1500" y="1018"/>
                  </a:cubicBezTo>
                  <a:cubicBezTo>
                    <a:pt x="1537" y="874"/>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318084" y="3564143"/>
              <a:ext cx="137473" cy="150979"/>
            </a:xfrm>
            <a:custGeom>
              <a:rect b="b" l="l" r="r" t="t"/>
              <a:pathLst>
                <a:path extrusionOk="0" h="1688" w="1537">
                  <a:moveTo>
                    <a:pt x="828" y="0"/>
                  </a:moveTo>
                  <a:cubicBezTo>
                    <a:pt x="682" y="1"/>
                    <a:pt x="0" y="573"/>
                    <a:pt x="38" y="817"/>
                  </a:cubicBezTo>
                  <a:cubicBezTo>
                    <a:pt x="75" y="1058"/>
                    <a:pt x="585" y="1688"/>
                    <a:pt x="712" y="1688"/>
                  </a:cubicBezTo>
                  <a:cubicBezTo>
                    <a:pt x="712" y="1688"/>
                    <a:pt x="713" y="1688"/>
                    <a:pt x="714" y="1688"/>
                  </a:cubicBezTo>
                  <a:cubicBezTo>
                    <a:pt x="836" y="1679"/>
                    <a:pt x="1462" y="1164"/>
                    <a:pt x="1500" y="1018"/>
                  </a:cubicBezTo>
                  <a:cubicBezTo>
                    <a:pt x="1537" y="874"/>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
            <p:cNvSpPr/>
            <p:nvPr/>
          </p:nvSpPr>
          <p:spPr>
            <a:xfrm>
              <a:off x="-410837" y="3667538"/>
              <a:ext cx="137473" cy="151068"/>
            </a:xfrm>
            <a:custGeom>
              <a:rect b="b" l="l" r="r" t="t"/>
              <a:pathLst>
                <a:path extrusionOk="0" h="1689" w="1537">
                  <a:moveTo>
                    <a:pt x="828" y="1"/>
                  </a:moveTo>
                  <a:cubicBezTo>
                    <a:pt x="828" y="1"/>
                    <a:pt x="828" y="1"/>
                    <a:pt x="828" y="1"/>
                  </a:cubicBezTo>
                  <a:cubicBezTo>
                    <a:pt x="682" y="2"/>
                    <a:pt x="0" y="574"/>
                    <a:pt x="38" y="818"/>
                  </a:cubicBezTo>
                  <a:cubicBezTo>
                    <a:pt x="75" y="1058"/>
                    <a:pt x="586" y="1688"/>
                    <a:pt x="712" y="1688"/>
                  </a:cubicBezTo>
                  <a:cubicBezTo>
                    <a:pt x="713" y="1688"/>
                    <a:pt x="713" y="1688"/>
                    <a:pt x="714" y="1688"/>
                  </a:cubicBezTo>
                  <a:cubicBezTo>
                    <a:pt x="837" y="1682"/>
                    <a:pt x="1463" y="1164"/>
                    <a:pt x="1500" y="1019"/>
                  </a:cubicBezTo>
                  <a:cubicBezTo>
                    <a:pt x="1537" y="873"/>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9"/>
            <p:cNvSpPr/>
            <p:nvPr/>
          </p:nvSpPr>
          <p:spPr>
            <a:xfrm>
              <a:off x="-504036" y="3770308"/>
              <a:ext cx="137473" cy="150979"/>
            </a:xfrm>
            <a:custGeom>
              <a:rect b="b" l="l" r="r" t="t"/>
              <a:pathLst>
                <a:path extrusionOk="0" h="1688" w="1537">
                  <a:moveTo>
                    <a:pt x="828" y="1"/>
                  </a:moveTo>
                  <a:cubicBezTo>
                    <a:pt x="682" y="2"/>
                    <a:pt x="0" y="575"/>
                    <a:pt x="38" y="818"/>
                  </a:cubicBezTo>
                  <a:cubicBezTo>
                    <a:pt x="76" y="1059"/>
                    <a:pt x="585" y="1688"/>
                    <a:pt x="711" y="1688"/>
                  </a:cubicBezTo>
                  <a:cubicBezTo>
                    <a:pt x="712" y="1688"/>
                    <a:pt x="713" y="1688"/>
                    <a:pt x="714" y="1688"/>
                  </a:cubicBezTo>
                  <a:cubicBezTo>
                    <a:pt x="837" y="1682"/>
                    <a:pt x="1462" y="1164"/>
                    <a:pt x="1500" y="1019"/>
                  </a:cubicBezTo>
                  <a:cubicBezTo>
                    <a:pt x="1537" y="874"/>
                    <a:pt x="923"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9"/>
            <p:cNvSpPr/>
            <p:nvPr/>
          </p:nvSpPr>
          <p:spPr>
            <a:xfrm>
              <a:off x="-126766" y="3593390"/>
              <a:ext cx="137563" cy="146686"/>
            </a:xfrm>
            <a:custGeom>
              <a:rect b="b" l="l" r="r" t="t"/>
              <a:pathLst>
                <a:path extrusionOk="0" h="1640" w="1538">
                  <a:moveTo>
                    <a:pt x="784" y="0"/>
                  </a:moveTo>
                  <a:cubicBezTo>
                    <a:pt x="784" y="0"/>
                    <a:pt x="784" y="0"/>
                    <a:pt x="783" y="0"/>
                  </a:cubicBezTo>
                  <a:cubicBezTo>
                    <a:pt x="638" y="2"/>
                    <a:pt x="0" y="527"/>
                    <a:pt x="39" y="769"/>
                  </a:cubicBezTo>
                  <a:cubicBezTo>
                    <a:pt x="76" y="1010"/>
                    <a:pt x="585" y="1639"/>
                    <a:pt x="711" y="1639"/>
                  </a:cubicBezTo>
                  <a:cubicBezTo>
                    <a:pt x="712" y="1639"/>
                    <a:pt x="713" y="1639"/>
                    <a:pt x="713" y="1639"/>
                  </a:cubicBezTo>
                  <a:cubicBezTo>
                    <a:pt x="837" y="1632"/>
                    <a:pt x="1462" y="1116"/>
                    <a:pt x="1501" y="970"/>
                  </a:cubicBezTo>
                  <a:cubicBezTo>
                    <a:pt x="1538" y="826"/>
                    <a:pt x="880" y="0"/>
                    <a:pt x="784"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9"/>
            <p:cNvSpPr/>
            <p:nvPr/>
          </p:nvSpPr>
          <p:spPr>
            <a:xfrm>
              <a:off x="-223096" y="3688378"/>
              <a:ext cx="137473" cy="150979"/>
            </a:xfrm>
            <a:custGeom>
              <a:rect b="b" l="l" r="r" t="t"/>
              <a:pathLst>
                <a:path extrusionOk="0" h="1688" w="1537">
                  <a:moveTo>
                    <a:pt x="828" y="0"/>
                  </a:moveTo>
                  <a:cubicBezTo>
                    <a:pt x="828" y="0"/>
                    <a:pt x="828" y="0"/>
                    <a:pt x="828" y="0"/>
                  </a:cubicBezTo>
                  <a:cubicBezTo>
                    <a:pt x="682" y="1"/>
                    <a:pt x="0" y="574"/>
                    <a:pt x="38" y="817"/>
                  </a:cubicBezTo>
                  <a:cubicBezTo>
                    <a:pt x="75" y="1058"/>
                    <a:pt x="584" y="1688"/>
                    <a:pt x="711" y="1688"/>
                  </a:cubicBezTo>
                  <a:cubicBezTo>
                    <a:pt x="712" y="1688"/>
                    <a:pt x="713" y="1688"/>
                    <a:pt x="714" y="1687"/>
                  </a:cubicBezTo>
                  <a:cubicBezTo>
                    <a:pt x="836" y="1680"/>
                    <a:pt x="1462" y="1164"/>
                    <a:pt x="1500" y="1018"/>
                  </a:cubicBezTo>
                  <a:cubicBezTo>
                    <a:pt x="1537" y="873"/>
                    <a:pt x="925"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9"/>
            <p:cNvSpPr/>
            <p:nvPr/>
          </p:nvSpPr>
          <p:spPr>
            <a:xfrm>
              <a:off x="-315848" y="3791684"/>
              <a:ext cx="137473" cy="150979"/>
            </a:xfrm>
            <a:custGeom>
              <a:rect b="b" l="l" r="r" t="t"/>
              <a:pathLst>
                <a:path extrusionOk="0" h="1688" w="1537">
                  <a:moveTo>
                    <a:pt x="828" y="0"/>
                  </a:moveTo>
                  <a:cubicBezTo>
                    <a:pt x="682" y="1"/>
                    <a:pt x="0" y="573"/>
                    <a:pt x="38" y="817"/>
                  </a:cubicBezTo>
                  <a:cubicBezTo>
                    <a:pt x="76" y="1059"/>
                    <a:pt x="585" y="1688"/>
                    <a:pt x="712" y="1688"/>
                  </a:cubicBezTo>
                  <a:cubicBezTo>
                    <a:pt x="713" y="1688"/>
                    <a:pt x="713" y="1688"/>
                    <a:pt x="714" y="1688"/>
                  </a:cubicBezTo>
                  <a:cubicBezTo>
                    <a:pt x="836" y="1681"/>
                    <a:pt x="1463" y="1164"/>
                    <a:pt x="1500" y="1018"/>
                  </a:cubicBezTo>
                  <a:cubicBezTo>
                    <a:pt x="1537" y="873"/>
                    <a:pt x="923"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409048" y="3894543"/>
              <a:ext cx="137473" cy="151068"/>
            </a:xfrm>
            <a:custGeom>
              <a:rect b="b" l="l" r="r" t="t"/>
              <a:pathLst>
                <a:path extrusionOk="0" h="1689" w="1537">
                  <a:moveTo>
                    <a:pt x="828" y="0"/>
                  </a:moveTo>
                  <a:cubicBezTo>
                    <a:pt x="828" y="0"/>
                    <a:pt x="828" y="0"/>
                    <a:pt x="828" y="0"/>
                  </a:cubicBezTo>
                  <a:cubicBezTo>
                    <a:pt x="682" y="3"/>
                    <a:pt x="0" y="574"/>
                    <a:pt x="38" y="817"/>
                  </a:cubicBezTo>
                  <a:cubicBezTo>
                    <a:pt x="75" y="1059"/>
                    <a:pt x="585" y="1689"/>
                    <a:pt x="712" y="1689"/>
                  </a:cubicBezTo>
                  <a:cubicBezTo>
                    <a:pt x="712" y="1689"/>
                    <a:pt x="713" y="1689"/>
                    <a:pt x="714" y="1689"/>
                  </a:cubicBezTo>
                  <a:cubicBezTo>
                    <a:pt x="836" y="1680"/>
                    <a:pt x="1462" y="1165"/>
                    <a:pt x="1500" y="1020"/>
                  </a:cubicBezTo>
                  <a:cubicBezTo>
                    <a:pt x="1537" y="873"/>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125424" y="3713243"/>
              <a:ext cx="231119" cy="248740"/>
            </a:xfrm>
            <a:custGeom>
              <a:rect b="b" l="l" r="r" t="t"/>
              <a:pathLst>
                <a:path extrusionOk="0" h="2781" w="2584">
                  <a:moveTo>
                    <a:pt x="1875" y="1"/>
                  </a:moveTo>
                  <a:cubicBezTo>
                    <a:pt x="1875" y="1"/>
                    <a:pt x="1875" y="1"/>
                    <a:pt x="1874" y="1"/>
                  </a:cubicBezTo>
                  <a:cubicBezTo>
                    <a:pt x="1729" y="3"/>
                    <a:pt x="1" y="1666"/>
                    <a:pt x="37" y="1910"/>
                  </a:cubicBezTo>
                  <a:cubicBezTo>
                    <a:pt x="74" y="2151"/>
                    <a:pt x="585" y="2781"/>
                    <a:pt x="711" y="2781"/>
                  </a:cubicBezTo>
                  <a:cubicBezTo>
                    <a:pt x="712" y="2781"/>
                    <a:pt x="712" y="2781"/>
                    <a:pt x="713" y="2780"/>
                  </a:cubicBezTo>
                  <a:cubicBezTo>
                    <a:pt x="837" y="2773"/>
                    <a:pt x="2509" y="1165"/>
                    <a:pt x="2547" y="1020"/>
                  </a:cubicBezTo>
                  <a:cubicBezTo>
                    <a:pt x="2583" y="873"/>
                    <a:pt x="1971" y="1"/>
                    <a:pt x="1875"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313970" y="3908765"/>
              <a:ext cx="227452" cy="253301"/>
            </a:xfrm>
            <a:custGeom>
              <a:rect b="b" l="l" r="r" t="t"/>
              <a:pathLst>
                <a:path extrusionOk="0" h="2832" w="2543">
                  <a:moveTo>
                    <a:pt x="1791" y="1"/>
                  </a:moveTo>
                  <a:cubicBezTo>
                    <a:pt x="1790" y="1"/>
                    <a:pt x="1790" y="1"/>
                    <a:pt x="1789" y="1"/>
                  </a:cubicBezTo>
                  <a:cubicBezTo>
                    <a:pt x="1645" y="9"/>
                    <a:pt x="0" y="1756"/>
                    <a:pt x="50" y="1997"/>
                  </a:cubicBezTo>
                  <a:cubicBezTo>
                    <a:pt x="97" y="2235"/>
                    <a:pt x="633" y="2832"/>
                    <a:pt x="763" y="2832"/>
                  </a:cubicBezTo>
                  <a:cubicBezTo>
                    <a:pt x="764" y="2832"/>
                    <a:pt x="766" y="2832"/>
                    <a:pt x="767" y="2832"/>
                  </a:cubicBezTo>
                  <a:cubicBezTo>
                    <a:pt x="889" y="2819"/>
                    <a:pt x="2481" y="1130"/>
                    <a:pt x="2511" y="983"/>
                  </a:cubicBezTo>
                  <a:cubicBezTo>
                    <a:pt x="2542" y="837"/>
                    <a:pt x="1892" y="1"/>
                    <a:pt x="1791"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pSp>
        <p:nvGrpSpPr>
          <p:cNvPr id="327" name="Google Shape;327;p30"/>
          <p:cNvGrpSpPr/>
          <p:nvPr/>
        </p:nvGrpSpPr>
        <p:grpSpPr>
          <a:xfrm>
            <a:off x="1361138" y="1803266"/>
            <a:ext cx="6421628" cy="2491708"/>
            <a:chOff x="1361138" y="1803266"/>
            <a:chExt cx="6421628" cy="2491708"/>
          </a:xfrm>
        </p:grpSpPr>
        <p:grpSp>
          <p:nvGrpSpPr>
            <p:cNvPr id="328" name="Google Shape;328;p30"/>
            <p:cNvGrpSpPr/>
            <p:nvPr/>
          </p:nvGrpSpPr>
          <p:grpSpPr>
            <a:xfrm>
              <a:off x="1361138" y="1803266"/>
              <a:ext cx="6421628" cy="2491708"/>
              <a:chOff x="1361138" y="1803266"/>
              <a:chExt cx="6421628" cy="2491708"/>
            </a:xfrm>
          </p:grpSpPr>
          <p:grpSp>
            <p:nvGrpSpPr>
              <p:cNvPr id="329" name="Google Shape;329;p30"/>
              <p:cNvGrpSpPr/>
              <p:nvPr/>
            </p:nvGrpSpPr>
            <p:grpSpPr>
              <a:xfrm>
                <a:off x="1721501" y="1803266"/>
                <a:ext cx="5701356" cy="2491708"/>
                <a:chOff x="1721501" y="1803266"/>
                <a:chExt cx="5701356" cy="2491708"/>
              </a:xfrm>
            </p:grpSpPr>
            <p:cxnSp>
              <p:nvCxnSpPr>
                <p:cNvPr id="330" name="Google Shape;330;p30"/>
                <p:cNvCxnSpPr>
                  <a:stCxn id="331" idx="2"/>
                  <a:endCxn id="332" idx="0"/>
                </p:cNvCxnSpPr>
                <p:nvPr/>
              </p:nvCxnSpPr>
              <p:spPr>
                <a:xfrm>
                  <a:off x="1721501" y="1803266"/>
                  <a:ext cx="0" cy="331200"/>
                </a:xfrm>
                <a:prstGeom prst="straightConnector1">
                  <a:avLst/>
                </a:prstGeom>
                <a:noFill/>
                <a:ln cap="flat" cmpd="sng" w="19050">
                  <a:solidFill>
                    <a:schemeClr val="dk2"/>
                  </a:solidFill>
                  <a:prstDash val="dash"/>
                  <a:round/>
                  <a:headEnd len="med" w="med" type="none"/>
                  <a:tailEnd len="med" w="med" type="none"/>
                </a:ln>
              </p:spPr>
            </p:cxnSp>
            <p:cxnSp>
              <p:nvCxnSpPr>
                <p:cNvPr id="333" name="Google Shape;333;p30"/>
                <p:cNvCxnSpPr>
                  <a:stCxn id="334" idx="2"/>
                  <a:endCxn id="335" idx="0"/>
                </p:cNvCxnSpPr>
                <p:nvPr/>
              </p:nvCxnSpPr>
              <p:spPr>
                <a:xfrm>
                  <a:off x="3621840" y="1803266"/>
                  <a:ext cx="0" cy="331200"/>
                </a:xfrm>
                <a:prstGeom prst="straightConnector1">
                  <a:avLst/>
                </a:prstGeom>
                <a:noFill/>
                <a:ln cap="flat" cmpd="sng" w="19050">
                  <a:solidFill>
                    <a:schemeClr val="dk2"/>
                  </a:solidFill>
                  <a:prstDash val="dash"/>
                  <a:round/>
                  <a:headEnd len="med" w="med" type="none"/>
                  <a:tailEnd len="med" w="med" type="none"/>
                </a:ln>
              </p:spPr>
            </p:cxnSp>
            <p:cxnSp>
              <p:nvCxnSpPr>
                <p:cNvPr id="336" name="Google Shape;336;p30"/>
                <p:cNvCxnSpPr>
                  <a:stCxn id="337" idx="2"/>
                  <a:endCxn id="338" idx="0"/>
                </p:cNvCxnSpPr>
                <p:nvPr/>
              </p:nvCxnSpPr>
              <p:spPr>
                <a:xfrm>
                  <a:off x="5522167" y="1803266"/>
                  <a:ext cx="0" cy="331200"/>
                </a:xfrm>
                <a:prstGeom prst="straightConnector1">
                  <a:avLst/>
                </a:prstGeom>
                <a:noFill/>
                <a:ln cap="flat" cmpd="sng" w="19050">
                  <a:solidFill>
                    <a:schemeClr val="dk2"/>
                  </a:solidFill>
                  <a:prstDash val="dash"/>
                  <a:round/>
                  <a:headEnd len="med" w="med" type="none"/>
                  <a:tailEnd len="med" w="med" type="none"/>
                </a:ln>
              </p:spPr>
            </p:cxnSp>
            <p:cxnSp>
              <p:nvCxnSpPr>
                <p:cNvPr id="339" name="Google Shape;339;p30"/>
                <p:cNvCxnSpPr>
                  <a:stCxn id="340" idx="2"/>
                  <a:endCxn id="341" idx="0"/>
                </p:cNvCxnSpPr>
                <p:nvPr/>
              </p:nvCxnSpPr>
              <p:spPr>
                <a:xfrm>
                  <a:off x="7422557" y="1803266"/>
                  <a:ext cx="300" cy="331200"/>
                </a:xfrm>
                <a:prstGeom prst="straightConnector1">
                  <a:avLst/>
                </a:prstGeom>
                <a:noFill/>
                <a:ln cap="flat" cmpd="sng" w="19050">
                  <a:solidFill>
                    <a:schemeClr val="dk2"/>
                  </a:solidFill>
                  <a:prstDash val="dash"/>
                  <a:round/>
                  <a:headEnd len="med" w="med" type="none"/>
                  <a:tailEnd len="med" w="med" type="none"/>
                </a:ln>
              </p:spPr>
            </p:cxnSp>
            <p:cxnSp>
              <p:nvCxnSpPr>
                <p:cNvPr id="342" name="Google Shape;342;p30"/>
                <p:cNvCxnSpPr>
                  <a:stCxn id="343" idx="1"/>
                  <a:endCxn id="344" idx="3"/>
                </p:cNvCxnSpPr>
                <p:nvPr/>
              </p:nvCxnSpPr>
              <p:spPr>
                <a:xfrm>
                  <a:off x="2401387" y="4294973"/>
                  <a:ext cx="540300" cy="0"/>
                </a:xfrm>
                <a:prstGeom prst="straightConnector1">
                  <a:avLst/>
                </a:prstGeom>
                <a:noFill/>
                <a:ln cap="flat" cmpd="sng" w="19050">
                  <a:solidFill>
                    <a:schemeClr val="dk2"/>
                  </a:solidFill>
                  <a:prstDash val="dash"/>
                  <a:round/>
                  <a:headEnd len="med" w="med" type="none"/>
                  <a:tailEnd len="med" w="med" type="none"/>
                </a:ln>
              </p:spPr>
            </p:cxnSp>
            <p:cxnSp>
              <p:nvCxnSpPr>
                <p:cNvPr id="345" name="Google Shape;345;p30"/>
                <p:cNvCxnSpPr>
                  <a:stCxn id="344" idx="1"/>
                  <a:endCxn id="346" idx="3"/>
                </p:cNvCxnSpPr>
                <p:nvPr/>
              </p:nvCxnSpPr>
              <p:spPr>
                <a:xfrm>
                  <a:off x="4301730" y="4294973"/>
                  <a:ext cx="540300" cy="0"/>
                </a:xfrm>
                <a:prstGeom prst="straightConnector1">
                  <a:avLst/>
                </a:prstGeom>
                <a:noFill/>
                <a:ln cap="flat" cmpd="sng" w="19050">
                  <a:solidFill>
                    <a:schemeClr val="dk2"/>
                  </a:solidFill>
                  <a:prstDash val="dash"/>
                  <a:round/>
                  <a:headEnd len="med" w="med" type="none"/>
                  <a:tailEnd len="med" w="med" type="none"/>
                </a:ln>
              </p:spPr>
            </p:cxnSp>
            <p:cxnSp>
              <p:nvCxnSpPr>
                <p:cNvPr id="347" name="Google Shape;347;p30"/>
                <p:cNvCxnSpPr>
                  <a:stCxn id="346" idx="1"/>
                  <a:endCxn id="348" idx="3"/>
                </p:cNvCxnSpPr>
                <p:nvPr/>
              </p:nvCxnSpPr>
              <p:spPr>
                <a:xfrm>
                  <a:off x="6202063" y="4294973"/>
                  <a:ext cx="540600" cy="0"/>
                </a:xfrm>
                <a:prstGeom prst="straightConnector1">
                  <a:avLst/>
                </a:prstGeom>
                <a:noFill/>
                <a:ln cap="flat" cmpd="sng" w="19050">
                  <a:solidFill>
                    <a:schemeClr val="dk2"/>
                  </a:solidFill>
                  <a:prstDash val="dash"/>
                  <a:round/>
                  <a:headEnd len="med" w="med" type="none"/>
                  <a:tailEnd len="med" w="med" type="none"/>
                </a:ln>
              </p:spPr>
            </p:cxnSp>
            <p:cxnSp>
              <p:nvCxnSpPr>
                <p:cNvPr id="349" name="Google Shape;349;p30"/>
                <p:cNvCxnSpPr>
                  <a:stCxn id="332" idx="3"/>
                  <a:endCxn id="335" idx="1"/>
                </p:cNvCxnSpPr>
                <p:nvPr/>
              </p:nvCxnSpPr>
              <p:spPr>
                <a:xfrm>
                  <a:off x="2081445" y="2343868"/>
                  <a:ext cx="1180500" cy="0"/>
                </a:xfrm>
                <a:prstGeom prst="straightConnector1">
                  <a:avLst/>
                </a:prstGeom>
                <a:noFill/>
                <a:ln cap="flat" cmpd="sng" w="19050">
                  <a:solidFill>
                    <a:schemeClr val="dk2"/>
                  </a:solidFill>
                  <a:prstDash val="dash"/>
                  <a:round/>
                  <a:headEnd len="med" w="med" type="none"/>
                  <a:tailEnd len="med" w="med" type="none"/>
                </a:ln>
              </p:spPr>
            </p:cxnSp>
            <p:cxnSp>
              <p:nvCxnSpPr>
                <p:cNvPr id="350" name="Google Shape;350;p30"/>
                <p:cNvCxnSpPr>
                  <a:stCxn id="335" idx="3"/>
                  <a:endCxn id="338" idx="1"/>
                </p:cNvCxnSpPr>
                <p:nvPr/>
              </p:nvCxnSpPr>
              <p:spPr>
                <a:xfrm>
                  <a:off x="3981895" y="2343868"/>
                  <a:ext cx="1180500" cy="0"/>
                </a:xfrm>
                <a:prstGeom prst="straightConnector1">
                  <a:avLst/>
                </a:prstGeom>
                <a:noFill/>
                <a:ln cap="flat" cmpd="sng" w="19050">
                  <a:solidFill>
                    <a:schemeClr val="dk2"/>
                  </a:solidFill>
                  <a:prstDash val="dash"/>
                  <a:round/>
                  <a:headEnd len="med" w="med" type="none"/>
                  <a:tailEnd len="med" w="med" type="none"/>
                </a:ln>
              </p:spPr>
            </p:cxnSp>
            <p:cxnSp>
              <p:nvCxnSpPr>
                <p:cNvPr id="351" name="Google Shape;351;p30"/>
                <p:cNvCxnSpPr>
                  <a:stCxn id="338" idx="3"/>
                  <a:endCxn id="341" idx="1"/>
                </p:cNvCxnSpPr>
                <p:nvPr/>
              </p:nvCxnSpPr>
              <p:spPr>
                <a:xfrm>
                  <a:off x="5882295" y="2343868"/>
                  <a:ext cx="1180500" cy="0"/>
                </a:xfrm>
                <a:prstGeom prst="straightConnector1">
                  <a:avLst/>
                </a:prstGeom>
                <a:noFill/>
                <a:ln cap="flat" cmpd="sng" w="19050">
                  <a:solidFill>
                    <a:schemeClr val="dk2"/>
                  </a:solidFill>
                  <a:prstDash val="dash"/>
                  <a:round/>
                  <a:headEnd len="med" w="med" type="none"/>
                  <a:tailEnd len="med" w="med" type="none"/>
                </a:ln>
              </p:spPr>
            </p:cxnSp>
          </p:grpSp>
          <p:cxnSp>
            <p:nvCxnSpPr>
              <p:cNvPr id="352" name="Google Shape;352;p30"/>
              <p:cNvCxnSpPr>
                <a:stCxn id="353" idx="0"/>
              </p:cNvCxnSpPr>
              <p:nvPr/>
            </p:nvCxnSpPr>
            <p:spPr>
              <a:xfrm rot="10800000">
                <a:off x="1721438" y="2879763"/>
                <a:ext cx="0" cy="228300"/>
              </a:xfrm>
              <a:prstGeom prst="straightConnector1">
                <a:avLst/>
              </a:prstGeom>
              <a:noFill/>
              <a:ln cap="flat" cmpd="sng" w="19050">
                <a:solidFill>
                  <a:schemeClr val="accent3"/>
                </a:solidFill>
                <a:prstDash val="dash"/>
                <a:round/>
                <a:headEnd len="med" w="med" type="none"/>
                <a:tailEnd len="med" w="med" type="oval"/>
              </a:ln>
            </p:spPr>
          </p:cxnSp>
          <p:sp>
            <p:nvSpPr>
              <p:cNvPr id="353" name="Google Shape;353;p30"/>
              <p:cNvSpPr/>
              <p:nvPr/>
            </p:nvSpPr>
            <p:spPr>
              <a:xfrm>
                <a:off x="1361138" y="3108063"/>
                <a:ext cx="720600" cy="720600"/>
              </a:xfrm>
              <a:prstGeom prst="ellipse">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30"/>
              <p:cNvCxnSpPr>
                <a:stCxn id="355" idx="0"/>
              </p:cNvCxnSpPr>
              <p:nvPr/>
            </p:nvCxnSpPr>
            <p:spPr>
              <a:xfrm rot="10800000">
                <a:off x="3621822" y="2879763"/>
                <a:ext cx="0" cy="228300"/>
              </a:xfrm>
              <a:prstGeom prst="straightConnector1">
                <a:avLst/>
              </a:prstGeom>
              <a:noFill/>
              <a:ln cap="flat" cmpd="sng" w="19050">
                <a:solidFill>
                  <a:schemeClr val="accent5"/>
                </a:solidFill>
                <a:prstDash val="dash"/>
                <a:round/>
                <a:headEnd len="med" w="med" type="none"/>
                <a:tailEnd len="med" w="med" type="oval"/>
              </a:ln>
            </p:spPr>
          </p:cxnSp>
          <p:sp>
            <p:nvSpPr>
              <p:cNvPr id="355" name="Google Shape;355;p30"/>
              <p:cNvSpPr/>
              <p:nvPr/>
            </p:nvSpPr>
            <p:spPr>
              <a:xfrm>
                <a:off x="3261522" y="3108063"/>
                <a:ext cx="720600" cy="720600"/>
              </a:xfrm>
              <a:prstGeom prst="ellipse">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30"/>
              <p:cNvCxnSpPr>
                <a:stCxn id="357" idx="0"/>
              </p:cNvCxnSpPr>
              <p:nvPr/>
            </p:nvCxnSpPr>
            <p:spPr>
              <a:xfrm rot="10800000">
                <a:off x="5522164" y="2879763"/>
                <a:ext cx="0" cy="228300"/>
              </a:xfrm>
              <a:prstGeom prst="straightConnector1">
                <a:avLst/>
              </a:prstGeom>
              <a:noFill/>
              <a:ln cap="flat" cmpd="sng" w="19050">
                <a:solidFill>
                  <a:schemeClr val="accent2"/>
                </a:solidFill>
                <a:prstDash val="dash"/>
                <a:round/>
                <a:headEnd len="med" w="med" type="none"/>
                <a:tailEnd len="med" w="med" type="oval"/>
              </a:ln>
            </p:spPr>
          </p:cxnSp>
          <p:sp>
            <p:nvSpPr>
              <p:cNvPr id="357" name="Google Shape;357;p30"/>
              <p:cNvSpPr/>
              <p:nvPr/>
            </p:nvSpPr>
            <p:spPr>
              <a:xfrm>
                <a:off x="5161864" y="3108063"/>
                <a:ext cx="720600" cy="720600"/>
              </a:xfrm>
              <a:prstGeom prst="ellipse">
                <a:avLst/>
              </a:prstGeom>
              <a:noFill/>
              <a:ln cap="flat" cmpd="sng" w="19050">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30"/>
              <p:cNvCxnSpPr>
                <a:stCxn id="359" idx="0"/>
              </p:cNvCxnSpPr>
              <p:nvPr/>
            </p:nvCxnSpPr>
            <p:spPr>
              <a:xfrm rot="10800000">
                <a:off x="7422465" y="2879763"/>
                <a:ext cx="0" cy="228300"/>
              </a:xfrm>
              <a:prstGeom prst="straightConnector1">
                <a:avLst/>
              </a:prstGeom>
              <a:noFill/>
              <a:ln cap="flat" cmpd="sng" w="19050">
                <a:solidFill>
                  <a:schemeClr val="accent4"/>
                </a:solidFill>
                <a:prstDash val="dash"/>
                <a:round/>
                <a:headEnd len="med" w="med" type="none"/>
                <a:tailEnd len="med" w="med" type="oval"/>
              </a:ln>
            </p:spPr>
          </p:cxnSp>
          <p:sp>
            <p:nvSpPr>
              <p:cNvPr id="359" name="Google Shape;359;p30"/>
              <p:cNvSpPr/>
              <p:nvPr/>
            </p:nvSpPr>
            <p:spPr>
              <a:xfrm>
                <a:off x="7062165" y="3108063"/>
                <a:ext cx="720600" cy="720600"/>
              </a:xfrm>
              <a:prstGeom prst="ellipse">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0"/>
            <p:cNvSpPr/>
            <p:nvPr/>
          </p:nvSpPr>
          <p:spPr>
            <a:xfrm>
              <a:off x="1364051" y="1994565"/>
              <a:ext cx="714768" cy="698746"/>
            </a:xfrm>
            <a:custGeom>
              <a:rect b="b" l="l" r="r" t="t"/>
              <a:pathLst>
                <a:path extrusionOk="0" h="8797" w="8999">
                  <a:moveTo>
                    <a:pt x="4300" y="0"/>
                  </a:moveTo>
                  <a:cubicBezTo>
                    <a:pt x="3536" y="0"/>
                    <a:pt x="2775" y="251"/>
                    <a:pt x="2059" y="834"/>
                  </a:cubicBezTo>
                  <a:cubicBezTo>
                    <a:pt x="1307" y="1445"/>
                    <a:pt x="780" y="2301"/>
                    <a:pt x="447" y="3211"/>
                  </a:cubicBezTo>
                  <a:cubicBezTo>
                    <a:pt x="152" y="4020"/>
                    <a:pt x="1" y="4909"/>
                    <a:pt x="205" y="5747"/>
                  </a:cubicBezTo>
                  <a:cubicBezTo>
                    <a:pt x="432" y="6680"/>
                    <a:pt x="1094" y="7476"/>
                    <a:pt x="1911" y="7982"/>
                  </a:cubicBezTo>
                  <a:cubicBezTo>
                    <a:pt x="2727" y="8487"/>
                    <a:pt x="3692" y="8723"/>
                    <a:pt x="4651" y="8783"/>
                  </a:cubicBezTo>
                  <a:cubicBezTo>
                    <a:pt x="4790" y="8792"/>
                    <a:pt x="4930" y="8797"/>
                    <a:pt x="5070" y="8797"/>
                  </a:cubicBezTo>
                  <a:cubicBezTo>
                    <a:pt x="5777" y="8797"/>
                    <a:pt x="6490" y="8674"/>
                    <a:pt x="7086" y="8303"/>
                  </a:cubicBezTo>
                  <a:cubicBezTo>
                    <a:pt x="7971" y="7752"/>
                    <a:pt x="8464" y="6734"/>
                    <a:pt x="8715" y="5722"/>
                  </a:cubicBezTo>
                  <a:cubicBezTo>
                    <a:pt x="8926" y="4867"/>
                    <a:pt x="8999" y="3952"/>
                    <a:pt x="8729" y="3113"/>
                  </a:cubicBezTo>
                  <a:cubicBezTo>
                    <a:pt x="8448" y="2233"/>
                    <a:pt x="7807" y="1499"/>
                    <a:pt x="7046" y="975"/>
                  </a:cubicBezTo>
                  <a:cubicBezTo>
                    <a:pt x="6175" y="375"/>
                    <a:pt x="5235" y="0"/>
                    <a:pt x="430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3264523" y="1994565"/>
              <a:ext cx="714768" cy="698746"/>
            </a:xfrm>
            <a:custGeom>
              <a:rect b="b" l="l" r="r" t="t"/>
              <a:pathLst>
                <a:path extrusionOk="0" h="8797" w="8999">
                  <a:moveTo>
                    <a:pt x="4300" y="0"/>
                  </a:moveTo>
                  <a:cubicBezTo>
                    <a:pt x="3536" y="0"/>
                    <a:pt x="2775" y="251"/>
                    <a:pt x="2059" y="834"/>
                  </a:cubicBezTo>
                  <a:cubicBezTo>
                    <a:pt x="1307" y="1445"/>
                    <a:pt x="780" y="2301"/>
                    <a:pt x="447" y="3211"/>
                  </a:cubicBezTo>
                  <a:cubicBezTo>
                    <a:pt x="152" y="4020"/>
                    <a:pt x="1" y="4909"/>
                    <a:pt x="205" y="5747"/>
                  </a:cubicBezTo>
                  <a:cubicBezTo>
                    <a:pt x="432" y="6680"/>
                    <a:pt x="1094" y="7476"/>
                    <a:pt x="1911" y="7982"/>
                  </a:cubicBezTo>
                  <a:cubicBezTo>
                    <a:pt x="2727" y="8487"/>
                    <a:pt x="3692" y="8723"/>
                    <a:pt x="4651" y="8783"/>
                  </a:cubicBezTo>
                  <a:cubicBezTo>
                    <a:pt x="4790" y="8792"/>
                    <a:pt x="4930" y="8797"/>
                    <a:pt x="5070" y="8797"/>
                  </a:cubicBezTo>
                  <a:cubicBezTo>
                    <a:pt x="5777" y="8797"/>
                    <a:pt x="6490" y="8674"/>
                    <a:pt x="7086" y="8303"/>
                  </a:cubicBezTo>
                  <a:cubicBezTo>
                    <a:pt x="7971" y="7752"/>
                    <a:pt x="8464" y="6734"/>
                    <a:pt x="8715" y="5722"/>
                  </a:cubicBezTo>
                  <a:cubicBezTo>
                    <a:pt x="8926" y="4867"/>
                    <a:pt x="8999" y="3952"/>
                    <a:pt x="8729" y="3113"/>
                  </a:cubicBezTo>
                  <a:cubicBezTo>
                    <a:pt x="8448" y="2233"/>
                    <a:pt x="7807" y="1499"/>
                    <a:pt x="7046" y="975"/>
                  </a:cubicBezTo>
                  <a:cubicBezTo>
                    <a:pt x="6175" y="375"/>
                    <a:pt x="5235" y="0"/>
                    <a:pt x="43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5164798" y="1994565"/>
              <a:ext cx="714768" cy="698746"/>
            </a:xfrm>
            <a:custGeom>
              <a:rect b="b" l="l" r="r" t="t"/>
              <a:pathLst>
                <a:path extrusionOk="0" h="8797" w="8999">
                  <a:moveTo>
                    <a:pt x="4300" y="0"/>
                  </a:moveTo>
                  <a:cubicBezTo>
                    <a:pt x="3536" y="0"/>
                    <a:pt x="2775" y="251"/>
                    <a:pt x="2059" y="834"/>
                  </a:cubicBezTo>
                  <a:cubicBezTo>
                    <a:pt x="1307" y="1445"/>
                    <a:pt x="780" y="2301"/>
                    <a:pt x="447" y="3211"/>
                  </a:cubicBezTo>
                  <a:cubicBezTo>
                    <a:pt x="152" y="4020"/>
                    <a:pt x="1" y="4909"/>
                    <a:pt x="205" y="5747"/>
                  </a:cubicBezTo>
                  <a:cubicBezTo>
                    <a:pt x="432" y="6680"/>
                    <a:pt x="1094" y="7476"/>
                    <a:pt x="1911" y="7982"/>
                  </a:cubicBezTo>
                  <a:cubicBezTo>
                    <a:pt x="2727" y="8487"/>
                    <a:pt x="3692" y="8723"/>
                    <a:pt x="4651" y="8783"/>
                  </a:cubicBezTo>
                  <a:cubicBezTo>
                    <a:pt x="4790" y="8792"/>
                    <a:pt x="4930" y="8797"/>
                    <a:pt x="5070" y="8797"/>
                  </a:cubicBezTo>
                  <a:cubicBezTo>
                    <a:pt x="5777" y="8797"/>
                    <a:pt x="6490" y="8674"/>
                    <a:pt x="7086" y="8303"/>
                  </a:cubicBezTo>
                  <a:cubicBezTo>
                    <a:pt x="7971" y="7752"/>
                    <a:pt x="8464" y="6734"/>
                    <a:pt x="8715" y="5722"/>
                  </a:cubicBezTo>
                  <a:cubicBezTo>
                    <a:pt x="8926" y="4867"/>
                    <a:pt x="8999" y="3952"/>
                    <a:pt x="8729" y="3113"/>
                  </a:cubicBezTo>
                  <a:cubicBezTo>
                    <a:pt x="8448" y="2233"/>
                    <a:pt x="7807" y="1499"/>
                    <a:pt x="7046" y="975"/>
                  </a:cubicBezTo>
                  <a:cubicBezTo>
                    <a:pt x="6175" y="375"/>
                    <a:pt x="5235" y="0"/>
                    <a:pt x="430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7064985" y="1994565"/>
              <a:ext cx="714768" cy="698746"/>
            </a:xfrm>
            <a:custGeom>
              <a:rect b="b" l="l" r="r" t="t"/>
              <a:pathLst>
                <a:path extrusionOk="0" h="8797" w="8999">
                  <a:moveTo>
                    <a:pt x="4300" y="0"/>
                  </a:moveTo>
                  <a:cubicBezTo>
                    <a:pt x="3536" y="0"/>
                    <a:pt x="2775" y="251"/>
                    <a:pt x="2059" y="834"/>
                  </a:cubicBezTo>
                  <a:cubicBezTo>
                    <a:pt x="1307" y="1445"/>
                    <a:pt x="780" y="2301"/>
                    <a:pt x="447" y="3211"/>
                  </a:cubicBezTo>
                  <a:cubicBezTo>
                    <a:pt x="152" y="4020"/>
                    <a:pt x="1" y="4909"/>
                    <a:pt x="205" y="5747"/>
                  </a:cubicBezTo>
                  <a:cubicBezTo>
                    <a:pt x="432" y="6680"/>
                    <a:pt x="1094" y="7476"/>
                    <a:pt x="1911" y="7982"/>
                  </a:cubicBezTo>
                  <a:cubicBezTo>
                    <a:pt x="2727" y="8487"/>
                    <a:pt x="3692" y="8723"/>
                    <a:pt x="4651" y="8783"/>
                  </a:cubicBezTo>
                  <a:cubicBezTo>
                    <a:pt x="4790" y="8792"/>
                    <a:pt x="4930" y="8797"/>
                    <a:pt x="5070" y="8797"/>
                  </a:cubicBezTo>
                  <a:cubicBezTo>
                    <a:pt x="5777" y="8797"/>
                    <a:pt x="6490" y="8674"/>
                    <a:pt x="7086" y="8303"/>
                  </a:cubicBezTo>
                  <a:cubicBezTo>
                    <a:pt x="7971" y="7752"/>
                    <a:pt x="8464" y="6734"/>
                    <a:pt x="8715" y="5722"/>
                  </a:cubicBezTo>
                  <a:cubicBezTo>
                    <a:pt x="8926" y="4867"/>
                    <a:pt x="8999" y="3952"/>
                    <a:pt x="8729" y="3113"/>
                  </a:cubicBezTo>
                  <a:cubicBezTo>
                    <a:pt x="8448" y="2233"/>
                    <a:pt x="7807" y="1499"/>
                    <a:pt x="7046" y="975"/>
                  </a:cubicBezTo>
                  <a:cubicBezTo>
                    <a:pt x="6175" y="375"/>
                    <a:pt x="5235" y="0"/>
                    <a:pt x="43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 name="Google Shape;364;p30"/>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Main </a:t>
            </a:r>
            <a:r>
              <a:rPr lang="en"/>
              <a:t>Consideration</a:t>
            </a:r>
            <a:endParaRPr/>
          </a:p>
        </p:txBody>
      </p:sp>
      <p:grpSp>
        <p:nvGrpSpPr>
          <p:cNvPr id="365" name="Google Shape;365;p30"/>
          <p:cNvGrpSpPr/>
          <p:nvPr/>
        </p:nvGrpSpPr>
        <p:grpSpPr>
          <a:xfrm>
            <a:off x="1041487" y="1368566"/>
            <a:ext cx="1359965" cy="3201358"/>
            <a:chOff x="1041487" y="1368566"/>
            <a:chExt cx="1359965" cy="3201358"/>
          </a:xfrm>
        </p:grpSpPr>
        <p:sp>
          <p:nvSpPr>
            <p:cNvPr id="331" name="Google Shape;331;p30"/>
            <p:cNvSpPr txBox="1"/>
            <p:nvPr/>
          </p:nvSpPr>
          <p:spPr>
            <a:xfrm flipH="1">
              <a:off x="1041551" y="1368566"/>
              <a:ext cx="1359900" cy="434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Londrina Solid"/>
                  <a:ea typeface="Londrina Solid"/>
                  <a:cs typeface="Londrina Solid"/>
                  <a:sym typeface="Londrina Solid"/>
                </a:rPr>
                <a:t>便利性</a:t>
              </a:r>
              <a:endParaRPr sz="1800">
                <a:solidFill>
                  <a:schemeClr val="accent3"/>
                </a:solidFill>
                <a:latin typeface="Londrina Solid"/>
                <a:ea typeface="Londrina Solid"/>
                <a:cs typeface="Londrina Solid"/>
                <a:sym typeface="Londrina Solid"/>
              </a:endParaRPr>
            </a:p>
          </p:txBody>
        </p:sp>
        <p:sp>
          <p:nvSpPr>
            <p:cNvPr id="343" name="Google Shape;343;p30"/>
            <p:cNvSpPr txBox="1"/>
            <p:nvPr/>
          </p:nvSpPr>
          <p:spPr>
            <a:xfrm flipH="1">
              <a:off x="1041487" y="4020023"/>
              <a:ext cx="1359900" cy="54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清晰明瞭</a:t>
              </a:r>
              <a:endParaRPr>
                <a:solidFill>
                  <a:schemeClr val="dk1"/>
                </a:solidFill>
                <a:latin typeface="DM Sans"/>
                <a:ea typeface="DM Sans"/>
                <a:cs typeface="DM Sans"/>
                <a:sym typeface="DM Sans"/>
              </a:endParaRPr>
            </a:p>
            <a:p>
              <a:pPr indent="0" lvl="0" marL="0" rtl="0" algn="ctr">
                <a:spcBef>
                  <a:spcPts val="0"/>
                </a:spcBef>
                <a:spcAft>
                  <a:spcPts val="0"/>
                </a:spcAft>
                <a:buNone/>
              </a:pPr>
              <a:r>
                <a:rPr lang="en">
                  <a:solidFill>
                    <a:schemeClr val="dk1"/>
                  </a:solidFill>
                  <a:latin typeface="DM Sans"/>
                  <a:ea typeface="DM Sans"/>
                  <a:cs typeface="DM Sans"/>
                  <a:sym typeface="DM Sans"/>
                </a:rPr>
                <a:t>簡單操作</a:t>
              </a:r>
              <a:endParaRPr>
                <a:solidFill>
                  <a:schemeClr val="dk1"/>
                </a:solidFill>
                <a:latin typeface="DM Sans"/>
                <a:ea typeface="DM Sans"/>
                <a:cs typeface="DM Sans"/>
                <a:sym typeface="DM Sans"/>
              </a:endParaRPr>
            </a:p>
          </p:txBody>
        </p:sp>
        <p:sp>
          <p:nvSpPr>
            <p:cNvPr id="332" name="Google Shape;332;p30"/>
            <p:cNvSpPr txBox="1"/>
            <p:nvPr/>
          </p:nvSpPr>
          <p:spPr>
            <a:xfrm>
              <a:off x="1361445" y="2134318"/>
              <a:ext cx="720000" cy="419100"/>
            </a:xfrm>
            <a:prstGeom prst="rect">
              <a:avLst/>
            </a:prstGeom>
            <a:noFill/>
            <a:ln>
              <a:noFill/>
            </a:ln>
          </p:spPr>
          <p:txBody>
            <a:bodyPr anchorCtr="0" anchor="ctr" bIns="91425" lIns="90000" spcFirstLastPara="1" rIns="90000" wrap="square" tIns="91425">
              <a:noAutofit/>
            </a:bodyPr>
            <a:lstStyle/>
            <a:p>
              <a:pPr indent="0" lvl="0" marL="0" rtl="0" algn="ctr">
                <a:spcBef>
                  <a:spcPts val="0"/>
                </a:spcBef>
                <a:spcAft>
                  <a:spcPts val="0"/>
                </a:spcAft>
                <a:buNone/>
              </a:pPr>
              <a:r>
                <a:rPr lang="en" sz="3000">
                  <a:solidFill>
                    <a:schemeClr val="lt1"/>
                  </a:solidFill>
                  <a:latin typeface="Londrina Solid"/>
                  <a:ea typeface="Londrina Solid"/>
                  <a:cs typeface="Londrina Solid"/>
                  <a:sym typeface="Londrina Solid"/>
                </a:rPr>
                <a:t>1</a:t>
              </a:r>
              <a:endParaRPr sz="3000">
                <a:solidFill>
                  <a:schemeClr val="lt1"/>
                </a:solidFill>
                <a:latin typeface="Londrina Solid"/>
                <a:ea typeface="Londrina Solid"/>
                <a:cs typeface="Londrina Solid"/>
                <a:sym typeface="Londrina Solid"/>
              </a:endParaRPr>
            </a:p>
          </p:txBody>
        </p:sp>
      </p:grpSp>
      <p:grpSp>
        <p:nvGrpSpPr>
          <p:cNvPr id="366" name="Google Shape;366;p30"/>
          <p:cNvGrpSpPr/>
          <p:nvPr/>
        </p:nvGrpSpPr>
        <p:grpSpPr>
          <a:xfrm>
            <a:off x="2941830" y="1368566"/>
            <a:ext cx="1359960" cy="3201358"/>
            <a:chOff x="2941830" y="1368566"/>
            <a:chExt cx="1359960" cy="3201358"/>
          </a:xfrm>
        </p:grpSpPr>
        <p:sp>
          <p:nvSpPr>
            <p:cNvPr id="334" name="Google Shape;334;p30"/>
            <p:cNvSpPr txBox="1"/>
            <p:nvPr/>
          </p:nvSpPr>
          <p:spPr>
            <a:xfrm flipH="1">
              <a:off x="2941890" y="1368566"/>
              <a:ext cx="1359900" cy="434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完整性</a:t>
              </a:r>
              <a:endParaRPr sz="1800">
                <a:solidFill>
                  <a:schemeClr val="accent5"/>
                </a:solidFill>
                <a:latin typeface="Londrina Solid"/>
                <a:ea typeface="Londrina Solid"/>
                <a:cs typeface="Londrina Solid"/>
                <a:sym typeface="Londrina Solid"/>
              </a:endParaRPr>
            </a:p>
          </p:txBody>
        </p:sp>
        <p:sp>
          <p:nvSpPr>
            <p:cNvPr id="344" name="Google Shape;344;p30"/>
            <p:cNvSpPr txBox="1"/>
            <p:nvPr/>
          </p:nvSpPr>
          <p:spPr>
            <a:xfrm flipH="1">
              <a:off x="2941830" y="4020023"/>
              <a:ext cx="1359900" cy="54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必要功能</a:t>
              </a:r>
              <a:endParaRPr>
                <a:solidFill>
                  <a:schemeClr val="dk1"/>
                </a:solidFill>
                <a:latin typeface="DM Sans"/>
                <a:ea typeface="DM Sans"/>
                <a:cs typeface="DM Sans"/>
                <a:sym typeface="DM Sans"/>
              </a:endParaRPr>
            </a:p>
            <a:p>
              <a:pPr indent="0" lvl="0" marL="0" rtl="0" algn="ctr">
                <a:spcBef>
                  <a:spcPts val="0"/>
                </a:spcBef>
                <a:spcAft>
                  <a:spcPts val="0"/>
                </a:spcAft>
                <a:buNone/>
              </a:pPr>
              <a:r>
                <a:rPr lang="en">
                  <a:solidFill>
                    <a:schemeClr val="dk1"/>
                  </a:solidFill>
                  <a:latin typeface="DM Sans"/>
                  <a:ea typeface="DM Sans"/>
                  <a:cs typeface="DM Sans"/>
                  <a:sym typeface="DM Sans"/>
                </a:rPr>
                <a:t>應有盡有</a:t>
              </a:r>
              <a:endParaRPr>
                <a:solidFill>
                  <a:schemeClr val="dk1"/>
                </a:solidFill>
                <a:latin typeface="DM Sans"/>
                <a:ea typeface="DM Sans"/>
                <a:cs typeface="DM Sans"/>
                <a:sym typeface="DM Sans"/>
              </a:endParaRPr>
            </a:p>
          </p:txBody>
        </p:sp>
        <p:sp>
          <p:nvSpPr>
            <p:cNvPr id="335" name="Google Shape;335;p30"/>
            <p:cNvSpPr txBox="1"/>
            <p:nvPr/>
          </p:nvSpPr>
          <p:spPr>
            <a:xfrm>
              <a:off x="3261895" y="2134318"/>
              <a:ext cx="720000" cy="419100"/>
            </a:xfrm>
            <a:prstGeom prst="rect">
              <a:avLst/>
            </a:prstGeom>
            <a:noFill/>
            <a:ln>
              <a:noFill/>
            </a:ln>
          </p:spPr>
          <p:txBody>
            <a:bodyPr anchorCtr="0" anchor="ctr" bIns="91425" lIns="90000" spcFirstLastPara="1" rIns="90000" wrap="square" tIns="91425">
              <a:noAutofit/>
            </a:bodyPr>
            <a:lstStyle/>
            <a:p>
              <a:pPr indent="0" lvl="0" marL="0" rtl="0" algn="ctr">
                <a:spcBef>
                  <a:spcPts val="0"/>
                </a:spcBef>
                <a:spcAft>
                  <a:spcPts val="0"/>
                </a:spcAft>
                <a:buNone/>
              </a:pPr>
              <a:r>
                <a:rPr lang="en" sz="3000">
                  <a:solidFill>
                    <a:schemeClr val="lt1"/>
                  </a:solidFill>
                  <a:latin typeface="Londrina Solid"/>
                  <a:ea typeface="Londrina Solid"/>
                  <a:cs typeface="Londrina Solid"/>
                  <a:sym typeface="Londrina Solid"/>
                </a:rPr>
                <a:t>2</a:t>
              </a:r>
              <a:endParaRPr sz="3000">
                <a:solidFill>
                  <a:schemeClr val="lt1"/>
                </a:solidFill>
                <a:latin typeface="Londrina Solid"/>
                <a:ea typeface="Londrina Solid"/>
                <a:cs typeface="Londrina Solid"/>
                <a:sym typeface="Londrina Solid"/>
              </a:endParaRPr>
            </a:p>
          </p:txBody>
        </p:sp>
      </p:grpSp>
      <p:grpSp>
        <p:nvGrpSpPr>
          <p:cNvPr id="367" name="Google Shape;367;p30"/>
          <p:cNvGrpSpPr/>
          <p:nvPr/>
        </p:nvGrpSpPr>
        <p:grpSpPr>
          <a:xfrm>
            <a:off x="4842163" y="1368566"/>
            <a:ext cx="1359954" cy="3201358"/>
            <a:chOff x="4842163" y="1368566"/>
            <a:chExt cx="1359954" cy="3201358"/>
          </a:xfrm>
        </p:grpSpPr>
        <p:sp>
          <p:nvSpPr>
            <p:cNvPr id="337" name="Google Shape;337;p30"/>
            <p:cNvSpPr txBox="1"/>
            <p:nvPr/>
          </p:nvSpPr>
          <p:spPr>
            <a:xfrm flipH="1">
              <a:off x="4842217" y="1368566"/>
              <a:ext cx="1359900" cy="434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Londrina Solid"/>
                  <a:ea typeface="Londrina Solid"/>
                  <a:cs typeface="Londrina Solid"/>
                  <a:sym typeface="Londrina Solid"/>
                </a:rPr>
                <a:t>安全性</a:t>
              </a:r>
              <a:endParaRPr sz="1800">
                <a:solidFill>
                  <a:schemeClr val="accent2"/>
                </a:solidFill>
                <a:latin typeface="Londrina Solid"/>
                <a:ea typeface="Londrina Solid"/>
                <a:cs typeface="Londrina Solid"/>
                <a:sym typeface="Londrina Solid"/>
              </a:endParaRPr>
            </a:p>
          </p:txBody>
        </p:sp>
        <p:sp>
          <p:nvSpPr>
            <p:cNvPr id="346" name="Google Shape;346;p30"/>
            <p:cNvSpPr txBox="1"/>
            <p:nvPr/>
          </p:nvSpPr>
          <p:spPr>
            <a:xfrm flipH="1">
              <a:off x="4842163" y="4020023"/>
              <a:ext cx="1359900" cy="54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雙層防護</a:t>
              </a:r>
              <a:endParaRPr>
                <a:solidFill>
                  <a:schemeClr val="dk1"/>
                </a:solidFill>
                <a:latin typeface="DM Sans"/>
                <a:ea typeface="DM Sans"/>
                <a:cs typeface="DM Sans"/>
                <a:sym typeface="DM Sans"/>
              </a:endParaRPr>
            </a:p>
            <a:p>
              <a:pPr indent="0" lvl="0" marL="0" rtl="0" algn="ctr">
                <a:spcBef>
                  <a:spcPts val="0"/>
                </a:spcBef>
                <a:spcAft>
                  <a:spcPts val="0"/>
                </a:spcAft>
                <a:buNone/>
              </a:pPr>
              <a:r>
                <a:rPr lang="en">
                  <a:solidFill>
                    <a:schemeClr val="dk1"/>
                  </a:solidFill>
                  <a:latin typeface="DM Sans"/>
                  <a:ea typeface="DM Sans"/>
                  <a:cs typeface="DM Sans"/>
                  <a:sym typeface="DM Sans"/>
                </a:rPr>
                <a:t>隨時通知</a:t>
              </a:r>
              <a:endParaRPr>
                <a:solidFill>
                  <a:schemeClr val="dk1"/>
                </a:solidFill>
                <a:latin typeface="DM Sans"/>
                <a:ea typeface="DM Sans"/>
                <a:cs typeface="DM Sans"/>
                <a:sym typeface="DM Sans"/>
              </a:endParaRPr>
            </a:p>
          </p:txBody>
        </p:sp>
        <p:sp>
          <p:nvSpPr>
            <p:cNvPr id="338" name="Google Shape;338;p30"/>
            <p:cNvSpPr txBox="1"/>
            <p:nvPr/>
          </p:nvSpPr>
          <p:spPr>
            <a:xfrm>
              <a:off x="5162295" y="2134318"/>
              <a:ext cx="720000" cy="419100"/>
            </a:xfrm>
            <a:prstGeom prst="rect">
              <a:avLst/>
            </a:prstGeom>
            <a:noFill/>
            <a:ln>
              <a:noFill/>
            </a:ln>
          </p:spPr>
          <p:txBody>
            <a:bodyPr anchorCtr="0" anchor="ctr" bIns="91425" lIns="90000" spcFirstLastPara="1" rIns="90000" wrap="square" tIns="91425">
              <a:noAutofit/>
            </a:bodyPr>
            <a:lstStyle/>
            <a:p>
              <a:pPr indent="0" lvl="0" marL="0" rtl="0" algn="ctr">
                <a:spcBef>
                  <a:spcPts val="0"/>
                </a:spcBef>
                <a:spcAft>
                  <a:spcPts val="0"/>
                </a:spcAft>
                <a:buNone/>
              </a:pPr>
              <a:r>
                <a:rPr lang="en" sz="3000">
                  <a:solidFill>
                    <a:schemeClr val="lt1"/>
                  </a:solidFill>
                  <a:latin typeface="Londrina Solid"/>
                  <a:ea typeface="Londrina Solid"/>
                  <a:cs typeface="Londrina Solid"/>
                  <a:sym typeface="Londrina Solid"/>
                </a:rPr>
                <a:t>3</a:t>
              </a:r>
              <a:endParaRPr sz="3000">
                <a:solidFill>
                  <a:schemeClr val="lt1"/>
                </a:solidFill>
                <a:latin typeface="Londrina Solid"/>
                <a:ea typeface="Londrina Solid"/>
                <a:cs typeface="Londrina Solid"/>
                <a:sym typeface="Londrina Solid"/>
              </a:endParaRPr>
            </a:p>
          </p:txBody>
        </p:sp>
      </p:grpSp>
      <p:grpSp>
        <p:nvGrpSpPr>
          <p:cNvPr id="368" name="Google Shape;368;p30"/>
          <p:cNvGrpSpPr/>
          <p:nvPr/>
        </p:nvGrpSpPr>
        <p:grpSpPr>
          <a:xfrm>
            <a:off x="6742558" y="1368566"/>
            <a:ext cx="1359949" cy="3201358"/>
            <a:chOff x="6742558" y="1368566"/>
            <a:chExt cx="1359949" cy="3201358"/>
          </a:xfrm>
        </p:grpSpPr>
        <p:sp>
          <p:nvSpPr>
            <p:cNvPr id="340" name="Google Shape;340;p30"/>
            <p:cNvSpPr txBox="1"/>
            <p:nvPr/>
          </p:nvSpPr>
          <p:spPr>
            <a:xfrm flipH="1">
              <a:off x="6742607" y="1368566"/>
              <a:ext cx="1359900" cy="434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Londrina Solid"/>
                  <a:ea typeface="Londrina Solid"/>
                  <a:cs typeface="Londrina Solid"/>
                  <a:sym typeface="Londrina Solid"/>
                </a:rPr>
                <a:t>效能性</a:t>
              </a:r>
              <a:endParaRPr sz="1800">
                <a:solidFill>
                  <a:schemeClr val="accent4"/>
                </a:solidFill>
                <a:latin typeface="Londrina Solid"/>
                <a:ea typeface="Londrina Solid"/>
                <a:cs typeface="Londrina Solid"/>
                <a:sym typeface="Londrina Solid"/>
              </a:endParaRPr>
            </a:p>
          </p:txBody>
        </p:sp>
        <p:sp>
          <p:nvSpPr>
            <p:cNvPr id="348" name="Google Shape;348;p30"/>
            <p:cNvSpPr txBox="1"/>
            <p:nvPr/>
          </p:nvSpPr>
          <p:spPr>
            <a:xfrm flipH="1">
              <a:off x="6742558" y="4020023"/>
              <a:ext cx="1359900" cy="54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雙平台偵測</a:t>
              </a:r>
              <a:endParaRPr>
                <a:solidFill>
                  <a:schemeClr val="dk1"/>
                </a:solidFill>
                <a:latin typeface="DM Sans"/>
                <a:ea typeface="DM Sans"/>
                <a:cs typeface="DM Sans"/>
                <a:sym typeface="DM Sans"/>
              </a:endParaRPr>
            </a:p>
            <a:p>
              <a:pPr indent="0" lvl="0" marL="0" rtl="0" algn="ctr">
                <a:spcBef>
                  <a:spcPts val="0"/>
                </a:spcBef>
                <a:spcAft>
                  <a:spcPts val="0"/>
                </a:spcAft>
                <a:buNone/>
              </a:pPr>
              <a:r>
                <a:rPr lang="en">
                  <a:solidFill>
                    <a:schemeClr val="dk1"/>
                  </a:solidFill>
                  <a:latin typeface="DM Sans"/>
                  <a:ea typeface="DM Sans"/>
                  <a:cs typeface="DM Sans"/>
                  <a:sym typeface="DM Sans"/>
                </a:rPr>
                <a:t>代碼優化</a:t>
              </a:r>
              <a:endParaRPr>
                <a:solidFill>
                  <a:schemeClr val="dk1"/>
                </a:solidFill>
                <a:latin typeface="DM Sans"/>
                <a:ea typeface="DM Sans"/>
                <a:cs typeface="DM Sans"/>
                <a:sym typeface="DM Sans"/>
              </a:endParaRPr>
            </a:p>
          </p:txBody>
        </p:sp>
        <p:sp>
          <p:nvSpPr>
            <p:cNvPr id="341" name="Google Shape;341;p30"/>
            <p:cNvSpPr txBox="1"/>
            <p:nvPr/>
          </p:nvSpPr>
          <p:spPr>
            <a:xfrm>
              <a:off x="7062770" y="2134318"/>
              <a:ext cx="720000" cy="419100"/>
            </a:xfrm>
            <a:prstGeom prst="rect">
              <a:avLst/>
            </a:prstGeom>
            <a:noFill/>
            <a:ln>
              <a:noFill/>
            </a:ln>
          </p:spPr>
          <p:txBody>
            <a:bodyPr anchorCtr="0" anchor="ctr" bIns="91425" lIns="90000" spcFirstLastPara="1" rIns="90000" wrap="square" tIns="91425">
              <a:noAutofit/>
            </a:bodyPr>
            <a:lstStyle/>
            <a:p>
              <a:pPr indent="0" lvl="0" marL="0" rtl="0" algn="ctr">
                <a:spcBef>
                  <a:spcPts val="0"/>
                </a:spcBef>
                <a:spcAft>
                  <a:spcPts val="0"/>
                </a:spcAft>
                <a:buNone/>
              </a:pPr>
              <a:r>
                <a:rPr lang="en" sz="3000">
                  <a:solidFill>
                    <a:schemeClr val="lt1"/>
                  </a:solidFill>
                  <a:latin typeface="Londrina Solid"/>
                  <a:ea typeface="Londrina Solid"/>
                  <a:cs typeface="Londrina Solid"/>
                  <a:sym typeface="Londrina Solid"/>
                </a:rPr>
                <a:t>4</a:t>
              </a:r>
              <a:endParaRPr sz="3000">
                <a:solidFill>
                  <a:schemeClr val="lt1"/>
                </a:solidFill>
                <a:latin typeface="Londrina Solid"/>
                <a:ea typeface="Londrina Solid"/>
                <a:cs typeface="Londrina Solid"/>
                <a:sym typeface="Londrina Solid"/>
              </a:endParaRPr>
            </a:p>
          </p:txBody>
        </p:sp>
      </p:grpSp>
      <p:grpSp>
        <p:nvGrpSpPr>
          <p:cNvPr id="369" name="Google Shape;369;p30"/>
          <p:cNvGrpSpPr/>
          <p:nvPr/>
        </p:nvGrpSpPr>
        <p:grpSpPr>
          <a:xfrm>
            <a:off x="7269213" y="3314946"/>
            <a:ext cx="307578" cy="306395"/>
            <a:chOff x="7233086" y="2689706"/>
            <a:chExt cx="375416" cy="373971"/>
          </a:xfrm>
        </p:grpSpPr>
        <p:sp>
          <p:nvSpPr>
            <p:cNvPr id="370" name="Google Shape;370;p30"/>
            <p:cNvSpPr/>
            <p:nvPr/>
          </p:nvSpPr>
          <p:spPr>
            <a:xfrm>
              <a:off x="7406287" y="2689706"/>
              <a:ext cx="202055" cy="202135"/>
            </a:xfrm>
            <a:custGeom>
              <a:rect b="b" l="l" r="r" t="t"/>
              <a:pathLst>
                <a:path extrusionOk="0" h="5037" w="5035">
                  <a:moveTo>
                    <a:pt x="2608" y="4924"/>
                  </a:moveTo>
                  <a:lnTo>
                    <a:pt x="112" y="2427"/>
                  </a:lnTo>
                  <a:cubicBezTo>
                    <a:pt x="0" y="2315"/>
                    <a:pt x="0" y="2132"/>
                    <a:pt x="112" y="2020"/>
                  </a:cubicBezTo>
                  <a:lnTo>
                    <a:pt x="2020" y="112"/>
                  </a:lnTo>
                  <a:cubicBezTo>
                    <a:pt x="2131" y="1"/>
                    <a:pt x="2315" y="1"/>
                    <a:pt x="2427" y="112"/>
                  </a:cubicBezTo>
                  <a:lnTo>
                    <a:pt x="4923" y="2610"/>
                  </a:lnTo>
                  <a:cubicBezTo>
                    <a:pt x="5035" y="2722"/>
                    <a:pt x="5035" y="2905"/>
                    <a:pt x="4923" y="3017"/>
                  </a:cubicBezTo>
                  <a:lnTo>
                    <a:pt x="3017" y="4924"/>
                  </a:lnTo>
                  <a:cubicBezTo>
                    <a:pt x="2904" y="5036"/>
                    <a:pt x="2722" y="5036"/>
                    <a:pt x="2608" y="4924"/>
                  </a:cubicBezTo>
                  <a:close/>
                </a:path>
              </a:pathLst>
            </a:custGeom>
            <a:solidFill>
              <a:srgbClr val="BFBF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7406287" y="2690830"/>
              <a:ext cx="202055" cy="199888"/>
            </a:xfrm>
            <a:custGeom>
              <a:rect b="b" l="l" r="r" t="t"/>
              <a:pathLst>
                <a:path extrusionOk="0" h="4981" w="5035">
                  <a:moveTo>
                    <a:pt x="2223" y="1"/>
                  </a:moveTo>
                  <a:cubicBezTo>
                    <a:pt x="2149" y="1"/>
                    <a:pt x="2075" y="29"/>
                    <a:pt x="2020" y="84"/>
                  </a:cubicBezTo>
                  <a:lnTo>
                    <a:pt x="112" y="1992"/>
                  </a:lnTo>
                  <a:cubicBezTo>
                    <a:pt x="0" y="2104"/>
                    <a:pt x="0" y="2287"/>
                    <a:pt x="112" y="2399"/>
                  </a:cubicBezTo>
                  <a:lnTo>
                    <a:pt x="2608" y="4896"/>
                  </a:lnTo>
                  <a:cubicBezTo>
                    <a:pt x="2665" y="4952"/>
                    <a:pt x="2739" y="4980"/>
                    <a:pt x="2813" y="4980"/>
                  </a:cubicBezTo>
                  <a:cubicBezTo>
                    <a:pt x="2887" y="4980"/>
                    <a:pt x="2960" y="4952"/>
                    <a:pt x="3017" y="4896"/>
                  </a:cubicBezTo>
                  <a:lnTo>
                    <a:pt x="4923" y="2989"/>
                  </a:lnTo>
                  <a:cubicBezTo>
                    <a:pt x="5035" y="2877"/>
                    <a:pt x="5035" y="2694"/>
                    <a:pt x="4923" y="2582"/>
                  </a:cubicBezTo>
                  <a:lnTo>
                    <a:pt x="2427" y="84"/>
                  </a:lnTo>
                  <a:cubicBezTo>
                    <a:pt x="2371" y="29"/>
                    <a:pt x="2297" y="1"/>
                    <a:pt x="2223"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7460663" y="2744042"/>
              <a:ext cx="147839" cy="146675"/>
            </a:xfrm>
            <a:custGeom>
              <a:rect b="b" l="l" r="r" t="t"/>
              <a:pathLst>
                <a:path extrusionOk="0" h="3655" w="3684">
                  <a:moveTo>
                    <a:pt x="2317" y="0"/>
                  </a:moveTo>
                  <a:lnTo>
                    <a:pt x="1317" y="999"/>
                  </a:lnTo>
                  <a:cubicBezTo>
                    <a:pt x="1289" y="1027"/>
                    <a:pt x="1252" y="1041"/>
                    <a:pt x="1215" y="1041"/>
                  </a:cubicBezTo>
                  <a:cubicBezTo>
                    <a:pt x="1178" y="1041"/>
                    <a:pt x="1141" y="1027"/>
                    <a:pt x="1114" y="999"/>
                  </a:cubicBezTo>
                  <a:lnTo>
                    <a:pt x="1006" y="893"/>
                  </a:lnTo>
                  <a:cubicBezTo>
                    <a:pt x="978" y="865"/>
                    <a:pt x="942" y="851"/>
                    <a:pt x="905" y="851"/>
                  </a:cubicBezTo>
                  <a:cubicBezTo>
                    <a:pt x="868" y="851"/>
                    <a:pt x="832" y="865"/>
                    <a:pt x="804" y="893"/>
                  </a:cubicBezTo>
                  <a:lnTo>
                    <a:pt x="539" y="1158"/>
                  </a:lnTo>
                  <a:cubicBezTo>
                    <a:pt x="483" y="1215"/>
                    <a:pt x="483" y="1305"/>
                    <a:pt x="539" y="1361"/>
                  </a:cubicBezTo>
                  <a:lnTo>
                    <a:pt x="646" y="1468"/>
                  </a:lnTo>
                  <a:cubicBezTo>
                    <a:pt x="701" y="1525"/>
                    <a:pt x="701" y="1616"/>
                    <a:pt x="646" y="1670"/>
                  </a:cubicBezTo>
                  <a:lnTo>
                    <a:pt x="1" y="2316"/>
                  </a:lnTo>
                  <a:lnTo>
                    <a:pt x="1255" y="3570"/>
                  </a:lnTo>
                  <a:cubicBezTo>
                    <a:pt x="1311" y="3626"/>
                    <a:pt x="1385" y="3654"/>
                    <a:pt x="1459" y="3654"/>
                  </a:cubicBezTo>
                  <a:cubicBezTo>
                    <a:pt x="1533" y="3654"/>
                    <a:pt x="1607" y="3626"/>
                    <a:pt x="1663" y="3570"/>
                  </a:cubicBezTo>
                  <a:lnTo>
                    <a:pt x="3569" y="1663"/>
                  </a:lnTo>
                  <a:cubicBezTo>
                    <a:pt x="3683" y="1549"/>
                    <a:pt x="3683" y="1368"/>
                    <a:pt x="3570" y="1254"/>
                  </a:cubicBezTo>
                  <a:lnTo>
                    <a:pt x="2317" y="0"/>
                  </a:lnTo>
                  <a:close/>
                </a:path>
              </a:pathLst>
            </a:custGeom>
            <a:solidFill>
              <a:srgbClr val="4359C4">
                <a:alpha val="3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7406327" y="2748738"/>
              <a:ext cx="143104" cy="141940"/>
            </a:xfrm>
            <a:custGeom>
              <a:rect b="b" l="l" r="r" t="t"/>
              <a:pathLst>
                <a:path extrusionOk="0" h="3537" w="3566">
                  <a:moveTo>
                    <a:pt x="661" y="0"/>
                  </a:moveTo>
                  <a:lnTo>
                    <a:pt x="112" y="549"/>
                  </a:lnTo>
                  <a:cubicBezTo>
                    <a:pt x="0" y="661"/>
                    <a:pt x="0" y="844"/>
                    <a:pt x="112" y="956"/>
                  </a:cubicBezTo>
                  <a:lnTo>
                    <a:pt x="2609" y="3453"/>
                  </a:lnTo>
                  <a:cubicBezTo>
                    <a:pt x="2665" y="3508"/>
                    <a:pt x="2739" y="3536"/>
                    <a:pt x="2813" y="3536"/>
                  </a:cubicBezTo>
                  <a:cubicBezTo>
                    <a:pt x="2887" y="3536"/>
                    <a:pt x="2961" y="3508"/>
                    <a:pt x="3017" y="3453"/>
                  </a:cubicBezTo>
                  <a:lnTo>
                    <a:pt x="3565" y="2904"/>
                  </a:lnTo>
                  <a:lnTo>
                    <a:pt x="661" y="0"/>
                  </a:lnTo>
                  <a:close/>
                </a:path>
              </a:pathLst>
            </a:custGeom>
            <a:solidFill>
              <a:srgbClr val="4359C4">
                <a:alpha val="3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7473345" y="2721409"/>
              <a:ext cx="39689" cy="38525"/>
            </a:xfrm>
            <a:custGeom>
              <a:rect b="b" l="l" r="r" t="t"/>
              <a:pathLst>
                <a:path extrusionOk="0" h="960" w="989">
                  <a:moveTo>
                    <a:pt x="495" y="1"/>
                  </a:moveTo>
                  <a:cubicBezTo>
                    <a:pt x="457" y="1"/>
                    <a:pt x="420" y="15"/>
                    <a:pt x="391" y="44"/>
                  </a:cubicBezTo>
                  <a:lnTo>
                    <a:pt x="57" y="376"/>
                  </a:lnTo>
                  <a:cubicBezTo>
                    <a:pt x="0" y="433"/>
                    <a:pt x="0" y="526"/>
                    <a:pt x="57" y="584"/>
                  </a:cubicBezTo>
                  <a:lnTo>
                    <a:pt x="391" y="917"/>
                  </a:lnTo>
                  <a:cubicBezTo>
                    <a:pt x="420" y="945"/>
                    <a:pt x="457" y="959"/>
                    <a:pt x="495" y="959"/>
                  </a:cubicBezTo>
                  <a:cubicBezTo>
                    <a:pt x="533" y="959"/>
                    <a:pt x="570" y="945"/>
                    <a:pt x="599" y="917"/>
                  </a:cubicBezTo>
                  <a:lnTo>
                    <a:pt x="931" y="584"/>
                  </a:lnTo>
                  <a:cubicBezTo>
                    <a:pt x="989" y="528"/>
                    <a:pt x="989" y="434"/>
                    <a:pt x="931" y="376"/>
                  </a:cubicBezTo>
                  <a:lnTo>
                    <a:pt x="599" y="44"/>
                  </a:lnTo>
                  <a:cubicBezTo>
                    <a:pt x="570" y="15"/>
                    <a:pt x="533" y="1"/>
                    <a:pt x="495"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7537553" y="2785617"/>
              <a:ext cx="39769" cy="38565"/>
            </a:xfrm>
            <a:custGeom>
              <a:rect b="b" l="l" r="r" t="t"/>
              <a:pathLst>
                <a:path extrusionOk="0" h="961" w="991">
                  <a:moveTo>
                    <a:pt x="496" y="0"/>
                  </a:moveTo>
                  <a:cubicBezTo>
                    <a:pt x="458" y="0"/>
                    <a:pt x="420" y="15"/>
                    <a:pt x="391" y="44"/>
                  </a:cubicBezTo>
                  <a:lnTo>
                    <a:pt x="59" y="376"/>
                  </a:lnTo>
                  <a:cubicBezTo>
                    <a:pt x="1" y="433"/>
                    <a:pt x="1" y="527"/>
                    <a:pt x="59" y="585"/>
                  </a:cubicBezTo>
                  <a:lnTo>
                    <a:pt x="391" y="917"/>
                  </a:lnTo>
                  <a:cubicBezTo>
                    <a:pt x="420" y="946"/>
                    <a:pt x="458" y="961"/>
                    <a:pt x="496" y="961"/>
                  </a:cubicBezTo>
                  <a:cubicBezTo>
                    <a:pt x="534" y="961"/>
                    <a:pt x="572" y="946"/>
                    <a:pt x="600" y="917"/>
                  </a:cubicBezTo>
                  <a:lnTo>
                    <a:pt x="933" y="585"/>
                  </a:lnTo>
                  <a:cubicBezTo>
                    <a:pt x="991" y="528"/>
                    <a:pt x="991" y="434"/>
                    <a:pt x="933" y="376"/>
                  </a:cubicBezTo>
                  <a:lnTo>
                    <a:pt x="600" y="44"/>
                  </a:lnTo>
                  <a:cubicBezTo>
                    <a:pt x="572" y="15"/>
                    <a:pt x="534" y="0"/>
                    <a:pt x="496" y="0"/>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7444411" y="2754757"/>
              <a:ext cx="34993" cy="34351"/>
            </a:xfrm>
            <a:custGeom>
              <a:rect b="b" l="l" r="r" t="t"/>
              <a:pathLst>
                <a:path extrusionOk="0" h="856" w="872">
                  <a:moveTo>
                    <a:pt x="297" y="1"/>
                  </a:moveTo>
                  <a:cubicBezTo>
                    <a:pt x="275" y="1"/>
                    <a:pt x="253" y="9"/>
                    <a:pt x="237" y="26"/>
                  </a:cubicBezTo>
                  <a:lnTo>
                    <a:pt x="33" y="229"/>
                  </a:lnTo>
                  <a:cubicBezTo>
                    <a:pt x="1" y="262"/>
                    <a:pt x="1" y="316"/>
                    <a:pt x="33" y="348"/>
                  </a:cubicBezTo>
                  <a:lnTo>
                    <a:pt x="516" y="831"/>
                  </a:lnTo>
                  <a:cubicBezTo>
                    <a:pt x="532" y="847"/>
                    <a:pt x="554" y="856"/>
                    <a:pt x="575" y="856"/>
                  </a:cubicBezTo>
                  <a:cubicBezTo>
                    <a:pt x="597" y="856"/>
                    <a:pt x="619" y="847"/>
                    <a:pt x="635" y="831"/>
                  </a:cubicBezTo>
                  <a:lnTo>
                    <a:pt x="838" y="627"/>
                  </a:lnTo>
                  <a:cubicBezTo>
                    <a:pt x="871" y="594"/>
                    <a:pt x="871" y="540"/>
                    <a:pt x="838" y="507"/>
                  </a:cubicBezTo>
                  <a:lnTo>
                    <a:pt x="357" y="26"/>
                  </a:lnTo>
                  <a:cubicBezTo>
                    <a:pt x="340" y="9"/>
                    <a:pt x="319" y="1"/>
                    <a:pt x="2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7508699" y="2819005"/>
              <a:ext cx="34953" cy="34311"/>
            </a:xfrm>
            <a:custGeom>
              <a:rect b="b" l="l" r="r" t="t"/>
              <a:pathLst>
                <a:path extrusionOk="0" h="855" w="871">
                  <a:moveTo>
                    <a:pt x="296" y="1"/>
                  </a:moveTo>
                  <a:cubicBezTo>
                    <a:pt x="274" y="1"/>
                    <a:pt x="253" y="9"/>
                    <a:pt x="236" y="26"/>
                  </a:cubicBezTo>
                  <a:lnTo>
                    <a:pt x="33" y="229"/>
                  </a:lnTo>
                  <a:cubicBezTo>
                    <a:pt x="0" y="261"/>
                    <a:pt x="0" y="316"/>
                    <a:pt x="33" y="349"/>
                  </a:cubicBezTo>
                  <a:lnTo>
                    <a:pt x="514" y="830"/>
                  </a:lnTo>
                  <a:cubicBezTo>
                    <a:pt x="531" y="846"/>
                    <a:pt x="552" y="855"/>
                    <a:pt x="574" y="855"/>
                  </a:cubicBezTo>
                  <a:cubicBezTo>
                    <a:pt x="596" y="855"/>
                    <a:pt x="618" y="846"/>
                    <a:pt x="634" y="830"/>
                  </a:cubicBezTo>
                  <a:lnTo>
                    <a:pt x="837" y="628"/>
                  </a:lnTo>
                  <a:cubicBezTo>
                    <a:pt x="871" y="594"/>
                    <a:pt x="871" y="540"/>
                    <a:pt x="837" y="507"/>
                  </a:cubicBezTo>
                  <a:lnTo>
                    <a:pt x="356" y="26"/>
                  </a:lnTo>
                  <a:cubicBezTo>
                    <a:pt x="340" y="9"/>
                    <a:pt x="318" y="1"/>
                    <a:pt x="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7478040" y="2690790"/>
              <a:ext cx="130463" cy="129299"/>
            </a:xfrm>
            <a:custGeom>
              <a:rect b="b" l="l" r="r" t="t"/>
              <a:pathLst>
                <a:path extrusionOk="0" h="3222" w="3251">
                  <a:moveTo>
                    <a:pt x="436" y="1"/>
                  </a:moveTo>
                  <a:cubicBezTo>
                    <a:pt x="362" y="1"/>
                    <a:pt x="289" y="28"/>
                    <a:pt x="233" y="84"/>
                  </a:cubicBezTo>
                  <a:lnTo>
                    <a:pt x="0" y="316"/>
                  </a:lnTo>
                  <a:lnTo>
                    <a:pt x="2904" y="3221"/>
                  </a:lnTo>
                  <a:lnTo>
                    <a:pt x="3136" y="2989"/>
                  </a:lnTo>
                  <a:cubicBezTo>
                    <a:pt x="3250" y="2876"/>
                    <a:pt x="3250" y="2695"/>
                    <a:pt x="3136" y="2581"/>
                  </a:cubicBezTo>
                  <a:lnTo>
                    <a:pt x="640" y="84"/>
                  </a:lnTo>
                  <a:cubicBezTo>
                    <a:pt x="584" y="28"/>
                    <a:pt x="510" y="1"/>
                    <a:pt x="436" y="1"/>
                  </a:cubicBezTo>
                  <a:close/>
                </a:path>
              </a:pathLst>
            </a:custGeom>
            <a:solidFill>
              <a:srgbClr val="4359C4">
                <a:alpha val="3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7233086" y="2923062"/>
              <a:ext cx="141900" cy="140616"/>
            </a:xfrm>
            <a:custGeom>
              <a:rect b="b" l="l" r="r" t="t"/>
              <a:pathLst>
                <a:path extrusionOk="0" h="3504" w="3536">
                  <a:moveTo>
                    <a:pt x="1238" y="1829"/>
                  </a:moveTo>
                  <a:cubicBezTo>
                    <a:pt x="1273" y="1829"/>
                    <a:pt x="1309" y="1842"/>
                    <a:pt x="1336" y="1870"/>
                  </a:cubicBezTo>
                  <a:lnTo>
                    <a:pt x="1668" y="2202"/>
                  </a:lnTo>
                  <a:cubicBezTo>
                    <a:pt x="1722" y="2256"/>
                    <a:pt x="1722" y="2342"/>
                    <a:pt x="1668" y="2397"/>
                  </a:cubicBezTo>
                  <a:cubicBezTo>
                    <a:pt x="1640" y="2424"/>
                    <a:pt x="1605" y="2438"/>
                    <a:pt x="1570" y="2438"/>
                  </a:cubicBezTo>
                  <a:cubicBezTo>
                    <a:pt x="1535" y="2438"/>
                    <a:pt x="1500" y="2424"/>
                    <a:pt x="1473" y="2397"/>
                  </a:cubicBezTo>
                  <a:lnTo>
                    <a:pt x="1140" y="2064"/>
                  </a:lnTo>
                  <a:cubicBezTo>
                    <a:pt x="1086" y="2010"/>
                    <a:pt x="1086" y="1924"/>
                    <a:pt x="1140" y="1870"/>
                  </a:cubicBezTo>
                  <a:cubicBezTo>
                    <a:pt x="1167" y="1842"/>
                    <a:pt x="1203" y="1829"/>
                    <a:pt x="1238" y="1829"/>
                  </a:cubicBezTo>
                  <a:close/>
                  <a:moveTo>
                    <a:pt x="377" y="0"/>
                  </a:moveTo>
                  <a:lnTo>
                    <a:pt x="123" y="253"/>
                  </a:lnTo>
                  <a:cubicBezTo>
                    <a:pt x="1" y="376"/>
                    <a:pt x="1" y="575"/>
                    <a:pt x="123" y="699"/>
                  </a:cubicBezTo>
                  <a:lnTo>
                    <a:pt x="708" y="1282"/>
                  </a:lnTo>
                  <a:cubicBezTo>
                    <a:pt x="810" y="1385"/>
                    <a:pt x="834" y="1544"/>
                    <a:pt x="764" y="1671"/>
                  </a:cubicBezTo>
                  <a:cubicBezTo>
                    <a:pt x="695" y="1799"/>
                    <a:pt x="718" y="1957"/>
                    <a:pt x="821" y="2061"/>
                  </a:cubicBezTo>
                  <a:lnTo>
                    <a:pt x="1475" y="2715"/>
                  </a:lnTo>
                  <a:cubicBezTo>
                    <a:pt x="1539" y="2778"/>
                    <a:pt x="1623" y="2811"/>
                    <a:pt x="1709" y="2811"/>
                  </a:cubicBezTo>
                  <a:cubicBezTo>
                    <a:pt x="1762" y="2811"/>
                    <a:pt x="1815" y="2798"/>
                    <a:pt x="1864" y="2772"/>
                  </a:cubicBezTo>
                  <a:cubicBezTo>
                    <a:pt x="1913" y="2745"/>
                    <a:pt x="1967" y="2732"/>
                    <a:pt x="2021" y="2732"/>
                  </a:cubicBezTo>
                  <a:cubicBezTo>
                    <a:pt x="2106" y="2732"/>
                    <a:pt x="2190" y="2765"/>
                    <a:pt x="2253" y="2828"/>
                  </a:cubicBezTo>
                  <a:lnTo>
                    <a:pt x="2837" y="3412"/>
                  </a:lnTo>
                  <a:cubicBezTo>
                    <a:pt x="2899" y="3473"/>
                    <a:pt x="2979" y="3504"/>
                    <a:pt x="3060" y="3504"/>
                  </a:cubicBezTo>
                  <a:cubicBezTo>
                    <a:pt x="3140" y="3504"/>
                    <a:pt x="3220" y="3473"/>
                    <a:pt x="3282" y="3412"/>
                  </a:cubicBezTo>
                  <a:lnTo>
                    <a:pt x="3535" y="3159"/>
                  </a:lnTo>
                  <a:lnTo>
                    <a:pt x="377" y="0"/>
                  </a:ln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7246851" y="2923022"/>
              <a:ext cx="128416" cy="140656"/>
            </a:xfrm>
            <a:custGeom>
              <a:rect b="b" l="l" r="r" t="t"/>
              <a:pathLst>
                <a:path extrusionOk="0" h="3505" w="3200">
                  <a:moveTo>
                    <a:pt x="895" y="1831"/>
                  </a:moveTo>
                  <a:cubicBezTo>
                    <a:pt x="930" y="1831"/>
                    <a:pt x="966" y="1845"/>
                    <a:pt x="993" y="1872"/>
                  </a:cubicBezTo>
                  <a:lnTo>
                    <a:pt x="1325" y="2204"/>
                  </a:lnTo>
                  <a:cubicBezTo>
                    <a:pt x="1379" y="2258"/>
                    <a:pt x="1379" y="2345"/>
                    <a:pt x="1325" y="2399"/>
                  </a:cubicBezTo>
                  <a:cubicBezTo>
                    <a:pt x="1298" y="2426"/>
                    <a:pt x="1263" y="2440"/>
                    <a:pt x="1227" y="2440"/>
                  </a:cubicBezTo>
                  <a:cubicBezTo>
                    <a:pt x="1192" y="2440"/>
                    <a:pt x="1157" y="2426"/>
                    <a:pt x="1130" y="2399"/>
                  </a:cubicBezTo>
                  <a:lnTo>
                    <a:pt x="797" y="2067"/>
                  </a:lnTo>
                  <a:cubicBezTo>
                    <a:pt x="744" y="2012"/>
                    <a:pt x="744" y="1926"/>
                    <a:pt x="797" y="1872"/>
                  </a:cubicBezTo>
                  <a:cubicBezTo>
                    <a:pt x="824" y="1845"/>
                    <a:pt x="860" y="1831"/>
                    <a:pt x="895" y="1831"/>
                  </a:cubicBezTo>
                  <a:close/>
                  <a:moveTo>
                    <a:pt x="40" y="0"/>
                  </a:moveTo>
                  <a:lnTo>
                    <a:pt x="1" y="41"/>
                  </a:lnTo>
                  <a:lnTo>
                    <a:pt x="1" y="912"/>
                  </a:lnTo>
                  <a:lnTo>
                    <a:pt x="372" y="1283"/>
                  </a:lnTo>
                  <a:cubicBezTo>
                    <a:pt x="477" y="1387"/>
                    <a:pt x="497" y="1546"/>
                    <a:pt x="428" y="1676"/>
                  </a:cubicBezTo>
                  <a:cubicBezTo>
                    <a:pt x="361" y="1803"/>
                    <a:pt x="385" y="1958"/>
                    <a:pt x="486" y="2062"/>
                  </a:cubicBezTo>
                  <a:lnTo>
                    <a:pt x="1140" y="2716"/>
                  </a:lnTo>
                  <a:cubicBezTo>
                    <a:pt x="1204" y="2779"/>
                    <a:pt x="1287" y="2811"/>
                    <a:pt x="1371" y="2811"/>
                  </a:cubicBezTo>
                  <a:cubicBezTo>
                    <a:pt x="1426" y="2811"/>
                    <a:pt x="1481" y="2798"/>
                    <a:pt x="1532" y="2771"/>
                  </a:cubicBezTo>
                  <a:cubicBezTo>
                    <a:pt x="1580" y="2745"/>
                    <a:pt x="1633" y="2733"/>
                    <a:pt x="1685" y="2733"/>
                  </a:cubicBezTo>
                  <a:cubicBezTo>
                    <a:pt x="1770" y="2733"/>
                    <a:pt x="1854" y="2766"/>
                    <a:pt x="1918" y="2829"/>
                  </a:cubicBezTo>
                  <a:lnTo>
                    <a:pt x="2502" y="3413"/>
                  </a:lnTo>
                  <a:cubicBezTo>
                    <a:pt x="2564" y="3474"/>
                    <a:pt x="2644" y="3505"/>
                    <a:pt x="2724" y="3505"/>
                  </a:cubicBezTo>
                  <a:cubicBezTo>
                    <a:pt x="2805" y="3505"/>
                    <a:pt x="2885" y="3474"/>
                    <a:pt x="2947" y="3413"/>
                  </a:cubicBezTo>
                  <a:lnTo>
                    <a:pt x="3200" y="3160"/>
                  </a:lnTo>
                  <a:lnTo>
                    <a:pt x="40" y="0"/>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7242477" y="2758329"/>
              <a:ext cx="298407" cy="293872"/>
            </a:xfrm>
            <a:custGeom>
              <a:rect b="b" l="l" r="r" t="t"/>
              <a:pathLst>
                <a:path extrusionOk="0" h="7323" w="7436">
                  <a:moveTo>
                    <a:pt x="3795" y="0"/>
                  </a:moveTo>
                  <a:cubicBezTo>
                    <a:pt x="3723" y="0"/>
                    <a:pt x="3650" y="28"/>
                    <a:pt x="3595" y="83"/>
                  </a:cubicBezTo>
                  <a:lnTo>
                    <a:pt x="341" y="3338"/>
                  </a:lnTo>
                  <a:cubicBezTo>
                    <a:pt x="0" y="3677"/>
                    <a:pt x="0" y="4229"/>
                    <a:pt x="341" y="4568"/>
                  </a:cubicBezTo>
                  <a:lnTo>
                    <a:pt x="2839" y="7068"/>
                  </a:lnTo>
                  <a:cubicBezTo>
                    <a:pt x="3010" y="7238"/>
                    <a:pt x="3233" y="7323"/>
                    <a:pt x="3455" y="7323"/>
                  </a:cubicBezTo>
                  <a:cubicBezTo>
                    <a:pt x="3678" y="7323"/>
                    <a:pt x="3900" y="7238"/>
                    <a:pt x="4069" y="7068"/>
                  </a:cubicBezTo>
                  <a:lnTo>
                    <a:pt x="7324" y="3813"/>
                  </a:lnTo>
                  <a:cubicBezTo>
                    <a:pt x="7435" y="3702"/>
                    <a:pt x="7435" y="3523"/>
                    <a:pt x="7324" y="3412"/>
                  </a:cubicBezTo>
                  <a:lnTo>
                    <a:pt x="3996" y="83"/>
                  </a:lnTo>
                  <a:cubicBezTo>
                    <a:pt x="3940" y="28"/>
                    <a:pt x="3868" y="0"/>
                    <a:pt x="3795"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7242477" y="2877916"/>
              <a:ext cx="177776" cy="174325"/>
            </a:xfrm>
            <a:custGeom>
              <a:rect b="b" l="l" r="r" t="t"/>
              <a:pathLst>
                <a:path extrusionOk="0" h="4344" w="4430">
                  <a:moveTo>
                    <a:pt x="700" y="0"/>
                  </a:moveTo>
                  <a:lnTo>
                    <a:pt x="341" y="359"/>
                  </a:lnTo>
                  <a:cubicBezTo>
                    <a:pt x="0" y="700"/>
                    <a:pt x="0" y="1250"/>
                    <a:pt x="341" y="1589"/>
                  </a:cubicBezTo>
                  <a:lnTo>
                    <a:pt x="2839" y="4089"/>
                  </a:lnTo>
                  <a:cubicBezTo>
                    <a:pt x="3010" y="4259"/>
                    <a:pt x="3232" y="4344"/>
                    <a:pt x="3455" y="4344"/>
                  </a:cubicBezTo>
                  <a:cubicBezTo>
                    <a:pt x="3677" y="4344"/>
                    <a:pt x="3900" y="4259"/>
                    <a:pt x="4069" y="4089"/>
                  </a:cubicBezTo>
                  <a:lnTo>
                    <a:pt x="4429" y="3730"/>
                  </a:lnTo>
                  <a:lnTo>
                    <a:pt x="700" y="0"/>
                  </a:lnTo>
                  <a:close/>
                </a:path>
              </a:pathLst>
            </a:custGeom>
            <a:solidFill>
              <a:srgbClr val="D3470D">
                <a:alpha val="46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7368084" y="2767358"/>
              <a:ext cx="162607" cy="162647"/>
            </a:xfrm>
            <a:custGeom>
              <a:rect b="b" l="l" r="r" t="t"/>
              <a:pathLst>
                <a:path extrusionOk="0" h="4053" w="4052">
                  <a:moveTo>
                    <a:pt x="322" y="1"/>
                  </a:moveTo>
                  <a:lnTo>
                    <a:pt x="0" y="322"/>
                  </a:lnTo>
                  <a:lnTo>
                    <a:pt x="3729" y="4052"/>
                  </a:lnTo>
                  <a:lnTo>
                    <a:pt x="4052" y="3729"/>
                  </a:lnTo>
                  <a:lnTo>
                    <a:pt x="322" y="1"/>
                  </a:lnTo>
                  <a:close/>
                </a:path>
              </a:pathLst>
            </a:custGeom>
            <a:solidFill>
              <a:srgbClr val="D3470D">
                <a:alpha val="468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7313587" y="2922220"/>
              <a:ext cx="63526" cy="61198"/>
            </a:xfrm>
            <a:custGeom>
              <a:rect b="b" l="l" r="r" t="t"/>
              <a:pathLst>
                <a:path extrusionOk="0" h="1525" w="1583">
                  <a:moveTo>
                    <a:pt x="954" y="1"/>
                  </a:moveTo>
                  <a:cubicBezTo>
                    <a:pt x="878" y="1"/>
                    <a:pt x="802" y="30"/>
                    <a:pt x="744" y="88"/>
                  </a:cubicBezTo>
                  <a:lnTo>
                    <a:pt x="117" y="715"/>
                  </a:lnTo>
                  <a:cubicBezTo>
                    <a:pt x="1" y="831"/>
                    <a:pt x="1" y="1018"/>
                    <a:pt x="117" y="1134"/>
                  </a:cubicBezTo>
                  <a:lnTo>
                    <a:pt x="418" y="1437"/>
                  </a:lnTo>
                  <a:cubicBezTo>
                    <a:pt x="476" y="1495"/>
                    <a:pt x="552" y="1524"/>
                    <a:pt x="628" y="1524"/>
                  </a:cubicBezTo>
                  <a:cubicBezTo>
                    <a:pt x="704" y="1524"/>
                    <a:pt x="780" y="1495"/>
                    <a:pt x="838" y="1437"/>
                  </a:cubicBezTo>
                  <a:lnTo>
                    <a:pt x="1466" y="809"/>
                  </a:lnTo>
                  <a:cubicBezTo>
                    <a:pt x="1582" y="693"/>
                    <a:pt x="1582" y="505"/>
                    <a:pt x="1466" y="389"/>
                  </a:cubicBezTo>
                  <a:lnTo>
                    <a:pt x="1164" y="88"/>
                  </a:lnTo>
                  <a:cubicBezTo>
                    <a:pt x="1106" y="30"/>
                    <a:pt x="1030" y="1"/>
                    <a:pt x="954" y="1"/>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7319526" y="2926193"/>
              <a:ext cx="52129" cy="58229"/>
            </a:xfrm>
            <a:custGeom>
              <a:rect b="b" l="l" r="r" t="t"/>
              <a:pathLst>
                <a:path extrusionOk="0" h="1451" w="1299">
                  <a:moveTo>
                    <a:pt x="1293" y="516"/>
                  </a:moveTo>
                  <a:cubicBezTo>
                    <a:pt x="1298" y="464"/>
                    <a:pt x="1280" y="411"/>
                    <a:pt x="1240" y="371"/>
                  </a:cubicBezTo>
                  <a:lnTo>
                    <a:pt x="940" y="71"/>
                  </a:lnTo>
                  <a:cubicBezTo>
                    <a:pt x="870" y="0"/>
                    <a:pt x="755" y="0"/>
                    <a:pt x="684" y="71"/>
                  </a:cubicBezTo>
                  <a:lnTo>
                    <a:pt x="57" y="698"/>
                  </a:lnTo>
                  <a:cubicBezTo>
                    <a:pt x="17" y="738"/>
                    <a:pt x="0" y="791"/>
                    <a:pt x="5" y="843"/>
                  </a:cubicBezTo>
                  <a:lnTo>
                    <a:pt x="5" y="1062"/>
                  </a:lnTo>
                  <a:lnTo>
                    <a:pt x="278" y="1335"/>
                  </a:lnTo>
                  <a:cubicBezTo>
                    <a:pt x="394" y="1451"/>
                    <a:pt x="581" y="1451"/>
                    <a:pt x="697" y="1335"/>
                  </a:cubicBezTo>
                  <a:lnTo>
                    <a:pt x="1294" y="738"/>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7318643" y="2926795"/>
              <a:ext cx="53413" cy="52049"/>
            </a:xfrm>
            <a:custGeom>
              <a:rect b="b" l="l" r="r" t="t"/>
              <a:pathLst>
                <a:path extrusionOk="0" h="1297" w="1331">
                  <a:moveTo>
                    <a:pt x="830" y="1"/>
                  </a:moveTo>
                  <a:cubicBezTo>
                    <a:pt x="783" y="1"/>
                    <a:pt x="736" y="18"/>
                    <a:pt x="701" y="54"/>
                  </a:cubicBezTo>
                  <a:lnTo>
                    <a:pt x="71" y="683"/>
                  </a:lnTo>
                  <a:cubicBezTo>
                    <a:pt x="0" y="754"/>
                    <a:pt x="0" y="870"/>
                    <a:pt x="71" y="941"/>
                  </a:cubicBezTo>
                  <a:lnTo>
                    <a:pt x="372" y="1242"/>
                  </a:lnTo>
                  <a:cubicBezTo>
                    <a:pt x="407" y="1278"/>
                    <a:pt x="454" y="1296"/>
                    <a:pt x="501" y="1296"/>
                  </a:cubicBezTo>
                  <a:cubicBezTo>
                    <a:pt x="548" y="1296"/>
                    <a:pt x="595" y="1278"/>
                    <a:pt x="630" y="1242"/>
                  </a:cubicBezTo>
                  <a:lnTo>
                    <a:pt x="1260" y="613"/>
                  </a:lnTo>
                  <a:cubicBezTo>
                    <a:pt x="1331" y="542"/>
                    <a:pt x="1331" y="425"/>
                    <a:pt x="1260" y="354"/>
                  </a:cubicBezTo>
                  <a:lnTo>
                    <a:pt x="959" y="54"/>
                  </a:lnTo>
                  <a:cubicBezTo>
                    <a:pt x="923" y="18"/>
                    <a:pt x="876" y="1"/>
                    <a:pt x="830"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30"/>
          <p:cNvGrpSpPr/>
          <p:nvPr/>
        </p:nvGrpSpPr>
        <p:grpSpPr>
          <a:xfrm>
            <a:off x="5366901" y="3390894"/>
            <a:ext cx="309716" cy="154562"/>
            <a:chOff x="6415718" y="2170785"/>
            <a:chExt cx="378025" cy="188651"/>
          </a:xfrm>
        </p:grpSpPr>
        <p:sp>
          <p:nvSpPr>
            <p:cNvPr id="388" name="Google Shape;388;p30"/>
            <p:cNvSpPr/>
            <p:nvPr/>
          </p:nvSpPr>
          <p:spPr>
            <a:xfrm>
              <a:off x="6440278" y="2170785"/>
              <a:ext cx="25523" cy="21911"/>
            </a:xfrm>
            <a:custGeom>
              <a:rect b="b" l="l" r="r" t="t"/>
              <a:pathLst>
                <a:path extrusionOk="0" h="546" w="636">
                  <a:moveTo>
                    <a:pt x="303" y="1"/>
                  </a:moveTo>
                  <a:cubicBezTo>
                    <a:pt x="135" y="1"/>
                    <a:pt x="1" y="137"/>
                    <a:pt x="1" y="302"/>
                  </a:cubicBezTo>
                  <a:lnTo>
                    <a:pt x="1" y="545"/>
                  </a:lnTo>
                  <a:lnTo>
                    <a:pt x="636" y="545"/>
                  </a:lnTo>
                  <a:lnTo>
                    <a:pt x="636" y="217"/>
                  </a:lnTo>
                  <a:cubicBezTo>
                    <a:pt x="634" y="97"/>
                    <a:pt x="538" y="1"/>
                    <a:pt x="419"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6743139" y="2170785"/>
              <a:ext cx="25563" cy="21911"/>
            </a:xfrm>
            <a:custGeom>
              <a:rect b="b" l="l" r="r" t="t"/>
              <a:pathLst>
                <a:path extrusionOk="0" h="546" w="637">
                  <a:moveTo>
                    <a:pt x="219" y="1"/>
                  </a:moveTo>
                  <a:cubicBezTo>
                    <a:pt x="100" y="1"/>
                    <a:pt x="3" y="97"/>
                    <a:pt x="1" y="217"/>
                  </a:cubicBezTo>
                  <a:lnTo>
                    <a:pt x="1" y="545"/>
                  </a:lnTo>
                  <a:lnTo>
                    <a:pt x="637" y="545"/>
                  </a:lnTo>
                  <a:lnTo>
                    <a:pt x="637" y="302"/>
                  </a:lnTo>
                  <a:cubicBezTo>
                    <a:pt x="637" y="137"/>
                    <a:pt x="503" y="1"/>
                    <a:pt x="335"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6465159" y="2170946"/>
              <a:ext cx="33910" cy="33910"/>
            </a:xfrm>
            <a:custGeom>
              <a:rect b="b" l="l" r="r" t="t"/>
              <a:pathLst>
                <a:path extrusionOk="0" h="845" w="845">
                  <a:moveTo>
                    <a:pt x="422" y="1"/>
                  </a:moveTo>
                  <a:cubicBezTo>
                    <a:pt x="189" y="1"/>
                    <a:pt x="0" y="190"/>
                    <a:pt x="0" y="423"/>
                  </a:cubicBezTo>
                  <a:cubicBezTo>
                    <a:pt x="0" y="655"/>
                    <a:pt x="189" y="845"/>
                    <a:pt x="422" y="845"/>
                  </a:cubicBezTo>
                  <a:cubicBezTo>
                    <a:pt x="655" y="845"/>
                    <a:pt x="844" y="655"/>
                    <a:pt x="844" y="423"/>
                  </a:cubicBezTo>
                  <a:cubicBezTo>
                    <a:pt x="844" y="190"/>
                    <a:pt x="655" y="1"/>
                    <a:pt x="422"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6492126" y="2171147"/>
              <a:ext cx="34953" cy="33910"/>
            </a:xfrm>
            <a:custGeom>
              <a:rect b="b" l="l" r="r" t="t"/>
              <a:pathLst>
                <a:path extrusionOk="0" h="845" w="871">
                  <a:moveTo>
                    <a:pt x="436" y="0"/>
                  </a:moveTo>
                  <a:cubicBezTo>
                    <a:pt x="428" y="0"/>
                    <a:pt x="419" y="1"/>
                    <a:pt x="411" y="1"/>
                  </a:cubicBezTo>
                  <a:cubicBezTo>
                    <a:pt x="178" y="15"/>
                    <a:pt x="0" y="214"/>
                    <a:pt x="15" y="447"/>
                  </a:cubicBezTo>
                  <a:cubicBezTo>
                    <a:pt x="28" y="671"/>
                    <a:pt x="214" y="845"/>
                    <a:pt x="436" y="845"/>
                  </a:cubicBezTo>
                  <a:cubicBezTo>
                    <a:pt x="444" y="845"/>
                    <a:pt x="453" y="845"/>
                    <a:pt x="461" y="844"/>
                  </a:cubicBezTo>
                  <a:cubicBezTo>
                    <a:pt x="693" y="830"/>
                    <a:pt x="871" y="630"/>
                    <a:pt x="857" y="398"/>
                  </a:cubicBezTo>
                  <a:cubicBezTo>
                    <a:pt x="844" y="173"/>
                    <a:pt x="658" y="0"/>
                    <a:pt x="436" y="0"/>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6519615" y="2170946"/>
              <a:ext cx="33950" cy="33910"/>
            </a:xfrm>
            <a:custGeom>
              <a:rect b="b" l="l" r="r" t="t"/>
              <a:pathLst>
                <a:path extrusionOk="0" h="845" w="846">
                  <a:moveTo>
                    <a:pt x="423" y="1"/>
                  </a:moveTo>
                  <a:cubicBezTo>
                    <a:pt x="190" y="1"/>
                    <a:pt x="1" y="190"/>
                    <a:pt x="1" y="423"/>
                  </a:cubicBezTo>
                  <a:cubicBezTo>
                    <a:pt x="1" y="655"/>
                    <a:pt x="190" y="845"/>
                    <a:pt x="423" y="845"/>
                  </a:cubicBezTo>
                  <a:cubicBezTo>
                    <a:pt x="655" y="845"/>
                    <a:pt x="845" y="655"/>
                    <a:pt x="845" y="423"/>
                  </a:cubicBezTo>
                  <a:cubicBezTo>
                    <a:pt x="845" y="190"/>
                    <a:pt x="655" y="1"/>
                    <a:pt x="423"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6546823" y="2170946"/>
              <a:ext cx="33910" cy="33910"/>
            </a:xfrm>
            <a:custGeom>
              <a:rect b="b" l="l" r="r" t="t"/>
              <a:pathLst>
                <a:path extrusionOk="0" h="845" w="845">
                  <a:moveTo>
                    <a:pt x="422" y="1"/>
                  </a:moveTo>
                  <a:cubicBezTo>
                    <a:pt x="189" y="1"/>
                    <a:pt x="0" y="190"/>
                    <a:pt x="0" y="423"/>
                  </a:cubicBezTo>
                  <a:cubicBezTo>
                    <a:pt x="0" y="655"/>
                    <a:pt x="189" y="845"/>
                    <a:pt x="422" y="845"/>
                  </a:cubicBezTo>
                  <a:cubicBezTo>
                    <a:pt x="656" y="845"/>
                    <a:pt x="844" y="655"/>
                    <a:pt x="844" y="423"/>
                  </a:cubicBezTo>
                  <a:cubicBezTo>
                    <a:pt x="844" y="190"/>
                    <a:pt x="656" y="1"/>
                    <a:pt x="422"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6574031" y="2170946"/>
              <a:ext cx="33910" cy="33910"/>
            </a:xfrm>
            <a:custGeom>
              <a:rect b="b" l="l" r="r" t="t"/>
              <a:pathLst>
                <a:path extrusionOk="0" h="845" w="845">
                  <a:moveTo>
                    <a:pt x="423" y="1"/>
                  </a:moveTo>
                  <a:cubicBezTo>
                    <a:pt x="190" y="1"/>
                    <a:pt x="1" y="190"/>
                    <a:pt x="1" y="423"/>
                  </a:cubicBezTo>
                  <a:cubicBezTo>
                    <a:pt x="1" y="655"/>
                    <a:pt x="190" y="845"/>
                    <a:pt x="423" y="845"/>
                  </a:cubicBezTo>
                  <a:cubicBezTo>
                    <a:pt x="655" y="845"/>
                    <a:pt x="845" y="655"/>
                    <a:pt x="845" y="423"/>
                  </a:cubicBezTo>
                  <a:cubicBezTo>
                    <a:pt x="845" y="190"/>
                    <a:pt x="655" y="1"/>
                    <a:pt x="423"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6601560" y="2170946"/>
              <a:ext cx="33910" cy="33910"/>
            </a:xfrm>
            <a:custGeom>
              <a:rect b="b" l="l" r="r" t="t"/>
              <a:pathLst>
                <a:path extrusionOk="0" h="845" w="845">
                  <a:moveTo>
                    <a:pt x="423" y="1"/>
                  </a:moveTo>
                  <a:cubicBezTo>
                    <a:pt x="189" y="1"/>
                    <a:pt x="1" y="190"/>
                    <a:pt x="1" y="423"/>
                  </a:cubicBezTo>
                  <a:cubicBezTo>
                    <a:pt x="1" y="655"/>
                    <a:pt x="189" y="845"/>
                    <a:pt x="423" y="845"/>
                  </a:cubicBezTo>
                  <a:cubicBezTo>
                    <a:pt x="655" y="845"/>
                    <a:pt x="845" y="655"/>
                    <a:pt x="845" y="423"/>
                  </a:cubicBezTo>
                  <a:cubicBezTo>
                    <a:pt x="845" y="190"/>
                    <a:pt x="655" y="1"/>
                    <a:pt x="423"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6628728" y="2170946"/>
              <a:ext cx="33910" cy="33910"/>
            </a:xfrm>
            <a:custGeom>
              <a:rect b="b" l="l" r="r" t="t"/>
              <a:pathLst>
                <a:path extrusionOk="0" h="845" w="845">
                  <a:moveTo>
                    <a:pt x="423" y="1"/>
                  </a:moveTo>
                  <a:cubicBezTo>
                    <a:pt x="190" y="1"/>
                    <a:pt x="1" y="190"/>
                    <a:pt x="1" y="423"/>
                  </a:cubicBezTo>
                  <a:cubicBezTo>
                    <a:pt x="1" y="655"/>
                    <a:pt x="190" y="845"/>
                    <a:pt x="423" y="845"/>
                  </a:cubicBezTo>
                  <a:cubicBezTo>
                    <a:pt x="656" y="845"/>
                    <a:pt x="845" y="655"/>
                    <a:pt x="845" y="423"/>
                  </a:cubicBezTo>
                  <a:cubicBezTo>
                    <a:pt x="845" y="190"/>
                    <a:pt x="656" y="1"/>
                    <a:pt x="423"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6655937" y="2170946"/>
              <a:ext cx="33910" cy="33910"/>
            </a:xfrm>
            <a:custGeom>
              <a:rect b="b" l="l" r="r" t="t"/>
              <a:pathLst>
                <a:path extrusionOk="0" h="845" w="845">
                  <a:moveTo>
                    <a:pt x="422" y="1"/>
                  </a:moveTo>
                  <a:cubicBezTo>
                    <a:pt x="190" y="1"/>
                    <a:pt x="0" y="190"/>
                    <a:pt x="0" y="423"/>
                  </a:cubicBezTo>
                  <a:cubicBezTo>
                    <a:pt x="0" y="655"/>
                    <a:pt x="190" y="845"/>
                    <a:pt x="422" y="845"/>
                  </a:cubicBezTo>
                  <a:cubicBezTo>
                    <a:pt x="655" y="845"/>
                    <a:pt x="844" y="655"/>
                    <a:pt x="844" y="423"/>
                  </a:cubicBezTo>
                  <a:cubicBezTo>
                    <a:pt x="844" y="190"/>
                    <a:pt x="655" y="1"/>
                    <a:pt x="422"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6683185" y="2170946"/>
              <a:ext cx="33910" cy="33910"/>
            </a:xfrm>
            <a:custGeom>
              <a:rect b="b" l="l" r="r" t="t"/>
              <a:pathLst>
                <a:path extrusionOk="0" h="845" w="845">
                  <a:moveTo>
                    <a:pt x="423" y="1"/>
                  </a:moveTo>
                  <a:cubicBezTo>
                    <a:pt x="190" y="1"/>
                    <a:pt x="1" y="190"/>
                    <a:pt x="1" y="423"/>
                  </a:cubicBezTo>
                  <a:cubicBezTo>
                    <a:pt x="1" y="655"/>
                    <a:pt x="190" y="845"/>
                    <a:pt x="423" y="845"/>
                  </a:cubicBezTo>
                  <a:cubicBezTo>
                    <a:pt x="656" y="845"/>
                    <a:pt x="845" y="655"/>
                    <a:pt x="845" y="423"/>
                  </a:cubicBezTo>
                  <a:cubicBezTo>
                    <a:pt x="845" y="190"/>
                    <a:pt x="656" y="1"/>
                    <a:pt x="423"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6710433" y="2170946"/>
              <a:ext cx="33910" cy="33910"/>
            </a:xfrm>
            <a:custGeom>
              <a:rect b="b" l="l" r="r" t="t"/>
              <a:pathLst>
                <a:path extrusionOk="0" h="845" w="845">
                  <a:moveTo>
                    <a:pt x="422" y="1"/>
                  </a:moveTo>
                  <a:cubicBezTo>
                    <a:pt x="189" y="1"/>
                    <a:pt x="0" y="190"/>
                    <a:pt x="0" y="423"/>
                  </a:cubicBezTo>
                  <a:cubicBezTo>
                    <a:pt x="0" y="655"/>
                    <a:pt x="189" y="845"/>
                    <a:pt x="422" y="845"/>
                  </a:cubicBezTo>
                  <a:cubicBezTo>
                    <a:pt x="655" y="845"/>
                    <a:pt x="844" y="655"/>
                    <a:pt x="844" y="423"/>
                  </a:cubicBezTo>
                  <a:cubicBezTo>
                    <a:pt x="844" y="190"/>
                    <a:pt x="655" y="1"/>
                    <a:pt x="422" y="1"/>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6440960" y="2183145"/>
              <a:ext cx="327782" cy="7384"/>
            </a:xfrm>
            <a:custGeom>
              <a:rect b="b" l="l" r="r" t="t"/>
              <a:pathLst>
                <a:path extrusionOk="0" h="184" w="8168">
                  <a:moveTo>
                    <a:pt x="1" y="1"/>
                  </a:moveTo>
                  <a:lnTo>
                    <a:pt x="1" y="183"/>
                  </a:lnTo>
                  <a:lnTo>
                    <a:pt x="8168" y="183"/>
                  </a:lnTo>
                  <a:lnTo>
                    <a:pt x="8168"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6415718" y="2189687"/>
              <a:ext cx="378025" cy="169750"/>
            </a:xfrm>
            <a:custGeom>
              <a:rect b="b" l="l" r="r" t="t"/>
              <a:pathLst>
                <a:path extrusionOk="0" h="4230" w="9420">
                  <a:moveTo>
                    <a:pt x="618" y="0"/>
                  </a:moveTo>
                  <a:lnTo>
                    <a:pt x="63" y="3488"/>
                  </a:lnTo>
                  <a:cubicBezTo>
                    <a:pt x="1" y="3878"/>
                    <a:pt x="302" y="4230"/>
                    <a:pt x="694" y="4230"/>
                  </a:cubicBezTo>
                  <a:lnTo>
                    <a:pt x="8726" y="4230"/>
                  </a:lnTo>
                  <a:cubicBezTo>
                    <a:pt x="9121" y="4230"/>
                    <a:pt x="9419" y="3878"/>
                    <a:pt x="9360" y="3488"/>
                  </a:cubicBezTo>
                  <a:lnTo>
                    <a:pt x="8805" y="0"/>
                  </a:ln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6436104" y="2189687"/>
              <a:ext cx="337253" cy="29215"/>
            </a:xfrm>
            <a:custGeom>
              <a:rect b="b" l="l" r="r" t="t"/>
              <a:pathLst>
                <a:path extrusionOk="0" h="728" w="8404">
                  <a:moveTo>
                    <a:pt x="117" y="0"/>
                  </a:moveTo>
                  <a:lnTo>
                    <a:pt x="0" y="727"/>
                  </a:lnTo>
                  <a:lnTo>
                    <a:pt x="8404" y="727"/>
                  </a:lnTo>
                  <a:lnTo>
                    <a:pt x="8287" y="0"/>
                  </a:lnTo>
                  <a:close/>
                </a:path>
              </a:pathLst>
            </a:custGeom>
            <a:solidFill>
              <a:srgbClr val="4359C4">
                <a:alpha val="3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6416080" y="2291657"/>
              <a:ext cx="377222" cy="67017"/>
            </a:xfrm>
            <a:custGeom>
              <a:rect b="b" l="l" r="r" t="t"/>
              <a:pathLst>
                <a:path extrusionOk="0" h="1670" w="9400">
                  <a:moveTo>
                    <a:pt x="210" y="1"/>
                  </a:moveTo>
                  <a:lnTo>
                    <a:pt x="63" y="931"/>
                  </a:lnTo>
                  <a:cubicBezTo>
                    <a:pt x="0" y="1320"/>
                    <a:pt x="300" y="1670"/>
                    <a:pt x="693" y="1670"/>
                  </a:cubicBezTo>
                  <a:lnTo>
                    <a:pt x="8708" y="1670"/>
                  </a:lnTo>
                  <a:cubicBezTo>
                    <a:pt x="9100" y="1670"/>
                    <a:pt x="9400" y="1320"/>
                    <a:pt x="9338" y="931"/>
                  </a:cubicBezTo>
                  <a:lnTo>
                    <a:pt x="9190" y="1"/>
                  </a:lnTo>
                  <a:close/>
                </a:path>
              </a:pathLst>
            </a:custGeom>
            <a:solidFill>
              <a:srgbClr val="4359C4">
                <a:alpha val="3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6446498" y="2228332"/>
              <a:ext cx="15490" cy="7986"/>
            </a:xfrm>
            <a:custGeom>
              <a:rect b="b" l="l" r="r" t="t"/>
              <a:pathLst>
                <a:path extrusionOk="0" h="199" w="386">
                  <a:moveTo>
                    <a:pt x="112" y="0"/>
                  </a:moveTo>
                  <a:cubicBezTo>
                    <a:pt x="50" y="0"/>
                    <a:pt x="1" y="55"/>
                    <a:pt x="15" y="120"/>
                  </a:cubicBezTo>
                  <a:cubicBezTo>
                    <a:pt x="24" y="167"/>
                    <a:pt x="67" y="199"/>
                    <a:pt x="116" y="199"/>
                  </a:cubicBezTo>
                  <a:lnTo>
                    <a:pt x="275" y="199"/>
                  </a:lnTo>
                  <a:cubicBezTo>
                    <a:pt x="337" y="199"/>
                    <a:pt x="386" y="144"/>
                    <a:pt x="373" y="80"/>
                  </a:cubicBezTo>
                  <a:cubicBezTo>
                    <a:pt x="364" y="31"/>
                    <a:pt x="321" y="0"/>
                    <a:pt x="2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6465921" y="2228332"/>
              <a:ext cx="276777" cy="7986"/>
            </a:xfrm>
            <a:custGeom>
              <a:rect b="b" l="l" r="r" t="t"/>
              <a:pathLst>
                <a:path extrusionOk="0" h="199" w="6897">
                  <a:moveTo>
                    <a:pt x="111" y="0"/>
                  </a:moveTo>
                  <a:cubicBezTo>
                    <a:pt x="49" y="0"/>
                    <a:pt x="0" y="55"/>
                    <a:pt x="13" y="120"/>
                  </a:cubicBezTo>
                  <a:cubicBezTo>
                    <a:pt x="22" y="167"/>
                    <a:pt x="66" y="199"/>
                    <a:pt x="115" y="199"/>
                  </a:cubicBezTo>
                  <a:lnTo>
                    <a:pt x="427" y="199"/>
                  </a:lnTo>
                  <a:cubicBezTo>
                    <a:pt x="490" y="199"/>
                    <a:pt x="538" y="144"/>
                    <a:pt x="524" y="80"/>
                  </a:cubicBezTo>
                  <a:cubicBezTo>
                    <a:pt x="516" y="31"/>
                    <a:pt x="472" y="0"/>
                    <a:pt x="423" y="0"/>
                  </a:cubicBezTo>
                  <a:close/>
                  <a:moveTo>
                    <a:pt x="746" y="0"/>
                  </a:moveTo>
                  <a:cubicBezTo>
                    <a:pt x="684" y="0"/>
                    <a:pt x="635" y="55"/>
                    <a:pt x="649" y="120"/>
                  </a:cubicBezTo>
                  <a:cubicBezTo>
                    <a:pt x="657" y="167"/>
                    <a:pt x="702" y="199"/>
                    <a:pt x="750" y="199"/>
                  </a:cubicBezTo>
                  <a:lnTo>
                    <a:pt x="1063" y="199"/>
                  </a:lnTo>
                  <a:cubicBezTo>
                    <a:pt x="1125" y="199"/>
                    <a:pt x="1173" y="144"/>
                    <a:pt x="1161" y="80"/>
                  </a:cubicBezTo>
                  <a:cubicBezTo>
                    <a:pt x="1151" y="31"/>
                    <a:pt x="1108" y="0"/>
                    <a:pt x="1058" y="0"/>
                  </a:cubicBezTo>
                  <a:close/>
                  <a:moveTo>
                    <a:pt x="1382" y="0"/>
                  </a:moveTo>
                  <a:cubicBezTo>
                    <a:pt x="1320" y="0"/>
                    <a:pt x="1271" y="55"/>
                    <a:pt x="1284" y="120"/>
                  </a:cubicBezTo>
                  <a:cubicBezTo>
                    <a:pt x="1294" y="167"/>
                    <a:pt x="1337" y="199"/>
                    <a:pt x="1386" y="199"/>
                  </a:cubicBezTo>
                  <a:lnTo>
                    <a:pt x="1699" y="199"/>
                  </a:lnTo>
                  <a:cubicBezTo>
                    <a:pt x="1761" y="199"/>
                    <a:pt x="1810" y="144"/>
                    <a:pt x="1796" y="80"/>
                  </a:cubicBezTo>
                  <a:cubicBezTo>
                    <a:pt x="1787" y="31"/>
                    <a:pt x="1743" y="0"/>
                    <a:pt x="1695" y="0"/>
                  </a:cubicBezTo>
                  <a:close/>
                  <a:moveTo>
                    <a:pt x="2018" y="0"/>
                  </a:moveTo>
                  <a:cubicBezTo>
                    <a:pt x="1957" y="0"/>
                    <a:pt x="1908" y="55"/>
                    <a:pt x="1921" y="120"/>
                  </a:cubicBezTo>
                  <a:cubicBezTo>
                    <a:pt x="1931" y="167"/>
                    <a:pt x="1974" y="199"/>
                    <a:pt x="2023" y="199"/>
                  </a:cubicBezTo>
                  <a:lnTo>
                    <a:pt x="2336" y="199"/>
                  </a:lnTo>
                  <a:cubicBezTo>
                    <a:pt x="2396" y="199"/>
                    <a:pt x="2445" y="144"/>
                    <a:pt x="2433" y="80"/>
                  </a:cubicBezTo>
                  <a:cubicBezTo>
                    <a:pt x="2424" y="31"/>
                    <a:pt x="2380" y="0"/>
                    <a:pt x="2332" y="0"/>
                  </a:cubicBezTo>
                  <a:close/>
                  <a:moveTo>
                    <a:pt x="2655" y="0"/>
                  </a:moveTo>
                  <a:cubicBezTo>
                    <a:pt x="2592" y="0"/>
                    <a:pt x="2544" y="55"/>
                    <a:pt x="2557" y="120"/>
                  </a:cubicBezTo>
                  <a:cubicBezTo>
                    <a:pt x="2566" y="167"/>
                    <a:pt x="2609" y="199"/>
                    <a:pt x="2659" y="199"/>
                  </a:cubicBezTo>
                  <a:lnTo>
                    <a:pt x="2971" y="199"/>
                  </a:lnTo>
                  <a:cubicBezTo>
                    <a:pt x="3033" y="199"/>
                    <a:pt x="3081" y="144"/>
                    <a:pt x="3069" y="80"/>
                  </a:cubicBezTo>
                  <a:cubicBezTo>
                    <a:pt x="3060" y="31"/>
                    <a:pt x="3017" y="0"/>
                    <a:pt x="2967" y="0"/>
                  </a:cubicBezTo>
                  <a:close/>
                  <a:moveTo>
                    <a:pt x="3291" y="0"/>
                  </a:moveTo>
                  <a:cubicBezTo>
                    <a:pt x="3229" y="0"/>
                    <a:pt x="3180" y="55"/>
                    <a:pt x="3193" y="120"/>
                  </a:cubicBezTo>
                  <a:cubicBezTo>
                    <a:pt x="3202" y="167"/>
                    <a:pt x="3245" y="199"/>
                    <a:pt x="3294" y="199"/>
                  </a:cubicBezTo>
                  <a:lnTo>
                    <a:pt x="3607" y="199"/>
                  </a:lnTo>
                  <a:cubicBezTo>
                    <a:pt x="3669" y="199"/>
                    <a:pt x="3718" y="144"/>
                    <a:pt x="3704" y="80"/>
                  </a:cubicBezTo>
                  <a:cubicBezTo>
                    <a:pt x="3695" y="31"/>
                    <a:pt x="3652" y="0"/>
                    <a:pt x="3603" y="0"/>
                  </a:cubicBezTo>
                  <a:close/>
                  <a:moveTo>
                    <a:pt x="3926" y="0"/>
                  </a:moveTo>
                  <a:cubicBezTo>
                    <a:pt x="3864" y="0"/>
                    <a:pt x="3815" y="55"/>
                    <a:pt x="3828" y="120"/>
                  </a:cubicBezTo>
                  <a:cubicBezTo>
                    <a:pt x="3837" y="167"/>
                    <a:pt x="3881" y="199"/>
                    <a:pt x="3930" y="199"/>
                  </a:cubicBezTo>
                  <a:lnTo>
                    <a:pt x="4243" y="199"/>
                  </a:lnTo>
                  <a:cubicBezTo>
                    <a:pt x="4305" y="199"/>
                    <a:pt x="4353" y="144"/>
                    <a:pt x="4341" y="80"/>
                  </a:cubicBezTo>
                  <a:cubicBezTo>
                    <a:pt x="4331" y="31"/>
                    <a:pt x="4288" y="0"/>
                    <a:pt x="4238" y="0"/>
                  </a:cubicBezTo>
                  <a:close/>
                  <a:moveTo>
                    <a:pt x="4561" y="0"/>
                  </a:moveTo>
                  <a:cubicBezTo>
                    <a:pt x="4500" y="0"/>
                    <a:pt x="4451" y="55"/>
                    <a:pt x="4464" y="120"/>
                  </a:cubicBezTo>
                  <a:cubicBezTo>
                    <a:pt x="4474" y="167"/>
                    <a:pt x="4517" y="199"/>
                    <a:pt x="4565" y="199"/>
                  </a:cubicBezTo>
                  <a:lnTo>
                    <a:pt x="4879" y="199"/>
                  </a:lnTo>
                  <a:cubicBezTo>
                    <a:pt x="4940" y="199"/>
                    <a:pt x="4990" y="144"/>
                    <a:pt x="4976" y="80"/>
                  </a:cubicBezTo>
                  <a:cubicBezTo>
                    <a:pt x="4966" y="31"/>
                    <a:pt x="4923" y="0"/>
                    <a:pt x="4875" y="0"/>
                  </a:cubicBezTo>
                  <a:close/>
                  <a:moveTo>
                    <a:pt x="5197" y="0"/>
                  </a:moveTo>
                  <a:cubicBezTo>
                    <a:pt x="5135" y="0"/>
                    <a:pt x="5087" y="55"/>
                    <a:pt x="5099" y="120"/>
                  </a:cubicBezTo>
                  <a:cubicBezTo>
                    <a:pt x="5109" y="167"/>
                    <a:pt x="5152" y="199"/>
                    <a:pt x="5202" y="199"/>
                  </a:cubicBezTo>
                  <a:lnTo>
                    <a:pt x="5514" y="199"/>
                  </a:lnTo>
                  <a:cubicBezTo>
                    <a:pt x="5576" y="199"/>
                    <a:pt x="5625" y="144"/>
                    <a:pt x="5612" y="80"/>
                  </a:cubicBezTo>
                  <a:cubicBezTo>
                    <a:pt x="5603" y="31"/>
                    <a:pt x="5559" y="0"/>
                    <a:pt x="5510" y="0"/>
                  </a:cubicBezTo>
                  <a:close/>
                  <a:moveTo>
                    <a:pt x="5833" y="0"/>
                  </a:moveTo>
                  <a:cubicBezTo>
                    <a:pt x="5771" y="0"/>
                    <a:pt x="5722" y="55"/>
                    <a:pt x="5735" y="120"/>
                  </a:cubicBezTo>
                  <a:cubicBezTo>
                    <a:pt x="5745" y="167"/>
                    <a:pt x="5788" y="199"/>
                    <a:pt x="5837" y="199"/>
                  </a:cubicBezTo>
                  <a:lnTo>
                    <a:pt x="6150" y="199"/>
                  </a:lnTo>
                  <a:cubicBezTo>
                    <a:pt x="6211" y="199"/>
                    <a:pt x="6261" y="144"/>
                    <a:pt x="6247" y="80"/>
                  </a:cubicBezTo>
                  <a:cubicBezTo>
                    <a:pt x="6238" y="31"/>
                    <a:pt x="6194" y="0"/>
                    <a:pt x="6146" y="0"/>
                  </a:cubicBezTo>
                  <a:close/>
                  <a:moveTo>
                    <a:pt x="6470" y="0"/>
                  </a:moveTo>
                  <a:cubicBezTo>
                    <a:pt x="6408" y="0"/>
                    <a:pt x="6359" y="55"/>
                    <a:pt x="6373" y="120"/>
                  </a:cubicBezTo>
                  <a:cubicBezTo>
                    <a:pt x="6381" y="167"/>
                    <a:pt x="6425" y="199"/>
                    <a:pt x="6474" y="199"/>
                  </a:cubicBezTo>
                  <a:lnTo>
                    <a:pt x="6786" y="199"/>
                  </a:lnTo>
                  <a:cubicBezTo>
                    <a:pt x="6847" y="199"/>
                    <a:pt x="6896" y="144"/>
                    <a:pt x="6884" y="80"/>
                  </a:cubicBezTo>
                  <a:cubicBezTo>
                    <a:pt x="6875" y="31"/>
                    <a:pt x="6832" y="0"/>
                    <a:pt x="678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6746550" y="2228332"/>
              <a:ext cx="15530" cy="7986"/>
            </a:xfrm>
            <a:custGeom>
              <a:rect b="b" l="l" r="r" t="t"/>
              <a:pathLst>
                <a:path extrusionOk="0" h="199" w="387">
                  <a:moveTo>
                    <a:pt x="111" y="0"/>
                  </a:moveTo>
                  <a:cubicBezTo>
                    <a:pt x="50" y="0"/>
                    <a:pt x="0" y="55"/>
                    <a:pt x="14" y="120"/>
                  </a:cubicBezTo>
                  <a:cubicBezTo>
                    <a:pt x="23" y="167"/>
                    <a:pt x="67" y="199"/>
                    <a:pt x="115" y="199"/>
                  </a:cubicBezTo>
                  <a:lnTo>
                    <a:pt x="275" y="199"/>
                  </a:lnTo>
                  <a:cubicBezTo>
                    <a:pt x="337" y="199"/>
                    <a:pt x="386" y="144"/>
                    <a:pt x="373" y="80"/>
                  </a:cubicBezTo>
                  <a:cubicBezTo>
                    <a:pt x="363" y="31"/>
                    <a:pt x="320" y="0"/>
                    <a:pt x="2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6556735" y="2317099"/>
              <a:ext cx="135720" cy="41575"/>
            </a:xfrm>
            <a:custGeom>
              <a:rect b="b" l="l" r="r" t="t"/>
              <a:pathLst>
                <a:path extrusionOk="0" h="1036" w="3382">
                  <a:moveTo>
                    <a:pt x="76" y="1"/>
                  </a:moveTo>
                  <a:cubicBezTo>
                    <a:pt x="34" y="1"/>
                    <a:pt x="0" y="36"/>
                    <a:pt x="0" y="78"/>
                  </a:cubicBezTo>
                  <a:lnTo>
                    <a:pt x="0" y="297"/>
                  </a:lnTo>
                  <a:cubicBezTo>
                    <a:pt x="0" y="328"/>
                    <a:pt x="17" y="353"/>
                    <a:pt x="42" y="366"/>
                  </a:cubicBezTo>
                  <a:lnTo>
                    <a:pt x="712" y="1036"/>
                  </a:lnTo>
                  <a:lnTo>
                    <a:pt x="3382" y="1036"/>
                  </a:lnTo>
                  <a:lnTo>
                    <a:pt x="2389" y="43"/>
                  </a:lnTo>
                  <a:cubicBezTo>
                    <a:pt x="2375" y="18"/>
                    <a:pt x="2349" y="1"/>
                    <a:pt x="2320" y="1"/>
                  </a:cubicBezTo>
                  <a:close/>
                </a:path>
              </a:pathLst>
            </a:custGeom>
            <a:solidFill>
              <a:srgbClr val="4359C4">
                <a:alpha val="3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6556775" y="2317180"/>
              <a:ext cx="96192" cy="15330"/>
            </a:xfrm>
            <a:custGeom>
              <a:rect b="b" l="l" r="r" t="t"/>
              <a:pathLst>
                <a:path extrusionOk="0" h="382" w="2397">
                  <a:moveTo>
                    <a:pt x="77" y="0"/>
                  </a:moveTo>
                  <a:cubicBezTo>
                    <a:pt x="35" y="0"/>
                    <a:pt x="0" y="35"/>
                    <a:pt x="0" y="78"/>
                  </a:cubicBezTo>
                  <a:lnTo>
                    <a:pt x="0" y="305"/>
                  </a:lnTo>
                  <a:cubicBezTo>
                    <a:pt x="0" y="347"/>
                    <a:pt x="35" y="382"/>
                    <a:pt x="77" y="382"/>
                  </a:cubicBezTo>
                  <a:lnTo>
                    <a:pt x="2320" y="382"/>
                  </a:lnTo>
                  <a:cubicBezTo>
                    <a:pt x="2363" y="382"/>
                    <a:pt x="2396" y="347"/>
                    <a:pt x="2396" y="305"/>
                  </a:cubicBezTo>
                  <a:lnTo>
                    <a:pt x="2396" y="77"/>
                  </a:lnTo>
                  <a:cubicBezTo>
                    <a:pt x="2396" y="35"/>
                    <a:pt x="2363" y="0"/>
                    <a:pt x="2320"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6732103" y="2189727"/>
              <a:ext cx="52731" cy="101689"/>
            </a:xfrm>
            <a:custGeom>
              <a:rect b="b" l="l" r="r" t="t"/>
              <a:pathLst>
                <a:path extrusionOk="0" h="2534" w="1314">
                  <a:moveTo>
                    <a:pt x="63" y="0"/>
                  </a:moveTo>
                  <a:cubicBezTo>
                    <a:pt x="60" y="71"/>
                    <a:pt x="90" y="134"/>
                    <a:pt x="140" y="174"/>
                  </a:cubicBezTo>
                  <a:cubicBezTo>
                    <a:pt x="147" y="185"/>
                    <a:pt x="202" y="239"/>
                    <a:pt x="206" y="243"/>
                  </a:cubicBezTo>
                  <a:cubicBezTo>
                    <a:pt x="89" y="310"/>
                    <a:pt x="0" y="548"/>
                    <a:pt x="0" y="831"/>
                  </a:cubicBezTo>
                  <a:cubicBezTo>
                    <a:pt x="0" y="1087"/>
                    <a:pt x="73" y="1307"/>
                    <a:pt x="175" y="1396"/>
                  </a:cubicBezTo>
                  <a:lnTo>
                    <a:pt x="1314" y="2533"/>
                  </a:lnTo>
                  <a:lnTo>
                    <a:pt x="976" y="411"/>
                  </a:lnTo>
                  <a:lnTo>
                    <a:pt x="567" y="0"/>
                  </a:lnTo>
                  <a:close/>
                </a:path>
              </a:pathLst>
            </a:custGeom>
            <a:solidFill>
              <a:srgbClr val="4359C4">
                <a:alpha val="3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6748356" y="2183587"/>
              <a:ext cx="6140" cy="6140"/>
            </a:xfrm>
            <a:custGeom>
              <a:rect b="b" l="l" r="r" t="t"/>
              <a:pathLst>
                <a:path extrusionOk="0" h="153" w="153">
                  <a:moveTo>
                    <a:pt x="152" y="152"/>
                  </a:moveTo>
                  <a:lnTo>
                    <a:pt x="0" y="0"/>
                  </a:lnTo>
                  <a:lnTo>
                    <a:pt x="0" y="152"/>
                  </a:lnTo>
                  <a:close/>
                </a:path>
              </a:pathLst>
            </a:custGeom>
            <a:solidFill>
              <a:srgbClr val="E9B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6732103" y="2198555"/>
              <a:ext cx="22031" cy="48758"/>
            </a:xfrm>
            <a:custGeom>
              <a:rect b="b" l="l" r="r" t="t"/>
              <a:pathLst>
                <a:path extrusionOk="0" h="1215" w="549">
                  <a:moveTo>
                    <a:pt x="275" y="1"/>
                  </a:moveTo>
                  <a:cubicBezTo>
                    <a:pt x="124" y="1"/>
                    <a:pt x="0" y="272"/>
                    <a:pt x="0" y="607"/>
                  </a:cubicBezTo>
                  <a:cubicBezTo>
                    <a:pt x="0" y="943"/>
                    <a:pt x="124" y="1214"/>
                    <a:pt x="275" y="1214"/>
                  </a:cubicBezTo>
                  <a:cubicBezTo>
                    <a:pt x="427" y="1214"/>
                    <a:pt x="549" y="943"/>
                    <a:pt x="549" y="607"/>
                  </a:cubicBezTo>
                  <a:cubicBezTo>
                    <a:pt x="549" y="272"/>
                    <a:pt x="427" y="1"/>
                    <a:pt x="275"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6734551" y="2181460"/>
              <a:ext cx="17176" cy="17176"/>
            </a:xfrm>
            <a:custGeom>
              <a:rect b="b" l="l" r="r" t="t"/>
              <a:pathLst>
                <a:path extrusionOk="0" h="428" w="428">
                  <a:moveTo>
                    <a:pt x="214" y="1"/>
                  </a:moveTo>
                  <a:cubicBezTo>
                    <a:pt x="95" y="1"/>
                    <a:pt x="1" y="97"/>
                    <a:pt x="1" y="215"/>
                  </a:cubicBezTo>
                  <a:cubicBezTo>
                    <a:pt x="1" y="333"/>
                    <a:pt x="95" y="428"/>
                    <a:pt x="214" y="428"/>
                  </a:cubicBezTo>
                  <a:cubicBezTo>
                    <a:pt x="332" y="428"/>
                    <a:pt x="428" y="333"/>
                    <a:pt x="428" y="215"/>
                  </a:cubicBezTo>
                  <a:cubicBezTo>
                    <a:pt x="428" y="97"/>
                    <a:pt x="332" y="1"/>
                    <a:pt x="214"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30"/>
          <p:cNvGrpSpPr/>
          <p:nvPr/>
        </p:nvGrpSpPr>
        <p:grpSpPr>
          <a:xfrm>
            <a:off x="1568436" y="3318037"/>
            <a:ext cx="305737" cy="300148"/>
            <a:chOff x="721111" y="3292901"/>
            <a:chExt cx="373169" cy="366347"/>
          </a:xfrm>
        </p:grpSpPr>
        <p:sp>
          <p:nvSpPr>
            <p:cNvPr id="414" name="Google Shape;414;p30"/>
            <p:cNvSpPr/>
            <p:nvPr/>
          </p:nvSpPr>
          <p:spPr>
            <a:xfrm>
              <a:off x="721271" y="3292901"/>
              <a:ext cx="93262" cy="81504"/>
            </a:xfrm>
            <a:custGeom>
              <a:rect b="b" l="l" r="r" t="t"/>
              <a:pathLst>
                <a:path extrusionOk="0" h="2031" w="2324">
                  <a:moveTo>
                    <a:pt x="1162" y="1"/>
                  </a:moveTo>
                  <a:cubicBezTo>
                    <a:pt x="1131" y="1"/>
                    <a:pt x="1099" y="14"/>
                    <a:pt x="1078" y="41"/>
                  </a:cubicBezTo>
                  <a:lnTo>
                    <a:pt x="85" y="1285"/>
                  </a:lnTo>
                  <a:cubicBezTo>
                    <a:pt x="31" y="1354"/>
                    <a:pt x="1" y="1438"/>
                    <a:pt x="1" y="1526"/>
                  </a:cubicBezTo>
                  <a:lnTo>
                    <a:pt x="1" y="2030"/>
                  </a:lnTo>
                  <a:lnTo>
                    <a:pt x="2324" y="2030"/>
                  </a:lnTo>
                  <a:lnTo>
                    <a:pt x="2324" y="1526"/>
                  </a:lnTo>
                  <a:cubicBezTo>
                    <a:pt x="2324" y="1439"/>
                    <a:pt x="2295" y="1354"/>
                    <a:pt x="2239" y="1285"/>
                  </a:cubicBezTo>
                  <a:lnTo>
                    <a:pt x="1247" y="41"/>
                  </a:lnTo>
                  <a:cubicBezTo>
                    <a:pt x="1225" y="14"/>
                    <a:pt x="1194" y="1"/>
                    <a:pt x="1162"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751891" y="3292901"/>
              <a:ext cx="31422" cy="81504"/>
            </a:xfrm>
            <a:custGeom>
              <a:rect b="b" l="l" r="r" t="t"/>
              <a:pathLst>
                <a:path extrusionOk="0" h="2031" w="783">
                  <a:moveTo>
                    <a:pt x="391" y="1"/>
                  </a:moveTo>
                  <a:cubicBezTo>
                    <a:pt x="380" y="1"/>
                    <a:pt x="370" y="14"/>
                    <a:pt x="362" y="41"/>
                  </a:cubicBezTo>
                  <a:lnTo>
                    <a:pt x="29" y="1285"/>
                  </a:lnTo>
                  <a:cubicBezTo>
                    <a:pt x="10" y="1354"/>
                    <a:pt x="0" y="1438"/>
                    <a:pt x="0" y="1526"/>
                  </a:cubicBezTo>
                  <a:lnTo>
                    <a:pt x="0" y="2030"/>
                  </a:lnTo>
                  <a:lnTo>
                    <a:pt x="782" y="2030"/>
                  </a:lnTo>
                  <a:lnTo>
                    <a:pt x="782" y="1526"/>
                  </a:lnTo>
                  <a:cubicBezTo>
                    <a:pt x="782" y="1439"/>
                    <a:pt x="772" y="1354"/>
                    <a:pt x="753" y="1285"/>
                  </a:cubicBezTo>
                  <a:lnTo>
                    <a:pt x="419" y="41"/>
                  </a:lnTo>
                  <a:cubicBezTo>
                    <a:pt x="412" y="14"/>
                    <a:pt x="401" y="1"/>
                    <a:pt x="391"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721111" y="3355864"/>
              <a:ext cx="93463" cy="303383"/>
            </a:xfrm>
            <a:custGeom>
              <a:rect b="b" l="l" r="r" t="t"/>
              <a:pathLst>
                <a:path extrusionOk="0" h="7560" w="2329">
                  <a:moveTo>
                    <a:pt x="4" y="0"/>
                  </a:moveTo>
                  <a:cubicBezTo>
                    <a:pt x="3" y="5"/>
                    <a:pt x="3" y="10"/>
                    <a:pt x="4" y="15"/>
                  </a:cubicBezTo>
                  <a:lnTo>
                    <a:pt x="4" y="15"/>
                  </a:lnTo>
                  <a:lnTo>
                    <a:pt x="4" y="0"/>
                  </a:lnTo>
                  <a:close/>
                  <a:moveTo>
                    <a:pt x="775" y="0"/>
                  </a:moveTo>
                  <a:cubicBezTo>
                    <a:pt x="775" y="213"/>
                    <a:pt x="602" y="387"/>
                    <a:pt x="388" y="387"/>
                  </a:cubicBezTo>
                  <a:cubicBezTo>
                    <a:pt x="178" y="387"/>
                    <a:pt x="8" y="222"/>
                    <a:pt x="4" y="15"/>
                  </a:cubicBezTo>
                  <a:lnTo>
                    <a:pt x="4" y="15"/>
                  </a:lnTo>
                  <a:lnTo>
                    <a:pt x="4" y="7398"/>
                  </a:lnTo>
                  <a:cubicBezTo>
                    <a:pt x="1" y="7478"/>
                    <a:pt x="59" y="7543"/>
                    <a:pt x="134" y="7543"/>
                  </a:cubicBezTo>
                  <a:cubicBezTo>
                    <a:pt x="142" y="7543"/>
                    <a:pt x="150" y="7542"/>
                    <a:pt x="159" y="7541"/>
                  </a:cubicBezTo>
                  <a:lnTo>
                    <a:pt x="2324" y="7560"/>
                  </a:lnTo>
                  <a:lnTo>
                    <a:pt x="2329" y="7560"/>
                  </a:lnTo>
                  <a:lnTo>
                    <a:pt x="2329" y="7558"/>
                  </a:lnTo>
                  <a:lnTo>
                    <a:pt x="2329" y="0"/>
                  </a:lnTo>
                  <a:cubicBezTo>
                    <a:pt x="2326" y="213"/>
                    <a:pt x="2152" y="387"/>
                    <a:pt x="1939" y="387"/>
                  </a:cubicBezTo>
                  <a:cubicBezTo>
                    <a:pt x="1724" y="387"/>
                    <a:pt x="1550" y="214"/>
                    <a:pt x="1550" y="0"/>
                  </a:cubicBezTo>
                  <a:cubicBezTo>
                    <a:pt x="1550" y="213"/>
                    <a:pt x="1377" y="387"/>
                    <a:pt x="1163" y="387"/>
                  </a:cubicBezTo>
                  <a:cubicBezTo>
                    <a:pt x="949" y="387"/>
                    <a:pt x="775" y="214"/>
                    <a:pt x="775" y="0"/>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751891" y="3355905"/>
              <a:ext cx="31382" cy="303262"/>
            </a:xfrm>
            <a:custGeom>
              <a:rect b="b" l="l" r="r" t="t"/>
              <a:pathLst>
                <a:path extrusionOk="0" h="7557" w="782">
                  <a:moveTo>
                    <a:pt x="0" y="0"/>
                  </a:moveTo>
                  <a:lnTo>
                    <a:pt x="0" y="7557"/>
                  </a:lnTo>
                  <a:lnTo>
                    <a:pt x="781" y="7557"/>
                  </a:lnTo>
                  <a:lnTo>
                    <a:pt x="781" y="0"/>
                  </a:lnTo>
                  <a:cubicBezTo>
                    <a:pt x="781" y="213"/>
                    <a:pt x="607" y="387"/>
                    <a:pt x="391" y="387"/>
                  </a:cubicBezTo>
                  <a:cubicBezTo>
                    <a:pt x="174" y="387"/>
                    <a:pt x="0" y="215"/>
                    <a:pt x="0"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750406" y="3293262"/>
              <a:ext cx="34712" cy="19222"/>
            </a:xfrm>
            <a:custGeom>
              <a:rect b="b" l="l" r="r" t="t"/>
              <a:pathLst>
                <a:path extrusionOk="0" h="479" w="865">
                  <a:moveTo>
                    <a:pt x="433" y="1"/>
                  </a:moveTo>
                  <a:cubicBezTo>
                    <a:pt x="401" y="1"/>
                    <a:pt x="370" y="14"/>
                    <a:pt x="349" y="42"/>
                  </a:cubicBezTo>
                  <a:lnTo>
                    <a:pt x="0" y="479"/>
                  </a:lnTo>
                  <a:lnTo>
                    <a:pt x="865" y="479"/>
                  </a:lnTo>
                  <a:lnTo>
                    <a:pt x="516" y="42"/>
                  </a:lnTo>
                  <a:cubicBezTo>
                    <a:pt x="495" y="14"/>
                    <a:pt x="464" y="1"/>
                    <a:pt x="433" y="1"/>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0"/>
            <p:cNvSpPr/>
            <p:nvPr/>
          </p:nvSpPr>
          <p:spPr>
            <a:xfrm>
              <a:off x="814534" y="3364292"/>
              <a:ext cx="93302" cy="81464"/>
            </a:xfrm>
            <a:custGeom>
              <a:rect b="b" l="l" r="r" t="t"/>
              <a:pathLst>
                <a:path extrusionOk="0" h="2030" w="2325">
                  <a:moveTo>
                    <a:pt x="1163" y="1"/>
                  </a:moveTo>
                  <a:cubicBezTo>
                    <a:pt x="1131" y="1"/>
                    <a:pt x="1100" y="14"/>
                    <a:pt x="1078" y="41"/>
                  </a:cubicBezTo>
                  <a:lnTo>
                    <a:pt x="85" y="1285"/>
                  </a:lnTo>
                  <a:cubicBezTo>
                    <a:pt x="30" y="1354"/>
                    <a:pt x="1" y="1438"/>
                    <a:pt x="1" y="1527"/>
                  </a:cubicBezTo>
                  <a:lnTo>
                    <a:pt x="1" y="2030"/>
                  </a:lnTo>
                  <a:lnTo>
                    <a:pt x="2324" y="2030"/>
                  </a:lnTo>
                  <a:lnTo>
                    <a:pt x="2324" y="1527"/>
                  </a:lnTo>
                  <a:cubicBezTo>
                    <a:pt x="2324" y="1439"/>
                    <a:pt x="2295" y="1354"/>
                    <a:pt x="2240" y="1285"/>
                  </a:cubicBezTo>
                  <a:lnTo>
                    <a:pt x="1247" y="41"/>
                  </a:lnTo>
                  <a:cubicBezTo>
                    <a:pt x="1225" y="14"/>
                    <a:pt x="1194" y="1"/>
                    <a:pt x="1163"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845113" y="3364292"/>
              <a:ext cx="31422" cy="81464"/>
            </a:xfrm>
            <a:custGeom>
              <a:rect b="b" l="l" r="r" t="t"/>
              <a:pathLst>
                <a:path extrusionOk="0" h="2030" w="783">
                  <a:moveTo>
                    <a:pt x="392" y="1"/>
                  </a:moveTo>
                  <a:cubicBezTo>
                    <a:pt x="382" y="1"/>
                    <a:pt x="371" y="14"/>
                    <a:pt x="364" y="41"/>
                  </a:cubicBezTo>
                  <a:lnTo>
                    <a:pt x="30" y="1285"/>
                  </a:lnTo>
                  <a:cubicBezTo>
                    <a:pt x="11" y="1354"/>
                    <a:pt x="1" y="1438"/>
                    <a:pt x="1" y="1527"/>
                  </a:cubicBezTo>
                  <a:lnTo>
                    <a:pt x="1" y="2030"/>
                  </a:lnTo>
                  <a:lnTo>
                    <a:pt x="782" y="2030"/>
                  </a:lnTo>
                  <a:lnTo>
                    <a:pt x="782" y="1527"/>
                  </a:lnTo>
                  <a:cubicBezTo>
                    <a:pt x="782" y="1439"/>
                    <a:pt x="772" y="1354"/>
                    <a:pt x="754" y="1285"/>
                  </a:cubicBezTo>
                  <a:lnTo>
                    <a:pt x="421" y="41"/>
                  </a:lnTo>
                  <a:cubicBezTo>
                    <a:pt x="413" y="14"/>
                    <a:pt x="403" y="1"/>
                    <a:pt x="392"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814413" y="3427416"/>
              <a:ext cx="93423" cy="231751"/>
            </a:xfrm>
            <a:custGeom>
              <a:rect b="b" l="l" r="r" t="t"/>
              <a:pathLst>
                <a:path extrusionOk="0" h="5775" w="2328">
                  <a:moveTo>
                    <a:pt x="1" y="0"/>
                  </a:moveTo>
                  <a:lnTo>
                    <a:pt x="1" y="5775"/>
                  </a:lnTo>
                  <a:lnTo>
                    <a:pt x="2327" y="5775"/>
                  </a:lnTo>
                  <a:lnTo>
                    <a:pt x="2327" y="0"/>
                  </a:lnTo>
                  <a:cubicBezTo>
                    <a:pt x="2327" y="213"/>
                    <a:pt x="2154" y="387"/>
                    <a:pt x="1940" y="387"/>
                  </a:cubicBezTo>
                  <a:cubicBezTo>
                    <a:pt x="1726" y="387"/>
                    <a:pt x="1552" y="214"/>
                    <a:pt x="1552" y="0"/>
                  </a:cubicBezTo>
                  <a:cubicBezTo>
                    <a:pt x="1552" y="213"/>
                    <a:pt x="1379" y="387"/>
                    <a:pt x="1164" y="387"/>
                  </a:cubicBezTo>
                  <a:cubicBezTo>
                    <a:pt x="950" y="387"/>
                    <a:pt x="776" y="214"/>
                    <a:pt x="776" y="0"/>
                  </a:cubicBezTo>
                  <a:cubicBezTo>
                    <a:pt x="776" y="213"/>
                    <a:pt x="603" y="387"/>
                    <a:pt x="389" y="387"/>
                  </a:cubicBezTo>
                  <a:cubicBezTo>
                    <a:pt x="175" y="387"/>
                    <a:pt x="1" y="214"/>
                    <a:pt x="1"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845113" y="3426654"/>
              <a:ext cx="31382" cy="231791"/>
            </a:xfrm>
            <a:custGeom>
              <a:rect b="b" l="l" r="r" t="t"/>
              <a:pathLst>
                <a:path extrusionOk="0" h="5776" w="782">
                  <a:moveTo>
                    <a:pt x="1" y="0"/>
                  </a:moveTo>
                  <a:lnTo>
                    <a:pt x="1" y="5776"/>
                  </a:lnTo>
                  <a:lnTo>
                    <a:pt x="781" y="5776"/>
                  </a:lnTo>
                  <a:lnTo>
                    <a:pt x="781" y="0"/>
                  </a:lnTo>
                  <a:cubicBezTo>
                    <a:pt x="781" y="214"/>
                    <a:pt x="607" y="388"/>
                    <a:pt x="391" y="388"/>
                  </a:cubicBezTo>
                  <a:cubicBezTo>
                    <a:pt x="175" y="388"/>
                    <a:pt x="1" y="215"/>
                    <a:pt x="1"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843628" y="3364693"/>
              <a:ext cx="34753" cy="19182"/>
            </a:xfrm>
            <a:custGeom>
              <a:rect b="b" l="l" r="r" t="t"/>
              <a:pathLst>
                <a:path extrusionOk="0" h="478" w="866">
                  <a:moveTo>
                    <a:pt x="433" y="0"/>
                  </a:moveTo>
                  <a:cubicBezTo>
                    <a:pt x="402" y="0"/>
                    <a:pt x="371" y="14"/>
                    <a:pt x="349" y="41"/>
                  </a:cubicBezTo>
                  <a:lnTo>
                    <a:pt x="1" y="477"/>
                  </a:lnTo>
                  <a:lnTo>
                    <a:pt x="866" y="477"/>
                  </a:lnTo>
                  <a:lnTo>
                    <a:pt x="518" y="41"/>
                  </a:lnTo>
                  <a:cubicBezTo>
                    <a:pt x="496" y="14"/>
                    <a:pt x="465" y="0"/>
                    <a:pt x="433"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907756" y="3332990"/>
              <a:ext cx="93262" cy="81464"/>
            </a:xfrm>
            <a:custGeom>
              <a:rect b="b" l="l" r="r" t="t"/>
              <a:pathLst>
                <a:path extrusionOk="0" h="2030" w="2324">
                  <a:moveTo>
                    <a:pt x="1162" y="0"/>
                  </a:moveTo>
                  <a:cubicBezTo>
                    <a:pt x="1130" y="0"/>
                    <a:pt x="1099" y="14"/>
                    <a:pt x="1077" y="40"/>
                  </a:cubicBezTo>
                  <a:lnTo>
                    <a:pt x="85" y="1284"/>
                  </a:lnTo>
                  <a:cubicBezTo>
                    <a:pt x="30" y="1353"/>
                    <a:pt x="0" y="1437"/>
                    <a:pt x="0" y="1526"/>
                  </a:cubicBezTo>
                  <a:lnTo>
                    <a:pt x="0" y="2029"/>
                  </a:lnTo>
                  <a:lnTo>
                    <a:pt x="2323" y="2029"/>
                  </a:lnTo>
                  <a:lnTo>
                    <a:pt x="2323" y="1526"/>
                  </a:lnTo>
                  <a:cubicBezTo>
                    <a:pt x="2323" y="1438"/>
                    <a:pt x="2295" y="1353"/>
                    <a:pt x="2239" y="1284"/>
                  </a:cubicBezTo>
                  <a:lnTo>
                    <a:pt x="1246" y="40"/>
                  </a:lnTo>
                  <a:cubicBezTo>
                    <a:pt x="1225" y="14"/>
                    <a:pt x="1193" y="0"/>
                    <a:pt x="1162"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938375" y="3332990"/>
              <a:ext cx="31422" cy="81464"/>
            </a:xfrm>
            <a:custGeom>
              <a:rect b="b" l="l" r="r" t="t"/>
              <a:pathLst>
                <a:path extrusionOk="0" h="2030" w="783">
                  <a:moveTo>
                    <a:pt x="391" y="0"/>
                  </a:moveTo>
                  <a:cubicBezTo>
                    <a:pt x="381" y="0"/>
                    <a:pt x="370" y="14"/>
                    <a:pt x="363" y="40"/>
                  </a:cubicBezTo>
                  <a:lnTo>
                    <a:pt x="29" y="1284"/>
                  </a:lnTo>
                  <a:cubicBezTo>
                    <a:pt x="12" y="1353"/>
                    <a:pt x="1" y="1437"/>
                    <a:pt x="1" y="1526"/>
                  </a:cubicBezTo>
                  <a:lnTo>
                    <a:pt x="1" y="2029"/>
                  </a:lnTo>
                  <a:lnTo>
                    <a:pt x="783" y="2029"/>
                  </a:lnTo>
                  <a:lnTo>
                    <a:pt x="783" y="1526"/>
                  </a:lnTo>
                  <a:cubicBezTo>
                    <a:pt x="783" y="1438"/>
                    <a:pt x="772" y="1353"/>
                    <a:pt x="753" y="1284"/>
                  </a:cubicBezTo>
                  <a:lnTo>
                    <a:pt x="420" y="40"/>
                  </a:lnTo>
                  <a:cubicBezTo>
                    <a:pt x="412" y="14"/>
                    <a:pt x="402" y="0"/>
                    <a:pt x="391"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907595" y="3396275"/>
              <a:ext cx="93423" cy="262892"/>
            </a:xfrm>
            <a:custGeom>
              <a:rect b="b" l="l" r="r" t="t"/>
              <a:pathLst>
                <a:path extrusionOk="0" h="6551" w="2328">
                  <a:moveTo>
                    <a:pt x="1" y="1"/>
                  </a:moveTo>
                  <a:lnTo>
                    <a:pt x="1" y="6551"/>
                  </a:lnTo>
                  <a:lnTo>
                    <a:pt x="2327" y="6551"/>
                  </a:lnTo>
                  <a:lnTo>
                    <a:pt x="2327" y="1"/>
                  </a:lnTo>
                  <a:cubicBezTo>
                    <a:pt x="2327" y="214"/>
                    <a:pt x="2155" y="388"/>
                    <a:pt x="1940" y="388"/>
                  </a:cubicBezTo>
                  <a:cubicBezTo>
                    <a:pt x="1726" y="388"/>
                    <a:pt x="1552" y="215"/>
                    <a:pt x="1552" y="1"/>
                  </a:cubicBezTo>
                  <a:cubicBezTo>
                    <a:pt x="1552" y="214"/>
                    <a:pt x="1380" y="388"/>
                    <a:pt x="1165" y="388"/>
                  </a:cubicBezTo>
                  <a:cubicBezTo>
                    <a:pt x="949" y="388"/>
                    <a:pt x="776" y="215"/>
                    <a:pt x="776" y="1"/>
                  </a:cubicBezTo>
                  <a:cubicBezTo>
                    <a:pt x="776" y="214"/>
                    <a:pt x="603" y="388"/>
                    <a:pt x="389" y="388"/>
                  </a:cubicBezTo>
                  <a:cubicBezTo>
                    <a:pt x="175" y="388"/>
                    <a:pt x="1" y="215"/>
                    <a:pt x="1"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938294" y="3396275"/>
              <a:ext cx="31382" cy="262892"/>
            </a:xfrm>
            <a:custGeom>
              <a:rect b="b" l="l" r="r" t="t"/>
              <a:pathLst>
                <a:path extrusionOk="0" h="6551" w="782">
                  <a:moveTo>
                    <a:pt x="1" y="1"/>
                  </a:moveTo>
                  <a:lnTo>
                    <a:pt x="1" y="6551"/>
                  </a:lnTo>
                  <a:lnTo>
                    <a:pt x="782" y="6551"/>
                  </a:lnTo>
                  <a:lnTo>
                    <a:pt x="782" y="1"/>
                  </a:lnTo>
                  <a:cubicBezTo>
                    <a:pt x="782" y="214"/>
                    <a:pt x="608" y="388"/>
                    <a:pt x="391" y="388"/>
                  </a:cubicBezTo>
                  <a:cubicBezTo>
                    <a:pt x="175" y="388"/>
                    <a:pt x="1" y="215"/>
                    <a:pt x="1" y="1"/>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936930" y="3333352"/>
              <a:ext cx="34753" cy="19182"/>
            </a:xfrm>
            <a:custGeom>
              <a:rect b="b" l="l" r="r" t="t"/>
              <a:pathLst>
                <a:path extrusionOk="0" h="478" w="866">
                  <a:moveTo>
                    <a:pt x="432" y="1"/>
                  </a:moveTo>
                  <a:cubicBezTo>
                    <a:pt x="401" y="1"/>
                    <a:pt x="370" y="14"/>
                    <a:pt x="348" y="41"/>
                  </a:cubicBezTo>
                  <a:lnTo>
                    <a:pt x="0" y="478"/>
                  </a:lnTo>
                  <a:lnTo>
                    <a:pt x="865" y="478"/>
                  </a:lnTo>
                  <a:lnTo>
                    <a:pt x="517" y="41"/>
                  </a:lnTo>
                  <a:cubicBezTo>
                    <a:pt x="495" y="14"/>
                    <a:pt x="463" y="1"/>
                    <a:pt x="432"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1000978" y="3397800"/>
              <a:ext cx="93302" cy="81504"/>
            </a:xfrm>
            <a:custGeom>
              <a:rect b="b" l="l" r="r" t="t"/>
              <a:pathLst>
                <a:path extrusionOk="0" h="2031" w="2325">
                  <a:moveTo>
                    <a:pt x="1163" y="1"/>
                  </a:moveTo>
                  <a:cubicBezTo>
                    <a:pt x="1131" y="1"/>
                    <a:pt x="1100" y="14"/>
                    <a:pt x="1079" y="42"/>
                  </a:cubicBezTo>
                  <a:lnTo>
                    <a:pt x="85" y="1285"/>
                  </a:lnTo>
                  <a:cubicBezTo>
                    <a:pt x="31" y="1353"/>
                    <a:pt x="0" y="1438"/>
                    <a:pt x="0" y="1526"/>
                  </a:cubicBezTo>
                  <a:lnTo>
                    <a:pt x="0" y="2031"/>
                  </a:lnTo>
                  <a:lnTo>
                    <a:pt x="2325" y="2031"/>
                  </a:lnTo>
                  <a:lnTo>
                    <a:pt x="2325" y="1526"/>
                  </a:lnTo>
                  <a:cubicBezTo>
                    <a:pt x="2325" y="1440"/>
                    <a:pt x="2295" y="1353"/>
                    <a:pt x="2240" y="1285"/>
                  </a:cubicBezTo>
                  <a:lnTo>
                    <a:pt x="1247" y="42"/>
                  </a:lnTo>
                  <a:cubicBezTo>
                    <a:pt x="1225" y="14"/>
                    <a:pt x="1194" y="1"/>
                    <a:pt x="1163"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1031597" y="3397800"/>
              <a:ext cx="31382" cy="81504"/>
            </a:xfrm>
            <a:custGeom>
              <a:rect b="b" l="l" r="r" t="t"/>
              <a:pathLst>
                <a:path extrusionOk="0" h="2031" w="782">
                  <a:moveTo>
                    <a:pt x="391" y="1"/>
                  </a:moveTo>
                  <a:cubicBezTo>
                    <a:pt x="381" y="1"/>
                    <a:pt x="370" y="14"/>
                    <a:pt x="363" y="42"/>
                  </a:cubicBezTo>
                  <a:lnTo>
                    <a:pt x="29" y="1285"/>
                  </a:lnTo>
                  <a:cubicBezTo>
                    <a:pt x="11" y="1353"/>
                    <a:pt x="0" y="1438"/>
                    <a:pt x="0" y="1526"/>
                  </a:cubicBezTo>
                  <a:lnTo>
                    <a:pt x="0" y="2031"/>
                  </a:lnTo>
                  <a:lnTo>
                    <a:pt x="782" y="2031"/>
                  </a:lnTo>
                  <a:lnTo>
                    <a:pt x="782" y="1526"/>
                  </a:lnTo>
                  <a:cubicBezTo>
                    <a:pt x="782" y="1440"/>
                    <a:pt x="771" y="1353"/>
                    <a:pt x="753" y="1285"/>
                  </a:cubicBezTo>
                  <a:lnTo>
                    <a:pt x="419" y="42"/>
                  </a:lnTo>
                  <a:cubicBezTo>
                    <a:pt x="412" y="14"/>
                    <a:pt x="402" y="1"/>
                    <a:pt x="391"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1000897" y="3460845"/>
              <a:ext cx="93383" cy="198322"/>
            </a:xfrm>
            <a:custGeom>
              <a:rect b="b" l="l" r="r" t="t"/>
              <a:pathLst>
                <a:path extrusionOk="0" h="4942" w="2327">
                  <a:moveTo>
                    <a:pt x="0" y="1"/>
                  </a:moveTo>
                  <a:lnTo>
                    <a:pt x="0" y="4942"/>
                  </a:lnTo>
                  <a:lnTo>
                    <a:pt x="2163" y="4942"/>
                  </a:lnTo>
                  <a:cubicBezTo>
                    <a:pt x="2253" y="4942"/>
                    <a:pt x="2327" y="4871"/>
                    <a:pt x="2327" y="4783"/>
                  </a:cubicBezTo>
                  <a:lnTo>
                    <a:pt x="2327" y="1"/>
                  </a:lnTo>
                  <a:cubicBezTo>
                    <a:pt x="2327" y="214"/>
                    <a:pt x="2154" y="388"/>
                    <a:pt x="1938" y="388"/>
                  </a:cubicBezTo>
                  <a:cubicBezTo>
                    <a:pt x="1725" y="388"/>
                    <a:pt x="1551" y="215"/>
                    <a:pt x="1551" y="1"/>
                  </a:cubicBezTo>
                  <a:cubicBezTo>
                    <a:pt x="1551" y="214"/>
                    <a:pt x="1378" y="388"/>
                    <a:pt x="1163" y="388"/>
                  </a:cubicBezTo>
                  <a:cubicBezTo>
                    <a:pt x="948" y="388"/>
                    <a:pt x="776" y="215"/>
                    <a:pt x="776" y="1"/>
                  </a:cubicBezTo>
                  <a:cubicBezTo>
                    <a:pt x="776" y="214"/>
                    <a:pt x="603" y="388"/>
                    <a:pt x="387" y="388"/>
                  </a:cubicBezTo>
                  <a:cubicBezTo>
                    <a:pt x="174" y="388"/>
                    <a:pt x="0" y="215"/>
                    <a:pt x="0"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1031597" y="3460845"/>
              <a:ext cx="31342" cy="198322"/>
            </a:xfrm>
            <a:custGeom>
              <a:rect b="b" l="l" r="r" t="t"/>
              <a:pathLst>
                <a:path extrusionOk="0" h="4942" w="781">
                  <a:moveTo>
                    <a:pt x="0" y="1"/>
                  </a:moveTo>
                  <a:lnTo>
                    <a:pt x="0" y="4942"/>
                  </a:lnTo>
                  <a:lnTo>
                    <a:pt x="781" y="4942"/>
                  </a:lnTo>
                  <a:lnTo>
                    <a:pt x="781" y="1"/>
                  </a:lnTo>
                  <a:cubicBezTo>
                    <a:pt x="781" y="214"/>
                    <a:pt x="607" y="388"/>
                    <a:pt x="391" y="388"/>
                  </a:cubicBezTo>
                  <a:cubicBezTo>
                    <a:pt x="174" y="388"/>
                    <a:pt x="0" y="215"/>
                    <a:pt x="0" y="1"/>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1030112" y="3398161"/>
              <a:ext cx="34753" cy="19222"/>
            </a:xfrm>
            <a:custGeom>
              <a:rect b="b" l="l" r="r" t="t"/>
              <a:pathLst>
                <a:path extrusionOk="0" h="479" w="866">
                  <a:moveTo>
                    <a:pt x="433" y="1"/>
                  </a:moveTo>
                  <a:cubicBezTo>
                    <a:pt x="401" y="1"/>
                    <a:pt x="370" y="14"/>
                    <a:pt x="348" y="41"/>
                  </a:cubicBezTo>
                  <a:lnTo>
                    <a:pt x="0" y="478"/>
                  </a:lnTo>
                  <a:lnTo>
                    <a:pt x="865" y="478"/>
                  </a:lnTo>
                  <a:lnTo>
                    <a:pt x="517" y="41"/>
                  </a:lnTo>
                  <a:cubicBezTo>
                    <a:pt x="496" y="14"/>
                    <a:pt x="464" y="1"/>
                    <a:pt x="433"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30"/>
          <p:cNvGrpSpPr/>
          <p:nvPr/>
        </p:nvGrpSpPr>
        <p:grpSpPr>
          <a:xfrm>
            <a:off x="3468854" y="3333339"/>
            <a:ext cx="305606" cy="269735"/>
            <a:chOff x="1537114" y="1500976"/>
            <a:chExt cx="373008" cy="329227"/>
          </a:xfrm>
        </p:grpSpPr>
        <p:sp>
          <p:nvSpPr>
            <p:cNvPr id="435" name="Google Shape;435;p30"/>
            <p:cNvSpPr/>
            <p:nvPr/>
          </p:nvSpPr>
          <p:spPr>
            <a:xfrm>
              <a:off x="1537114" y="1500976"/>
              <a:ext cx="93262" cy="329227"/>
            </a:xfrm>
            <a:custGeom>
              <a:rect b="b" l="l" r="r" t="t"/>
              <a:pathLst>
                <a:path extrusionOk="0" h="8204" w="2324">
                  <a:moveTo>
                    <a:pt x="302" y="0"/>
                  </a:moveTo>
                  <a:cubicBezTo>
                    <a:pt x="136" y="0"/>
                    <a:pt x="1" y="134"/>
                    <a:pt x="1" y="302"/>
                  </a:cubicBezTo>
                  <a:lnTo>
                    <a:pt x="1" y="7902"/>
                  </a:lnTo>
                  <a:cubicBezTo>
                    <a:pt x="1" y="8067"/>
                    <a:pt x="135" y="8204"/>
                    <a:pt x="302" y="8204"/>
                  </a:cubicBezTo>
                  <a:lnTo>
                    <a:pt x="2021" y="8204"/>
                  </a:lnTo>
                  <a:cubicBezTo>
                    <a:pt x="2189" y="8204"/>
                    <a:pt x="2324" y="8069"/>
                    <a:pt x="2323" y="7902"/>
                  </a:cubicBezTo>
                  <a:lnTo>
                    <a:pt x="2323" y="302"/>
                  </a:lnTo>
                  <a:cubicBezTo>
                    <a:pt x="2323" y="136"/>
                    <a:pt x="2188" y="0"/>
                    <a:pt x="2021" y="0"/>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1549434" y="1513255"/>
              <a:ext cx="67820" cy="166178"/>
            </a:xfrm>
            <a:custGeom>
              <a:rect b="b" l="l" r="r" t="t"/>
              <a:pathLst>
                <a:path extrusionOk="0" h="4141" w="1690">
                  <a:moveTo>
                    <a:pt x="86" y="0"/>
                  </a:moveTo>
                  <a:cubicBezTo>
                    <a:pt x="39" y="0"/>
                    <a:pt x="1" y="38"/>
                    <a:pt x="1" y="86"/>
                  </a:cubicBezTo>
                  <a:lnTo>
                    <a:pt x="1" y="4054"/>
                  </a:lnTo>
                  <a:cubicBezTo>
                    <a:pt x="1" y="4101"/>
                    <a:pt x="39" y="4140"/>
                    <a:pt x="86" y="4140"/>
                  </a:cubicBezTo>
                  <a:lnTo>
                    <a:pt x="1604" y="4140"/>
                  </a:lnTo>
                  <a:cubicBezTo>
                    <a:pt x="1652" y="4140"/>
                    <a:pt x="1690" y="4104"/>
                    <a:pt x="1690" y="4056"/>
                  </a:cubicBezTo>
                  <a:lnTo>
                    <a:pt x="1690" y="86"/>
                  </a:lnTo>
                  <a:cubicBezTo>
                    <a:pt x="1690" y="38"/>
                    <a:pt x="1652" y="0"/>
                    <a:pt x="1604" y="0"/>
                  </a:cubicBezTo>
                  <a:close/>
                </a:path>
              </a:pathLst>
            </a:custGeom>
            <a:solidFill>
              <a:srgbClr val="FF7C31">
                <a:alpha val="15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1552404" y="1517028"/>
              <a:ext cx="62001" cy="159477"/>
            </a:xfrm>
            <a:custGeom>
              <a:rect b="b" l="l" r="r" t="t"/>
              <a:pathLst>
                <a:path extrusionOk="0" h="3974" w="1545">
                  <a:moveTo>
                    <a:pt x="80" y="0"/>
                  </a:moveTo>
                  <a:cubicBezTo>
                    <a:pt x="36" y="0"/>
                    <a:pt x="1" y="35"/>
                    <a:pt x="1" y="79"/>
                  </a:cubicBezTo>
                  <a:lnTo>
                    <a:pt x="1" y="3895"/>
                  </a:lnTo>
                  <a:cubicBezTo>
                    <a:pt x="1" y="3938"/>
                    <a:pt x="36" y="3974"/>
                    <a:pt x="80" y="3974"/>
                  </a:cubicBezTo>
                  <a:lnTo>
                    <a:pt x="1463" y="3974"/>
                  </a:lnTo>
                  <a:cubicBezTo>
                    <a:pt x="1508" y="3974"/>
                    <a:pt x="1544" y="3938"/>
                    <a:pt x="1542" y="3895"/>
                  </a:cubicBezTo>
                  <a:lnTo>
                    <a:pt x="1542" y="79"/>
                  </a:lnTo>
                  <a:cubicBezTo>
                    <a:pt x="1542" y="35"/>
                    <a:pt x="1507" y="0"/>
                    <a:pt x="14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1552324" y="1738505"/>
              <a:ext cx="78053" cy="91697"/>
            </a:xfrm>
            <a:custGeom>
              <a:rect b="b" l="l" r="r" t="t"/>
              <a:pathLst>
                <a:path extrusionOk="0" h="2285" w="1945">
                  <a:moveTo>
                    <a:pt x="780" y="1"/>
                  </a:moveTo>
                  <a:cubicBezTo>
                    <a:pt x="762" y="1"/>
                    <a:pt x="744" y="1"/>
                    <a:pt x="725" y="2"/>
                  </a:cubicBezTo>
                  <a:cubicBezTo>
                    <a:pt x="350" y="31"/>
                    <a:pt x="46" y="334"/>
                    <a:pt x="18" y="709"/>
                  </a:cubicBezTo>
                  <a:cubicBezTo>
                    <a:pt x="0" y="954"/>
                    <a:pt x="96" y="1177"/>
                    <a:pt x="260" y="1328"/>
                  </a:cubicBezTo>
                  <a:lnTo>
                    <a:pt x="1216" y="2285"/>
                  </a:lnTo>
                  <a:lnTo>
                    <a:pt x="1643" y="2285"/>
                  </a:lnTo>
                  <a:cubicBezTo>
                    <a:pt x="1810" y="2285"/>
                    <a:pt x="1945" y="2150"/>
                    <a:pt x="1945" y="1983"/>
                  </a:cubicBezTo>
                  <a:lnTo>
                    <a:pt x="1945" y="845"/>
                  </a:lnTo>
                  <a:lnTo>
                    <a:pt x="1344" y="244"/>
                  </a:lnTo>
                  <a:cubicBezTo>
                    <a:pt x="1202" y="94"/>
                    <a:pt x="1002" y="1"/>
                    <a:pt x="780" y="1"/>
                  </a:cubicBezTo>
                  <a:close/>
                </a:path>
              </a:pathLst>
            </a:custGeom>
            <a:solidFill>
              <a:srgbClr val="1E111C">
                <a:alpha val="8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1552805" y="1738545"/>
              <a:ext cx="61640" cy="61640"/>
            </a:xfrm>
            <a:custGeom>
              <a:rect b="b" l="l" r="r" t="t"/>
              <a:pathLst>
                <a:path extrusionOk="0" h="1536" w="1536">
                  <a:moveTo>
                    <a:pt x="1535" y="767"/>
                  </a:moveTo>
                  <a:cubicBezTo>
                    <a:pt x="1535" y="1192"/>
                    <a:pt x="1191" y="1536"/>
                    <a:pt x="767" y="1536"/>
                  </a:cubicBezTo>
                  <a:cubicBezTo>
                    <a:pt x="343" y="1536"/>
                    <a:pt x="0" y="1192"/>
                    <a:pt x="0" y="767"/>
                  </a:cubicBezTo>
                  <a:cubicBezTo>
                    <a:pt x="0" y="344"/>
                    <a:pt x="343" y="0"/>
                    <a:pt x="767" y="0"/>
                  </a:cubicBezTo>
                  <a:cubicBezTo>
                    <a:pt x="1191" y="0"/>
                    <a:pt x="1535" y="344"/>
                    <a:pt x="1535" y="767"/>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1562597" y="1530070"/>
              <a:ext cx="41535" cy="12440"/>
            </a:xfrm>
            <a:custGeom>
              <a:rect b="b" l="l" r="r" t="t"/>
              <a:pathLst>
                <a:path extrusionOk="0" h="310" w="1035">
                  <a:moveTo>
                    <a:pt x="1" y="0"/>
                  </a:moveTo>
                  <a:lnTo>
                    <a:pt x="1" y="309"/>
                  </a:lnTo>
                  <a:lnTo>
                    <a:pt x="1035" y="309"/>
                  </a:lnTo>
                  <a:lnTo>
                    <a:pt x="1035" y="0"/>
                  </a:ln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1562597" y="1555593"/>
              <a:ext cx="41535" cy="12400"/>
            </a:xfrm>
            <a:custGeom>
              <a:rect b="b" l="l" r="r" t="t"/>
              <a:pathLst>
                <a:path extrusionOk="0" h="309" w="1035">
                  <a:moveTo>
                    <a:pt x="1" y="0"/>
                  </a:moveTo>
                  <a:lnTo>
                    <a:pt x="1" y="309"/>
                  </a:lnTo>
                  <a:lnTo>
                    <a:pt x="1035" y="309"/>
                  </a:lnTo>
                  <a:lnTo>
                    <a:pt x="1035" y="0"/>
                  </a:ln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1562597" y="1581797"/>
              <a:ext cx="41535" cy="12400"/>
            </a:xfrm>
            <a:custGeom>
              <a:rect b="b" l="l" r="r" t="t"/>
              <a:pathLst>
                <a:path extrusionOk="0" h="309" w="1035">
                  <a:moveTo>
                    <a:pt x="1" y="1"/>
                  </a:moveTo>
                  <a:lnTo>
                    <a:pt x="1" y="309"/>
                  </a:lnTo>
                  <a:lnTo>
                    <a:pt x="1035" y="309"/>
                  </a:lnTo>
                  <a:lnTo>
                    <a:pt x="1035" y="1"/>
                  </a:ln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1562597" y="1607280"/>
              <a:ext cx="41535" cy="12440"/>
            </a:xfrm>
            <a:custGeom>
              <a:rect b="b" l="l" r="r" t="t"/>
              <a:pathLst>
                <a:path extrusionOk="0" h="310" w="1035">
                  <a:moveTo>
                    <a:pt x="1" y="1"/>
                  </a:moveTo>
                  <a:lnTo>
                    <a:pt x="1" y="310"/>
                  </a:lnTo>
                  <a:lnTo>
                    <a:pt x="1035" y="310"/>
                  </a:lnTo>
                  <a:lnTo>
                    <a:pt x="1035" y="1"/>
                  </a:ln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1537114" y="1801028"/>
              <a:ext cx="93222" cy="29175"/>
            </a:xfrm>
            <a:custGeom>
              <a:rect b="b" l="l" r="r" t="t"/>
              <a:pathLst>
                <a:path extrusionOk="0" h="727" w="2323">
                  <a:moveTo>
                    <a:pt x="1" y="1"/>
                  </a:moveTo>
                  <a:lnTo>
                    <a:pt x="1" y="425"/>
                  </a:lnTo>
                  <a:cubicBezTo>
                    <a:pt x="1" y="592"/>
                    <a:pt x="137" y="727"/>
                    <a:pt x="302" y="727"/>
                  </a:cubicBezTo>
                  <a:lnTo>
                    <a:pt x="2021" y="727"/>
                  </a:lnTo>
                  <a:cubicBezTo>
                    <a:pt x="2189" y="727"/>
                    <a:pt x="2323" y="590"/>
                    <a:pt x="2323" y="425"/>
                  </a:cubicBezTo>
                  <a:lnTo>
                    <a:pt x="2323" y="1"/>
                  </a:lnTo>
                  <a:close/>
                </a:path>
              </a:pathLst>
            </a:custGeom>
            <a:solidFill>
              <a:srgbClr val="1E111C">
                <a:alpha val="8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1630336" y="1500976"/>
              <a:ext cx="93302" cy="329227"/>
            </a:xfrm>
            <a:custGeom>
              <a:rect b="b" l="l" r="r" t="t"/>
              <a:pathLst>
                <a:path extrusionOk="0" h="8204" w="2325">
                  <a:moveTo>
                    <a:pt x="304" y="0"/>
                  </a:moveTo>
                  <a:cubicBezTo>
                    <a:pt x="137" y="0"/>
                    <a:pt x="1" y="134"/>
                    <a:pt x="1" y="302"/>
                  </a:cubicBezTo>
                  <a:lnTo>
                    <a:pt x="1" y="7902"/>
                  </a:lnTo>
                  <a:cubicBezTo>
                    <a:pt x="1" y="8067"/>
                    <a:pt x="136" y="8204"/>
                    <a:pt x="304" y="8204"/>
                  </a:cubicBezTo>
                  <a:lnTo>
                    <a:pt x="2021" y="8204"/>
                  </a:lnTo>
                  <a:cubicBezTo>
                    <a:pt x="2188" y="8204"/>
                    <a:pt x="2323" y="8069"/>
                    <a:pt x="2324" y="7902"/>
                  </a:cubicBezTo>
                  <a:lnTo>
                    <a:pt x="2324" y="302"/>
                  </a:lnTo>
                  <a:cubicBezTo>
                    <a:pt x="2324" y="136"/>
                    <a:pt x="2189" y="0"/>
                    <a:pt x="2021"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1642736" y="1513255"/>
              <a:ext cx="67820" cy="166178"/>
            </a:xfrm>
            <a:custGeom>
              <a:rect b="b" l="l" r="r" t="t"/>
              <a:pathLst>
                <a:path extrusionOk="0" h="4141" w="1690">
                  <a:moveTo>
                    <a:pt x="85" y="0"/>
                  </a:moveTo>
                  <a:cubicBezTo>
                    <a:pt x="38" y="0"/>
                    <a:pt x="0" y="38"/>
                    <a:pt x="0" y="86"/>
                  </a:cubicBezTo>
                  <a:lnTo>
                    <a:pt x="0" y="4054"/>
                  </a:lnTo>
                  <a:cubicBezTo>
                    <a:pt x="0" y="4101"/>
                    <a:pt x="38" y="4140"/>
                    <a:pt x="85" y="4140"/>
                  </a:cubicBezTo>
                  <a:lnTo>
                    <a:pt x="1604" y="4140"/>
                  </a:lnTo>
                  <a:cubicBezTo>
                    <a:pt x="1651" y="4140"/>
                    <a:pt x="1688" y="4104"/>
                    <a:pt x="1689" y="4056"/>
                  </a:cubicBezTo>
                  <a:lnTo>
                    <a:pt x="1689" y="86"/>
                  </a:lnTo>
                  <a:cubicBezTo>
                    <a:pt x="1689" y="38"/>
                    <a:pt x="1651" y="0"/>
                    <a:pt x="1604" y="0"/>
                  </a:cubicBez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1645666" y="1517028"/>
              <a:ext cx="61921" cy="159477"/>
            </a:xfrm>
            <a:custGeom>
              <a:rect b="b" l="l" r="r" t="t"/>
              <a:pathLst>
                <a:path extrusionOk="0" h="3974" w="1543">
                  <a:moveTo>
                    <a:pt x="80" y="0"/>
                  </a:moveTo>
                  <a:cubicBezTo>
                    <a:pt x="36" y="0"/>
                    <a:pt x="1" y="35"/>
                    <a:pt x="1" y="79"/>
                  </a:cubicBezTo>
                  <a:lnTo>
                    <a:pt x="1" y="3895"/>
                  </a:lnTo>
                  <a:cubicBezTo>
                    <a:pt x="1" y="3938"/>
                    <a:pt x="36" y="3974"/>
                    <a:pt x="80" y="3974"/>
                  </a:cubicBezTo>
                  <a:lnTo>
                    <a:pt x="1463" y="3974"/>
                  </a:lnTo>
                  <a:cubicBezTo>
                    <a:pt x="1506" y="3974"/>
                    <a:pt x="1542" y="3938"/>
                    <a:pt x="1542" y="3895"/>
                  </a:cubicBezTo>
                  <a:lnTo>
                    <a:pt x="1542" y="79"/>
                  </a:lnTo>
                  <a:cubicBezTo>
                    <a:pt x="1542" y="35"/>
                    <a:pt x="1506" y="0"/>
                    <a:pt x="14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1645505" y="1738505"/>
              <a:ext cx="78093" cy="91697"/>
            </a:xfrm>
            <a:custGeom>
              <a:rect b="b" l="l" r="r" t="t"/>
              <a:pathLst>
                <a:path extrusionOk="0" h="2285" w="1946">
                  <a:moveTo>
                    <a:pt x="781" y="1"/>
                  </a:moveTo>
                  <a:cubicBezTo>
                    <a:pt x="762" y="1"/>
                    <a:pt x="744" y="1"/>
                    <a:pt x="725" y="2"/>
                  </a:cubicBezTo>
                  <a:cubicBezTo>
                    <a:pt x="350" y="31"/>
                    <a:pt x="46" y="334"/>
                    <a:pt x="19" y="709"/>
                  </a:cubicBezTo>
                  <a:cubicBezTo>
                    <a:pt x="1" y="954"/>
                    <a:pt x="97" y="1177"/>
                    <a:pt x="260" y="1328"/>
                  </a:cubicBezTo>
                  <a:lnTo>
                    <a:pt x="1216" y="2285"/>
                  </a:lnTo>
                  <a:lnTo>
                    <a:pt x="1643" y="2285"/>
                  </a:lnTo>
                  <a:cubicBezTo>
                    <a:pt x="1810" y="2285"/>
                    <a:pt x="1945" y="2150"/>
                    <a:pt x="1945" y="1983"/>
                  </a:cubicBezTo>
                  <a:lnTo>
                    <a:pt x="1945" y="845"/>
                  </a:lnTo>
                  <a:lnTo>
                    <a:pt x="1345" y="244"/>
                  </a:lnTo>
                  <a:cubicBezTo>
                    <a:pt x="1203" y="94"/>
                    <a:pt x="1003" y="1"/>
                    <a:pt x="781" y="1"/>
                  </a:cubicBezTo>
                  <a:close/>
                </a:path>
              </a:pathLst>
            </a:custGeom>
            <a:solidFill>
              <a:srgbClr val="1E111C">
                <a:alpha val="8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a:off x="1646027" y="1738545"/>
              <a:ext cx="61640" cy="61640"/>
            </a:xfrm>
            <a:custGeom>
              <a:rect b="b" l="l" r="r" t="t"/>
              <a:pathLst>
                <a:path extrusionOk="0" h="1536" w="1536">
                  <a:moveTo>
                    <a:pt x="1535" y="767"/>
                  </a:moveTo>
                  <a:cubicBezTo>
                    <a:pt x="1535" y="1192"/>
                    <a:pt x="1193" y="1536"/>
                    <a:pt x="768" y="1536"/>
                  </a:cubicBezTo>
                  <a:cubicBezTo>
                    <a:pt x="344" y="1536"/>
                    <a:pt x="0" y="1192"/>
                    <a:pt x="0" y="767"/>
                  </a:cubicBezTo>
                  <a:cubicBezTo>
                    <a:pt x="0" y="344"/>
                    <a:pt x="344" y="0"/>
                    <a:pt x="768" y="0"/>
                  </a:cubicBezTo>
                  <a:cubicBezTo>
                    <a:pt x="1193" y="0"/>
                    <a:pt x="1535" y="344"/>
                    <a:pt x="1535" y="767"/>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a:off x="1655819" y="1530070"/>
              <a:ext cx="41494" cy="12440"/>
            </a:xfrm>
            <a:custGeom>
              <a:rect b="b" l="l" r="r" t="t"/>
              <a:pathLst>
                <a:path extrusionOk="0" h="310" w="1034">
                  <a:moveTo>
                    <a:pt x="0" y="0"/>
                  </a:moveTo>
                  <a:lnTo>
                    <a:pt x="0" y="309"/>
                  </a:lnTo>
                  <a:lnTo>
                    <a:pt x="1034" y="309"/>
                  </a:lnTo>
                  <a:lnTo>
                    <a:pt x="1034" y="0"/>
                  </a:ln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a:off x="1655819" y="1555593"/>
              <a:ext cx="41494" cy="12400"/>
            </a:xfrm>
            <a:custGeom>
              <a:rect b="b" l="l" r="r" t="t"/>
              <a:pathLst>
                <a:path extrusionOk="0" h="309" w="1034">
                  <a:moveTo>
                    <a:pt x="0" y="0"/>
                  </a:moveTo>
                  <a:lnTo>
                    <a:pt x="0" y="309"/>
                  </a:lnTo>
                  <a:lnTo>
                    <a:pt x="1034" y="309"/>
                  </a:lnTo>
                  <a:lnTo>
                    <a:pt x="1034" y="0"/>
                  </a:ln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a:off x="1655819" y="1581797"/>
              <a:ext cx="41494" cy="12400"/>
            </a:xfrm>
            <a:custGeom>
              <a:rect b="b" l="l" r="r" t="t"/>
              <a:pathLst>
                <a:path extrusionOk="0" h="309" w="1034">
                  <a:moveTo>
                    <a:pt x="0" y="1"/>
                  </a:moveTo>
                  <a:lnTo>
                    <a:pt x="0" y="309"/>
                  </a:lnTo>
                  <a:lnTo>
                    <a:pt x="1034" y="309"/>
                  </a:lnTo>
                  <a:lnTo>
                    <a:pt x="1034" y="1"/>
                  </a:ln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a:off x="1630336" y="1801028"/>
              <a:ext cx="93302" cy="29175"/>
            </a:xfrm>
            <a:custGeom>
              <a:rect b="b" l="l" r="r" t="t"/>
              <a:pathLst>
                <a:path extrusionOk="0" h="727" w="2325">
                  <a:moveTo>
                    <a:pt x="1" y="1"/>
                  </a:moveTo>
                  <a:lnTo>
                    <a:pt x="1" y="425"/>
                  </a:lnTo>
                  <a:cubicBezTo>
                    <a:pt x="1" y="592"/>
                    <a:pt x="137" y="727"/>
                    <a:pt x="304" y="727"/>
                  </a:cubicBezTo>
                  <a:lnTo>
                    <a:pt x="2021" y="727"/>
                  </a:lnTo>
                  <a:cubicBezTo>
                    <a:pt x="2189" y="727"/>
                    <a:pt x="2324" y="590"/>
                    <a:pt x="2324" y="425"/>
                  </a:cubicBezTo>
                  <a:lnTo>
                    <a:pt x="2324" y="1"/>
                  </a:lnTo>
                  <a:close/>
                </a:path>
              </a:pathLst>
            </a:custGeom>
            <a:solidFill>
              <a:srgbClr val="1E111C">
                <a:alpha val="8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a:off x="1723558" y="1500976"/>
              <a:ext cx="93302" cy="329227"/>
            </a:xfrm>
            <a:custGeom>
              <a:rect b="b" l="l" r="r" t="t"/>
              <a:pathLst>
                <a:path extrusionOk="0" h="8204" w="2325">
                  <a:moveTo>
                    <a:pt x="303" y="0"/>
                  </a:moveTo>
                  <a:cubicBezTo>
                    <a:pt x="136" y="0"/>
                    <a:pt x="0" y="134"/>
                    <a:pt x="0" y="302"/>
                  </a:cubicBezTo>
                  <a:lnTo>
                    <a:pt x="0" y="7902"/>
                  </a:lnTo>
                  <a:cubicBezTo>
                    <a:pt x="0" y="8067"/>
                    <a:pt x="135" y="8204"/>
                    <a:pt x="303" y="8204"/>
                  </a:cubicBezTo>
                  <a:lnTo>
                    <a:pt x="2022" y="8204"/>
                  </a:lnTo>
                  <a:cubicBezTo>
                    <a:pt x="2188" y="8204"/>
                    <a:pt x="2324" y="8069"/>
                    <a:pt x="2323" y="7902"/>
                  </a:cubicBezTo>
                  <a:lnTo>
                    <a:pt x="2323" y="302"/>
                  </a:lnTo>
                  <a:cubicBezTo>
                    <a:pt x="2323" y="136"/>
                    <a:pt x="2188" y="0"/>
                    <a:pt x="2022" y="0"/>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a:off x="1735958" y="1513255"/>
              <a:ext cx="67820" cy="166178"/>
            </a:xfrm>
            <a:custGeom>
              <a:rect b="b" l="l" r="r" t="t"/>
              <a:pathLst>
                <a:path extrusionOk="0" h="4141" w="1690">
                  <a:moveTo>
                    <a:pt x="86" y="0"/>
                  </a:moveTo>
                  <a:cubicBezTo>
                    <a:pt x="38" y="0"/>
                    <a:pt x="0" y="38"/>
                    <a:pt x="0" y="86"/>
                  </a:cubicBezTo>
                  <a:lnTo>
                    <a:pt x="0" y="4054"/>
                  </a:lnTo>
                  <a:cubicBezTo>
                    <a:pt x="0" y="4101"/>
                    <a:pt x="38" y="4140"/>
                    <a:pt x="86" y="4140"/>
                  </a:cubicBezTo>
                  <a:lnTo>
                    <a:pt x="1604" y="4140"/>
                  </a:lnTo>
                  <a:cubicBezTo>
                    <a:pt x="1650" y="4140"/>
                    <a:pt x="1688" y="4104"/>
                    <a:pt x="1689" y="4056"/>
                  </a:cubicBezTo>
                  <a:lnTo>
                    <a:pt x="1689" y="86"/>
                  </a:lnTo>
                  <a:cubicBezTo>
                    <a:pt x="1689" y="38"/>
                    <a:pt x="1651" y="0"/>
                    <a:pt x="1604"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a:off x="1738928" y="1517028"/>
              <a:ext cx="61880" cy="159477"/>
            </a:xfrm>
            <a:custGeom>
              <a:rect b="b" l="l" r="r" t="t"/>
              <a:pathLst>
                <a:path extrusionOk="0" h="3974" w="1542">
                  <a:moveTo>
                    <a:pt x="79" y="0"/>
                  </a:moveTo>
                  <a:cubicBezTo>
                    <a:pt x="36" y="0"/>
                    <a:pt x="0" y="35"/>
                    <a:pt x="0" y="79"/>
                  </a:cubicBezTo>
                  <a:lnTo>
                    <a:pt x="0" y="3895"/>
                  </a:lnTo>
                  <a:cubicBezTo>
                    <a:pt x="0" y="3938"/>
                    <a:pt x="36" y="3974"/>
                    <a:pt x="79" y="3974"/>
                  </a:cubicBezTo>
                  <a:lnTo>
                    <a:pt x="1462" y="3974"/>
                  </a:lnTo>
                  <a:cubicBezTo>
                    <a:pt x="1507" y="3974"/>
                    <a:pt x="1542" y="3938"/>
                    <a:pt x="1542" y="3895"/>
                  </a:cubicBezTo>
                  <a:lnTo>
                    <a:pt x="1542" y="79"/>
                  </a:lnTo>
                  <a:cubicBezTo>
                    <a:pt x="1542" y="35"/>
                    <a:pt x="1507" y="0"/>
                    <a:pt x="1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a:off x="1738727" y="1738505"/>
              <a:ext cx="78133" cy="91697"/>
            </a:xfrm>
            <a:custGeom>
              <a:rect b="b" l="l" r="r" t="t"/>
              <a:pathLst>
                <a:path extrusionOk="0" h="2285" w="1947">
                  <a:moveTo>
                    <a:pt x="782" y="1"/>
                  </a:moveTo>
                  <a:cubicBezTo>
                    <a:pt x="764" y="1"/>
                    <a:pt x="745" y="1"/>
                    <a:pt x="727" y="2"/>
                  </a:cubicBezTo>
                  <a:cubicBezTo>
                    <a:pt x="351" y="31"/>
                    <a:pt x="47" y="334"/>
                    <a:pt x="20" y="709"/>
                  </a:cubicBezTo>
                  <a:cubicBezTo>
                    <a:pt x="1" y="954"/>
                    <a:pt x="98" y="1177"/>
                    <a:pt x="262" y="1328"/>
                  </a:cubicBezTo>
                  <a:lnTo>
                    <a:pt x="1217" y="2285"/>
                  </a:lnTo>
                  <a:lnTo>
                    <a:pt x="1645" y="2285"/>
                  </a:lnTo>
                  <a:cubicBezTo>
                    <a:pt x="1810" y="2285"/>
                    <a:pt x="1946" y="2150"/>
                    <a:pt x="1946" y="1983"/>
                  </a:cubicBezTo>
                  <a:lnTo>
                    <a:pt x="1946" y="845"/>
                  </a:lnTo>
                  <a:lnTo>
                    <a:pt x="1345" y="244"/>
                  </a:lnTo>
                  <a:cubicBezTo>
                    <a:pt x="1204" y="94"/>
                    <a:pt x="1004" y="1"/>
                    <a:pt x="782" y="1"/>
                  </a:cubicBezTo>
                  <a:close/>
                </a:path>
              </a:pathLst>
            </a:custGeom>
            <a:solidFill>
              <a:srgbClr val="1E111C">
                <a:alpha val="8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a:off x="1739289" y="1738545"/>
              <a:ext cx="61640" cy="61640"/>
            </a:xfrm>
            <a:custGeom>
              <a:rect b="b" l="l" r="r" t="t"/>
              <a:pathLst>
                <a:path extrusionOk="0" h="1536" w="1536">
                  <a:moveTo>
                    <a:pt x="1536" y="767"/>
                  </a:moveTo>
                  <a:cubicBezTo>
                    <a:pt x="1536" y="1192"/>
                    <a:pt x="1192" y="1536"/>
                    <a:pt x="768" y="1536"/>
                  </a:cubicBezTo>
                  <a:cubicBezTo>
                    <a:pt x="344" y="1536"/>
                    <a:pt x="1" y="1192"/>
                    <a:pt x="1" y="767"/>
                  </a:cubicBezTo>
                  <a:cubicBezTo>
                    <a:pt x="1" y="344"/>
                    <a:pt x="344" y="0"/>
                    <a:pt x="768" y="0"/>
                  </a:cubicBezTo>
                  <a:cubicBezTo>
                    <a:pt x="1192" y="0"/>
                    <a:pt x="1536" y="344"/>
                    <a:pt x="1536" y="767"/>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a:off x="1749081" y="1530070"/>
              <a:ext cx="41535" cy="12440"/>
            </a:xfrm>
            <a:custGeom>
              <a:rect b="b" l="l" r="r" t="t"/>
              <a:pathLst>
                <a:path extrusionOk="0" h="310" w="1035">
                  <a:moveTo>
                    <a:pt x="0" y="0"/>
                  </a:moveTo>
                  <a:lnTo>
                    <a:pt x="0" y="309"/>
                  </a:lnTo>
                  <a:lnTo>
                    <a:pt x="1034" y="309"/>
                  </a:lnTo>
                  <a:lnTo>
                    <a:pt x="1034" y="0"/>
                  </a:ln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a:off x="1749081" y="1555593"/>
              <a:ext cx="41535" cy="12400"/>
            </a:xfrm>
            <a:custGeom>
              <a:rect b="b" l="l" r="r" t="t"/>
              <a:pathLst>
                <a:path extrusionOk="0" h="309" w="1035">
                  <a:moveTo>
                    <a:pt x="0" y="0"/>
                  </a:moveTo>
                  <a:lnTo>
                    <a:pt x="0" y="309"/>
                  </a:lnTo>
                  <a:lnTo>
                    <a:pt x="1034" y="309"/>
                  </a:lnTo>
                  <a:lnTo>
                    <a:pt x="1034" y="0"/>
                  </a:ln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0"/>
            <p:cNvSpPr/>
            <p:nvPr/>
          </p:nvSpPr>
          <p:spPr>
            <a:xfrm>
              <a:off x="1749081" y="1581797"/>
              <a:ext cx="41535" cy="12400"/>
            </a:xfrm>
            <a:custGeom>
              <a:rect b="b" l="l" r="r" t="t"/>
              <a:pathLst>
                <a:path extrusionOk="0" h="309" w="1035">
                  <a:moveTo>
                    <a:pt x="0" y="1"/>
                  </a:moveTo>
                  <a:lnTo>
                    <a:pt x="0" y="309"/>
                  </a:lnTo>
                  <a:lnTo>
                    <a:pt x="1034" y="309"/>
                  </a:lnTo>
                  <a:lnTo>
                    <a:pt x="1034" y="1"/>
                  </a:ln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1749081" y="1607280"/>
              <a:ext cx="41535" cy="12440"/>
            </a:xfrm>
            <a:custGeom>
              <a:rect b="b" l="l" r="r" t="t"/>
              <a:pathLst>
                <a:path extrusionOk="0" h="310" w="1035">
                  <a:moveTo>
                    <a:pt x="0" y="1"/>
                  </a:moveTo>
                  <a:lnTo>
                    <a:pt x="0" y="310"/>
                  </a:lnTo>
                  <a:lnTo>
                    <a:pt x="1034" y="310"/>
                  </a:lnTo>
                  <a:lnTo>
                    <a:pt x="1034" y="1"/>
                  </a:ln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0"/>
            <p:cNvSpPr/>
            <p:nvPr/>
          </p:nvSpPr>
          <p:spPr>
            <a:xfrm>
              <a:off x="1749081" y="1633485"/>
              <a:ext cx="41535" cy="12400"/>
            </a:xfrm>
            <a:custGeom>
              <a:rect b="b" l="l" r="r" t="t"/>
              <a:pathLst>
                <a:path extrusionOk="0" h="309" w="1035">
                  <a:moveTo>
                    <a:pt x="0" y="1"/>
                  </a:moveTo>
                  <a:lnTo>
                    <a:pt x="0" y="309"/>
                  </a:lnTo>
                  <a:lnTo>
                    <a:pt x="1034" y="309"/>
                  </a:lnTo>
                  <a:lnTo>
                    <a:pt x="1034" y="1"/>
                  </a:ln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0"/>
            <p:cNvSpPr/>
            <p:nvPr/>
          </p:nvSpPr>
          <p:spPr>
            <a:xfrm>
              <a:off x="1723558" y="1801028"/>
              <a:ext cx="93262" cy="29175"/>
            </a:xfrm>
            <a:custGeom>
              <a:rect b="b" l="l" r="r" t="t"/>
              <a:pathLst>
                <a:path extrusionOk="0" h="727" w="2324">
                  <a:moveTo>
                    <a:pt x="0" y="1"/>
                  </a:moveTo>
                  <a:lnTo>
                    <a:pt x="0" y="425"/>
                  </a:lnTo>
                  <a:cubicBezTo>
                    <a:pt x="0" y="592"/>
                    <a:pt x="136" y="727"/>
                    <a:pt x="303" y="727"/>
                  </a:cubicBezTo>
                  <a:lnTo>
                    <a:pt x="2022" y="727"/>
                  </a:lnTo>
                  <a:cubicBezTo>
                    <a:pt x="2188" y="727"/>
                    <a:pt x="2323" y="590"/>
                    <a:pt x="2323" y="425"/>
                  </a:cubicBezTo>
                  <a:lnTo>
                    <a:pt x="2323" y="1"/>
                  </a:lnTo>
                  <a:close/>
                </a:path>
              </a:pathLst>
            </a:custGeom>
            <a:solidFill>
              <a:srgbClr val="1E111C">
                <a:alpha val="8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1816820" y="1500976"/>
              <a:ext cx="93302" cy="329227"/>
            </a:xfrm>
            <a:custGeom>
              <a:rect b="b" l="l" r="r" t="t"/>
              <a:pathLst>
                <a:path extrusionOk="0" h="8204" w="2325">
                  <a:moveTo>
                    <a:pt x="302" y="0"/>
                  </a:moveTo>
                  <a:cubicBezTo>
                    <a:pt x="137" y="0"/>
                    <a:pt x="0" y="134"/>
                    <a:pt x="0" y="302"/>
                  </a:cubicBezTo>
                  <a:lnTo>
                    <a:pt x="0" y="7902"/>
                  </a:lnTo>
                  <a:cubicBezTo>
                    <a:pt x="0" y="8067"/>
                    <a:pt x="136" y="8204"/>
                    <a:pt x="302" y="8204"/>
                  </a:cubicBezTo>
                  <a:lnTo>
                    <a:pt x="2021" y="8204"/>
                  </a:lnTo>
                  <a:cubicBezTo>
                    <a:pt x="2189" y="8204"/>
                    <a:pt x="2325" y="8069"/>
                    <a:pt x="2323" y="7902"/>
                  </a:cubicBezTo>
                  <a:lnTo>
                    <a:pt x="2323" y="302"/>
                  </a:lnTo>
                  <a:cubicBezTo>
                    <a:pt x="2323" y="136"/>
                    <a:pt x="2189" y="0"/>
                    <a:pt x="2021" y="0"/>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1829140" y="1513255"/>
              <a:ext cx="67860" cy="166178"/>
            </a:xfrm>
            <a:custGeom>
              <a:rect b="b" l="l" r="r" t="t"/>
              <a:pathLst>
                <a:path extrusionOk="0" h="4141" w="1691">
                  <a:moveTo>
                    <a:pt x="87" y="0"/>
                  </a:moveTo>
                  <a:cubicBezTo>
                    <a:pt x="40" y="0"/>
                    <a:pt x="0" y="38"/>
                    <a:pt x="0" y="86"/>
                  </a:cubicBezTo>
                  <a:lnTo>
                    <a:pt x="0" y="4054"/>
                  </a:lnTo>
                  <a:cubicBezTo>
                    <a:pt x="0" y="4101"/>
                    <a:pt x="40" y="4140"/>
                    <a:pt x="87" y="4140"/>
                  </a:cubicBezTo>
                  <a:lnTo>
                    <a:pt x="1604" y="4140"/>
                  </a:lnTo>
                  <a:cubicBezTo>
                    <a:pt x="1652" y="4140"/>
                    <a:pt x="1691" y="4104"/>
                    <a:pt x="1691" y="4056"/>
                  </a:cubicBezTo>
                  <a:lnTo>
                    <a:pt x="1691" y="86"/>
                  </a:lnTo>
                  <a:cubicBezTo>
                    <a:pt x="1691" y="38"/>
                    <a:pt x="1652" y="0"/>
                    <a:pt x="1604"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1832110" y="1517028"/>
              <a:ext cx="61961" cy="159477"/>
            </a:xfrm>
            <a:custGeom>
              <a:rect b="b" l="l" r="r" t="t"/>
              <a:pathLst>
                <a:path extrusionOk="0" h="3974" w="1544">
                  <a:moveTo>
                    <a:pt x="79" y="0"/>
                  </a:moveTo>
                  <a:cubicBezTo>
                    <a:pt x="36" y="0"/>
                    <a:pt x="0" y="35"/>
                    <a:pt x="0" y="79"/>
                  </a:cubicBezTo>
                  <a:lnTo>
                    <a:pt x="0" y="3895"/>
                  </a:lnTo>
                  <a:cubicBezTo>
                    <a:pt x="0" y="3938"/>
                    <a:pt x="36" y="3974"/>
                    <a:pt x="79" y="3974"/>
                  </a:cubicBezTo>
                  <a:lnTo>
                    <a:pt x="1464" y="3974"/>
                  </a:lnTo>
                  <a:cubicBezTo>
                    <a:pt x="1508" y="3974"/>
                    <a:pt x="1544" y="3938"/>
                    <a:pt x="1543" y="3895"/>
                  </a:cubicBezTo>
                  <a:lnTo>
                    <a:pt x="1543" y="79"/>
                  </a:lnTo>
                  <a:cubicBezTo>
                    <a:pt x="1543" y="35"/>
                    <a:pt x="1507" y="0"/>
                    <a:pt x="14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0"/>
            <p:cNvSpPr/>
            <p:nvPr/>
          </p:nvSpPr>
          <p:spPr>
            <a:xfrm>
              <a:off x="1832030" y="1738505"/>
              <a:ext cx="78093" cy="91697"/>
            </a:xfrm>
            <a:custGeom>
              <a:rect b="b" l="l" r="r" t="t"/>
              <a:pathLst>
                <a:path extrusionOk="0" h="2285" w="1946">
                  <a:moveTo>
                    <a:pt x="780" y="1"/>
                  </a:moveTo>
                  <a:cubicBezTo>
                    <a:pt x="762" y="1"/>
                    <a:pt x="744" y="1"/>
                    <a:pt x="725" y="2"/>
                  </a:cubicBezTo>
                  <a:cubicBezTo>
                    <a:pt x="349" y="31"/>
                    <a:pt x="47" y="334"/>
                    <a:pt x="18" y="709"/>
                  </a:cubicBezTo>
                  <a:cubicBezTo>
                    <a:pt x="0" y="954"/>
                    <a:pt x="96" y="1177"/>
                    <a:pt x="260" y="1328"/>
                  </a:cubicBezTo>
                  <a:lnTo>
                    <a:pt x="1216" y="2285"/>
                  </a:lnTo>
                  <a:lnTo>
                    <a:pt x="1643" y="2285"/>
                  </a:lnTo>
                  <a:cubicBezTo>
                    <a:pt x="1810" y="2285"/>
                    <a:pt x="1946" y="2150"/>
                    <a:pt x="1946" y="1983"/>
                  </a:cubicBezTo>
                  <a:lnTo>
                    <a:pt x="1946" y="845"/>
                  </a:lnTo>
                  <a:lnTo>
                    <a:pt x="1344" y="244"/>
                  </a:lnTo>
                  <a:cubicBezTo>
                    <a:pt x="1203" y="94"/>
                    <a:pt x="1003" y="1"/>
                    <a:pt x="780" y="1"/>
                  </a:cubicBezTo>
                  <a:close/>
                </a:path>
              </a:pathLst>
            </a:custGeom>
            <a:solidFill>
              <a:srgbClr val="1E111C">
                <a:alpha val="8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0"/>
            <p:cNvSpPr/>
            <p:nvPr/>
          </p:nvSpPr>
          <p:spPr>
            <a:xfrm>
              <a:off x="1832471" y="1738545"/>
              <a:ext cx="61640" cy="61640"/>
            </a:xfrm>
            <a:custGeom>
              <a:rect b="b" l="l" r="r" t="t"/>
              <a:pathLst>
                <a:path extrusionOk="0" h="1536" w="1536">
                  <a:moveTo>
                    <a:pt x="1536" y="767"/>
                  </a:moveTo>
                  <a:cubicBezTo>
                    <a:pt x="1536" y="1192"/>
                    <a:pt x="1192" y="1536"/>
                    <a:pt x="768" y="1536"/>
                  </a:cubicBezTo>
                  <a:cubicBezTo>
                    <a:pt x="345" y="1536"/>
                    <a:pt x="1" y="1192"/>
                    <a:pt x="1" y="767"/>
                  </a:cubicBezTo>
                  <a:cubicBezTo>
                    <a:pt x="1" y="344"/>
                    <a:pt x="345" y="0"/>
                    <a:pt x="768" y="0"/>
                  </a:cubicBezTo>
                  <a:cubicBezTo>
                    <a:pt x="1192" y="0"/>
                    <a:pt x="1536" y="344"/>
                    <a:pt x="1536" y="767"/>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0"/>
            <p:cNvSpPr/>
            <p:nvPr/>
          </p:nvSpPr>
          <p:spPr>
            <a:xfrm>
              <a:off x="1842343" y="1530070"/>
              <a:ext cx="41535" cy="12440"/>
            </a:xfrm>
            <a:custGeom>
              <a:rect b="b" l="l" r="r" t="t"/>
              <a:pathLst>
                <a:path extrusionOk="0" h="310" w="1035">
                  <a:moveTo>
                    <a:pt x="1" y="0"/>
                  </a:moveTo>
                  <a:lnTo>
                    <a:pt x="1" y="309"/>
                  </a:lnTo>
                  <a:lnTo>
                    <a:pt x="1035" y="309"/>
                  </a:lnTo>
                  <a:lnTo>
                    <a:pt x="1035" y="0"/>
                  </a:ln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0"/>
            <p:cNvSpPr/>
            <p:nvPr/>
          </p:nvSpPr>
          <p:spPr>
            <a:xfrm>
              <a:off x="1842343" y="1555593"/>
              <a:ext cx="41535" cy="12400"/>
            </a:xfrm>
            <a:custGeom>
              <a:rect b="b" l="l" r="r" t="t"/>
              <a:pathLst>
                <a:path extrusionOk="0" h="309" w="1035">
                  <a:moveTo>
                    <a:pt x="1" y="0"/>
                  </a:moveTo>
                  <a:lnTo>
                    <a:pt x="1" y="309"/>
                  </a:lnTo>
                  <a:lnTo>
                    <a:pt x="1035" y="309"/>
                  </a:lnTo>
                  <a:lnTo>
                    <a:pt x="1035" y="0"/>
                  </a:ln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1816820" y="1801028"/>
              <a:ext cx="93222" cy="29175"/>
            </a:xfrm>
            <a:custGeom>
              <a:rect b="b" l="l" r="r" t="t"/>
              <a:pathLst>
                <a:path extrusionOk="0" h="727" w="2323">
                  <a:moveTo>
                    <a:pt x="0" y="1"/>
                  </a:moveTo>
                  <a:lnTo>
                    <a:pt x="0" y="425"/>
                  </a:lnTo>
                  <a:cubicBezTo>
                    <a:pt x="0" y="592"/>
                    <a:pt x="137" y="727"/>
                    <a:pt x="302" y="727"/>
                  </a:cubicBezTo>
                  <a:lnTo>
                    <a:pt x="2021" y="727"/>
                  </a:lnTo>
                  <a:cubicBezTo>
                    <a:pt x="2189" y="727"/>
                    <a:pt x="2323" y="590"/>
                    <a:pt x="2323" y="425"/>
                  </a:cubicBezTo>
                  <a:lnTo>
                    <a:pt x="2323" y="1"/>
                  </a:lnTo>
                  <a:close/>
                </a:path>
              </a:pathLst>
            </a:custGeom>
            <a:solidFill>
              <a:srgbClr val="1E111C">
                <a:alpha val="8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1552805" y="1738545"/>
              <a:ext cx="61640" cy="61640"/>
            </a:xfrm>
            <a:custGeom>
              <a:rect b="b" l="l" r="r" t="t"/>
              <a:pathLst>
                <a:path extrusionOk="0" h="1536" w="1536">
                  <a:moveTo>
                    <a:pt x="767" y="0"/>
                  </a:moveTo>
                  <a:cubicBezTo>
                    <a:pt x="343" y="0"/>
                    <a:pt x="0" y="344"/>
                    <a:pt x="0" y="767"/>
                  </a:cubicBezTo>
                  <a:cubicBezTo>
                    <a:pt x="0" y="1192"/>
                    <a:pt x="343" y="1536"/>
                    <a:pt x="767" y="1536"/>
                  </a:cubicBezTo>
                  <a:cubicBezTo>
                    <a:pt x="1191" y="1536"/>
                    <a:pt x="1535" y="1192"/>
                    <a:pt x="1535" y="767"/>
                  </a:cubicBezTo>
                  <a:cubicBezTo>
                    <a:pt x="1535" y="344"/>
                    <a:pt x="1191" y="0"/>
                    <a:pt x="767"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p:nvPr/>
          </p:nvSpPr>
          <p:spPr>
            <a:xfrm>
              <a:off x="1646027" y="1738545"/>
              <a:ext cx="61640" cy="61640"/>
            </a:xfrm>
            <a:custGeom>
              <a:rect b="b" l="l" r="r" t="t"/>
              <a:pathLst>
                <a:path extrusionOk="0" h="1536" w="1536">
                  <a:moveTo>
                    <a:pt x="768" y="0"/>
                  </a:moveTo>
                  <a:cubicBezTo>
                    <a:pt x="344" y="0"/>
                    <a:pt x="0" y="344"/>
                    <a:pt x="0" y="767"/>
                  </a:cubicBezTo>
                  <a:cubicBezTo>
                    <a:pt x="0" y="1192"/>
                    <a:pt x="344" y="1536"/>
                    <a:pt x="768" y="1536"/>
                  </a:cubicBezTo>
                  <a:cubicBezTo>
                    <a:pt x="1193" y="1536"/>
                    <a:pt x="1535" y="1192"/>
                    <a:pt x="1535" y="767"/>
                  </a:cubicBezTo>
                  <a:cubicBezTo>
                    <a:pt x="1535" y="344"/>
                    <a:pt x="1193" y="0"/>
                    <a:pt x="768"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0"/>
            <p:cNvSpPr/>
            <p:nvPr/>
          </p:nvSpPr>
          <p:spPr>
            <a:xfrm>
              <a:off x="1739289" y="1738545"/>
              <a:ext cx="61640" cy="61640"/>
            </a:xfrm>
            <a:custGeom>
              <a:rect b="b" l="l" r="r" t="t"/>
              <a:pathLst>
                <a:path extrusionOk="0" h="1536" w="1536">
                  <a:moveTo>
                    <a:pt x="768" y="0"/>
                  </a:moveTo>
                  <a:cubicBezTo>
                    <a:pt x="344" y="0"/>
                    <a:pt x="1" y="344"/>
                    <a:pt x="1" y="767"/>
                  </a:cubicBezTo>
                  <a:cubicBezTo>
                    <a:pt x="1" y="1192"/>
                    <a:pt x="344" y="1536"/>
                    <a:pt x="768" y="1536"/>
                  </a:cubicBezTo>
                  <a:cubicBezTo>
                    <a:pt x="1192" y="1536"/>
                    <a:pt x="1536" y="1192"/>
                    <a:pt x="1536" y="767"/>
                  </a:cubicBezTo>
                  <a:cubicBezTo>
                    <a:pt x="1536" y="344"/>
                    <a:pt x="1192" y="0"/>
                    <a:pt x="768"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p:nvPr/>
          </p:nvSpPr>
          <p:spPr>
            <a:xfrm>
              <a:off x="1832471" y="1738545"/>
              <a:ext cx="61640" cy="61640"/>
            </a:xfrm>
            <a:custGeom>
              <a:rect b="b" l="l" r="r" t="t"/>
              <a:pathLst>
                <a:path extrusionOk="0" h="1536" w="1536">
                  <a:moveTo>
                    <a:pt x="768" y="0"/>
                  </a:moveTo>
                  <a:cubicBezTo>
                    <a:pt x="345" y="0"/>
                    <a:pt x="1" y="344"/>
                    <a:pt x="1" y="767"/>
                  </a:cubicBezTo>
                  <a:cubicBezTo>
                    <a:pt x="1" y="1192"/>
                    <a:pt x="345" y="1536"/>
                    <a:pt x="768" y="1536"/>
                  </a:cubicBezTo>
                  <a:cubicBezTo>
                    <a:pt x="1192" y="1536"/>
                    <a:pt x="1536" y="1192"/>
                    <a:pt x="1536" y="767"/>
                  </a:cubicBezTo>
                  <a:cubicBezTo>
                    <a:pt x="1536" y="344"/>
                    <a:pt x="1192" y="0"/>
                    <a:pt x="768"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0"/>
            <p:cNvSpPr/>
            <p:nvPr/>
          </p:nvSpPr>
          <p:spPr>
            <a:xfrm>
              <a:off x="1561393" y="1747173"/>
              <a:ext cx="44384" cy="44384"/>
            </a:xfrm>
            <a:custGeom>
              <a:rect b="b" l="l" r="r" t="t"/>
              <a:pathLst>
                <a:path extrusionOk="0" h="1106" w="1106">
                  <a:moveTo>
                    <a:pt x="553" y="1"/>
                  </a:moveTo>
                  <a:cubicBezTo>
                    <a:pt x="248" y="1"/>
                    <a:pt x="0" y="248"/>
                    <a:pt x="0" y="552"/>
                  </a:cubicBezTo>
                  <a:cubicBezTo>
                    <a:pt x="0" y="858"/>
                    <a:pt x="248" y="1105"/>
                    <a:pt x="553" y="1105"/>
                  </a:cubicBezTo>
                  <a:cubicBezTo>
                    <a:pt x="859" y="1105"/>
                    <a:pt x="1106" y="858"/>
                    <a:pt x="1106" y="552"/>
                  </a:cubicBezTo>
                  <a:cubicBezTo>
                    <a:pt x="1106" y="248"/>
                    <a:pt x="859" y="1"/>
                    <a:pt x="5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0"/>
            <p:cNvSpPr/>
            <p:nvPr/>
          </p:nvSpPr>
          <p:spPr>
            <a:xfrm>
              <a:off x="1654655" y="1747173"/>
              <a:ext cx="44384" cy="44384"/>
            </a:xfrm>
            <a:custGeom>
              <a:rect b="b" l="l" r="r" t="t"/>
              <a:pathLst>
                <a:path extrusionOk="0" h="1106" w="1106">
                  <a:moveTo>
                    <a:pt x="553" y="1"/>
                  </a:moveTo>
                  <a:cubicBezTo>
                    <a:pt x="247" y="1"/>
                    <a:pt x="1" y="248"/>
                    <a:pt x="1" y="552"/>
                  </a:cubicBezTo>
                  <a:cubicBezTo>
                    <a:pt x="1" y="858"/>
                    <a:pt x="247" y="1105"/>
                    <a:pt x="553" y="1105"/>
                  </a:cubicBezTo>
                  <a:cubicBezTo>
                    <a:pt x="858" y="1105"/>
                    <a:pt x="1105" y="858"/>
                    <a:pt x="1105" y="552"/>
                  </a:cubicBezTo>
                  <a:cubicBezTo>
                    <a:pt x="1105" y="248"/>
                    <a:pt x="858" y="1"/>
                    <a:pt x="5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0"/>
            <p:cNvSpPr/>
            <p:nvPr/>
          </p:nvSpPr>
          <p:spPr>
            <a:xfrm>
              <a:off x="1747917" y="1747173"/>
              <a:ext cx="44384" cy="44384"/>
            </a:xfrm>
            <a:custGeom>
              <a:rect b="b" l="l" r="r" t="t"/>
              <a:pathLst>
                <a:path extrusionOk="0" h="1106" w="1106">
                  <a:moveTo>
                    <a:pt x="553" y="1"/>
                  </a:moveTo>
                  <a:cubicBezTo>
                    <a:pt x="248" y="1"/>
                    <a:pt x="1" y="248"/>
                    <a:pt x="1" y="552"/>
                  </a:cubicBezTo>
                  <a:cubicBezTo>
                    <a:pt x="1" y="858"/>
                    <a:pt x="248" y="1105"/>
                    <a:pt x="553" y="1105"/>
                  </a:cubicBezTo>
                  <a:cubicBezTo>
                    <a:pt x="859" y="1105"/>
                    <a:pt x="1106" y="858"/>
                    <a:pt x="1106" y="552"/>
                  </a:cubicBezTo>
                  <a:cubicBezTo>
                    <a:pt x="1106" y="248"/>
                    <a:pt x="859" y="1"/>
                    <a:pt x="5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0"/>
            <p:cNvSpPr/>
            <p:nvPr/>
          </p:nvSpPr>
          <p:spPr>
            <a:xfrm>
              <a:off x="1841139" y="1747173"/>
              <a:ext cx="44344" cy="44384"/>
            </a:xfrm>
            <a:custGeom>
              <a:rect b="b" l="l" r="r" t="t"/>
              <a:pathLst>
                <a:path extrusionOk="0" h="1106" w="1105">
                  <a:moveTo>
                    <a:pt x="552" y="1"/>
                  </a:moveTo>
                  <a:cubicBezTo>
                    <a:pt x="247" y="1"/>
                    <a:pt x="0" y="248"/>
                    <a:pt x="0" y="552"/>
                  </a:cubicBezTo>
                  <a:cubicBezTo>
                    <a:pt x="0" y="858"/>
                    <a:pt x="247" y="1105"/>
                    <a:pt x="552" y="1105"/>
                  </a:cubicBezTo>
                  <a:cubicBezTo>
                    <a:pt x="858" y="1105"/>
                    <a:pt x="1105" y="858"/>
                    <a:pt x="1105" y="552"/>
                  </a:cubicBezTo>
                  <a:cubicBezTo>
                    <a:pt x="1105" y="248"/>
                    <a:pt x="858" y="1"/>
                    <a:pt x="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grpSp>
        <p:nvGrpSpPr>
          <p:cNvPr id="485" name="Google Shape;485;p31"/>
          <p:cNvGrpSpPr/>
          <p:nvPr/>
        </p:nvGrpSpPr>
        <p:grpSpPr>
          <a:xfrm>
            <a:off x="1257282" y="1493314"/>
            <a:ext cx="6743494" cy="2995553"/>
            <a:chOff x="1257282" y="1493314"/>
            <a:chExt cx="6743494" cy="2995553"/>
          </a:xfrm>
        </p:grpSpPr>
        <p:grpSp>
          <p:nvGrpSpPr>
            <p:cNvPr id="486" name="Google Shape;486;p31"/>
            <p:cNvGrpSpPr/>
            <p:nvPr/>
          </p:nvGrpSpPr>
          <p:grpSpPr>
            <a:xfrm>
              <a:off x="1257282" y="1493314"/>
              <a:ext cx="6743494" cy="813503"/>
              <a:chOff x="1257282" y="1493314"/>
              <a:chExt cx="6743494" cy="813503"/>
            </a:xfrm>
          </p:grpSpPr>
          <p:sp>
            <p:nvSpPr>
              <p:cNvPr id="487" name="Google Shape;487;p31"/>
              <p:cNvSpPr/>
              <p:nvPr/>
            </p:nvSpPr>
            <p:spPr>
              <a:xfrm>
                <a:off x="1257282" y="1493314"/>
                <a:ext cx="6743494" cy="813502"/>
              </a:xfrm>
              <a:prstGeom prst="roundRect">
                <a:avLst>
                  <a:gd fmla="val 16199" name="adj"/>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88" name="Google Shape;488;p31"/>
              <p:cNvSpPr/>
              <p:nvPr/>
            </p:nvSpPr>
            <p:spPr>
              <a:xfrm>
                <a:off x="1257315" y="1493315"/>
                <a:ext cx="813502" cy="813502"/>
              </a:xfrm>
              <a:prstGeom prst="roundRect">
                <a:avLst>
                  <a:gd fmla="val 16667" name="adj"/>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31"/>
            <p:cNvGrpSpPr/>
            <p:nvPr/>
          </p:nvGrpSpPr>
          <p:grpSpPr>
            <a:xfrm>
              <a:off x="1257282" y="2584320"/>
              <a:ext cx="6743494" cy="813508"/>
              <a:chOff x="1257282" y="2584320"/>
              <a:chExt cx="6743494" cy="813508"/>
            </a:xfrm>
          </p:grpSpPr>
          <p:sp>
            <p:nvSpPr>
              <p:cNvPr id="490" name="Google Shape;490;p31"/>
              <p:cNvSpPr/>
              <p:nvPr/>
            </p:nvSpPr>
            <p:spPr>
              <a:xfrm>
                <a:off x="1257282" y="2584325"/>
                <a:ext cx="6743494" cy="813502"/>
              </a:xfrm>
              <a:prstGeom prst="roundRect">
                <a:avLst>
                  <a:gd fmla="val 16199"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91" name="Google Shape;491;p31"/>
              <p:cNvSpPr/>
              <p:nvPr/>
            </p:nvSpPr>
            <p:spPr>
              <a:xfrm>
                <a:off x="1257315" y="2584320"/>
                <a:ext cx="813502" cy="813502"/>
              </a:xfrm>
              <a:prstGeom prst="roundRect">
                <a:avLst>
                  <a:gd fmla="val 16667"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31"/>
            <p:cNvGrpSpPr/>
            <p:nvPr/>
          </p:nvGrpSpPr>
          <p:grpSpPr>
            <a:xfrm>
              <a:off x="1257282" y="3675337"/>
              <a:ext cx="6743494" cy="813530"/>
              <a:chOff x="1257282" y="3675337"/>
              <a:chExt cx="6743494" cy="813530"/>
            </a:xfrm>
          </p:grpSpPr>
          <p:sp>
            <p:nvSpPr>
              <p:cNvPr id="493" name="Google Shape;493;p31"/>
              <p:cNvSpPr/>
              <p:nvPr/>
            </p:nvSpPr>
            <p:spPr>
              <a:xfrm>
                <a:off x="1257282" y="3675337"/>
                <a:ext cx="6743494" cy="813502"/>
              </a:xfrm>
              <a:prstGeom prst="roundRect">
                <a:avLst>
                  <a:gd fmla="val 16199" name="adj"/>
                </a:avLst>
              </a:prstGeom>
              <a:noFill/>
              <a:ln cap="flat" cmpd="sng" w="19050">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94" name="Google Shape;494;p31"/>
              <p:cNvSpPr/>
              <p:nvPr/>
            </p:nvSpPr>
            <p:spPr>
              <a:xfrm>
                <a:off x="1257315" y="3675365"/>
                <a:ext cx="813502" cy="813502"/>
              </a:xfrm>
              <a:prstGeom prst="roundRect">
                <a:avLst>
                  <a:gd fmla="val 16667" name="adj"/>
                </a:avLst>
              </a:prstGeom>
              <a:noFill/>
              <a:ln cap="flat" cmpd="sng" w="19050">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95" name="Google Shape;495;p31"/>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Demonstration Process</a:t>
            </a:r>
            <a:endParaRPr/>
          </a:p>
        </p:txBody>
      </p:sp>
      <p:grpSp>
        <p:nvGrpSpPr>
          <p:cNvPr id="496" name="Google Shape;496;p31"/>
          <p:cNvGrpSpPr/>
          <p:nvPr/>
        </p:nvGrpSpPr>
        <p:grpSpPr>
          <a:xfrm>
            <a:off x="1513011" y="2804571"/>
            <a:ext cx="305229" cy="373008"/>
            <a:chOff x="758873" y="2693358"/>
            <a:chExt cx="305229" cy="373008"/>
          </a:xfrm>
        </p:grpSpPr>
        <p:sp>
          <p:nvSpPr>
            <p:cNvPr id="497" name="Google Shape;497;p31"/>
            <p:cNvSpPr/>
            <p:nvPr/>
          </p:nvSpPr>
          <p:spPr>
            <a:xfrm>
              <a:off x="762485" y="2744323"/>
              <a:ext cx="82307" cy="93302"/>
            </a:xfrm>
            <a:custGeom>
              <a:rect b="b" l="l" r="r" t="t"/>
              <a:pathLst>
                <a:path extrusionOk="0" h="2325" w="2051">
                  <a:moveTo>
                    <a:pt x="1026" y="0"/>
                  </a:moveTo>
                  <a:cubicBezTo>
                    <a:pt x="886" y="0"/>
                    <a:pt x="746" y="73"/>
                    <a:pt x="672" y="218"/>
                  </a:cubicBezTo>
                  <a:lnTo>
                    <a:pt x="103" y="1352"/>
                  </a:lnTo>
                  <a:cubicBezTo>
                    <a:pt x="35" y="1488"/>
                    <a:pt x="0" y="1637"/>
                    <a:pt x="0" y="1789"/>
                  </a:cubicBezTo>
                  <a:lnTo>
                    <a:pt x="0" y="2325"/>
                  </a:lnTo>
                  <a:lnTo>
                    <a:pt x="2050" y="2325"/>
                  </a:lnTo>
                  <a:lnTo>
                    <a:pt x="2050" y="1788"/>
                  </a:lnTo>
                  <a:cubicBezTo>
                    <a:pt x="2050" y="1636"/>
                    <a:pt x="2014" y="1488"/>
                    <a:pt x="1948" y="1352"/>
                  </a:cubicBezTo>
                  <a:lnTo>
                    <a:pt x="1379" y="218"/>
                  </a:lnTo>
                  <a:cubicBezTo>
                    <a:pt x="1307" y="73"/>
                    <a:pt x="1167" y="0"/>
                    <a:pt x="1026" y="0"/>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758913" y="2801950"/>
              <a:ext cx="90292" cy="230908"/>
            </a:xfrm>
            <a:custGeom>
              <a:rect b="b" l="l" r="r" t="t"/>
              <a:pathLst>
                <a:path extrusionOk="0" h="5754" w="2250">
                  <a:moveTo>
                    <a:pt x="185" y="1"/>
                  </a:moveTo>
                  <a:cubicBezTo>
                    <a:pt x="84" y="1"/>
                    <a:pt x="1" y="83"/>
                    <a:pt x="1" y="185"/>
                  </a:cubicBezTo>
                  <a:lnTo>
                    <a:pt x="1" y="5569"/>
                  </a:lnTo>
                  <a:cubicBezTo>
                    <a:pt x="1" y="5671"/>
                    <a:pt x="82" y="5754"/>
                    <a:pt x="185" y="5754"/>
                  </a:cubicBezTo>
                  <a:lnTo>
                    <a:pt x="2064" y="5754"/>
                  </a:lnTo>
                  <a:cubicBezTo>
                    <a:pt x="2168" y="5754"/>
                    <a:pt x="2250" y="5671"/>
                    <a:pt x="2249" y="5569"/>
                  </a:cubicBezTo>
                  <a:lnTo>
                    <a:pt x="2249" y="185"/>
                  </a:lnTo>
                  <a:cubicBezTo>
                    <a:pt x="2249" y="84"/>
                    <a:pt x="2168" y="1"/>
                    <a:pt x="2064" y="1"/>
                  </a:cubicBezTo>
                  <a:close/>
                </a:path>
              </a:pathLst>
            </a:custGeom>
            <a:solidFill>
              <a:srgbClr val="FFD4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785118" y="2874746"/>
              <a:ext cx="37160" cy="85035"/>
            </a:xfrm>
            <a:custGeom>
              <a:rect b="b" l="l" r="r" t="t"/>
              <a:pathLst>
                <a:path extrusionOk="0" h="2119" w="926">
                  <a:moveTo>
                    <a:pt x="463" y="0"/>
                  </a:moveTo>
                  <a:cubicBezTo>
                    <a:pt x="207" y="0"/>
                    <a:pt x="1" y="207"/>
                    <a:pt x="1" y="463"/>
                  </a:cubicBezTo>
                  <a:lnTo>
                    <a:pt x="1" y="1656"/>
                  </a:lnTo>
                  <a:cubicBezTo>
                    <a:pt x="1" y="1911"/>
                    <a:pt x="207" y="2119"/>
                    <a:pt x="463" y="2119"/>
                  </a:cubicBezTo>
                  <a:cubicBezTo>
                    <a:pt x="718" y="2119"/>
                    <a:pt x="926" y="1911"/>
                    <a:pt x="926" y="1656"/>
                  </a:cubicBezTo>
                  <a:lnTo>
                    <a:pt x="926" y="463"/>
                  </a:lnTo>
                  <a:cubicBezTo>
                    <a:pt x="926" y="207"/>
                    <a:pt x="719" y="0"/>
                    <a:pt x="463" y="0"/>
                  </a:cubicBezTo>
                  <a:close/>
                </a:path>
              </a:pathLst>
            </a:custGeom>
            <a:solidFill>
              <a:srgbClr val="FF7C31">
                <a:alpha val="48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758873" y="2837545"/>
              <a:ext cx="90333" cy="14607"/>
            </a:xfrm>
            <a:custGeom>
              <a:rect b="b" l="l" r="r" t="t"/>
              <a:pathLst>
                <a:path extrusionOk="0" h="364" w="2251">
                  <a:moveTo>
                    <a:pt x="0" y="1"/>
                  </a:moveTo>
                  <a:lnTo>
                    <a:pt x="0" y="364"/>
                  </a:lnTo>
                  <a:lnTo>
                    <a:pt x="2251" y="364"/>
                  </a:lnTo>
                  <a:lnTo>
                    <a:pt x="2251" y="1"/>
                  </a:lnTo>
                  <a:close/>
                </a:path>
              </a:pathLst>
            </a:custGeom>
            <a:solidFill>
              <a:srgbClr val="FF7C31">
                <a:alpha val="48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758873" y="2817962"/>
              <a:ext cx="90333" cy="14607"/>
            </a:xfrm>
            <a:custGeom>
              <a:rect b="b" l="l" r="r" t="t"/>
              <a:pathLst>
                <a:path extrusionOk="0" h="364" w="2251">
                  <a:moveTo>
                    <a:pt x="0" y="0"/>
                  </a:moveTo>
                  <a:lnTo>
                    <a:pt x="0" y="363"/>
                  </a:lnTo>
                  <a:lnTo>
                    <a:pt x="2251" y="363"/>
                  </a:lnTo>
                  <a:lnTo>
                    <a:pt x="2251" y="0"/>
                  </a:lnTo>
                  <a:close/>
                </a:path>
              </a:pathLst>
            </a:custGeom>
            <a:solidFill>
              <a:srgbClr val="FF7C31">
                <a:alpha val="48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758873" y="3001517"/>
              <a:ext cx="90333" cy="14607"/>
            </a:xfrm>
            <a:custGeom>
              <a:rect b="b" l="l" r="r" t="t"/>
              <a:pathLst>
                <a:path extrusionOk="0" h="364" w="2251">
                  <a:moveTo>
                    <a:pt x="0" y="0"/>
                  </a:moveTo>
                  <a:lnTo>
                    <a:pt x="0" y="363"/>
                  </a:lnTo>
                  <a:lnTo>
                    <a:pt x="2251" y="363"/>
                  </a:lnTo>
                  <a:lnTo>
                    <a:pt x="2251" y="0"/>
                  </a:lnTo>
                  <a:close/>
                </a:path>
              </a:pathLst>
            </a:custGeom>
            <a:solidFill>
              <a:srgbClr val="FF7C31">
                <a:alpha val="48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758873" y="2982535"/>
              <a:ext cx="90333" cy="14607"/>
            </a:xfrm>
            <a:custGeom>
              <a:rect b="b" l="l" r="r" t="t"/>
              <a:pathLst>
                <a:path extrusionOk="0" h="364" w="2251">
                  <a:moveTo>
                    <a:pt x="0" y="0"/>
                  </a:moveTo>
                  <a:lnTo>
                    <a:pt x="0" y="363"/>
                  </a:lnTo>
                  <a:lnTo>
                    <a:pt x="2251" y="363"/>
                  </a:lnTo>
                  <a:lnTo>
                    <a:pt x="2251" y="0"/>
                  </a:lnTo>
                  <a:close/>
                </a:path>
              </a:pathLst>
            </a:custGeom>
            <a:solidFill>
              <a:srgbClr val="FF7C31">
                <a:alpha val="481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977381" y="2693358"/>
              <a:ext cx="82347" cy="93302"/>
            </a:xfrm>
            <a:custGeom>
              <a:rect b="b" l="l" r="r" t="t"/>
              <a:pathLst>
                <a:path extrusionOk="0" h="2325" w="2052">
                  <a:moveTo>
                    <a:pt x="1027" y="0"/>
                  </a:moveTo>
                  <a:cubicBezTo>
                    <a:pt x="887" y="0"/>
                    <a:pt x="746" y="73"/>
                    <a:pt x="673" y="218"/>
                  </a:cubicBezTo>
                  <a:lnTo>
                    <a:pt x="103" y="1352"/>
                  </a:lnTo>
                  <a:cubicBezTo>
                    <a:pt x="37" y="1488"/>
                    <a:pt x="1" y="1638"/>
                    <a:pt x="1" y="1789"/>
                  </a:cubicBezTo>
                  <a:lnTo>
                    <a:pt x="1" y="2325"/>
                  </a:lnTo>
                  <a:lnTo>
                    <a:pt x="2052" y="2325"/>
                  </a:lnTo>
                  <a:lnTo>
                    <a:pt x="2052" y="1788"/>
                  </a:lnTo>
                  <a:cubicBezTo>
                    <a:pt x="2052" y="1636"/>
                    <a:pt x="2016" y="1488"/>
                    <a:pt x="1948" y="1352"/>
                  </a:cubicBezTo>
                  <a:lnTo>
                    <a:pt x="1380" y="218"/>
                  </a:lnTo>
                  <a:cubicBezTo>
                    <a:pt x="1307" y="73"/>
                    <a:pt x="1167" y="0"/>
                    <a:pt x="1027" y="0"/>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973810" y="2750945"/>
              <a:ext cx="90292" cy="230908"/>
            </a:xfrm>
            <a:custGeom>
              <a:rect b="b" l="l" r="r" t="t"/>
              <a:pathLst>
                <a:path extrusionOk="0" h="5754" w="2250">
                  <a:moveTo>
                    <a:pt x="185" y="0"/>
                  </a:moveTo>
                  <a:cubicBezTo>
                    <a:pt x="83" y="0"/>
                    <a:pt x="0" y="83"/>
                    <a:pt x="0" y="185"/>
                  </a:cubicBezTo>
                  <a:lnTo>
                    <a:pt x="0" y="5569"/>
                  </a:lnTo>
                  <a:cubicBezTo>
                    <a:pt x="0" y="5670"/>
                    <a:pt x="81" y="5754"/>
                    <a:pt x="185" y="5754"/>
                  </a:cubicBezTo>
                  <a:lnTo>
                    <a:pt x="2065" y="5754"/>
                  </a:lnTo>
                  <a:cubicBezTo>
                    <a:pt x="2167" y="5754"/>
                    <a:pt x="2249" y="5670"/>
                    <a:pt x="2248" y="5569"/>
                  </a:cubicBezTo>
                  <a:lnTo>
                    <a:pt x="2248" y="185"/>
                  </a:lnTo>
                  <a:cubicBezTo>
                    <a:pt x="2248" y="84"/>
                    <a:pt x="2167" y="0"/>
                    <a:pt x="2064" y="0"/>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973689" y="2786741"/>
              <a:ext cx="90373" cy="195112"/>
            </a:xfrm>
            <a:custGeom>
              <a:rect b="b" l="l" r="r" t="t"/>
              <a:pathLst>
                <a:path extrusionOk="0" h="4862" w="2252">
                  <a:moveTo>
                    <a:pt x="66" y="1"/>
                  </a:moveTo>
                  <a:lnTo>
                    <a:pt x="1" y="22"/>
                  </a:lnTo>
                  <a:lnTo>
                    <a:pt x="1" y="367"/>
                  </a:lnTo>
                  <a:lnTo>
                    <a:pt x="1" y="3604"/>
                  </a:lnTo>
                  <a:lnTo>
                    <a:pt x="1" y="3970"/>
                  </a:lnTo>
                  <a:lnTo>
                    <a:pt x="1" y="4087"/>
                  </a:lnTo>
                  <a:lnTo>
                    <a:pt x="1" y="4452"/>
                  </a:lnTo>
                  <a:lnTo>
                    <a:pt x="1" y="4677"/>
                  </a:lnTo>
                  <a:cubicBezTo>
                    <a:pt x="2" y="4778"/>
                    <a:pt x="84" y="4862"/>
                    <a:pt x="188" y="4862"/>
                  </a:cubicBezTo>
                  <a:lnTo>
                    <a:pt x="2067" y="4862"/>
                  </a:lnTo>
                  <a:cubicBezTo>
                    <a:pt x="2170" y="4862"/>
                    <a:pt x="2251" y="4778"/>
                    <a:pt x="2251" y="4677"/>
                  </a:cubicBezTo>
                  <a:lnTo>
                    <a:pt x="2251" y="4452"/>
                  </a:lnTo>
                  <a:lnTo>
                    <a:pt x="2251" y="4087"/>
                  </a:lnTo>
                  <a:lnTo>
                    <a:pt x="2251" y="3970"/>
                  </a:lnTo>
                  <a:lnTo>
                    <a:pt x="2251" y="3604"/>
                  </a:lnTo>
                  <a:lnTo>
                    <a:pt x="2251" y="2178"/>
                  </a:lnTo>
                  <a:lnTo>
                    <a:pt x="66"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1000014" y="2823941"/>
              <a:ext cx="37160" cy="85035"/>
            </a:xfrm>
            <a:custGeom>
              <a:rect b="b" l="l" r="r" t="t"/>
              <a:pathLst>
                <a:path extrusionOk="0" h="2119" w="926">
                  <a:moveTo>
                    <a:pt x="462" y="0"/>
                  </a:moveTo>
                  <a:cubicBezTo>
                    <a:pt x="207" y="0"/>
                    <a:pt x="0" y="207"/>
                    <a:pt x="0" y="463"/>
                  </a:cubicBezTo>
                  <a:lnTo>
                    <a:pt x="0" y="1656"/>
                  </a:lnTo>
                  <a:cubicBezTo>
                    <a:pt x="0" y="1911"/>
                    <a:pt x="207" y="2119"/>
                    <a:pt x="462" y="2119"/>
                  </a:cubicBezTo>
                  <a:cubicBezTo>
                    <a:pt x="719" y="2119"/>
                    <a:pt x="925" y="1911"/>
                    <a:pt x="925" y="1656"/>
                  </a:cubicBezTo>
                  <a:lnTo>
                    <a:pt x="925" y="463"/>
                  </a:lnTo>
                  <a:cubicBezTo>
                    <a:pt x="925" y="207"/>
                    <a:pt x="719" y="0"/>
                    <a:pt x="462"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973729" y="2786620"/>
              <a:ext cx="90373" cy="14607"/>
            </a:xfrm>
            <a:custGeom>
              <a:rect b="b" l="l" r="r" t="t"/>
              <a:pathLst>
                <a:path extrusionOk="0" h="364" w="2252">
                  <a:moveTo>
                    <a:pt x="1" y="1"/>
                  </a:moveTo>
                  <a:lnTo>
                    <a:pt x="1" y="364"/>
                  </a:lnTo>
                  <a:lnTo>
                    <a:pt x="2251" y="364"/>
                  </a:lnTo>
                  <a:lnTo>
                    <a:pt x="2251"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973729" y="2767639"/>
              <a:ext cx="90373" cy="14607"/>
            </a:xfrm>
            <a:custGeom>
              <a:rect b="b" l="l" r="r" t="t"/>
              <a:pathLst>
                <a:path extrusionOk="0" h="364" w="2252">
                  <a:moveTo>
                    <a:pt x="1" y="1"/>
                  </a:moveTo>
                  <a:lnTo>
                    <a:pt x="1" y="364"/>
                  </a:lnTo>
                  <a:lnTo>
                    <a:pt x="2251" y="364"/>
                  </a:lnTo>
                  <a:lnTo>
                    <a:pt x="2251"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973729" y="2951194"/>
              <a:ext cx="90373" cy="14607"/>
            </a:xfrm>
            <a:custGeom>
              <a:rect b="b" l="l" r="r" t="t"/>
              <a:pathLst>
                <a:path extrusionOk="0" h="364" w="2252">
                  <a:moveTo>
                    <a:pt x="1" y="1"/>
                  </a:moveTo>
                  <a:lnTo>
                    <a:pt x="1" y="364"/>
                  </a:lnTo>
                  <a:lnTo>
                    <a:pt x="2251" y="364"/>
                  </a:lnTo>
                  <a:lnTo>
                    <a:pt x="2251"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973729" y="2931610"/>
              <a:ext cx="90373" cy="14567"/>
            </a:xfrm>
            <a:custGeom>
              <a:rect b="b" l="l" r="r" t="t"/>
              <a:pathLst>
                <a:path extrusionOk="0" h="363" w="2252">
                  <a:moveTo>
                    <a:pt x="1" y="0"/>
                  </a:moveTo>
                  <a:lnTo>
                    <a:pt x="1" y="362"/>
                  </a:lnTo>
                  <a:lnTo>
                    <a:pt x="2251" y="362"/>
                  </a:lnTo>
                  <a:lnTo>
                    <a:pt x="2251" y="0"/>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1000014" y="2824624"/>
              <a:ext cx="37160" cy="84393"/>
            </a:xfrm>
            <a:custGeom>
              <a:rect b="b" l="l" r="r" t="t"/>
              <a:pathLst>
                <a:path extrusionOk="0" h="2103" w="926">
                  <a:moveTo>
                    <a:pt x="343" y="0"/>
                  </a:moveTo>
                  <a:cubicBezTo>
                    <a:pt x="145" y="53"/>
                    <a:pt x="0" y="234"/>
                    <a:pt x="0" y="447"/>
                  </a:cubicBezTo>
                  <a:lnTo>
                    <a:pt x="0" y="1640"/>
                  </a:lnTo>
                  <a:cubicBezTo>
                    <a:pt x="0" y="1883"/>
                    <a:pt x="188" y="2084"/>
                    <a:pt x="428" y="2102"/>
                  </a:cubicBezTo>
                  <a:cubicBezTo>
                    <a:pt x="439" y="2103"/>
                    <a:pt x="450" y="2103"/>
                    <a:pt x="461" y="2103"/>
                  </a:cubicBezTo>
                  <a:cubicBezTo>
                    <a:pt x="719" y="2103"/>
                    <a:pt x="925" y="1888"/>
                    <a:pt x="925" y="1627"/>
                  </a:cubicBezTo>
                  <a:lnTo>
                    <a:pt x="925" y="584"/>
                  </a:lnTo>
                  <a:lnTo>
                    <a:pt x="343" y="0"/>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973729" y="2786620"/>
              <a:ext cx="17216" cy="14607"/>
            </a:xfrm>
            <a:custGeom>
              <a:rect b="b" l="l" r="r" t="t"/>
              <a:pathLst>
                <a:path extrusionOk="0" h="364" w="429">
                  <a:moveTo>
                    <a:pt x="1" y="1"/>
                  </a:moveTo>
                  <a:lnTo>
                    <a:pt x="1" y="364"/>
                  </a:lnTo>
                  <a:lnTo>
                    <a:pt x="428" y="364"/>
                  </a:lnTo>
                  <a:lnTo>
                    <a:pt x="65"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1"/>
            <p:cNvSpPr/>
            <p:nvPr/>
          </p:nvSpPr>
          <p:spPr>
            <a:xfrm>
              <a:off x="904505" y="2744323"/>
              <a:ext cx="82307" cy="93302"/>
            </a:xfrm>
            <a:custGeom>
              <a:rect b="b" l="l" r="r" t="t"/>
              <a:pathLst>
                <a:path extrusionOk="0" h="2325" w="2051">
                  <a:moveTo>
                    <a:pt x="1027" y="0"/>
                  </a:moveTo>
                  <a:cubicBezTo>
                    <a:pt x="887" y="0"/>
                    <a:pt x="746" y="73"/>
                    <a:pt x="673" y="218"/>
                  </a:cubicBezTo>
                  <a:lnTo>
                    <a:pt x="103" y="1352"/>
                  </a:lnTo>
                  <a:cubicBezTo>
                    <a:pt x="36" y="1488"/>
                    <a:pt x="1" y="1637"/>
                    <a:pt x="1" y="1789"/>
                  </a:cubicBezTo>
                  <a:lnTo>
                    <a:pt x="1" y="2325"/>
                  </a:lnTo>
                  <a:lnTo>
                    <a:pt x="2051" y="2325"/>
                  </a:lnTo>
                  <a:lnTo>
                    <a:pt x="2051" y="1788"/>
                  </a:lnTo>
                  <a:cubicBezTo>
                    <a:pt x="2051" y="1636"/>
                    <a:pt x="2016" y="1488"/>
                    <a:pt x="1949" y="1352"/>
                  </a:cubicBezTo>
                  <a:lnTo>
                    <a:pt x="1380" y="218"/>
                  </a:lnTo>
                  <a:cubicBezTo>
                    <a:pt x="1308" y="73"/>
                    <a:pt x="1168" y="0"/>
                    <a:pt x="1027"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900171" y="2801228"/>
              <a:ext cx="90373" cy="230868"/>
            </a:xfrm>
            <a:custGeom>
              <a:rect b="b" l="l" r="r" t="t"/>
              <a:pathLst>
                <a:path extrusionOk="0" h="5753" w="2252">
                  <a:moveTo>
                    <a:pt x="185" y="1"/>
                  </a:moveTo>
                  <a:cubicBezTo>
                    <a:pt x="84" y="1"/>
                    <a:pt x="0" y="82"/>
                    <a:pt x="0" y="185"/>
                  </a:cubicBezTo>
                  <a:lnTo>
                    <a:pt x="0" y="5568"/>
                  </a:lnTo>
                  <a:cubicBezTo>
                    <a:pt x="0" y="5671"/>
                    <a:pt x="83" y="5753"/>
                    <a:pt x="185" y="5753"/>
                  </a:cubicBezTo>
                  <a:lnTo>
                    <a:pt x="2066" y="5753"/>
                  </a:lnTo>
                  <a:cubicBezTo>
                    <a:pt x="2168" y="5753"/>
                    <a:pt x="2252" y="5671"/>
                    <a:pt x="2251" y="5568"/>
                  </a:cubicBezTo>
                  <a:lnTo>
                    <a:pt x="2251" y="185"/>
                  </a:lnTo>
                  <a:cubicBezTo>
                    <a:pt x="2251" y="83"/>
                    <a:pt x="2168" y="1"/>
                    <a:pt x="2066" y="1"/>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900211" y="2818805"/>
              <a:ext cx="90333" cy="214053"/>
            </a:xfrm>
            <a:custGeom>
              <a:rect b="b" l="l" r="r" t="t"/>
              <a:pathLst>
                <a:path extrusionOk="0" h="5334" w="2251">
                  <a:moveTo>
                    <a:pt x="0" y="1"/>
                  </a:moveTo>
                  <a:lnTo>
                    <a:pt x="0" y="5149"/>
                  </a:lnTo>
                  <a:cubicBezTo>
                    <a:pt x="0" y="5251"/>
                    <a:pt x="84" y="5334"/>
                    <a:pt x="186" y="5334"/>
                  </a:cubicBezTo>
                  <a:lnTo>
                    <a:pt x="2066" y="5334"/>
                  </a:lnTo>
                  <a:cubicBezTo>
                    <a:pt x="2167" y="5334"/>
                    <a:pt x="2251" y="5252"/>
                    <a:pt x="2251" y="5149"/>
                  </a:cubicBezTo>
                  <a:lnTo>
                    <a:pt x="2251" y="2243"/>
                  </a:lnTo>
                  <a:lnTo>
                    <a:pt x="0"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1"/>
            <p:cNvSpPr/>
            <p:nvPr/>
          </p:nvSpPr>
          <p:spPr>
            <a:xfrm>
              <a:off x="927098" y="2874465"/>
              <a:ext cx="37201" cy="85035"/>
            </a:xfrm>
            <a:custGeom>
              <a:rect b="b" l="l" r="r" t="t"/>
              <a:pathLst>
                <a:path extrusionOk="0" h="2119" w="927">
                  <a:moveTo>
                    <a:pt x="463" y="1"/>
                  </a:moveTo>
                  <a:cubicBezTo>
                    <a:pt x="208" y="1"/>
                    <a:pt x="0" y="208"/>
                    <a:pt x="0" y="464"/>
                  </a:cubicBezTo>
                  <a:lnTo>
                    <a:pt x="0" y="1656"/>
                  </a:lnTo>
                  <a:cubicBezTo>
                    <a:pt x="0" y="1912"/>
                    <a:pt x="208" y="2118"/>
                    <a:pt x="463" y="2118"/>
                  </a:cubicBezTo>
                  <a:cubicBezTo>
                    <a:pt x="720" y="2118"/>
                    <a:pt x="927" y="1912"/>
                    <a:pt x="927" y="1656"/>
                  </a:cubicBezTo>
                  <a:lnTo>
                    <a:pt x="927" y="464"/>
                  </a:lnTo>
                  <a:cubicBezTo>
                    <a:pt x="927" y="208"/>
                    <a:pt x="720" y="1"/>
                    <a:pt x="463" y="1"/>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1"/>
            <p:cNvSpPr/>
            <p:nvPr/>
          </p:nvSpPr>
          <p:spPr>
            <a:xfrm>
              <a:off x="900171" y="2837545"/>
              <a:ext cx="90373" cy="14607"/>
            </a:xfrm>
            <a:custGeom>
              <a:rect b="b" l="l" r="r" t="t"/>
              <a:pathLst>
                <a:path extrusionOk="0" h="364" w="2252">
                  <a:moveTo>
                    <a:pt x="0" y="1"/>
                  </a:moveTo>
                  <a:lnTo>
                    <a:pt x="0" y="364"/>
                  </a:lnTo>
                  <a:lnTo>
                    <a:pt x="2252" y="364"/>
                  </a:lnTo>
                  <a:lnTo>
                    <a:pt x="2252"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1"/>
            <p:cNvSpPr/>
            <p:nvPr/>
          </p:nvSpPr>
          <p:spPr>
            <a:xfrm>
              <a:off x="900171" y="2837545"/>
              <a:ext cx="33388" cy="14688"/>
            </a:xfrm>
            <a:custGeom>
              <a:rect b="b" l="l" r="r" t="t"/>
              <a:pathLst>
                <a:path extrusionOk="0" h="366" w="832">
                  <a:moveTo>
                    <a:pt x="0" y="1"/>
                  </a:moveTo>
                  <a:lnTo>
                    <a:pt x="0" y="366"/>
                  </a:lnTo>
                  <a:lnTo>
                    <a:pt x="832" y="366"/>
                  </a:lnTo>
                  <a:lnTo>
                    <a:pt x="469"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1"/>
            <p:cNvSpPr/>
            <p:nvPr/>
          </p:nvSpPr>
          <p:spPr>
            <a:xfrm>
              <a:off x="900171" y="2817962"/>
              <a:ext cx="90373" cy="14607"/>
            </a:xfrm>
            <a:custGeom>
              <a:rect b="b" l="l" r="r" t="t"/>
              <a:pathLst>
                <a:path extrusionOk="0" h="364" w="2252">
                  <a:moveTo>
                    <a:pt x="0" y="0"/>
                  </a:moveTo>
                  <a:lnTo>
                    <a:pt x="0" y="363"/>
                  </a:lnTo>
                  <a:lnTo>
                    <a:pt x="2252" y="363"/>
                  </a:lnTo>
                  <a:lnTo>
                    <a:pt x="2252" y="0"/>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1"/>
            <p:cNvSpPr/>
            <p:nvPr/>
          </p:nvSpPr>
          <p:spPr>
            <a:xfrm>
              <a:off x="900171" y="3001517"/>
              <a:ext cx="90373" cy="14607"/>
            </a:xfrm>
            <a:custGeom>
              <a:rect b="b" l="l" r="r" t="t"/>
              <a:pathLst>
                <a:path extrusionOk="0" h="364" w="2252">
                  <a:moveTo>
                    <a:pt x="0" y="0"/>
                  </a:moveTo>
                  <a:lnTo>
                    <a:pt x="0" y="363"/>
                  </a:lnTo>
                  <a:lnTo>
                    <a:pt x="2252" y="363"/>
                  </a:lnTo>
                  <a:lnTo>
                    <a:pt x="2252" y="0"/>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900171" y="2981813"/>
              <a:ext cx="90373" cy="14567"/>
            </a:xfrm>
            <a:custGeom>
              <a:rect b="b" l="l" r="r" t="t"/>
              <a:pathLst>
                <a:path extrusionOk="0" h="363" w="2252">
                  <a:moveTo>
                    <a:pt x="0" y="1"/>
                  </a:moveTo>
                  <a:lnTo>
                    <a:pt x="0" y="362"/>
                  </a:lnTo>
                  <a:lnTo>
                    <a:pt x="2252" y="362"/>
                  </a:lnTo>
                  <a:lnTo>
                    <a:pt x="2252"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836043" y="2777832"/>
              <a:ext cx="82347" cy="93302"/>
            </a:xfrm>
            <a:custGeom>
              <a:rect b="b" l="l" r="r" t="t"/>
              <a:pathLst>
                <a:path extrusionOk="0" h="2325" w="2052">
                  <a:moveTo>
                    <a:pt x="1028" y="1"/>
                  </a:moveTo>
                  <a:cubicBezTo>
                    <a:pt x="888" y="1"/>
                    <a:pt x="747" y="74"/>
                    <a:pt x="674" y="219"/>
                  </a:cubicBezTo>
                  <a:lnTo>
                    <a:pt x="104" y="1353"/>
                  </a:lnTo>
                  <a:cubicBezTo>
                    <a:pt x="37" y="1488"/>
                    <a:pt x="1" y="1638"/>
                    <a:pt x="1" y="1789"/>
                  </a:cubicBezTo>
                  <a:lnTo>
                    <a:pt x="1" y="2325"/>
                  </a:lnTo>
                  <a:lnTo>
                    <a:pt x="2052" y="2325"/>
                  </a:lnTo>
                  <a:lnTo>
                    <a:pt x="2052" y="1787"/>
                  </a:lnTo>
                  <a:cubicBezTo>
                    <a:pt x="2052" y="1636"/>
                    <a:pt x="2016" y="1488"/>
                    <a:pt x="1950" y="1353"/>
                  </a:cubicBezTo>
                  <a:lnTo>
                    <a:pt x="1381" y="219"/>
                  </a:lnTo>
                  <a:cubicBezTo>
                    <a:pt x="1308" y="74"/>
                    <a:pt x="1168" y="1"/>
                    <a:pt x="1028" y="1"/>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1"/>
            <p:cNvSpPr/>
            <p:nvPr/>
          </p:nvSpPr>
          <p:spPr>
            <a:xfrm>
              <a:off x="831749" y="2835459"/>
              <a:ext cx="90292" cy="230908"/>
            </a:xfrm>
            <a:custGeom>
              <a:rect b="b" l="l" r="r" t="t"/>
              <a:pathLst>
                <a:path extrusionOk="0" h="5754" w="2250">
                  <a:moveTo>
                    <a:pt x="185" y="0"/>
                  </a:moveTo>
                  <a:cubicBezTo>
                    <a:pt x="84" y="0"/>
                    <a:pt x="0" y="82"/>
                    <a:pt x="0" y="185"/>
                  </a:cubicBezTo>
                  <a:lnTo>
                    <a:pt x="0" y="5569"/>
                  </a:lnTo>
                  <a:cubicBezTo>
                    <a:pt x="0" y="5670"/>
                    <a:pt x="81" y="5753"/>
                    <a:pt x="185" y="5753"/>
                  </a:cubicBezTo>
                  <a:lnTo>
                    <a:pt x="2064" y="5753"/>
                  </a:lnTo>
                  <a:cubicBezTo>
                    <a:pt x="2167" y="5753"/>
                    <a:pt x="2250" y="5670"/>
                    <a:pt x="2250" y="5569"/>
                  </a:cubicBezTo>
                  <a:lnTo>
                    <a:pt x="2250" y="185"/>
                  </a:lnTo>
                  <a:cubicBezTo>
                    <a:pt x="2250" y="84"/>
                    <a:pt x="2168" y="0"/>
                    <a:pt x="2065" y="0"/>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858677" y="2908575"/>
              <a:ext cx="37201" cy="84955"/>
            </a:xfrm>
            <a:custGeom>
              <a:rect b="b" l="l" r="r" t="t"/>
              <a:pathLst>
                <a:path extrusionOk="0" h="2117" w="927">
                  <a:moveTo>
                    <a:pt x="463" y="0"/>
                  </a:moveTo>
                  <a:cubicBezTo>
                    <a:pt x="207" y="0"/>
                    <a:pt x="0" y="207"/>
                    <a:pt x="0" y="463"/>
                  </a:cubicBezTo>
                  <a:lnTo>
                    <a:pt x="0" y="1654"/>
                  </a:lnTo>
                  <a:cubicBezTo>
                    <a:pt x="0" y="1910"/>
                    <a:pt x="207" y="2117"/>
                    <a:pt x="463" y="2117"/>
                  </a:cubicBezTo>
                  <a:cubicBezTo>
                    <a:pt x="719" y="2117"/>
                    <a:pt x="927" y="1910"/>
                    <a:pt x="927" y="1656"/>
                  </a:cubicBezTo>
                  <a:lnTo>
                    <a:pt x="927" y="463"/>
                  </a:lnTo>
                  <a:cubicBezTo>
                    <a:pt x="927" y="207"/>
                    <a:pt x="719" y="0"/>
                    <a:pt x="463"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1"/>
            <p:cNvSpPr/>
            <p:nvPr/>
          </p:nvSpPr>
          <p:spPr>
            <a:xfrm>
              <a:off x="831749" y="2871094"/>
              <a:ext cx="90333" cy="14567"/>
            </a:xfrm>
            <a:custGeom>
              <a:rect b="b" l="l" r="r" t="t"/>
              <a:pathLst>
                <a:path extrusionOk="0" h="363" w="2251">
                  <a:moveTo>
                    <a:pt x="0" y="1"/>
                  </a:moveTo>
                  <a:lnTo>
                    <a:pt x="0" y="362"/>
                  </a:lnTo>
                  <a:lnTo>
                    <a:pt x="2251" y="362"/>
                  </a:lnTo>
                  <a:lnTo>
                    <a:pt x="2251"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1"/>
            <p:cNvSpPr/>
            <p:nvPr/>
          </p:nvSpPr>
          <p:spPr>
            <a:xfrm>
              <a:off x="831749" y="2852193"/>
              <a:ext cx="90333" cy="14567"/>
            </a:xfrm>
            <a:custGeom>
              <a:rect b="b" l="l" r="r" t="t"/>
              <a:pathLst>
                <a:path extrusionOk="0" h="363" w="2251">
                  <a:moveTo>
                    <a:pt x="0" y="1"/>
                  </a:moveTo>
                  <a:lnTo>
                    <a:pt x="0" y="363"/>
                  </a:lnTo>
                  <a:lnTo>
                    <a:pt x="2251" y="363"/>
                  </a:lnTo>
                  <a:lnTo>
                    <a:pt x="2251"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1"/>
            <p:cNvSpPr/>
            <p:nvPr/>
          </p:nvSpPr>
          <p:spPr>
            <a:xfrm>
              <a:off x="831749" y="3035747"/>
              <a:ext cx="90333" cy="14567"/>
            </a:xfrm>
            <a:custGeom>
              <a:rect b="b" l="l" r="r" t="t"/>
              <a:pathLst>
                <a:path extrusionOk="0" h="363" w="2251">
                  <a:moveTo>
                    <a:pt x="0" y="1"/>
                  </a:moveTo>
                  <a:lnTo>
                    <a:pt x="0" y="363"/>
                  </a:lnTo>
                  <a:lnTo>
                    <a:pt x="2251" y="363"/>
                  </a:lnTo>
                  <a:lnTo>
                    <a:pt x="2251" y="1"/>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1"/>
            <p:cNvSpPr/>
            <p:nvPr/>
          </p:nvSpPr>
          <p:spPr>
            <a:xfrm>
              <a:off x="831749" y="3016084"/>
              <a:ext cx="90333" cy="14527"/>
            </a:xfrm>
            <a:custGeom>
              <a:rect b="b" l="l" r="r" t="t"/>
              <a:pathLst>
                <a:path extrusionOk="0" h="362" w="2251">
                  <a:moveTo>
                    <a:pt x="0" y="0"/>
                  </a:moveTo>
                  <a:lnTo>
                    <a:pt x="0" y="362"/>
                  </a:lnTo>
                  <a:lnTo>
                    <a:pt x="2251" y="362"/>
                  </a:lnTo>
                  <a:lnTo>
                    <a:pt x="2251" y="0"/>
                  </a:ln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31"/>
          <p:cNvGrpSpPr/>
          <p:nvPr/>
        </p:nvGrpSpPr>
        <p:grpSpPr>
          <a:xfrm>
            <a:off x="1475248" y="3898951"/>
            <a:ext cx="373169" cy="366347"/>
            <a:chOff x="721111" y="3292901"/>
            <a:chExt cx="373169" cy="366347"/>
          </a:xfrm>
        </p:grpSpPr>
        <p:sp>
          <p:nvSpPr>
            <p:cNvPr id="531" name="Google Shape;531;p31"/>
            <p:cNvSpPr/>
            <p:nvPr/>
          </p:nvSpPr>
          <p:spPr>
            <a:xfrm>
              <a:off x="721271" y="3292901"/>
              <a:ext cx="93262" cy="81504"/>
            </a:xfrm>
            <a:custGeom>
              <a:rect b="b" l="l" r="r" t="t"/>
              <a:pathLst>
                <a:path extrusionOk="0" h="2031" w="2324">
                  <a:moveTo>
                    <a:pt x="1162" y="1"/>
                  </a:moveTo>
                  <a:cubicBezTo>
                    <a:pt x="1131" y="1"/>
                    <a:pt x="1099" y="14"/>
                    <a:pt x="1078" y="41"/>
                  </a:cubicBezTo>
                  <a:lnTo>
                    <a:pt x="85" y="1285"/>
                  </a:lnTo>
                  <a:cubicBezTo>
                    <a:pt x="31" y="1354"/>
                    <a:pt x="1" y="1438"/>
                    <a:pt x="1" y="1526"/>
                  </a:cubicBezTo>
                  <a:lnTo>
                    <a:pt x="1" y="2030"/>
                  </a:lnTo>
                  <a:lnTo>
                    <a:pt x="2324" y="2030"/>
                  </a:lnTo>
                  <a:lnTo>
                    <a:pt x="2324" y="1526"/>
                  </a:lnTo>
                  <a:cubicBezTo>
                    <a:pt x="2324" y="1439"/>
                    <a:pt x="2295" y="1354"/>
                    <a:pt x="2239" y="1285"/>
                  </a:cubicBezTo>
                  <a:lnTo>
                    <a:pt x="1247" y="41"/>
                  </a:lnTo>
                  <a:cubicBezTo>
                    <a:pt x="1225" y="14"/>
                    <a:pt x="1194" y="1"/>
                    <a:pt x="1162"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1"/>
            <p:cNvSpPr/>
            <p:nvPr/>
          </p:nvSpPr>
          <p:spPr>
            <a:xfrm>
              <a:off x="751891" y="3292901"/>
              <a:ext cx="31422" cy="81504"/>
            </a:xfrm>
            <a:custGeom>
              <a:rect b="b" l="l" r="r" t="t"/>
              <a:pathLst>
                <a:path extrusionOk="0" h="2031" w="783">
                  <a:moveTo>
                    <a:pt x="391" y="1"/>
                  </a:moveTo>
                  <a:cubicBezTo>
                    <a:pt x="380" y="1"/>
                    <a:pt x="370" y="14"/>
                    <a:pt x="362" y="41"/>
                  </a:cubicBezTo>
                  <a:lnTo>
                    <a:pt x="29" y="1285"/>
                  </a:lnTo>
                  <a:cubicBezTo>
                    <a:pt x="10" y="1354"/>
                    <a:pt x="0" y="1438"/>
                    <a:pt x="0" y="1526"/>
                  </a:cubicBezTo>
                  <a:lnTo>
                    <a:pt x="0" y="2030"/>
                  </a:lnTo>
                  <a:lnTo>
                    <a:pt x="782" y="2030"/>
                  </a:lnTo>
                  <a:lnTo>
                    <a:pt x="782" y="1526"/>
                  </a:lnTo>
                  <a:cubicBezTo>
                    <a:pt x="782" y="1439"/>
                    <a:pt x="772" y="1354"/>
                    <a:pt x="753" y="1285"/>
                  </a:cubicBezTo>
                  <a:lnTo>
                    <a:pt x="419" y="41"/>
                  </a:lnTo>
                  <a:cubicBezTo>
                    <a:pt x="412" y="14"/>
                    <a:pt x="401" y="1"/>
                    <a:pt x="391"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1"/>
            <p:cNvSpPr/>
            <p:nvPr/>
          </p:nvSpPr>
          <p:spPr>
            <a:xfrm>
              <a:off x="721111" y="3355864"/>
              <a:ext cx="93463" cy="303383"/>
            </a:xfrm>
            <a:custGeom>
              <a:rect b="b" l="l" r="r" t="t"/>
              <a:pathLst>
                <a:path extrusionOk="0" h="7560" w="2329">
                  <a:moveTo>
                    <a:pt x="4" y="0"/>
                  </a:moveTo>
                  <a:cubicBezTo>
                    <a:pt x="3" y="5"/>
                    <a:pt x="3" y="10"/>
                    <a:pt x="4" y="15"/>
                  </a:cubicBezTo>
                  <a:lnTo>
                    <a:pt x="4" y="15"/>
                  </a:lnTo>
                  <a:lnTo>
                    <a:pt x="4" y="0"/>
                  </a:lnTo>
                  <a:close/>
                  <a:moveTo>
                    <a:pt x="775" y="0"/>
                  </a:moveTo>
                  <a:cubicBezTo>
                    <a:pt x="775" y="213"/>
                    <a:pt x="602" y="387"/>
                    <a:pt x="388" y="387"/>
                  </a:cubicBezTo>
                  <a:cubicBezTo>
                    <a:pt x="178" y="387"/>
                    <a:pt x="8" y="222"/>
                    <a:pt x="4" y="15"/>
                  </a:cubicBezTo>
                  <a:lnTo>
                    <a:pt x="4" y="15"/>
                  </a:lnTo>
                  <a:lnTo>
                    <a:pt x="4" y="7398"/>
                  </a:lnTo>
                  <a:cubicBezTo>
                    <a:pt x="1" y="7478"/>
                    <a:pt x="59" y="7543"/>
                    <a:pt x="134" y="7543"/>
                  </a:cubicBezTo>
                  <a:cubicBezTo>
                    <a:pt x="142" y="7543"/>
                    <a:pt x="150" y="7542"/>
                    <a:pt x="159" y="7541"/>
                  </a:cubicBezTo>
                  <a:lnTo>
                    <a:pt x="2324" y="7560"/>
                  </a:lnTo>
                  <a:lnTo>
                    <a:pt x="2329" y="7560"/>
                  </a:lnTo>
                  <a:lnTo>
                    <a:pt x="2329" y="7558"/>
                  </a:lnTo>
                  <a:lnTo>
                    <a:pt x="2329" y="0"/>
                  </a:lnTo>
                  <a:cubicBezTo>
                    <a:pt x="2326" y="213"/>
                    <a:pt x="2152" y="387"/>
                    <a:pt x="1939" y="387"/>
                  </a:cubicBezTo>
                  <a:cubicBezTo>
                    <a:pt x="1724" y="387"/>
                    <a:pt x="1550" y="214"/>
                    <a:pt x="1550" y="0"/>
                  </a:cubicBezTo>
                  <a:cubicBezTo>
                    <a:pt x="1550" y="213"/>
                    <a:pt x="1377" y="387"/>
                    <a:pt x="1163" y="387"/>
                  </a:cubicBezTo>
                  <a:cubicBezTo>
                    <a:pt x="949" y="387"/>
                    <a:pt x="775" y="214"/>
                    <a:pt x="775" y="0"/>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751891" y="3355905"/>
              <a:ext cx="31382" cy="303262"/>
            </a:xfrm>
            <a:custGeom>
              <a:rect b="b" l="l" r="r" t="t"/>
              <a:pathLst>
                <a:path extrusionOk="0" h="7557" w="782">
                  <a:moveTo>
                    <a:pt x="0" y="0"/>
                  </a:moveTo>
                  <a:lnTo>
                    <a:pt x="0" y="7557"/>
                  </a:lnTo>
                  <a:lnTo>
                    <a:pt x="781" y="7557"/>
                  </a:lnTo>
                  <a:lnTo>
                    <a:pt x="781" y="0"/>
                  </a:lnTo>
                  <a:cubicBezTo>
                    <a:pt x="781" y="213"/>
                    <a:pt x="607" y="387"/>
                    <a:pt x="391" y="387"/>
                  </a:cubicBezTo>
                  <a:cubicBezTo>
                    <a:pt x="174" y="387"/>
                    <a:pt x="0" y="215"/>
                    <a:pt x="0"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750406" y="3293262"/>
              <a:ext cx="34712" cy="19222"/>
            </a:xfrm>
            <a:custGeom>
              <a:rect b="b" l="l" r="r" t="t"/>
              <a:pathLst>
                <a:path extrusionOk="0" h="479" w="865">
                  <a:moveTo>
                    <a:pt x="433" y="1"/>
                  </a:moveTo>
                  <a:cubicBezTo>
                    <a:pt x="401" y="1"/>
                    <a:pt x="370" y="14"/>
                    <a:pt x="349" y="42"/>
                  </a:cubicBezTo>
                  <a:lnTo>
                    <a:pt x="0" y="479"/>
                  </a:lnTo>
                  <a:lnTo>
                    <a:pt x="865" y="479"/>
                  </a:lnTo>
                  <a:lnTo>
                    <a:pt x="516" y="42"/>
                  </a:lnTo>
                  <a:cubicBezTo>
                    <a:pt x="495" y="14"/>
                    <a:pt x="464" y="1"/>
                    <a:pt x="433" y="1"/>
                  </a:cubicBezTo>
                  <a:close/>
                </a:path>
              </a:pathLst>
            </a:cu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814534" y="3364292"/>
              <a:ext cx="93302" cy="81464"/>
            </a:xfrm>
            <a:custGeom>
              <a:rect b="b" l="l" r="r" t="t"/>
              <a:pathLst>
                <a:path extrusionOk="0" h="2030" w="2325">
                  <a:moveTo>
                    <a:pt x="1163" y="1"/>
                  </a:moveTo>
                  <a:cubicBezTo>
                    <a:pt x="1131" y="1"/>
                    <a:pt x="1100" y="14"/>
                    <a:pt x="1078" y="41"/>
                  </a:cubicBezTo>
                  <a:lnTo>
                    <a:pt x="85" y="1285"/>
                  </a:lnTo>
                  <a:cubicBezTo>
                    <a:pt x="30" y="1354"/>
                    <a:pt x="1" y="1438"/>
                    <a:pt x="1" y="1527"/>
                  </a:cubicBezTo>
                  <a:lnTo>
                    <a:pt x="1" y="2030"/>
                  </a:lnTo>
                  <a:lnTo>
                    <a:pt x="2324" y="2030"/>
                  </a:lnTo>
                  <a:lnTo>
                    <a:pt x="2324" y="1527"/>
                  </a:lnTo>
                  <a:cubicBezTo>
                    <a:pt x="2324" y="1439"/>
                    <a:pt x="2295" y="1354"/>
                    <a:pt x="2240" y="1285"/>
                  </a:cubicBezTo>
                  <a:lnTo>
                    <a:pt x="1247" y="41"/>
                  </a:lnTo>
                  <a:cubicBezTo>
                    <a:pt x="1225" y="14"/>
                    <a:pt x="1194" y="1"/>
                    <a:pt x="1163"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845113" y="3364292"/>
              <a:ext cx="31422" cy="81464"/>
            </a:xfrm>
            <a:custGeom>
              <a:rect b="b" l="l" r="r" t="t"/>
              <a:pathLst>
                <a:path extrusionOk="0" h="2030" w="783">
                  <a:moveTo>
                    <a:pt x="392" y="1"/>
                  </a:moveTo>
                  <a:cubicBezTo>
                    <a:pt x="382" y="1"/>
                    <a:pt x="371" y="14"/>
                    <a:pt x="364" y="41"/>
                  </a:cubicBezTo>
                  <a:lnTo>
                    <a:pt x="30" y="1285"/>
                  </a:lnTo>
                  <a:cubicBezTo>
                    <a:pt x="11" y="1354"/>
                    <a:pt x="1" y="1438"/>
                    <a:pt x="1" y="1527"/>
                  </a:cubicBezTo>
                  <a:lnTo>
                    <a:pt x="1" y="2030"/>
                  </a:lnTo>
                  <a:lnTo>
                    <a:pt x="782" y="2030"/>
                  </a:lnTo>
                  <a:lnTo>
                    <a:pt x="782" y="1527"/>
                  </a:lnTo>
                  <a:cubicBezTo>
                    <a:pt x="782" y="1439"/>
                    <a:pt x="772" y="1354"/>
                    <a:pt x="754" y="1285"/>
                  </a:cubicBezTo>
                  <a:lnTo>
                    <a:pt x="421" y="41"/>
                  </a:lnTo>
                  <a:cubicBezTo>
                    <a:pt x="413" y="14"/>
                    <a:pt x="403" y="1"/>
                    <a:pt x="392"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1"/>
            <p:cNvSpPr/>
            <p:nvPr/>
          </p:nvSpPr>
          <p:spPr>
            <a:xfrm>
              <a:off x="814413" y="3427416"/>
              <a:ext cx="93423" cy="231751"/>
            </a:xfrm>
            <a:custGeom>
              <a:rect b="b" l="l" r="r" t="t"/>
              <a:pathLst>
                <a:path extrusionOk="0" h="5775" w="2328">
                  <a:moveTo>
                    <a:pt x="1" y="0"/>
                  </a:moveTo>
                  <a:lnTo>
                    <a:pt x="1" y="5775"/>
                  </a:lnTo>
                  <a:lnTo>
                    <a:pt x="2327" y="5775"/>
                  </a:lnTo>
                  <a:lnTo>
                    <a:pt x="2327" y="0"/>
                  </a:lnTo>
                  <a:cubicBezTo>
                    <a:pt x="2327" y="213"/>
                    <a:pt x="2154" y="387"/>
                    <a:pt x="1940" y="387"/>
                  </a:cubicBezTo>
                  <a:cubicBezTo>
                    <a:pt x="1726" y="387"/>
                    <a:pt x="1552" y="214"/>
                    <a:pt x="1552" y="0"/>
                  </a:cubicBezTo>
                  <a:cubicBezTo>
                    <a:pt x="1552" y="213"/>
                    <a:pt x="1379" y="387"/>
                    <a:pt x="1164" y="387"/>
                  </a:cubicBezTo>
                  <a:cubicBezTo>
                    <a:pt x="950" y="387"/>
                    <a:pt x="776" y="214"/>
                    <a:pt x="776" y="0"/>
                  </a:cubicBezTo>
                  <a:cubicBezTo>
                    <a:pt x="776" y="213"/>
                    <a:pt x="603" y="387"/>
                    <a:pt x="389" y="387"/>
                  </a:cubicBezTo>
                  <a:cubicBezTo>
                    <a:pt x="175" y="387"/>
                    <a:pt x="1" y="214"/>
                    <a:pt x="1"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1"/>
            <p:cNvSpPr/>
            <p:nvPr/>
          </p:nvSpPr>
          <p:spPr>
            <a:xfrm>
              <a:off x="845113" y="3426654"/>
              <a:ext cx="31382" cy="231791"/>
            </a:xfrm>
            <a:custGeom>
              <a:rect b="b" l="l" r="r" t="t"/>
              <a:pathLst>
                <a:path extrusionOk="0" h="5776" w="782">
                  <a:moveTo>
                    <a:pt x="1" y="0"/>
                  </a:moveTo>
                  <a:lnTo>
                    <a:pt x="1" y="5776"/>
                  </a:lnTo>
                  <a:lnTo>
                    <a:pt x="781" y="5776"/>
                  </a:lnTo>
                  <a:lnTo>
                    <a:pt x="781" y="0"/>
                  </a:lnTo>
                  <a:cubicBezTo>
                    <a:pt x="781" y="214"/>
                    <a:pt x="607" y="388"/>
                    <a:pt x="391" y="388"/>
                  </a:cubicBezTo>
                  <a:cubicBezTo>
                    <a:pt x="175" y="388"/>
                    <a:pt x="1" y="215"/>
                    <a:pt x="1" y="0"/>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1"/>
            <p:cNvSpPr/>
            <p:nvPr/>
          </p:nvSpPr>
          <p:spPr>
            <a:xfrm>
              <a:off x="843628" y="3364693"/>
              <a:ext cx="34753" cy="19182"/>
            </a:xfrm>
            <a:custGeom>
              <a:rect b="b" l="l" r="r" t="t"/>
              <a:pathLst>
                <a:path extrusionOk="0" h="478" w="866">
                  <a:moveTo>
                    <a:pt x="433" y="0"/>
                  </a:moveTo>
                  <a:cubicBezTo>
                    <a:pt x="402" y="0"/>
                    <a:pt x="371" y="14"/>
                    <a:pt x="349" y="41"/>
                  </a:cubicBezTo>
                  <a:lnTo>
                    <a:pt x="1" y="477"/>
                  </a:lnTo>
                  <a:lnTo>
                    <a:pt x="866" y="477"/>
                  </a:lnTo>
                  <a:lnTo>
                    <a:pt x="518" y="41"/>
                  </a:lnTo>
                  <a:cubicBezTo>
                    <a:pt x="496" y="14"/>
                    <a:pt x="465" y="0"/>
                    <a:pt x="433"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1"/>
            <p:cNvSpPr/>
            <p:nvPr/>
          </p:nvSpPr>
          <p:spPr>
            <a:xfrm>
              <a:off x="907756" y="3332990"/>
              <a:ext cx="93262" cy="81464"/>
            </a:xfrm>
            <a:custGeom>
              <a:rect b="b" l="l" r="r" t="t"/>
              <a:pathLst>
                <a:path extrusionOk="0" h="2030" w="2324">
                  <a:moveTo>
                    <a:pt x="1162" y="0"/>
                  </a:moveTo>
                  <a:cubicBezTo>
                    <a:pt x="1130" y="0"/>
                    <a:pt x="1099" y="14"/>
                    <a:pt x="1077" y="40"/>
                  </a:cubicBezTo>
                  <a:lnTo>
                    <a:pt x="85" y="1284"/>
                  </a:lnTo>
                  <a:cubicBezTo>
                    <a:pt x="30" y="1353"/>
                    <a:pt x="0" y="1437"/>
                    <a:pt x="0" y="1526"/>
                  </a:cubicBezTo>
                  <a:lnTo>
                    <a:pt x="0" y="2029"/>
                  </a:lnTo>
                  <a:lnTo>
                    <a:pt x="2323" y="2029"/>
                  </a:lnTo>
                  <a:lnTo>
                    <a:pt x="2323" y="1526"/>
                  </a:lnTo>
                  <a:cubicBezTo>
                    <a:pt x="2323" y="1438"/>
                    <a:pt x="2295" y="1353"/>
                    <a:pt x="2239" y="1284"/>
                  </a:cubicBezTo>
                  <a:lnTo>
                    <a:pt x="1246" y="40"/>
                  </a:lnTo>
                  <a:cubicBezTo>
                    <a:pt x="1225" y="14"/>
                    <a:pt x="1193" y="0"/>
                    <a:pt x="1162"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1"/>
            <p:cNvSpPr/>
            <p:nvPr/>
          </p:nvSpPr>
          <p:spPr>
            <a:xfrm>
              <a:off x="938375" y="3332990"/>
              <a:ext cx="31422" cy="81464"/>
            </a:xfrm>
            <a:custGeom>
              <a:rect b="b" l="l" r="r" t="t"/>
              <a:pathLst>
                <a:path extrusionOk="0" h="2030" w="783">
                  <a:moveTo>
                    <a:pt x="391" y="0"/>
                  </a:moveTo>
                  <a:cubicBezTo>
                    <a:pt x="381" y="0"/>
                    <a:pt x="370" y="14"/>
                    <a:pt x="363" y="40"/>
                  </a:cubicBezTo>
                  <a:lnTo>
                    <a:pt x="29" y="1284"/>
                  </a:lnTo>
                  <a:cubicBezTo>
                    <a:pt x="12" y="1353"/>
                    <a:pt x="1" y="1437"/>
                    <a:pt x="1" y="1526"/>
                  </a:cubicBezTo>
                  <a:lnTo>
                    <a:pt x="1" y="2029"/>
                  </a:lnTo>
                  <a:lnTo>
                    <a:pt x="783" y="2029"/>
                  </a:lnTo>
                  <a:lnTo>
                    <a:pt x="783" y="1526"/>
                  </a:lnTo>
                  <a:cubicBezTo>
                    <a:pt x="783" y="1438"/>
                    <a:pt x="772" y="1353"/>
                    <a:pt x="753" y="1284"/>
                  </a:cubicBezTo>
                  <a:lnTo>
                    <a:pt x="420" y="40"/>
                  </a:lnTo>
                  <a:cubicBezTo>
                    <a:pt x="412" y="14"/>
                    <a:pt x="402" y="0"/>
                    <a:pt x="391" y="0"/>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1"/>
            <p:cNvSpPr/>
            <p:nvPr/>
          </p:nvSpPr>
          <p:spPr>
            <a:xfrm>
              <a:off x="907595" y="3396275"/>
              <a:ext cx="93423" cy="262892"/>
            </a:xfrm>
            <a:custGeom>
              <a:rect b="b" l="l" r="r" t="t"/>
              <a:pathLst>
                <a:path extrusionOk="0" h="6551" w="2328">
                  <a:moveTo>
                    <a:pt x="1" y="1"/>
                  </a:moveTo>
                  <a:lnTo>
                    <a:pt x="1" y="6551"/>
                  </a:lnTo>
                  <a:lnTo>
                    <a:pt x="2327" y="6551"/>
                  </a:lnTo>
                  <a:lnTo>
                    <a:pt x="2327" y="1"/>
                  </a:lnTo>
                  <a:cubicBezTo>
                    <a:pt x="2327" y="214"/>
                    <a:pt x="2155" y="388"/>
                    <a:pt x="1940" y="388"/>
                  </a:cubicBezTo>
                  <a:cubicBezTo>
                    <a:pt x="1726" y="388"/>
                    <a:pt x="1552" y="215"/>
                    <a:pt x="1552" y="1"/>
                  </a:cubicBezTo>
                  <a:cubicBezTo>
                    <a:pt x="1552" y="214"/>
                    <a:pt x="1380" y="388"/>
                    <a:pt x="1165" y="388"/>
                  </a:cubicBezTo>
                  <a:cubicBezTo>
                    <a:pt x="949" y="388"/>
                    <a:pt x="776" y="215"/>
                    <a:pt x="776" y="1"/>
                  </a:cubicBezTo>
                  <a:cubicBezTo>
                    <a:pt x="776" y="214"/>
                    <a:pt x="603" y="388"/>
                    <a:pt x="389" y="388"/>
                  </a:cubicBezTo>
                  <a:cubicBezTo>
                    <a:pt x="175" y="388"/>
                    <a:pt x="1" y="215"/>
                    <a:pt x="1"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1"/>
            <p:cNvSpPr/>
            <p:nvPr/>
          </p:nvSpPr>
          <p:spPr>
            <a:xfrm>
              <a:off x="938294" y="3396275"/>
              <a:ext cx="31382" cy="262892"/>
            </a:xfrm>
            <a:custGeom>
              <a:rect b="b" l="l" r="r" t="t"/>
              <a:pathLst>
                <a:path extrusionOk="0" h="6551" w="782">
                  <a:moveTo>
                    <a:pt x="1" y="1"/>
                  </a:moveTo>
                  <a:lnTo>
                    <a:pt x="1" y="6551"/>
                  </a:lnTo>
                  <a:lnTo>
                    <a:pt x="782" y="6551"/>
                  </a:lnTo>
                  <a:lnTo>
                    <a:pt x="782" y="1"/>
                  </a:lnTo>
                  <a:cubicBezTo>
                    <a:pt x="782" y="214"/>
                    <a:pt x="608" y="388"/>
                    <a:pt x="391" y="388"/>
                  </a:cubicBezTo>
                  <a:cubicBezTo>
                    <a:pt x="175" y="388"/>
                    <a:pt x="1" y="215"/>
                    <a:pt x="1" y="1"/>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p:nvPr/>
          </p:nvSpPr>
          <p:spPr>
            <a:xfrm>
              <a:off x="936930" y="3333352"/>
              <a:ext cx="34753" cy="19182"/>
            </a:xfrm>
            <a:custGeom>
              <a:rect b="b" l="l" r="r" t="t"/>
              <a:pathLst>
                <a:path extrusionOk="0" h="478" w="866">
                  <a:moveTo>
                    <a:pt x="432" y="1"/>
                  </a:moveTo>
                  <a:cubicBezTo>
                    <a:pt x="401" y="1"/>
                    <a:pt x="370" y="14"/>
                    <a:pt x="348" y="41"/>
                  </a:cubicBezTo>
                  <a:lnTo>
                    <a:pt x="0" y="478"/>
                  </a:lnTo>
                  <a:lnTo>
                    <a:pt x="865" y="478"/>
                  </a:lnTo>
                  <a:lnTo>
                    <a:pt x="517" y="41"/>
                  </a:lnTo>
                  <a:cubicBezTo>
                    <a:pt x="495" y="14"/>
                    <a:pt x="463" y="1"/>
                    <a:pt x="432" y="1"/>
                  </a:cubicBez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p:nvPr/>
          </p:nvSpPr>
          <p:spPr>
            <a:xfrm>
              <a:off x="1000978" y="3397800"/>
              <a:ext cx="93302" cy="81504"/>
            </a:xfrm>
            <a:custGeom>
              <a:rect b="b" l="l" r="r" t="t"/>
              <a:pathLst>
                <a:path extrusionOk="0" h="2031" w="2325">
                  <a:moveTo>
                    <a:pt x="1163" y="1"/>
                  </a:moveTo>
                  <a:cubicBezTo>
                    <a:pt x="1131" y="1"/>
                    <a:pt x="1100" y="14"/>
                    <a:pt x="1079" y="42"/>
                  </a:cubicBezTo>
                  <a:lnTo>
                    <a:pt x="85" y="1285"/>
                  </a:lnTo>
                  <a:cubicBezTo>
                    <a:pt x="31" y="1353"/>
                    <a:pt x="0" y="1438"/>
                    <a:pt x="0" y="1526"/>
                  </a:cubicBezTo>
                  <a:lnTo>
                    <a:pt x="0" y="2031"/>
                  </a:lnTo>
                  <a:lnTo>
                    <a:pt x="2325" y="2031"/>
                  </a:lnTo>
                  <a:lnTo>
                    <a:pt x="2325" y="1526"/>
                  </a:lnTo>
                  <a:cubicBezTo>
                    <a:pt x="2325" y="1440"/>
                    <a:pt x="2295" y="1353"/>
                    <a:pt x="2240" y="1285"/>
                  </a:cubicBezTo>
                  <a:lnTo>
                    <a:pt x="1247" y="42"/>
                  </a:lnTo>
                  <a:cubicBezTo>
                    <a:pt x="1225" y="14"/>
                    <a:pt x="1194" y="1"/>
                    <a:pt x="1163"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1031597" y="3397800"/>
              <a:ext cx="31382" cy="81504"/>
            </a:xfrm>
            <a:custGeom>
              <a:rect b="b" l="l" r="r" t="t"/>
              <a:pathLst>
                <a:path extrusionOk="0" h="2031" w="782">
                  <a:moveTo>
                    <a:pt x="391" y="1"/>
                  </a:moveTo>
                  <a:cubicBezTo>
                    <a:pt x="381" y="1"/>
                    <a:pt x="370" y="14"/>
                    <a:pt x="363" y="42"/>
                  </a:cubicBezTo>
                  <a:lnTo>
                    <a:pt x="29" y="1285"/>
                  </a:lnTo>
                  <a:cubicBezTo>
                    <a:pt x="11" y="1353"/>
                    <a:pt x="0" y="1438"/>
                    <a:pt x="0" y="1526"/>
                  </a:cubicBezTo>
                  <a:lnTo>
                    <a:pt x="0" y="2031"/>
                  </a:lnTo>
                  <a:lnTo>
                    <a:pt x="782" y="2031"/>
                  </a:lnTo>
                  <a:lnTo>
                    <a:pt x="782" y="1526"/>
                  </a:lnTo>
                  <a:cubicBezTo>
                    <a:pt x="782" y="1440"/>
                    <a:pt x="771" y="1353"/>
                    <a:pt x="753" y="1285"/>
                  </a:cubicBezTo>
                  <a:lnTo>
                    <a:pt x="419" y="42"/>
                  </a:lnTo>
                  <a:cubicBezTo>
                    <a:pt x="412" y="14"/>
                    <a:pt x="402" y="1"/>
                    <a:pt x="391"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1000897" y="3460845"/>
              <a:ext cx="93383" cy="198322"/>
            </a:xfrm>
            <a:custGeom>
              <a:rect b="b" l="l" r="r" t="t"/>
              <a:pathLst>
                <a:path extrusionOk="0" h="4942" w="2327">
                  <a:moveTo>
                    <a:pt x="0" y="1"/>
                  </a:moveTo>
                  <a:lnTo>
                    <a:pt x="0" y="4942"/>
                  </a:lnTo>
                  <a:lnTo>
                    <a:pt x="2163" y="4942"/>
                  </a:lnTo>
                  <a:cubicBezTo>
                    <a:pt x="2253" y="4942"/>
                    <a:pt x="2327" y="4871"/>
                    <a:pt x="2327" y="4783"/>
                  </a:cubicBezTo>
                  <a:lnTo>
                    <a:pt x="2327" y="1"/>
                  </a:lnTo>
                  <a:cubicBezTo>
                    <a:pt x="2327" y="214"/>
                    <a:pt x="2154" y="388"/>
                    <a:pt x="1938" y="388"/>
                  </a:cubicBezTo>
                  <a:cubicBezTo>
                    <a:pt x="1725" y="388"/>
                    <a:pt x="1551" y="215"/>
                    <a:pt x="1551" y="1"/>
                  </a:cubicBezTo>
                  <a:cubicBezTo>
                    <a:pt x="1551" y="214"/>
                    <a:pt x="1378" y="388"/>
                    <a:pt x="1163" y="388"/>
                  </a:cubicBezTo>
                  <a:cubicBezTo>
                    <a:pt x="948" y="388"/>
                    <a:pt x="776" y="215"/>
                    <a:pt x="776" y="1"/>
                  </a:cubicBezTo>
                  <a:cubicBezTo>
                    <a:pt x="776" y="214"/>
                    <a:pt x="603" y="388"/>
                    <a:pt x="387" y="388"/>
                  </a:cubicBezTo>
                  <a:cubicBezTo>
                    <a:pt x="174" y="388"/>
                    <a:pt x="0" y="215"/>
                    <a:pt x="0"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1"/>
            <p:cNvSpPr/>
            <p:nvPr/>
          </p:nvSpPr>
          <p:spPr>
            <a:xfrm>
              <a:off x="1031597" y="3460845"/>
              <a:ext cx="31342" cy="198322"/>
            </a:xfrm>
            <a:custGeom>
              <a:rect b="b" l="l" r="r" t="t"/>
              <a:pathLst>
                <a:path extrusionOk="0" h="4942" w="781">
                  <a:moveTo>
                    <a:pt x="0" y="1"/>
                  </a:moveTo>
                  <a:lnTo>
                    <a:pt x="0" y="4942"/>
                  </a:lnTo>
                  <a:lnTo>
                    <a:pt x="781" y="4942"/>
                  </a:lnTo>
                  <a:lnTo>
                    <a:pt x="781" y="1"/>
                  </a:lnTo>
                  <a:cubicBezTo>
                    <a:pt x="781" y="214"/>
                    <a:pt x="607" y="388"/>
                    <a:pt x="391" y="388"/>
                  </a:cubicBezTo>
                  <a:cubicBezTo>
                    <a:pt x="174" y="388"/>
                    <a:pt x="0" y="215"/>
                    <a:pt x="0" y="1"/>
                  </a:cubicBezTo>
                  <a:close/>
                </a:path>
              </a:pathLst>
            </a:custGeom>
            <a:solidFill>
              <a:srgbClr val="1E111C">
                <a:alpha val="20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
            <p:cNvSpPr/>
            <p:nvPr/>
          </p:nvSpPr>
          <p:spPr>
            <a:xfrm>
              <a:off x="1030112" y="3398161"/>
              <a:ext cx="34753" cy="19222"/>
            </a:xfrm>
            <a:custGeom>
              <a:rect b="b" l="l" r="r" t="t"/>
              <a:pathLst>
                <a:path extrusionOk="0" h="479" w="866">
                  <a:moveTo>
                    <a:pt x="433" y="1"/>
                  </a:moveTo>
                  <a:cubicBezTo>
                    <a:pt x="401" y="1"/>
                    <a:pt x="370" y="14"/>
                    <a:pt x="348" y="41"/>
                  </a:cubicBezTo>
                  <a:lnTo>
                    <a:pt x="0" y="478"/>
                  </a:lnTo>
                  <a:lnTo>
                    <a:pt x="865" y="478"/>
                  </a:lnTo>
                  <a:lnTo>
                    <a:pt x="517" y="41"/>
                  </a:lnTo>
                  <a:cubicBezTo>
                    <a:pt x="496" y="14"/>
                    <a:pt x="464" y="1"/>
                    <a:pt x="433"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31"/>
          <p:cNvGrpSpPr/>
          <p:nvPr/>
        </p:nvGrpSpPr>
        <p:grpSpPr>
          <a:xfrm>
            <a:off x="1478308" y="1710228"/>
            <a:ext cx="374654" cy="372968"/>
            <a:chOff x="724121" y="2086753"/>
            <a:chExt cx="374654" cy="372968"/>
          </a:xfrm>
        </p:grpSpPr>
        <p:sp>
          <p:nvSpPr>
            <p:cNvPr id="552" name="Google Shape;552;p31"/>
            <p:cNvSpPr/>
            <p:nvPr/>
          </p:nvSpPr>
          <p:spPr>
            <a:xfrm>
              <a:off x="724121" y="2086753"/>
              <a:ext cx="374654" cy="372928"/>
            </a:xfrm>
            <a:custGeom>
              <a:rect b="b" l="l" r="r" t="t"/>
              <a:pathLst>
                <a:path extrusionOk="0" h="9293" w="9336">
                  <a:moveTo>
                    <a:pt x="6826" y="0"/>
                  </a:moveTo>
                  <a:cubicBezTo>
                    <a:pt x="6770" y="0"/>
                    <a:pt x="6715" y="21"/>
                    <a:pt x="6673" y="64"/>
                  </a:cubicBezTo>
                  <a:lnTo>
                    <a:pt x="85" y="6651"/>
                  </a:lnTo>
                  <a:cubicBezTo>
                    <a:pt x="0" y="6736"/>
                    <a:pt x="0" y="6873"/>
                    <a:pt x="85" y="6957"/>
                  </a:cubicBezTo>
                  <a:lnTo>
                    <a:pt x="1697" y="8569"/>
                  </a:lnTo>
                  <a:cubicBezTo>
                    <a:pt x="1904" y="8775"/>
                    <a:pt x="2129" y="8965"/>
                    <a:pt x="2371" y="9134"/>
                  </a:cubicBezTo>
                  <a:lnTo>
                    <a:pt x="2541" y="9253"/>
                  </a:lnTo>
                  <a:cubicBezTo>
                    <a:pt x="2578" y="9279"/>
                    <a:pt x="2621" y="9292"/>
                    <a:pt x="2664" y="9292"/>
                  </a:cubicBezTo>
                  <a:cubicBezTo>
                    <a:pt x="2720" y="9292"/>
                    <a:pt x="2776" y="9271"/>
                    <a:pt x="2817" y="9229"/>
                  </a:cubicBezTo>
                  <a:lnTo>
                    <a:pt x="9251" y="2796"/>
                  </a:lnTo>
                  <a:cubicBezTo>
                    <a:pt x="9325" y="2722"/>
                    <a:pt x="9336" y="2605"/>
                    <a:pt x="9274" y="2519"/>
                  </a:cubicBezTo>
                  <a:lnTo>
                    <a:pt x="9156" y="2349"/>
                  </a:lnTo>
                  <a:cubicBezTo>
                    <a:pt x="8987" y="2107"/>
                    <a:pt x="8797" y="1883"/>
                    <a:pt x="8591" y="1675"/>
                  </a:cubicBezTo>
                  <a:lnTo>
                    <a:pt x="6978" y="64"/>
                  </a:lnTo>
                  <a:cubicBezTo>
                    <a:pt x="6936" y="21"/>
                    <a:pt x="6881" y="0"/>
                    <a:pt x="6826" y="0"/>
                  </a:cubicBezTo>
                  <a:close/>
                </a:path>
              </a:pathLst>
            </a:custGeom>
            <a:solidFill>
              <a:srgbClr val="8CAC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803016" y="2164846"/>
              <a:ext cx="295758" cy="294875"/>
            </a:xfrm>
            <a:custGeom>
              <a:rect b="b" l="l" r="r" t="t"/>
              <a:pathLst>
                <a:path extrusionOk="0" h="7348" w="7370">
                  <a:moveTo>
                    <a:pt x="6877" y="1"/>
                  </a:moveTo>
                  <a:lnTo>
                    <a:pt x="1" y="6876"/>
                  </a:lnTo>
                  <a:cubicBezTo>
                    <a:pt x="131" y="6987"/>
                    <a:pt x="265" y="7092"/>
                    <a:pt x="404" y="7189"/>
                  </a:cubicBezTo>
                  <a:lnTo>
                    <a:pt x="574" y="7308"/>
                  </a:lnTo>
                  <a:cubicBezTo>
                    <a:pt x="611" y="7335"/>
                    <a:pt x="654" y="7348"/>
                    <a:pt x="697" y="7348"/>
                  </a:cubicBezTo>
                  <a:cubicBezTo>
                    <a:pt x="753" y="7348"/>
                    <a:pt x="809" y="7326"/>
                    <a:pt x="850" y="7285"/>
                  </a:cubicBezTo>
                  <a:lnTo>
                    <a:pt x="7284" y="851"/>
                  </a:lnTo>
                  <a:cubicBezTo>
                    <a:pt x="7359" y="776"/>
                    <a:pt x="7370" y="659"/>
                    <a:pt x="7309" y="573"/>
                  </a:cubicBezTo>
                  <a:lnTo>
                    <a:pt x="7190" y="403"/>
                  </a:lnTo>
                  <a:cubicBezTo>
                    <a:pt x="7093" y="264"/>
                    <a:pt x="6988" y="129"/>
                    <a:pt x="6877" y="1"/>
                  </a:cubicBezTo>
                  <a:close/>
                </a:path>
              </a:pathLst>
            </a:custGeom>
            <a:solidFill>
              <a:srgbClr val="4359C4">
                <a:alpha val="3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724161" y="2311321"/>
              <a:ext cx="152333" cy="148361"/>
            </a:xfrm>
            <a:custGeom>
              <a:rect b="b" l="l" r="r" t="t"/>
              <a:pathLst>
                <a:path extrusionOk="0" h="3697" w="3796">
                  <a:moveTo>
                    <a:pt x="1140" y="0"/>
                  </a:moveTo>
                  <a:lnTo>
                    <a:pt x="85" y="1055"/>
                  </a:lnTo>
                  <a:cubicBezTo>
                    <a:pt x="0" y="1139"/>
                    <a:pt x="0" y="1277"/>
                    <a:pt x="85" y="1361"/>
                  </a:cubicBezTo>
                  <a:lnTo>
                    <a:pt x="1696" y="2973"/>
                  </a:lnTo>
                  <a:cubicBezTo>
                    <a:pt x="1903" y="3179"/>
                    <a:pt x="2128" y="3369"/>
                    <a:pt x="2370" y="3538"/>
                  </a:cubicBezTo>
                  <a:lnTo>
                    <a:pt x="2540" y="3657"/>
                  </a:lnTo>
                  <a:cubicBezTo>
                    <a:pt x="2577" y="3683"/>
                    <a:pt x="2620" y="3696"/>
                    <a:pt x="2664" y="3696"/>
                  </a:cubicBezTo>
                  <a:cubicBezTo>
                    <a:pt x="2720" y="3696"/>
                    <a:pt x="2776" y="3675"/>
                    <a:pt x="2817" y="3633"/>
                  </a:cubicBezTo>
                  <a:lnTo>
                    <a:pt x="3795" y="2655"/>
                  </a:lnTo>
                  <a:lnTo>
                    <a:pt x="1140" y="0"/>
                  </a:lnTo>
                  <a:close/>
                </a:path>
              </a:pathLst>
            </a:custGeom>
            <a:solidFill>
              <a:srgbClr val="4359C4">
                <a:alpha val="3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1072088" y="2179775"/>
              <a:ext cx="23316" cy="23275"/>
            </a:xfrm>
            <a:custGeom>
              <a:rect b="b" l="l" r="r" t="t"/>
              <a:pathLst>
                <a:path extrusionOk="0" h="580" w="581">
                  <a:moveTo>
                    <a:pt x="103" y="0"/>
                  </a:moveTo>
                  <a:lnTo>
                    <a:pt x="1" y="103"/>
                  </a:lnTo>
                  <a:lnTo>
                    <a:pt x="478" y="580"/>
                  </a:lnTo>
                  <a:lnTo>
                    <a:pt x="580" y="477"/>
                  </a:lnTo>
                  <a:lnTo>
                    <a:pt x="103"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1066911" y="2199960"/>
              <a:ext cx="15731" cy="15771"/>
            </a:xfrm>
            <a:custGeom>
              <a:rect b="b" l="l" r="r" t="t"/>
              <a:pathLst>
                <a:path extrusionOk="0" h="393" w="392">
                  <a:moveTo>
                    <a:pt x="102" y="1"/>
                  </a:moveTo>
                  <a:lnTo>
                    <a:pt x="0" y="103"/>
                  </a:lnTo>
                  <a:lnTo>
                    <a:pt x="289" y="392"/>
                  </a:lnTo>
                  <a:lnTo>
                    <a:pt x="392" y="290"/>
                  </a:lnTo>
                  <a:lnTo>
                    <a:pt x="102"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1054190" y="2212681"/>
              <a:ext cx="15771" cy="15771"/>
            </a:xfrm>
            <a:custGeom>
              <a:rect b="b" l="l" r="r" t="t"/>
              <a:pathLst>
                <a:path extrusionOk="0" h="393" w="393">
                  <a:moveTo>
                    <a:pt x="103" y="0"/>
                  </a:moveTo>
                  <a:lnTo>
                    <a:pt x="1" y="103"/>
                  </a:lnTo>
                  <a:lnTo>
                    <a:pt x="290" y="393"/>
                  </a:lnTo>
                  <a:lnTo>
                    <a:pt x="392" y="289"/>
                  </a:lnTo>
                  <a:lnTo>
                    <a:pt x="103"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1041509" y="2225362"/>
              <a:ext cx="15731" cy="15811"/>
            </a:xfrm>
            <a:custGeom>
              <a:rect b="b" l="l" r="r" t="t"/>
              <a:pathLst>
                <a:path extrusionOk="0" h="394" w="392">
                  <a:moveTo>
                    <a:pt x="102" y="1"/>
                  </a:moveTo>
                  <a:lnTo>
                    <a:pt x="0" y="104"/>
                  </a:lnTo>
                  <a:lnTo>
                    <a:pt x="289" y="393"/>
                  </a:lnTo>
                  <a:lnTo>
                    <a:pt x="391" y="290"/>
                  </a:lnTo>
                  <a:lnTo>
                    <a:pt x="102"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1028788" y="2238083"/>
              <a:ext cx="15731" cy="15731"/>
            </a:xfrm>
            <a:custGeom>
              <a:rect b="b" l="l" r="r" t="t"/>
              <a:pathLst>
                <a:path extrusionOk="0" h="392" w="392">
                  <a:moveTo>
                    <a:pt x="103" y="0"/>
                  </a:moveTo>
                  <a:lnTo>
                    <a:pt x="1" y="102"/>
                  </a:lnTo>
                  <a:lnTo>
                    <a:pt x="290" y="392"/>
                  </a:lnTo>
                  <a:lnTo>
                    <a:pt x="392" y="289"/>
                  </a:lnTo>
                  <a:lnTo>
                    <a:pt x="103"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1008562" y="2243300"/>
              <a:ext cx="23275" cy="23316"/>
            </a:xfrm>
            <a:custGeom>
              <a:rect b="b" l="l" r="r" t="t"/>
              <a:pathLst>
                <a:path extrusionOk="0" h="581" w="580">
                  <a:moveTo>
                    <a:pt x="103" y="1"/>
                  </a:moveTo>
                  <a:lnTo>
                    <a:pt x="0" y="103"/>
                  </a:lnTo>
                  <a:lnTo>
                    <a:pt x="477" y="580"/>
                  </a:lnTo>
                  <a:lnTo>
                    <a:pt x="579" y="478"/>
                  </a:lnTo>
                  <a:lnTo>
                    <a:pt x="103"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1003345" y="2263526"/>
              <a:ext cx="15731" cy="15731"/>
            </a:xfrm>
            <a:custGeom>
              <a:rect b="b" l="l" r="r" t="t"/>
              <a:pathLst>
                <a:path extrusionOk="0" h="392" w="392">
                  <a:moveTo>
                    <a:pt x="103" y="0"/>
                  </a:moveTo>
                  <a:lnTo>
                    <a:pt x="0" y="103"/>
                  </a:lnTo>
                  <a:lnTo>
                    <a:pt x="290" y="392"/>
                  </a:lnTo>
                  <a:lnTo>
                    <a:pt x="392" y="289"/>
                  </a:lnTo>
                  <a:lnTo>
                    <a:pt x="103"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990624" y="2276207"/>
              <a:ext cx="15771" cy="15771"/>
            </a:xfrm>
            <a:custGeom>
              <a:rect b="b" l="l" r="r" t="t"/>
              <a:pathLst>
                <a:path extrusionOk="0" h="393" w="393">
                  <a:moveTo>
                    <a:pt x="103" y="1"/>
                  </a:moveTo>
                  <a:lnTo>
                    <a:pt x="1" y="103"/>
                  </a:lnTo>
                  <a:lnTo>
                    <a:pt x="290" y="392"/>
                  </a:lnTo>
                  <a:lnTo>
                    <a:pt x="392" y="290"/>
                  </a:lnTo>
                  <a:lnTo>
                    <a:pt x="103"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977943" y="2288928"/>
              <a:ext cx="15731" cy="15731"/>
            </a:xfrm>
            <a:custGeom>
              <a:rect b="b" l="l" r="r" t="t"/>
              <a:pathLst>
                <a:path extrusionOk="0" h="392" w="392">
                  <a:moveTo>
                    <a:pt x="103" y="0"/>
                  </a:moveTo>
                  <a:lnTo>
                    <a:pt x="0" y="103"/>
                  </a:lnTo>
                  <a:lnTo>
                    <a:pt x="289" y="392"/>
                  </a:lnTo>
                  <a:lnTo>
                    <a:pt x="392" y="289"/>
                  </a:lnTo>
                  <a:lnTo>
                    <a:pt x="103"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965222" y="2301609"/>
              <a:ext cx="15771" cy="15771"/>
            </a:xfrm>
            <a:custGeom>
              <a:rect b="b" l="l" r="r" t="t"/>
              <a:pathLst>
                <a:path extrusionOk="0" h="393" w="393">
                  <a:moveTo>
                    <a:pt x="103" y="1"/>
                  </a:moveTo>
                  <a:lnTo>
                    <a:pt x="1" y="103"/>
                  </a:lnTo>
                  <a:lnTo>
                    <a:pt x="290" y="392"/>
                  </a:lnTo>
                  <a:lnTo>
                    <a:pt x="392" y="290"/>
                  </a:lnTo>
                  <a:lnTo>
                    <a:pt x="103"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a:off x="945036" y="2306826"/>
              <a:ext cx="23275" cy="23275"/>
            </a:xfrm>
            <a:custGeom>
              <a:rect b="b" l="l" r="r" t="t"/>
              <a:pathLst>
                <a:path extrusionOk="0" h="580" w="580">
                  <a:moveTo>
                    <a:pt x="103" y="1"/>
                  </a:moveTo>
                  <a:lnTo>
                    <a:pt x="1" y="103"/>
                  </a:lnTo>
                  <a:lnTo>
                    <a:pt x="476" y="580"/>
                  </a:lnTo>
                  <a:lnTo>
                    <a:pt x="580" y="476"/>
                  </a:lnTo>
                  <a:lnTo>
                    <a:pt x="103"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a:off x="939860" y="2327052"/>
              <a:ext cx="15771" cy="15771"/>
            </a:xfrm>
            <a:custGeom>
              <a:rect b="b" l="l" r="r" t="t"/>
              <a:pathLst>
                <a:path extrusionOk="0" h="393" w="393">
                  <a:moveTo>
                    <a:pt x="103" y="1"/>
                  </a:moveTo>
                  <a:lnTo>
                    <a:pt x="1" y="103"/>
                  </a:lnTo>
                  <a:lnTo>
                    <a:pt x="290" y="392"/>
                  </a:lnTo>
                  <a:lnTo>
                    <a:pt x="392" y="290"/>
                  </a:lnTo>
                  <a:lnTo>
                    <a:pt x="103"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a:off x="927178" y="2339773"/>
              <a:ext cx="15731" cy="15731"/>
            </a:xfrm>
            <a:custGeom>
              <a:rect b="b" l="l" r="r" t="t"/>
              <a:pathLst>
                <a:path extrusionOk="0" h="392" w="392">
                  <a:moveTo>
                    <a:pt x="103" y="0"/>
                  </a:moveTo>
                  <a:lnTo>
                    <a:pt x="0" y="103"/>
                  </a:lnTo>
                  <a:lnTo>
                    <a:pt x="289" y="392"/>
                  </a:lnTo>
                  <a:lnTo>
                    <a:pt x="392" y="290"/>
                  </a:lnTo>
                  <a:lnTo>
                    <a:pt x="103"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a:off x="914457" y="2352454"/>
              <a:ext cx="15771" cy="15771"/>
            </a:xfrm>
            <a:custGeom>
              <a:rect b="b" l="l" r="r" t="t"/>
              <a:pathLst>
                <a:path extrusionOk="0" h="393" w="393">
                  <a:moveTo>
                    <a:pt x="103" y="1"/>
                  </a:moveTo>
                  <a:lnTo>
                    <a:pt x="1" y="103"/>
                  </a:lnTo>
                  <a:lnTo>
                    <a:pt x="290" y="392"/>
                  </a:lnTo>
                  <a:lnTo>
                    <a:pt x="392" y="290"/>
                  </a:lnTo>
                  <a:lnTo>
                    <a:pt x="103"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a:off x="901736" y="2365175"/>
              <a:ext cx="15771" cy="15731"/>
            </a:xfrm>
            <a:custGeom>
              <a:rect b="b" l="l" r="r" t="t"/>
              <a:pathLst>
                <a:path extrusionOk="0" h="392" w="393">
                  <a:moveTo>
                    <a:pt x="104" y="0"/>
                  </a:moveTo>
                  <a:lnTo>
                    <a:pt x="0" y="103"/>
                  </a:lnTo>
                  <a:lnTo>
                    <a:pt x="289" y="392"/>
                  </a:lnTo>
                  <a:lnTo>
                    <a:pt x="393" y="290"/>
                  </a:lnTo>
                  <a:lnTo>
                    <a:pt x="104"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a:off x="881470" y="2370352"/>
              <a:ext cx="23316" cy="23235"/>
            </a:xfrm>
            <a:custGeom>
              <a:rect b="b" l="l" r="r" t="t"/>
              <a:pathLst>
                <a:path extrusionOk="0" h="579" w="581">
                  <a:moveTo>
                    <a:pt x="104" y="0"/>
                  </a:moveTo>
                  <a:lnTo>
                    <a:pt x="1" y="103"/>
                  </a:lnTo>
                  <a:lnTo>
                    <a:pt x="478" y="578"/>
                  </a:lnTo>
                  <a:lnTo>
                    <a:pt x="580" y="476"/>
                  </a:lnTo>
                  <a:lnTo>
                    <a:pt x="104"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a:off x="876334" y="2390577"/>
              <a:ext cx="15771" cy="15731"/>
            </a:xfrm>
            <a:custGeom>
              <a:rect b="b" l="l" r="r" t="t"/>
              <a:pathLst>
                <a:path extrusionOk="0" h="392" w="393">
                  <a:moveTo>
                    <a:pt x="104" y="1"/>
                  </a:moveTo>
                  <a:lnTo>
                    <a:pt x="0" y="103"/>
                  </a:lnTo>
                  <a:lnTo>
                    <a:pt x="289" y="392"/>
                  </a:lnTo>
                  <a:lnTo>
                    <a:pt x="393" y="290"/>
                  </a:lnTo>
                  <a:lnTo>
                    <a:pt x="104"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a:off x="863613" y="2403299"/>
              <a:ext cx="15811" cy="15731"/>
            </a:xfrm>
            <a:custGeom>
              <a:rect b="b" l="l" r="r" t="t"/>
              <a:pathLst>
                <a:path extrusionOk="0" h="392" w="394">
                  <a:moveTo>
                    <a:pt x="104" y="0"/>
                  </a:moveTo>
                  <a:lnTo>
                    <a:pt x="1" y="102"/>
                  </a:lnTo>
                  <a:lnTo>
                    <a:pt x="290" y="391"/>
                  </a:lnTo>
                  <a:lnTo>
                    <a:pt x="393" y="289"/>
                  </a:lnTo>
                  <a:lnTo>
                    <a:pt x="104"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a:off x="850931" y="2415980"/>
              <a:ext cx="15731" cy="15731"/>
            </a:xfrm>
            <a:custGeom>
              <a:rect b="b" l="l" r="r" t="t"/>
              <a:pathLst>
                <a:path extrusionOk="0" h="392" w="392">
                  <a:moveTo>
                    <a:pt x="103" y="1"/>
                  </a:moveTo>
                  <a:lnTo>
                    <a:pt x="0" y="103"/>
                  </a:lnTo>
                  <a:lnTo>
                    <a:pt x="289" y="392"/>
                  </a:lnTo>
                  <a:lnTo>
                    <a:pt x="392" y="290"/>
                  </a:lnTo>
                  <a:lnTo>
                    <a:pt x="103"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a:off x="838210" y="2428661"/>
              <a:ext cx="15771" cy="15771"/>
            </a:xfrm>
            <a:custGeom>
              <a:rect b="b" l="l" r="r" t="t"/>
              <a:pathLst>
                <a:path extrusionOk="0" h="393" w="393">
                  <a:moveTo>
                    <a:pt x="103" y="0"/>
                  </a:moveTo>
                  <a:lnTo>
                    <a:pt x="1" y="103"/>
                  </a:lnTo>
                  <a:lnTo>
                    <a:pt x="290" y="393"/>
                  </a:lnTo>
                  <a:lnTo>
                    <a:pt x="392" y="289"/>
                  </a:lnTo>
                  <a:lnTo>
                    <a:pt x="103" y="0"/>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a:off x="818025" y="2433838"/>
              <a:ext cx="23275" cy="23316"/>
            </a:xfrm>
            <a:custGeom>
              <a:rect b="b" l="l" r="r" t="t"/>
              <a:pathLst>
                <a:path extrusionOk="0" h="581" w="580">
                  <a:moveTo>
                    <a:pt x="103" y="1"/>
                  </a:moveTo>
                  <a:lnTo>
                    <a:pt x="0" y="104"/>
                  </a:lnTo>
                  <a:lnTo>
                    <a:pt x="477" y="580"/>
                  </a:lnTo>
                  <a:lnTo>
                    <a:pt x="580" y="478"/>
                  </a:lnTo>
                  <a:lnTo>
                    <a:pt x="103" y="1"/>
                  </a:lnTo>
                  <a:close/>
                </a:path>
              </a:pathLst>
            </a:custGeom>
            <a:solidFill>
              <a:srgbClr val="4359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a:off x="768424" y="2131057"/>
              <a:ext cx="265821" cy="264216"/>
            </a:xfrm>
            <a:custGeom>
              <a:rect b="b" l="l" r="r" t="t"/>
              <a:pathLst>
                <a:path extrusionOk="0" h="6584" w="6624">
                  <a:moveTo>
                    <a:pt x="5636" y="0"/>
                  </a:moveTo>
                  <a:cubicBezTo>
                    <a:pt x="5582" y="0"/>
                    <a:pt x="5528" y="21"/>
                    <a:pt x="5487" y="62"/>
                  </a:cubicBezTo>
                  <a:lnTo>
                    <a:pt x="82" y="5466"/>
                  </a:lnTo>
                  <a:cubicBezTo>
                    <a:pt x="1" y="5549"/>
                    <a:pt x="1" y="5683"/>
                    <a:pt x="82" y="5765"/>
                  </a:cubicBezTo>
                  <a:lnTo>
                    <a:pt x="840" y="6521"/>
                  </a:lnTo>
                  <a:cubicBezTo>
                    <a:pt x="881" y="6563"/>
                    <a:pt x="935" y="6584"/>
                    <a:pt x="989" y="6584"/>
                  </a:cubicBezTo>
                  <a:cubicBezTo>
                    <a:pt x="1043" y="6584"/>
                    <a:pt x="1097" y="6563"/>
                    <a:pt x="1137" y="6521"/>
                  </a:cubicBezTo>
                  <a:lnTo>
                    <a:pt x="6542" y="1117"/>
                  </a:lnTo>
                  <a:cubicBezTo>
                    <a:pt x="6624" y="1035"/>
                    <a:pt x="6624" y="901"/>
                    <a:pt x="6542" y="819"/>
                  </a:cubicBezTo>
                  <a:lnTo>
                    <a:pt x="5785" y="62"/>
                  </a:lnTo>
                  <a:cubicBezTo>
                    <a:pt x="5744" y="21"/>
                    <a:pt x="5690" y="0"/>
                    <a:pt x="5636"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31"/>
          <p:cNvGrpSpPr/>
          <p:nvPr/>
        </p:nvGrpSpPr>
        <p:grpSpPr>
          <a:xfrm>
            <a:off x="2376104" y="1625125"/>
            <a:ext cx="5466271" cy="549900"/>
            <a:chOff x="2376104" y="1625125"/>
            <a:chExt cx="5466271" cy="549900"/>
          </a:xfrm>
        </p:grpSpPr>
        <p:sp>
          <p:nvSpPr>
            <p:cNvPr id="578" name="Google Shape;578;p31"/>
            <p:cNvSpPr txBox="1"/>
            <p:nvPr/>
          </p:nvSpPr>
          <p:spPr>
            <a:xfrm flipH="1">
              <a:off x="2376104" y="1682725"/>
              <a:ext cx="1925700" cy="434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Londrina Solid"/>
                  <a:ea typeface="Londrina Solid"/>
                  <a:cs typeface="Londrina Solid"/>
                  <a:sym typeface="Londrina Solid"/>
                </a:rPr>
                <a:t>Login/Register</a:t>
              </a:r>
              <a:endParaRPr sz="1800">
                <a:solidFill>
                  <a:schemeClr val="accent3"/>
                </a:solidFill>
                <a:latin typeface="Londrina Solid"/>
                <a:ea typeface="Londrina Solid"/>
                <a:cs typeface="Londrina Solid"/>
                <a:sym typeface="Londrina Solid"/>
              </a:endParaRPr>
            </a:p>
          </p:txBody>
        </p:sp>
        <p:sp>
          <p:nvSpPr>
            <p:cNvPr id="579" name="Google Shape;579;p31"/>
            <p:cNvSpPr txBox="1"/>
            <p:nvPr/>
          </p:nvSpPr>
          <p:spPr>
            <a:xfrm flipH="1">
              <a:off x="4404975" y="1625125"/>
              <a:ext cx="34374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演示註冊僅限於興大學生、驗證碼寄送、成功註冊與登入。</a:t>
              </a:r>
              <a:endParaRPr>
                <a:solidFill>
                  <a:schemeClr val="dk1"/>
                </a:solidFill>
                <a:latin typeface="DM Sans"/>
                <a:ea typeface="DM Sans"/>
                <a:cs typeface="DM Sans"/>
                <a:sym typeface="DM Sans"/>
              </a:endParaRPr>
            </a:p>
          </p:txBody>
        </p:sp>
      </p:grpSp>
      <p:grpSp>
        <p:nvGrpSpPr>
          <p:cNvPr id="580" name="Google Shape;580;p31"/>
          <p:cNvGrpSpPr/>
          <p:nvPr/>
        </p:nvGrpSpPr>
        <p:grpSpPr>
          <a:xfrm>
            <a:off x="2376104" y="2716125"/>
            <a:ext cx="5466271" cy="549900"/>
            <a:chOff x="2376104" y="2716125"/>
            <a:chExt cx="5466271" cy="549900"/>
          </a:xfrm>
        </p:grpSpPr>
        <p:sp>
          <p:nvSpPr>
            <p:cNvPr id="581" name="Google Shape;581;p31"/>
            <p:cNvSpPr txBox="1"/>
            <p:nvPr/>
          </p:nvSpPr>
          <p:spPr>
            <a:xfrm flipH="1">
              <a:off x="2376104" y="2773725"/>
              <a:ext cx="1925700" cy="434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Londrina Solid"/>
                  <a:ea typeface="Londrina Solid"/>
                  <a:cs typeface="Londrina Solid"/>
                  <a:sym typeface="Londrina Solid"/>
                </a:rPr>
                <a:t>Main Pages</a:t>
              </a:r>
              <a:endParaRPr sz="1800">
                <a:solidFill>
                  <a:schemeClr val="accent4"/>
                </a:solidFill>
                <a:latin typeface="Londrina Solid"/>
                <a:ea typeface="Londrina Solid"/>
                <a:cs typeface="Londrina Solid"/>
                <a:sym typeface="Londrina Solid"/>
              </a:endParaRPr>
            </a:p>
          </p:txBody>
        </p:sp>
        <p:sp>
          <p:nvSpPr>
            <p:cNvPr id="582" name="Google Shape;582;p31"/>
            <p:cNvSpPr txBox="1"/>
            <p:nvPr/>
          </p:nvSpPr>
          <p:spPr>
            <a:xfrm flipH="1">
              <a:off x="4404975" y="2716125"/>
              <a:ext cx="34374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演示上下架、篩選器、關鍵字查詢、預約與通知（須買賣家）、留言功能。</a:t>
              </a:r>
              <a:endParaRPr>
                <a:solidFill>
                  <a:schemeClr val="dk1"/>
                </a:solidFill>
                <a:latin typeface="DM Sans"/>
                <a:ea typeface="DM Sans"/>
                <a:cs typeface="DM Sans"/>
                <a:sym typeface="DM Sans"/>
              </a:endParaRPr>
            </a:p>
          </p:txBody>
        </p:sp>
      </p:grpSp>
      <p:grpSp>
        <p:nvGrpSpPr>
          <p:cNvPr id="583" name="Google Shape;583;p31"/>
          <p:cNvGrpSpPr/>
          <p:nvPr/>
        </p:nvGrpSpPr>
        <p:grpSpPr>
          <a:xfrm>
            <a:off x="2376104" y="3807125"/>
            <a:ext cx="5466271" cy="549900"/>
            <a:chOff x="2376104" y="3807125"/>
            <a:chExt cx="5466271" cy="549900"/>
          </a:xfrm>
        </p:grpSpPr>
        <p:sp>
          <p:nvSpPr>
            <p:cNvPr id="584" name="Google Shape;584;p31"/>
            <p:cNvSpPr txBox="1"/>
            <p:nvPr/>
          </p:nvSpPr>
          <p:spPr>
            <a:xfrm flipH="1">
              <a:off x="2376104" y="3864725"/>
              <a:ext cx="1925700" cy="434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Londrina Solid"/>
                  <a:ea typeface="Londrina Solid"/>
                  <a:cs typeface="Londrina Solid"/>
                  <a:sym typeface="Londrina Solid"/>
                </a:rPr>
                <a:t>Other feature</a:t>
              </a:r>
              <a:endParaRPr sz="1800">
                <a:solidFill>
                  <a:schemeClr val="accent2"/>
                </a:solidFill>
                <a:latin typeface="Londrina Solid"/>
                <a:ea typeface="Londrina Solid"/>
                <a:cs typeface="Londrina Solid"/>
                <a:sym typeface="Londrina Solid"/>
              </a:endParaRPr>
            </a:p>
          </p:txBody>
        </p:sp>
        <p:sp>
          <p:nvSpPr>
            <p:cNvPr id="585" name="Google Shape;585;p31"/>
            <p:cNvSpPr txBox="1"/>
            <p:nvPr/>
          </p:nvSpPr>
          <p:spPr>
            <a:xfrm flipH="1">
              <a:off x="4404975" y="3807125"/>
              <a:ext cx="34374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M Sans"/>
                  <a:ea typeface="DM Sans"/>
                  <a:cs typeface="DM Sans"/>
                  <a:sym typeface="DM Sans"/>
                </a:rPr>
                <a:t>演示自動登入功能，登出與否的差異性。</a:t>
              </a:r>
              <a:endParaRPr>
                <a:solidFill>
                  <a:schemeClr val="dk1"/>
                </a:solidFill>
                <a:latin typeface="DM Sans"/>
                <a:ea typeface="DM Sans"/>
                <a:cs typeface="DM Sans"/>
                <a:sym typeface="DM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2"/>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E111C"/>
                </a:solidFill>
              </a:rPr>
              <a:t>Feature</a:t>
            </a:r>
            <a:endParaRPr/>
          </a:p>
        </p:txBody>
      </p:sp>
      <p:sp>
        <p:nvSpPr>
          <p:cNvPr id="591" name="Google Shape;591;p32"/>
          <p:cNvSpPr txBox="1"/>
          <p:nvPr>
            <p:ph idx="1" type="body"/>
          </p:nvPr>
        </p:nvSpPr>
        <p:spPr>
          <a:xfrm>
            <a:off x="457200" y="1538650"/>
            <a:ext cx="8069700" cy="3054300"/>
          </a:xfrm>
          <a:prstGeom prst="rect">
            <a:avLst/>
          </a:prstGeom>
        </p:spPr>
        <p:txBody>
          <a:bodyPr anchorCtr="0" anchor="ctr" bIns="91425" lIns="91425" spcFirstLastPara="1" rIns="91425" wrap="square" tIns="91425">
            <a:noAutofit/>
          </a:bodyPr>
          <a:lstStyle/>
          <a:p>
            <a:pPr indent="0" lvl="0" marL="12700" rtl="0" algn="l">
              <a:lnSpc>
                <a:spcPct val="115000"/>
              </a:lnSpc>
              <a:spcBef>
                <a:spcPts val="0"/>
              </a:spcBef>
              <a:spcAft>
                <a:spcPts val="0"/>
              </a:spcAft>
              <a:buNone/>
            </a:pPr>
            <a:r>
              <a:rPr lang="en">
                <a:solidFill>
                  <a:srgbClr val="FF4D6C"/>
                </a:solidFill>
                <a:latin typeface="DM Sans"/>
                <a:ea typeface="DM Sans"/>
                <a:cs typeface="DM Sans"/>
                <a:sym typeface="DM Sans"/>
              </a:rPr>
              <a:t>●</a:t>
            </a:r>
            <a:r>
              <a:rPr lang="en">
                <a:solidFill>
                  <a:srgbClr val="1E111C"/>
                </a:solidFill>
              </a:rPr>
              <a:t>程式</a:t>
            </a:r>
            <a:r>
              <a:rPr lang="en">
                <a:solidFill>
                  <a:srgbClr val="1E111C"/>
                </a:solidFill>
              </a:rPr>
              <a:t>特色如下：</a:t>
            </a:r>
            <a:endParaRPr>
              <a:solidFill>
                <a:srgbClr val="1E111C"/>
              </a:solidFill>
            </a:endParaRPr>
          </a:p>
          <a:p>
            <a:pPr indent="0" lvl="0" marL="469900" rtl="0" algn="l">
              <a:lnSpc>
                <a:spcPct val="150000"/>
              </a:lnSpc>
              <a:spcBef>
                <a:spcPts val="1600"/>
              </a:spcBef>
              <a:spcAft>
                <a:spcPts val="0"/>
              </a:spcAft>
              <a:buNone/>
            </a:pPr>
            <a:r>
              <a:rPr lang="en">
                <a:solidFill>
                  <a:srgbClr val="1E111C"/>
                </a:solidFill>
                <a:latin typeface="Ubuntu"/>
                <a:ea typeface="Ubuntu"/>
                <a:cs typeface="Ubuntu"/>
                <a:sym typeface="Ubuntu"/>
              </a:rPr>
              <a:t>○</a:t>
            </a:r>
            <a:r>
              <a:rPr lang="en">
                <a:solidFill>
                  <a:srgbClr val="1E111C"/>
                </a:solidFill>
                <a:latin typeface="Ubuntu"/>
                <a:ea typeface="Ubuntu"/>
                <a:cs typeface="Ubuntu"/>
                <a:sym typeface="Ubuntu"/>
              </a:rPr>
              <a:t>Login/Register -&gt; </a:t>
            </a:r>
            <a:r>
              <a:rPr lang="en">
                <a:solidFill>
                  <a:srgbClr val="1E111C"/>
                </a:solidFill>
                <a:latin typeface="Ubuntu"/>
                <a:ea typeface="Ubuntu"/>
                <a:cs typeface="Ubuntu"/>
                <a:sym typeface="Ubuntu"/>
              </a:rPr>
              <a:t>有效信箱驗證碼機制、</a:t>
            </a:r>
            <a:r>
              <a:rPr lang="en">
                <a:solidFill>
                  <a:srgbClr val="1E111C"/>
                </a:solidFill>
                <a:latin typeface="Ubuntu"/>
                <a:ea typeface="Ubuntu"/>
                <a:cs typeface="Ubuntu"/>
                <a:sym typeface="Ubuntu"/>
              </a:rPr>
              <a:t>僅限NCHU教職員工生電子信箱進行註冊。</a:t>
            </a:r>
            <a:endParaRPr>
              <a:solidFill>
                <a:srgbClr val="1E111C"/>
              </a:solidFill>
              <a:latin typeface="Ubuntu"/>
              <a:ea typeface="Ubuntu"/>
              <a:cs typeface="Ubuntu"/>
              <a:sym typeface="Ubuntu"/>
            </a:endParaRPr>
          </a:p>
          <a:p>
            <a:pPr indent="0" lvl="0" marL="469900" rtl="0" algn="l">
              <a:lnSpc>
                <a:spcPct val="150000"/>
              </a:lnSpc>
              <a:spcBef>
                <a:spcPts val="0"/>
              </a:spcBef>
              <a:spcAft>
                <a:spcPts val="0"/>
              </a:spcAft>
              <a:buNone/>
            </a:pPr>
            <a:r>
              <a:rPr lang="en">
                <a:solidFill>
                  <a:srgbClr val="1E111C"/>
                </a:solidFill>
                <a:latin typeface="Ubuntu"/>
                <a:ea typeface="Ubuntu"/>
                <a:cs typeface="Ubuntu"/>
                <a:sym typeface="Ubuntu"/>
              </a:rPr>
              <a:t>○Auto login -&gt; </a:t>
            </a:r>
            <a:r>
              <a:rPr lang="en">
                <a:solidFill>
                  <a:srgbClr val="1E111C"/>
                </a:solidFill>
                <a:latin typeface="Ubuntu"/>
                <a:ea typeface="Ubuntu"/>
                <a:cs typeface="Ubuntu"/>
                <a:sym typeface="Ubuntu"/>
              </a:rPr>
              <a:t>若前次無執行登出，則下次訪問時，系統將自動進行資料注入與驗證。</a:t>
            </a:r>
            <a:endParaRPr>
              <a:solidFill>
                <a:srgbClr val="1E111C"/>
              </a:solidFill>
              <a:latin typeface="Ubuntu"/>
              <a:ea typeface="Ubuntu"/>
              <a:cs typeface="Ubuntu"/>
              <a:sym typeface="Ubuntu"/>
            </a:endParaRPr>
          </a:p>
          <a:p>
            <a:pPr indent="0" lvl="0" marL="469900" rtl="0" algn="l">
              <a:lnSpc>
                <a:spcPct val="150000"/>
              </a:lnSpc>
              <a:spcBef>
                <a:spcPts val="0"/>
              </a:spcBef>
              <a:spcAft>
                <a:spcPts val="0"/>
              </a:spcAft>
              <a:buNone/>
            </a:pPr>
            <a:r>
              <a:rPr lang="en">
                <a:solidFill>
                  <a:srgbClr val="1E111C"/>
                </a:solidFill>
                <a:latin typeface="Ubuntu"/>
                <a:ea typeface="Ubuntu"/>
                <a:cs typeface="Ubuntu"/>
                <a:sym typeface="Ubuntu"/>
              </a:rPr>
              <a:t>○Verification -&gt; 隱式操作驗證（POST() 均會執行一次身份驗證），避免有心人破壞系統。</a:t>
            </a:r>
            <a:endParaRPr>
              <a:solidFill>
                <a:srgbClr val="1E111C"/>
              </a:solidFill>
              <a:latin typeface="Ubuntu"/>
              <a:ea typeface="Ubuntu"/>
              <a:cs typeface="Ubuntu"/>
              <a:sym typeface="Ubuntu"/>
            </a:endParaRPr>
          </a:p>
          <a:p>
            <a:pPr indent="0" lvl="0" marL="469900" rtl="0" algn="l">
              <a:lnSpc>
                <a:spcPct val="150000"/>
              </a:lnSpc>
              <a:spcBef>
                <a:spcPts val="0"/>
              </a:spcBef>
              <a:spcAft>
                <a:spcPts val="0"/>
              </a:spcAft>
              <a:buNone/>
            </a:pPr>
            <a:r>
              <a:rPr lang="en">
                <a:solidFill>
                  <a:srgbClr val="1E111C"/>
                </a:solidFill>
                <a:latin typeface="Ubuntu"/>
                <a:ea typeface="Ubuntu"/>
                <a:cs typeface="Ubuntu"/>
                <a:sym typeface="Ubuntu"/>
              </a:rPr>
              <a:t>○CRUD -&gt; 使用者可以隨意的上下架二手商品。</a:t>
            </a:r>
            <a:endParaRPr>
              <a:solidFill>
                <a:srgbClr val="1E111C"/>
              </a:solidFill>
              <a:latin typeface="Ubuntu"/>
              <a:ea typeface="Ubuntu"/>
              <a:cs typeface="Ubuntu"/>
              <a:sym typeface="Ubuntu"/>
            </a:endParaRPr>
          </a:p>
          <a:p>
            <a:pPr indent="0" lvl="0" marL="469900" rtl="0" algn="l">
              <a:lnSpc>
                <a:spcPct val="150000"/>
              </a:lnSpc>
              <a:spcBef>
                <a:spcPts val="0"/>
              </a:spcBef>
              <a:spcAft>
                <a:spcPts val="0"/>
              </a:spcAft>
              <a:buNone/>
            </a:pPr>
            <a:r>
              <a:rPr lang="en">
                <a:solidFill>
                  <a:srgbClr val="1E111C"/>
                </a:solidFill>
                <a:latin typeface="Ubuntu"/>
                <a:ea typeface="Ubuntu"/>
                <a:cs typeface="Ubuntu"/>
                <a:sym typeface="Ubuntu"/>
              </a:rPr>
              <a:t>○</a:t>
            </a:r>
            <a:r>
              <a:rPr lang="en">
                <a:solidFill>
                  <a:srgbClr val="FF0000"/>
                </a:solidFill>
                <a:latin typeface="Ubuntu"/>
                <a:ea typeface="Ubuntu"/>
                <a:cs typeface="Ubuntu"/>
                <a:sym typeface="Ubuntu"/>
              </a:rPr>
              <a:t>Compression</a:t>
            </a:r>
            <a:r>
              <a:rPr lang="en">
                <a:solidFill>
                  <a:srgbClr val="1E111C"/>
                </a:solidFill>
                <a:latin typeface="Ubuntu"/>
                <a:ea typeface="Ubuntu"/>
                <a:cs typeface="Ubuntu"/>
                <a:sym typeface="Ubuntu"/>
              </a:rPr>
              <a:t> -&gt; 使用者上架之圖片會經系統自動壓縮與裁剪以提高渲染效率。</a:t>
            </a:r>
            <a:endParaRPr>
              <a:solidFill>
                <a:srgbClr val="1E111C"/>
              </a:solidFill>
              <a:latin typeface="Ubuntu"/>
              <a:ea typeface="Ubuntu"/>
              <a:cs typeface="Ubuntu"/>
              <a:sym typeface="Ubuntu"/>
            </a:endParaRPr>
          </a:p>
          <a:p>
            <a:pPr indent="0" lvl="0" marL="469900" rtl="0" algn="l">
              <a:lnSpc>
                <a:spcPct val="150000"/>
              </a:lnSpc>
              <a:spcBef>
                <a:spcPts val="0"/>
              </a:spcBef>
              <a:spcAft>
                <a:spcPts val="0"/>
              </a:spcAft>
              <a:buNone/>
            </a:pPr>
            <a:r>
              <a:rPr lang="en">
                <a:solidFill>
                  <a:srgbClr val="1E111C"/>
                </a:solidFill>
                <a:latin typeface="Ubuntu"/>
                <a:ea typeface="Ubuntu"/>
                <a:cs typeface="Ubuntu"/>
                <a:sym typeface="Ubuntu"/>
              </a:rPr>
              <a:t>○Filter -&gt; 篩選功能（排序、關鍵字查詢、分類）。</a:t>
            </a:r>
            <a:endParaRPr>
              <a:solidFill>
                <a:srgbClr val="1E111C"/>
              </a:solidFill>
              <a:latin typeface="Ubuntu"/>
              <a:ea typeface="Ubuntu"/>
              <a:cs typeface="Ubuntu"/>
              <a:sym typeface="Ubuntu"/>
            </a:endParaRPr>
          </a:p>
          <a:p>
            <a:pPr indent="0" lvl="0" marL="469900" rtl="0" algn="l">
              <a:lnSpc>
                <a:spcPct val="150000"/>
              </a:lnSpc>
              <a:spcBef>
                <a:spcPts val="0"/>
              </a:spcBef>
              <a:spcAft>
                <a:spcPts val="0"/>
              </a:spcAft>
              <a:buNone/>
            </a:pPr>
            <a:r>
              <a:rPr lang="en">
                <a:solidFill>
                  <a:srgbClr val="1E111C"/>
                </a:solidFill>
                <a:latin typeface="Ubuntu"/>
                <a:ea typeface="Ubuntu"/>
                <a:cs typeface="Ubuntu"/>
                <a:sym typeface="Ubuntu"/>
              </a:rPr>
              <a:t>○Reserve -&gt; 買家可以點擊預約商品通知商家。</a:t>
            </a:r>
            <a:endParaRPr>
              <a:solidFill>
                <a:srgbClr val="1E111C"/>
              </a:solidFill>
              <a:latin typeface="Ubuntu"/>
              <a:ea typeface="Ubuntu"/>
              <a:cs typeface="Ubuntu"/>
              <a:sym typeface="Ubuntu"/>
            </a:endParaRPr>
          </a:p>
          <a:p>
            <a:pPr indent="0" lvl="0" marL="469900" rtl="0" algn="l">
              <a:lnSpc>
                <a:spcPct val="150000"/>
              </a:lnSpc>
              <a:spcBef>
                <a:spcPts val="0"/>
              </a:spcBef>
              <a:spcAft>
                <a:spcPts val="0"/>
              </a:spcAft>
              <a:buNone/>
            </a:pPr>
            <a:r>
              <a:rPr lang="en">
                <a:solidFill>
                  <a:srgbClr val="1E111C"/>
                </a:solidFill>
                <a:latin typeface="Ubuntu"/>
                <a:ea typeface="Ubuntu"/>
                <a:cs typeface="Ubuntu"/>
                <a:sym typeface="Ubuntu"/>
              </a:rPr>
              <a:t>○Message -&gt; 使用者可以在論壇中發布自己的留言，告知自己所需。</a:t>
            </a:r>
            <a:endParaRPr>
              <a:solidFill>
                <a:srgbClr val="1E111C"/>
              </a:solidFill>
              <a:latin typeface="Ubuntu"/>
              <a:ea typeface="Ubuntu"/>
              <a:cs typeface="Ubuntu"/>
              <a:sym typeface="Ubuntu"/>
            </a:endParaRPr>
          </a:p>
          <a:p>
            <a:pPr indent="0" lvl="0" marL="469900" rtl="0" algn="l">
              <a:lnSpc>
                <a:spcPct val="150000"/>
              </a:lnSpc>
              <a:spcBef>
                <a:spcPts val="0"/>
              </a:spcBef>
              <a:spcAft>
                <a:spcPts val="0"/>
              </a:spcAft>
              <a:buNone/>
            </a:pPr>
            <a:r>
              <a:rPr lang="en">
                <a:solidFill>
                  <a:srgbClr val="1E111C"/>
                </a:solidFill>
                <a:latin typeface="Ubuntu"/>
                <a:ea typeface="Ubuntu"/>
                <a:cs typeface="Ubuntu"/>
                <a:sym typeface="Ubuntu"/>
              </a:rPr>
              <a:t>○Security -&gt; 任何的操作均會傳送通知至使用者信箱中（避免盜用）。</a:t>
            </a:r>
            <a:endParaRPr>
              <a:solidFill>
                <a:srgbClr val="1E111C"/>
              </a:solidFill>
              <a:latin typeface="Ubuntu"/>
              <a:ea typeface="Ubuntu"/>
              <a:cs typeface="Ubuntu"/>
              <a:sym typeface="Ubuntu"/>
            </a:endParaRPr>
          </a:p>
          <a:p>
            <a:pPr indent="0" lvl="0" marL="469900" rtl="0" algn="l">
              <a:lnSpc>
                <a:spcPct val="150000"/>
              </a:lnSpc>
              <a:spcBef>
                <a:spcPts val="0"/>
              </a:spcBef>
              <a:spcAft>
                <a:spcPts val="0"/>
              </a:spcAft>
              <a:buNone/>
            </a:pPr>
            <a:r>
              <a:rPr lang="en">
                <a:solidFill>
                  <a:srgbClr val="1E111C"/>
                </a:solidFill>
                <a:latin typeface="Ubuntu"/>
                <a:ea typeface="Ubuntu"/>
                <a:cs typeface="Ubuntu"/>
                <a:sym typeface="Ubuntu"/>
              </a:rPr>
              <a:t>○</a:t>
            </a:r>
            <a:r>
              <a:rPr lang="en">
                <a:solidFill>
                  <a:srgbClr val="FF0000"/>
                </a:solidFill>
                <a:latin typeface="Ubuntu"/>
                <a:ea typeface="Ubuntu"/>
                <a:cs typeface="Ubuntu"/>
                <a:sym typeface="Ubuntu"/>
              </a:rPr>
              <a:t>PWA</a:t>
            </a:r>
            <a:r>
              <a:rPr lang="en">
                <a:solidFill>
                  <a:srgbClr val="1E111C"/>
                </a:solidFill>
                <a:latin typeface="Ubuntu"/>
                <a:ea typeface="Ubuntu"/>
                <a:cs typeface="Ubuntu"/>
                <a:sym typeface="Ubuntu"/>
              </a:rPr>
              <a:t>-&gt; 熱門以及趨勢的手機 WEB APP技術應用。</a:t>
            </a:r>
            <a:endParaRPr>
              <a:solidFill>
                <a:srgbClr val="1E111C"/>
              </a:solidFill>
              <a:latin typeface="Ubuntu"/>
              <a:ea typeface="Ubuntu"/>
              <a:cs typeface="Ubuntu"/>
              <a:sym typeface="Ubuntu"/>
            </a:endParaRPr>
          </a:p>
          <a:p>
            <a:pPr indent="0" lvl="0" marL="0" rtl="0" algn="l">
              <a:spcBef>
                <a:spcPts val="0"/>
              </a:spcBef>
              <a:spcAft>
                <a:spcPts val="0"/>
              </a:spcAft>
              <a:buNone/>
            </a:pPr>
            <a:r>
              <a:t/>
            </a:r>
            <a:endParaRPr>
              <a:solidFill>
                <a:schemeClr val="dk1"/>
              </a:solidFill>
            </a:endParaRPr>
          </a:p>
        </p:txBody>
      </p:sp>
      <p:grpSp>
        <p:nvGrpSpPr>
          <p:cNvPr id="592" name="Google Shape;592;p32"/>
          <p:cNvGrpSpPr/>
          <p:nvPr/>
        </p:nvGrpSpPr>
        <p:grpSpPr>
          <a:xfrm rot="-1659165">
            <a:off x="7079265" y="3744701"/>
            <a:ext cx="1482164" cy="1529690"/>
            <a:chOff x="-856173" y="3008347"/>
            <a:chExt cx="1299868" cy="1341548"/>
          </a:xfrm>
        </p:grpSpPr>
        <p:sp>
          <p:nvSpPr>
            <p:cNvPr id="593" name="Google Shape;593;p32"/>
            <p:cNvSpPr/>
            <p:nvPr/>
          </p:nvSpPr>
          <p:spPr>
            <a:xfrm>
              <a:off x="-856173" y="3008347"/>
              <a:ext cx="1299868" cy="1341548"/>
            </a:xfrm>
            <a:custGeom>
              <a:rect b="b" l="l" r="r" t="t"/>
              <a:pathLst>
                <a:path extrusionOk="0" h="14999" w="14533">
                  <a:moveTo>
                    <a:pt x="7999" y="0"/>
                  </a:moveTo>
                  <a:cubicBezTo>
                    <a:pt x="7993" y="0"/>
                    <a:pt x="7987" y="0"/>
                    <a:pt x="7981" y="0"/>
                  </a:cubicBezTo>
                  <a:cubicBezTo>
                    <a:pt x="7981" y="0"/>
                    <a:pt x="1813" y="4079"/>
                    <a:pt x="64" y="7838"/>
                  </a:cubicBezTo>
                  <a:cubicBezTo>
                    <a:pt x="0" y="7976"/>
                    <a:pt x="15" y="8138"/>
                    <a:pt x="101" y="8264"/>
                  </a:cubicBezTo>
                  <a:cubicBezTo>
                    <a:pt x="695" y="9133"/>
                    <a:pt x="3121" y="12619"/>
                    <a:pt x="5476" y="14878"/>
                  </a:cubicBezTo>
                  <a:cubicBezTo>
                    <a:pt x="5557" y="14955"/>
                    <a:pt x="5664" y="14999"/>
                    <a:pt x="5775" y="14999"/>
                  </a:cubicBezTo>
                  <a:cubicBezTo>
                    <a:pt x="5785" y="14999"/>
                    <a:pt x="5795" y="14998"/>
                    <a:pt x="5805" y="14998"/>
                  </a:cubicBezTo>
                  <a:lnTo>
                    <a:pt x="6877" y="14928"/>
                  </a:lnTo>
                  <a:cubicBezTo>
                    <a:pt x="6877" y="14928"/>
                    <a:pt x="8862" y="11186"/>
                    <a:pt x="12331" y="8787"/>
                  </a:cubicBezTo>
                  <a:cubicBezTo>
                    <a:pt x="12331" y="8787"/>
                    <a:pt x="12502" y="8852"/>
                    <a:pt x="12771" y="8852"/>
                  </a:cubicBezTo>
                  <a:cubicBezTo>
                    <a:pt x="13187" y="8852"/>
                    <a:pt x="13837" y="8697"/>
                    <a:pt x="14454" y="7909"/>
                  </a:cubicBezTo>
                  <a:cubicBezTo>
                    <a:pt x="14525" y="7818"/>
                    <a:pt x="14532" y="7692"/>
                    <a:pt x="14470" y="7595"/>
                  </a:cubicBezTo>
                  <a:lnTo>
                    <a:pt x="10081" y="786"/>
                  </a:lnTo>
                  <a:cubicBezTo>
                    <a:pt x="10081" y="786"/>
                    <a:pt x="8833" y="0"/>
                    <a:pt x="7999" y="0"/>
                  </a:cubicBezTo>
                  <a:close/>
                </a:path>
              </a:pathLst>
            </a:custGeom>
            <a:solidFill>
              <a:srgbClr val="FF7C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167373" y="3264153"/>
              <a:ext cx="194716" cy="275393"/>
            </a:xfrm>
            <a:custGeom>
              <a:rect b="b" l="l" r="r" t="t"/>
              <a:pathLst>
                <a:path extrusionOk="0" h="3079" w="2177">
                  <a:moveTo>
                    <a:pt x="164" y="1"/>
                  </a:moveTo>
                  <a:cubicBezTo>
                    <a:pt x="123" y="1"/>
                    <a:pt x="83" y="13"/>
                    <a:pt x="54" y="42"/>
                  </a:cubicBezTo>
                  <a:cubicBezTo>
                    <a:pt x="10" y="84"/>
                    <a:pt x="1" y="152"/>
                    <a:pt x="12" y="210"/>
                  </a:cubicBezTo>
                  <a:cubicBezTo>
                    <a:pt x="24" y="270"/>
                    <a:pt x="55" y="323"/>
                    <a:pt x="85" y="376"/>
                  </a:cubicBezTo>
                  <a:cubicBezTo>
                    <a:pt x="591" y="1249"/>
                    <a:pt x="1100" y="2124"/>
                    <a:pt x="1706" y="2930"/>
                  </a:cubicBezTo>
                  <a:cubicBezTo>
                    <a:pt x="1762" y="3005"/>
                    <a:pt x="1831" y="3079"/>
                    <a:pt x="1923" y="3079"/>
                  </a:cubicBezTo>
                  <a:cubicBezTo>
                    <a:pt x="1940" y="3079"/>
                    <a:pt x="1957" y="3077"/>
                    <a:pt x="1975" y="3072"/>
                  </a:cubicBezTo>
                  <a:cubicBezTo>
                    <a:pt x="2051" y="3050"/>
                    <a:pt x="2133" y="2971"/>
                    <a:pt x="2149" y="2889"/>
                  </a:cubicBezTo>
                  <a:cubicBezTo>
                    <a:pt x="2177" y="2738"/>
                    <a:pt x="1977" y="2537"/>
                    <a:pt x="1903" y="2423"/>
                  </a:cubicBezTo>
                  <a:cubicBezTo>
                    <a:pt x="1590" y="1953"/>
                    <a:pt x="1280" y="1482"/>
                    <a:pt x="969" y="1013"/>
                  </a:cubicBezTo>
                  <a:cubicBezTo>
                    <a:pt x="792" y="745"/>
                    <a:pt x="615" y="479"/>
                    <a:pt x="440" y="212"/>
                  </a:cubicBezTo>
                  <a:cubicBezTo>
                    <a:pt x="395" y="144"/>
                    <a:pt x="348" y="75"/>
                    <a:pt x="279" y="33"/>
                  </a:cubicBezTo>
                  <a:cubicBezTo>
                    <a:pt x="245" y="13"/>
                    <a:pt x="204" y="1"/>
                    <a:pt x="164"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2"/>
            <p:cNvSpPr/>
            <p:nvPr/>
          </p:nvSpPr>
          <p:spPr>
            <a:xfrm>
              <a:off x="-127750" y="3214333"/>
              <a:ext cx="354997" cy="537192"/>
            </a:xfrm>
            <a:custGeom>
              <a:rect b="b" l="l" r="r" t="t"/>
              <a:pathLst>
                <a:path extrusionOk="0" h="6006" w="3969">
                  <a:moveTo>
                    <a:pt x="93" y="1"/>
                  </a:moveTo>
                  <a:lnTo>
                    <a:pt x="1" y="59"/>
                  </a:lnTo>
                  <a:cubicBezTo>
                    <a:pt x="2060" y="3300"/>
                    <a:pt x="3860" y="5979"/>
                    <a:pt x="3879" y="6005"/>
                  </a:cubicBezTo>
                  <a:lnTo>
                    <a:pt x="3969" y="5943"/>
                  </a:lnTo>
                  <a:cubicBezTo>
                    <a:pt x="3951" y="5917"/>
                    <a:pt x="2152" y="3240"/>
                    <a:pt x="93" y="1"/>
                  </a:cubicBezTo>
                  <a:close/>
                </a:path>
              </a:pathLst>
            </a:custGeom>
            <a:solidFill>
              <a:srgbClr val="1E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2"/>
            <p:cNvSpPr/>
            <p:nvPr/>
          </p:nvSpPr>
          <p:spPr>
            <a:xfrm>
              <a:off x="-856084" y="3008347"/>
              <a:ext cx="901759" cy="1341548"/>
            </a:xfrm>
            <a:custGeom>
              <a:rect b="b" l="l" r="r" t="t"/>
              <a:pathLst>
                <a:path extrusionOk="0" h="14999" w="10082">
                  <a:moveTo>
                    <a:pt x="7999" y="0"/>
                  </a:moveTo>
                  <a:cubicBezTo>
                    <a:pt x="7993" y="0"/>
                    <a:pt x="7987" y="0"/>
                    <a:pt x="7981" y="0"/>
                  </a:cubicBezTo>
                  <a:cubicBezTo>
                    <a:pt x="7981" y="0"/>
                    <a:pt x="1815" y="4079"/>
                    <a:pt x="65" y="7838"/>
                  </a:cubicBezTo>
                  <a:cubicBezTo>
                    <a:pt x="0" y="7976"/>
                    <a:pt x="15" y="8138"/>
                    <a:pt x="102" y="8264"/>
                  </a:cubicBezTo>
                  <a:cubicBezTo>
                    <a:pt x="694" y="9133"/>
                    <a:pt x="3122" y="12619"/>
                    <a:pt x="5475" y="14878"/>
                  </a:cubicBezTo>
                  <a:cubicBezTo>
                    <a:pt x="5556" y="14955"/>
                    <a:pt x="5663" y="14999"/>
                    <a:pt x="5774" y="14999"/>
                  </a:cubicBezTo>
                  <a:cubicBezTo>
                    <a:pt x="5784" y="14999"/>
                    <a:pt x="5794" y="14998"/>
                    <a:pt x="5804" y="14998"/>
                  </a:cubicBezTo>
                  <a:lnTo>
                    <a:pt x="6876" y="14928"/>
                  </a:lnTo>
                  <a:cubicBezTo>
                    <a:pt x="2959" y="11026"/>
                    <a:pt x="1495" y="8048"/>
                    <a:pt x="1495" y="8048"/>
                  </a:cubicBezTo>
                  <a:cubicBezTo>
                    <a:pt x="4241" y="3769"/>
                    <a:pt x="7827" y="1662"/>
                    <a:pt x="7827" y="1662"/>
                  </a:cubicBezTo>
                  <a:cubicBezTo>
                    <a:pt x="8000" y="1795"/>
                    <a:pt x="8185" y="1850"/>
                    <a:pt x="8373" y="1850"/>
                  </a:cubicBezTo>
                  <a:cubicBezTo>
                    <a:pt x="9203" y="1850"/>
                    <a:pt x="10081" y="786"/>
                    <a:pt x="10081" y="786"/>
                  </a:cubicBezTo>
                  <a:cubicBezTo>
                    <a:pt x="10081" y="786"/>
                    <a:pt x="8833" y="0"/>
                    <a:pt x="7999" y="0"/>
                  </a:cubicBezTo>
                  <a:close/>
                </a:path>
              </a:pathLst>
            </a:custGeom>
            <a:solidFill>
              <a:srgbClr val="D347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63708" y="3200201"/>
              <a:ext cx="431292" cy="503025"/>
            </a:xfrm>
            <a:custGeom>
              <a:rect b="b" l="l" r="r" t="t"/>
              <a:pathLst>
                <a:path extrusionOk="0" h="5624" w="4822">
                  <a:moveTo>
                    <a:pt x="1564" y="1"/>
                  </a:moveTo>
                  <a:cubicBezTo>
                    <a:pt x="1548" y="1"/>
                    <a:pt x="1532" y="6"/>
                    <a:pt x="1520" y="17"/>
                  </a:cubicBezTo>
                  <a:cubicBezTo>
                    <a:pt x="1338" y="174"/>
                    <a:pt x="762" y="629"/>
                    <a:pt x="211" y="629"/>
                  </a:cubicBezTo>
                  <a:cubicBezTo>
                    <a:pt x="173" y="629"/>
                    <a:pt x="136" y="627"/>
                    <a:pt x="98" y="623"/>
                  </a:cubicBezTo>
                  <a:cubicBezTo>
                    <a:pt x="95" y="622"/>
                    <a:pt x="92" y="622"/>
                    <a:pt x="89" y="622"/>
                  </a:cubicBezTo>
                  <a:cubicBezTo>
                    <a:pt x="35" y="622"/>
                    <a:pt x="1" y="681"/>
                    <a:pt x="31" y="727"/>
                  </a:cubicBezTo>
                  <a:lnTo>
                    <a:pt x="3268" y="5568"/>
                  </a:lnTo>
                  <a:cubicBezTo>
                    <a:pt x="3278" y="5583"/>
                    <a:pt x="3294" y="5593"/>
                    <a:pt x="3312" y="5598"/>
                  </a:cubicBezTo>
                  <a:cubicBezTo>
                    <a:pt x="3360" y="5607"/>
                    <a:pt x="3466" y="5624"/>
                    <a:pt x="3606" y="5624"/>
                  </a:cubicBezTo>
                  <a:cubicBezTo>
                    <a:pt x="3925" y="5624"/>
                    <a:pt x="4420" y="5536"/>
                    <a:pt x="4802" y="5072"/>
                  </a:cubicBezTo>
                  <a:cubicBezTo>
                    <a:pt x="4820" y="5050"/>
                    <a:pt x="4822" y="5017"/>
                    <a:pt x="4806" y="4992"/>
                  </a:cubicBezTo>
                  <a:lnTo>
                    <a:pt x="1622" y="33"/>
                  </a:lnTo>
                  <a:cubicBezTo>
                    <a:pt x="1609" y="12"/>
                    <a:pt x="1586" y="1"/>
                    <a:pt x="1564" y="1"/>
                  </a:cubicBezTo>
                  <a:close/>
                </a:path>
              </a:pathLst>
            </a:custGeom>
            <a:solidFill>
              <a:srgbClr val="FFFFFF">
                <a:alpha val="449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316653" y="3340805"/>
              <a:ext cx="137563" cy="150979"/>
            </a:xfrm>
            <a:custGeom>
              <a:rect b="b" l="l" r="r" t="t"/>
              <a:pathLst>
                <a:path extrusionOk="0" h="1688" w="1538">
                  <a:moveTo>
                    <a:pt x="828" y="1"/>
                  </a:moveTo>
                  <a:cubicBezTo>
                    <a:pt x="828" y="1"/>
                    <a:pt x="828" y="1"/>
                    <a:pt x="827" y="1"/>
                  </a:cubicBezTo>
                  <a:cubicBezTo>
                    <a:pt x="682" y="2"/>
                    <a:pt x="0" y="574"/>
                    <a:pt x="38" y="817"/>
                  </a:cubicBezTo>
                  <a:cubicBezTo>
                    <a:pt x="74" y="1058"/>
                    <a:pt x="584" y="1688"/>
                    <a:pt x="711" y="1688"/>
                  </a:cubicBezTo>
                  <a:cubicBezTo>
                    <a:pt x="712" y="1688"/>
                    <a:pt x="713" y="1688"/>
                    <a:pt x="713" y="1688"/>
                  </a:cubicBezTo>
                  <a:cubicBezTo>
                    <a:pt x="836" y="1682"/>
                    <a:pt x="1462" y="1164"/>
                    <a:pt x="1500" y="1019"/>
                  </a:cubicBezTo>
                  <a:cubicBezTo>
                    <a:pt x="1538" y="874"/>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413073" y="3439997"/>
              <a:ext cx="137652" cy="151068"/>
            </a:xfrm>
            <a:custGeom>
              <a:rect b="b" l="l" r="r" t="t"/>
              <a:pathLst>
                <a:path extrusionOk="0" h="1689" w="1539">
                  <a:moveTo>
                    <a:pt x="828" y="1"/>
                  </a:moveTo>
                  <a:cubicBezTo>
                    <a:pt x="828" y="1"/>
                    <a:pt x="828" y="1"/>
                    <a:pt x="828" y="1"/>
                  </a:cubicBezTo>
                  <a:cubicBezTo>
                    <a:pt x="682" y="2"/>
                    <a:pt x="0" y="574"/>
                    <a:pt x="38" y="818"/>
                  </a:cubicBezTo>
                  <a:cubicBezTo>
                    <a:pt x="77" y="1059"/>
                    <a:pt x="586" y="1688"/>
                    <a:pt x="712" y="1688"/>
                  </a:cubicBezTo>
                  <a:cubicBezTo>
                    <a:pt x="712" y="1688"/>
                    <a:pt x="713" y="1688"/>
                    <a:pt x="714" y="1688"/>
                  </a:cubicBezTo>
                  <a:cubicBezTo>
                    <a:pt x="837" y="1682"/>
                    <a:pt x="1462" y="1164"/>
                    <a:pt x="1501" y="1019"/>
                  </a:cubicBezTo>
                  <a:cubicBezTo>
                    <a:pt x="1539" y="874"/>
                    <a:pt x="926"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505825" y="3543392"/>
              <a:ext cx="137563" cy="151068"/>
            </a:xfrm>
            <a:custGeom>
              <a:rect b="b" l="l" r="r" t="t"/>
              <a:pathLst>
                <a:path extrusionOk="0" h="1689" w="1538">
                  <a:moveTo>
                    <a:pt x="828" y="1"/>
                  </a:moveTo>
                  <a:cubicBezTo>
                    <a:pt x="828" y="1"/>
                    <a:pt x="828" y="1"/>
                    <a:pt x="828" y="1"/>
                  </a:cubicBezTo>
                  <a:cubicBezTo>
                    <a:pt x="682" y="2"/>
                    <a:pt x="0" y="574"/>
                    <a:pt x="38" y="818"/>
                  </a:cubicBezTo>
                  <a:cubicBezTo>
                    <a:pt x="75" y="1059"/>
                    <a:pt x="586" y="1688"/>
                    <a:pt x="712" y="1688"/>
                  </a:cubicBezTo>
                  <a:cubicBezTo>
                    <a:pt x="713" y="1688"/>
                    <a:pt x="713" y="1688"/>
                    <a:pt x="714" y="1688"/>
                  </a:cubicBezTo>
                  <a:cubicBezTo>
                    <a:pt x="837" y="1682"/>
                    <a:pt x="1463" y="1165"/>
                    <a:pt x="1501" y="1019"/>
                  </a:cubicBezTo>
                  <a:cubicBezTo>
                    <a:pt x="1538" y="873"/>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599025" y="3646162"/>
              <a:ext cx="137652" cy="151068"/>
            </a:xfrm>
            <a:custGeom>
              <a:rect b="b" l="l" r="r" t="t"/>
              <a:pathLst>
                <a:path extrusionOk="0" h="1689" w="1539">
                  <a:moveTo>
                    <a:pt x="828" y="1"/>
                  </a:moveTo>
                  <a:cubicBezTo>
                    <a:pt x="828" y="1"/>
                    <a:pt x="828" y="1"/>
                    <a:pt x="828" y="1"/>
                  </a:cubicBezTo>
                  <a:cubicBezTo>
                    <a:pt x="682" y="2"/>
                    <a:pt x="0" y="575"/>
                    <a:pt x="38" y="818"/>
                  </a:cubicBezTo>
                  <a:cubicBezTo>
                    <a:pt x="75" y="1058"/>
                    <a:pt x="585" y="1688"/>
                    <a:pt x="711" y="1688"/>
                  </a:cubicBezTo>
                  <a:cubicBezTo>
                    <a:pt x="712" y="1688"/>
                    <a:pt x="713" y="1688"/>
                    <a:pt x="714" y="1688"/>
                  </a:cubicBezTo>
                  <a:cubicBezTo>
                    <a:pt x="837" y="1682"/>
                    <a:pt x="1462" y="1165"/>
                    <a:pt x="1500" y="1019"/>
                  </a:cubicBezTo>
                  <a:cubicBezTo>
                    <a:pt x="1539" y="874"/>
                    <a:pt x="924"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221665" y="3464951"/>
              <a:ext cx="137473" cy="150979"/>
            </a:xfrm>
            <a:custGeom>
              <a:rect b="b" l="l" r="r" t="t"/>
              <a:pathLst>
                <a:path extrusionOk="0" h="1688" w="1537">
                  <a:moveTo>
                    <a:pt x="828" y="0"/>
                  </a:moveTo>
                  <a:cubicBezTo>
                    <a:pt x="828" y="0"/>
                    <a:pt x="828" y="0"/>
                    <a:pt x="827" y="0"/>
                  </a:cubicBezTo>
                  <a:cubicBezTo>
                    <a:pt x="682" y="1"/>
                    <a:pt x="0" y="574"/>
                    <a:pt x="38" y="817"/>
                  </a:cubicBezTo>
                  <a:cubicBezTo>
                    <a:pt x="74" y="1058"/>
                    <a:pt x="584" y="1688"/>
                    <a:pt x="711" y="1688"/>
                  </a:cubicBezTo>
                  <a:cubicBezTo>
                    <a:pt x="712" y="1688"/>
                    <a:pt x="713" y="1688"/>
                    <a:pt x="713" y="1688"/>
                  </a:cubicBezTo>
                  <a:cubicBezTo>
                    <a:pt x="836" y="1681"/>
                    <a:pt x="1462" y="1164"/>
                    <a:pt x="1500" y="1018"/>
                  </a:cubicBezTo>
                  <a:cubicBezTo>
                    <a:pt x="1537" y="874"/>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318084" y="3564143"/>
              <a:ext cx="137473" cy="150979"/>
            </a:xfrm>
            <a:custGeom>
              <a:rect b="b" l="l" r="r" t="t"/>
              <a:pathLst>
                <a:path extrusionOk="0" h="1688" w="1537">
                  <a:moveTo>
                    <a:pt x="828" y="0"/>
                  </a:moveTo>
                  <a:cubicBezTo>
                    <a:pt x="682" y="1"/>
                    <a:pt x="0" y="573"/>
                    <a:pt x="38" y="817"/>
                  </a:cubicBezTo>
                  <a:cubicBezTo>
                    <a:pt x="75" y="1058"/>
                    <a:pt x="585" y="1688"/>
                    <a:pt x="712" y="1688"/>
                  </a:cubicBezTo>
                  <a:cubicBezTo>
                    <a:pt x="712" y="1688"/>
                    <a:pt x="713" y="1688"/>
                    <a:pt x="714" y="1688"/>
                  </a:cubicBezTo>
                  <a:cubicBezTo>
                    <a:pt x="836" y="1679"/>
                    <a:pt x="1462" y="1164"/>
                    <a:pt x="1500" y="1018"/>
                  </a:cubicBezTo>
                  <a:cubicBezTo>
                    <a:pt x="1537" y="874"/>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410837" y="3667538"/>
              <a:ext cx="137473" cy="151068"/>
            </a:xfrm>
            <a:custGeom>
              <a:rect b="b" l="l" r="r" t="t"/>
              <a:pathLst>
                <a:path extrusionOk="0" h="1689" w="1537">
                  <a:moveTo>
                    <a:pt x="828" y="1"/>
                  </a:moveTo>
                  <a:cubicBezTo>
                    <a:pt x="828" y="1"/>
                    <a:pt x="828" y="1"/>
                    <a:pt x="828" y="1"/>
                  </a:cubicBezTo>
                  <a:cubicBezTo>
                    <a:pt x="682" y="2"/>
                    <a:pt x="0" y="574"/>
                    <a:pt x="38" y="818"/>
                  </a:cubicBezTo>
                  <a:cubicBezTo>
                    <a:pt x="75" y="1058"/>
                    <a:pt x="586" y="1688"/>
                    <a:pt x="712" y="1688"/>
                  </a:cubicBezTo>
                  <a:cubicBezTo>
                    <a:pt x="713" y="1688"/>
                    <a:pt x="713" y="1688"/>
                    <a:pt x="714" y="1688"/>
                  </a:cubicBezTo>
                  <a:cubicBezTo>
                    <a:pt x="837" y="1682"/>
                    <a:pt x="1463" y="1164"/>
                    <a:pt x="1500" y="1019"/>
                  </a:cubicBezTo>
                  <a:cubicBezTo>
                    <a:pt x="1537" y="873"/>
                    <a:pt x="925"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504036" y="3770308"/>
              <a:ext cx="137473" cy="150979"/>
            </a:xfrm>
            <a:custGeom>
              <a:rect b="b" l="l" r="r" t="t"/>
              <a:pathLst>
                <a:path extrusionOk="0" h="1688" w="1537">
                  <a:moveTo>
                    <a:pt x="828" y="1"/>
                  </a:moveTo>
                  <a:cubicBezTo>
                    <a:pt x="682" y="2"/>
                    <a:pt x="0" y="575"/>
                    <a:pt x="38" y="818"/>
                  </a:cubicBezTo>
                  <a:cubicBezTo>
                    <a:pt x="76" y="1059"/>
                    <a:pt x="585" y="1688"/>
                    <a:pt x="711" y="1688"/>
                  </a:cubicBezTo>
                  <a:cubicBezTo>
                    <a:pt x="712" y="1688"/>
                    <a:pt x="713" y="1688"/>
                    <a:pt x="714" y="1688"/>
                  </a:cubicBezTo>
                  <a:cubicBezTo>
                    <a:pt x="837" y="1682"/>
                    <a:pt x="1462" y="1164"/>
                    <a:pt x="1500" y="1019"/>
                  </a:cubicBezTo>
                  <a:cubicBezTo>
                    <a:pt x="1537" y="874"/>
                    <a:pt x="923" y="1"/>
                    <a:pt x="828" y="1"/>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126766" y="3593390"/>
              <a:ext cx="137563" cy="146686"/>
            </a:xfrm>
            <a:custGeom>
              <a:rect b="b" l="l" r="r" t="t"/>
              <a:pathLst>
                <a:path extrusionOk="0" h="1640" w="1538">
                  <a:moveTo>
                    <a:pt x="784" y="0"/>
                  </a:moveTo>
                  <a:cubicBezTo>
                    <a:pt x="784" y="0"/>
                    <a:pt x="784" y="0"/>
                    <a:pt x="783" y="0"/>
                  </a:cubicBezTo>
                  <a:cubicBezTo>
                    <a:pt x="638" y="2"/>
                    <a:pt x="0" y="527"/>
                    <a:pt x="39" y="769"/>
                  </a:cubicBezTo>
                  <a:cubicBezTo>
                    <a:pt x="76" y="1010"/>
                    <a:pt x="585" y="1639"/>
                    <a:pt x="711" y="1639"/>
                  </a:cubicBezTo>
                  <a:cubicBezTo>
                    <a:pt x="712" y="1639"/>
                    <a:pt x="713" y="1639"/>
                    <a:pt x="713" y="1639"/>
                  </a:cubicBezTo>
                  <a:cubicBezTo>
                    <a:pt x="837" y="1632"/>
                    <a:pt x="1462" y="1116"/>
                    <a:pt x="1501" y="970"/>
                  </a:cubicBezTo>
                  <a:cubicBezTo>
                    <a:pt x="1538" y="826"/>
                    <a:pt x="880" y="0"/>
                    <a:pt x="784"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223096" y="3688378"/>
              <a:ext cx="137473" cy="150979"/>
            </a:xfrm>
            <a:custGeom>
              <a:rect b="b" l="l" r="r" t="t"/>
              <a:pathLst>
                <a:path extrusionOk="0" h="1688" w="1537">
                  <a:moveTo>
                    <a:pt x="828" y="0"/>
                  </a:moveTo>
                  <a:cubicBezTo>
                    <a:pt x="828" y="0"/>
                    <a:pt x="828" y="0"/>
                    <a:pt x="828" y="0"/>
                  </a:cubicBezTo>
                  <a:cubicBezTo>
                    <a:pt x="682" y="1"/>
                    <a:pt x="0" y="574"/>
                    <a:pt x="38" y="817"/>
                  </a:cubicBezTo>
                  <a:cubicBezTo>
                    <a:pt x="75" y="1058"/>
                    <a:pt x="584" y="1688"/>
                    <a:pt x="711" y="1688"/>
                  </a:cubicBezTo>
                  <a:cubicBezTo>
                    <a:pt x="712" y="1688"/>
                    <a:pt x="713" y="1688"/>
                    <a:pt x="714" y="1687"/>
                  </a:cubicBezTo>
                  <a:cubicBezTo>
                    <a:pt x="836" y="1680"/>
                    <a:pt x="1462" y="1164"/>
                    <a:pt x="1500" y="1018"/>
                  </a:cubicBezTo>
                  <a:cubicBezTo>
                    <a:pt x="1537" y="873"/>
                    <a:pt x="925"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2"/>
            <p:cNvSpPr/>
            <p:nvPr/>
          </p:nvSpPr>
          <p:spPr>
            <a:xfrm>
              <a:off x="-315848" y="3791684"/>
              <a:ext cx="137473" cy="150979"/>
            </a:xfrm>
            <a:custGeom>
              <a:rect b="b" l="l" r="r" t="t"/>
              <a:pathLst>
                <a:path extrusionOk="0" h="1688" w="1537">
                  <a:moveTo>
                    <a:pt x="828" y="0"/>
                  </a:moveTo>
                  <a:cubicBezTo>
                    <a:pt x="682" y="1"/>
                    <a:pt x="0" y="573"/>
                    <a:pt x="38" y="817"/>
                  </a:cubicBezTo>
                  <a:cubicBezTo>
                    <a:pt x="76" y="1059"/>
                    <a:pt x="585" y="1688"/>
                    <a:pt x="712" y="1688"/>
                  </a:cubicBezTo>
                  <a:cubicBezTo>
                    <a:pt x="713" y="1688"/>
                    <a:pt x="713" y="1688"/>
                    <a:pt x="714" y="1688"/>
                  </a:cubicBezTo>
                  <a:cubicBezTo>
                    <a:pt x="836" y="1681"/>
                    <a:pt x="1463" y="1164"/>
                    <a:pt x="1500" y="1018"/>
                  </a:cubicBezTo>
                  <a:cubicBezTo>
                    <a:pt x="1537" y="873"/>
                    <a:pt x="923"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2"/>
            <p:cNvSpPr/>
            <p:nvPr/>
          </p:nvSpPr>
          <p:spPr>
            <a:xfrm>
              <a:off x="-409048" y="3894543"/>
              <a:ext cx="137473" cy="151068"/>
            </a:xfrm>
            <a:custGeom>
              <a:rect b="b" l="l" r="r" t="t"/>
              <a:pathLst>
                <a:path extrusionOk="0" h="1689" w="1537">
                  <a:moveTo>
                    <a:pt x="828" y="0"/>
                  </a:moveTo>
                  <a:cubicBezTo>
                    <a:pt x="828" y="0"/>
                    <a:pt x="828" y="0"/>
                    <a:pt x="828" y="0"/>
                  </a:cubicBezTo>
                  <a:cubicBezTo>
                    <a:pt x="682" y="3"/>
                    <a:pt x="0" y="574"/>
                    <a:pt x="38" y="817"/>
                  </a:cubicBezTo>
                  <a:cubicBezTo>
                    <a:pt x="75" y="1059"/>
                    <a:pt x="585" y="1689"/>
                    <a:pt x="712" y="1689"/>
                  </a:cubicBezTo>
                  <a:cubicBezTo>
                    <a:pt x="712" y="1689"/>
                    <a:pt x="713" y="1689"/>
                    <a:pt x="714" y="1689"/>
                  </a:cubicBezTo>
                  <a:cubicBezTo>
                    <a:pt x="836" y="1680"/>
                    <a:pt x="1462" y="1165"/>
                    <a:pt x="1500" y="1020"/>
                  </a:cubicBezTo>
                  <a:cubicBezTo>
                    <a:pt x="1537" y="873"/>
                    <a:pt x="924" y="0"/>
                    <a:pt x="828" y="0"/>
                  </a:cubicBezTo>
                  <a:close/>
                </a:path>
              </a:pathLst>
            </a:custGeom>
            <a:solidFill>
              <a:srgbClr val="FFDF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
            <p:cNvSpPr/>
            <p:nvPr/>
          </p:nvSpPr>
          <p:spPr>
            <a:xfrm>
              <a:off x="-125424" y="3713243"/>
              <a:ext cx="231119" cy="248740"/>
            </a:xfrm>
            <a:custGeom>
              <a:rect b="b" l="l" r="r" t="t"/>
              <a:pathLst>
                <a:path extrusionOk="0" h="2781" w="2584">
                  <a:moveTo>
                    <a:pt x="1875" y="1"/>
                  </a:moveTo>
                  <a:cubicBezTo>
                    <a:pt x="1875" y="1"/>
                    <a:pt x="1875" y="1"/>
                    <a:pt x="1874" y="1"/>
                  </a:cubicBezTo>
                  <a:cubicBezTo>
                    <a:pt x="1729" y="3"/>
                    <a:pt x="1" y="1666"/>
                    <a:pt x="37" y="1910"/>
                  </a:cubicBezTo>
                  <a:cubicBezTo>
                    <a:pt x="74" y="2151"/>
                    <a:pt x="585" y="2781"/>
                    <a:pt x="711" y="2781"/>
                  </a:cubicBezTo>
                  <a:cubicBezTo>
                    <a:pt x="712" y="2781"/>
                    <a:pt x="712" y="2781"/>
                    <a:pt x="713" y="2780"/>
                  </a:cubicBezTo>
                  <a:cubicBezTo>
                    <a:pt x="837" y="2773"/>
                    <a:pt x="2509" y="1165"/>
                    <a:pt x="2547" y="1020"/>
                  </a:cubicBezTo>
                  <a:cubicBezTo>
                    <a:pt x="2583" y="873"/>
                    <a:pt x="1971" y="1"/>
                    <a:pt x="1875"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2"/>
            <p:cNvSpPr/>
            <p:nvPr/>
          </p:nvSpPr>
          <p:spPr>
            <a:xfrm>
              <a:off x="-313970" y="3908765"/>
              <a:ext cx="227452" cy="253301"/>
            </a:xfrm>
            <a:custGeom>
              <a:rect b="b" l="l" r="r" t="t"/>
              <a:pathLst>
                <a:path extrusionOk="0" h="2832" w="2543">
                  <a:moveTo>
                    <a:pt x="1791" y="1"/>
                  </a:moveTo>
                  <a:cubicBezTo>
                    <a:pt x="1790" y="1"/>
                    <a:pt x="1790" y="1"/>
                    <a:pt x="1789" y="1"/>
                  </a:cubicBezTo>
                  <a:cubicBezTo>
                    <a:pt x="1645" y="9"/>
                    <a:pt x="0" y="1756"/>
                    <a:pt x="50" y="1997"/>
                  </a:cubicBezTo>
                  <a:cubicBezTo>
                    <a:pt x="97" y="2235"/>
                    <a:pt x="633" y="2832"/>
                    <a:pt x="763" y="2832"/>
                  </a:cubicBezTo>
                  <a:cubicBezTo>
                    <a:pt x="764" y="2832"/>
                    <a:pt x="766" y="2832"/>
                    <a:pt x="767" y="2832"/>
                  </a:cubicBezTo>
                  <a:cubicBezTo>
                    <a:pt x="889" y="2819"/>
                    <a:pt x="2481" y="1130"/>
                    <a:pt x="2511" y="983"/>
                  </a:cubicBezTo>
                  <a:cubicBezTo>
                    <a:pt x="2542" y="837"/>
                    <a:pt x="1892" y="1"/>
                    <a:pt x="1791" y="1"/>
                  </a:cubicBezTo>
                  <a:close/>
                </a:path>
              </a:pathLst>
            </a:custGeom>
            <a:solidFill>
              <a:srgbClr val="00BE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3"/>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System Property ( From GOOGLE LIGHTHOUSE )</a:t>
            </a:r>
            <a:endParaRPr/>
          </a:p>
        </p:txBody>
      </p:sp>
      <p:grpSp>
        <p:nvGrpSpPr>
          <p:cNvPr id="617" name="Google Shape;617;p33"/>
          <p:cNvGrpSpPr/>
          <p:nvPr/>
        </p:nvGrpSpPr>
        <p:grpSpPr>
          <a:xfrm>
            <a:off x="1257300" y="1493325"/>
            <a:ext cx="6743583" cy="2995550"/>
            <a:chOff x="1257300" y="1493325"/>
            <a:chExt cx="6743583" cy="2995550"/>
          </a:xfrm>
        </p:grpSpPr>
        <p:cxnSp>
          <p:nvCxnSpPr>
            <p:cNvPr id="618" name="Google Shape;618;p33"/>
            <p:cNvCxnSpPr>
              <a:stCxn id="619" idx="2"/>
              <a:endCxn id="620" idx="0"/>
            </p:cNvCxnSpPr>
            <p:nvPr/>
          </p:nvCxnSpPr>
          <p:spPr>
            <a:xfrm rot="5400000">
              <a:off x="2940279" y="968325"/>
              <a:ext cx="678900" cy="2699100"/>
            </a:xfrm>
            <a:prstGeom prst="curvedConnector3">
              <a:avLst>
                <a:gd fmla="val 50012" name="adj1"/>
              </a:avLst>
            </a:prstGeom>
            <a:noFill/>
            <a:ln cap="flat" cmpd="sng" w="19050">
              <a:solidFill>
                <a:schemeClr val="dk2"/>
              </a:solidFill>
              <a:prstDash val="dash"/>
              <a:round/>
              <a:headEnd len="med" w="med" type="none"/>
              <a:tailEnd len="med" w="med" type="none"/>
            </a:ln>
          </p:spPr>
        </p:cxnSp>
        <p:cxnSp>
          <p:nvCxnSpPr>
            <p:cNvPr id="621" name="Google Shape;621;p33"/>
            <p:cNvCxnSpPr>
              <a:stCxn id="619" idx="2"/>
              <a:endCxn id="622" idx="0"/>
            </p:cNvCxnSpPr>
            <p:nvPr/>
          </p:nvCxnSpPr>
          <p:spPr>
            <a:xfrm flipH="1" rot="-5400000">
              <a:off x="4726479" y="1881225"/>
              <a:ext cx="678600" cy="873000"/>
            </a:xfrm>
            <a:prstGeom prst="curvedConnector3">
              <a:avLst>
                <a:gd fmla="val 50000" name="adj1"/>
              </a:avLst>
            </a:prstGeom>
            <a:noFill/>
            <a:ln cap="flat" cmpd="sng" w="19050">
              <a:solidFill>
                <a:schemeClr val="dk2"/>
              </a:solidFill>
              <a:prstDash val="dash"/>
              <a:round/>
              <a:headEnd len="med" w="med" type="none"/>
              <a:tailEnd len="med" w="med" type="none"/>
            </a:ln>
          </p:spPr>
        </p:cxnSp>
        <p:cxnSp>
          <p:nvCxnSpPr>
            <p:cNvPr id="623" name="Google Shape;623;p33"/>
            <p:cNvCxnSpPr>
              <a:stCxn id="619" idx="2"/>
              <a:endCxn id="624" idx="0"/>
            </p:cNvCxnSpPr>
            <p:nvPr/>
          </p:nvCxnSpPr>
          <p:spPr>
            <a:xfrm rot="5400000">
              <a:off x="3826779" y="1854825"/>
              <a:ext cx="678900" cy="926100"/>
            </a:xfrm>
            <a:prstGeom prst="curvedConnector3">
              <a:avLst>
                <a:gd fmla="val 50006" name="adj1"/>
              </a:avLst>
            </a:prstGeom>
            <a:noFill/>
            <a:ln cap="flat" cmpd="sng" w="19050">
              <a:solidFill>
                <a:schemeClr val="dk2"/>
              </a:solidFill>
              <a:prstDash val="dash"/>
              <a:round/>
              <a:headEnd len="med" w="med" type="none"/>
              <a:tailEnd len="med" w="med" type="none"/>
            </a:ln>
          </p:spPr>
        </p:cxnSp>
        <p:cxnSp>
          <p:nvCxnSpPr>
            <p:cNvPr id="625" name="Google Shape;625;p33"/>
            <p:cNvCxnSpPr>
              <a:stCxn id="620" idx="2"/>
              <a:endCxn id="626" idx="0"/>
            </p:cNvCxnSpPr>
            <p:nvPr/>
          </p:nvCxnSpPr>
          <p:spPr>
            <a:xfrm rot="5400000">
              <a:off x="1590440" y="3664060"/>
              <a:ext cx="678600" cy="600"/>
            </a:xfrm>
            <a:prstGeom prst="curvedConnector3">
              <a:avLst>
                <a:gd fmla="val 50000" name="adj1"/>
              </a:avLst>
            </a:prstGeom>
            <a:noFill/>
            <a:ln cap="flat" cmpd="sng" w="19050">
              <a:solidFill>
                <a:schemeClr val="dk2"/>
              </a:solidFill>
              <a:prstDash val="dash"/>
              <a:round/>
              <a:headEnd len="med" w="med" type="none"/>
              <a:tailEnd len="med" w="med" type="none"/>
            </a:ln>
          </p:spPr>
        </p:cxnSp>
        <p:cxnSp>
          <p:nvCxnSpPr>
            <p:cNvPr id="627" name="Google Shape;627;p33"/>
            <p:cNvCxnSpPr>
              <a:stCxn id="624" idx="2"/>
              <a:endCxn id="628" idx="0"/>
            </p:cNvCxnSpPr>
            <p:nvPr/>
          </p:nvCxnSpPr>
          <p:spPr>
            <a:xfrm flipH="1" rot="-5400000">
              <a:off x="3364113" y="3664126"/>
              <a:ext cx="678900" cy="600"/>
            </a:xfrm>
            <a:prstGeom prst="curvedConnector3">
              <a:avLst>
                <a:gd fmla="val 50006" name="adj1"/>
              </a:avLst>
            </a:prstGeom>
            <a:noFill/>
            <a:ln cap="flat" cmpd="sng" w="19050">
              <a:solidFill>
                <a:schemeClr val="dk2"/>
              </a:solidFill>
              <a:prstDash val="dash"/>
              <a:round/>
              <a:headEnd len="med" w="med" type="none"/>
              <a:tailEnd len="med" w="med" type="none"/>
            </a:ln>
          </p:spPr>
        </p:cxnSp>
        <p:cxnSp>
          <p:nvCxnSpPr>
            <p:cNvPr id="629" name="Google Shape;629;p33"/>
            <p:cNvCxnSpPr>
              <a:stCxn id="622" idx="2"/>
              <a:endCxn id="630" idx="0"/>
            </p:cNvCxnSpPr>
            <p:nvPr/>
          </p:nvCxnSpPr>
          <p:spPr>
            <a:xfrm flipH="1" rot="-5400000">
              <a:off x="5163102" y="3664042"/>
              <a:ext cx="678900" cy="600"/>
            </a:xfrm>
            <a:prstGeom prst="curvedConnector3">
              <a:avLst>
                <a:gd fmla="val 50013" name="adj1"/>
              </a:avLst>
            </a:prstGeom>
            <a:noFill/>
            <a:ln cap="flat" cmpd="sng" w="19050">
              <a:solidFill>
                <a:schemeClr val="dk2"/>
              </a:solidFill>
              <a:prstDash val="dash"/>
              <a:round/>
              <a:headEnd len="med" w="med" type="none"/>
              <a:tailEnd len="med" w="med" type="none"/>
            </a:ln>
          </p:spPr>
        </p:cxnSp>
        <p:cxnSp>
          <p:nvCxnSpPr>
            <p:cNvPr id="631" name="Google Shape;631;p33"/>
            <p:cNvCxnSpPr>
              <a:stCxn id="632" idx="0"/>
              <a:endCxn id="619" idx="2"/>
            </p:cNvCxnSpPr>
            <p:nvPr/>
          </p:nvCxnSpPr>
          <p:spPr>
            <a:xfrm flipH="1" rot="5400000">
              <a:off x="5639702" y="967942"/>
              <a:ext cx="678600" cy="2699700"/>
            </a:xfrm>
            <a:prstGeom prst="curvedConnector3">
              <a:avLst>
                <a:gd fmla="val 50000" name="adj1"/>
              </a:avLst>
            </a:prstGeom>
            <a:noFill/>
            <a:ln cap="flat" cmpd="sng" w="19050">
              <a:solidFill>
                <a:schemeClr val="dk2"/>
              </a:solidFill>
              <a:prstDash val="dash"/>
              <a:round/>
              <a:headEnd len="med" w="med" type="none"/>
              <a:tailEnd len="med" w="med" type="none"/>
            </a:ln>
          </p:spPr>
        </p:cxnSp>
        <p:cxnSp>
          <p:nvCxnSpPr>
            <p:cNvPr id="633" name="Google Shape;633;p33"/>
            <p:cNvCxnSpPr>
              <a:stCxn id="634" idx="0"/>
              <a:endCxn id="632" idx="2"/>
            </p:cNvCxnSpPr>
            <p:nvPr/>
          </p:nvCxnSpPr>
          <p:spPr>
            <a:xfrm rot="10800000">
              <a:off x="7328733" y="3324875"/>
              <a:ext cx="0" cy="678900"/>
            </a:xfrm>
            <a:prstGeom prst="straightConnector1">
              <a:avLst/>
            </a:prstGeom>
            <a:noFill/>
            <a:ln cap="flat" cmpd="sng" w="19050">
              <a:solidFill>
                <a:schemeClr val="dk2"/>
              </a:solidFill>
              <a:prstDash val="dash"/>
              <a:round/>
              <a:headEnd len="med" w="med" type="none"/>
              <a:tailEnd len="med" w="med" type="none"/>
            </a:ln>
          </p:spPr>
        </p:cxnSp>
        <p:sp>
          <p:nvSpPr>
            <p:cNvPr id="619" name="Google Shape;619;p33"/>
            <p:cNvSpPr/>
            <p:nvPr/>
          </p:nvSpPr>
          <p:spPr>
            <a:xfrm>
              <a:off x="3927729" y="1493325"/>
              <a:ext cx="1403100" cy="485100"/>
            </a:xfrm>
            <a:prstGeom prst="roundRect">
              <a:avLst>
                <a:gd fmla="val 3773" name="adj"/>
              </a:avLst>
            </a:prstGeom>
            <a:noFill/>
            <a:ln cap="flat" cmpd="sng" w="1905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accent3"/>
                  </a:solidFill>
                  <a:latin typeface="Londrina Solid"/>
                  <a:ea typeface="Londrina Solid"/>
                  <a:cs typeface="Londrina Solid"/>
                  <a:sym typeface="Londrina Solid"/>
                </a:rPr>
                <a:t>NCHU APP</a:t>
              </a:r>
              <a:endParaRPr>
                <a:solidFill>
                  <a:schemeClr val="accent3"/>
                </a:solidFill>
                <a:latin typeface="Londrina Solid"/>
                <a:ea typeface="Londrina Solid"/>
                <a:cs typeface="Londrina Solid"/>
                <a:sym typeface="Londrina Solid"/>
              </a:endParaRPr>
            </a:p>
          </p:txBody>
        </p:sp>
        <p:sp>
          <p:nvSpPr>
            <p:cNvPr id="622" name="Google Shape;622;p33"/>
            <p:cNvSpPr txBox="1"/>
            <p:nvPr/>
          </p:nvSpPr>
          <p:spPr>
            <a:xfrm flipH="1">
              <a:off x="4857552" y="2657092"/>
              <a:ext cx="1289400" cy="66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Best</a:t>
              </a:r>
              <a:endParaRPr>
                <a:solidFill>
                  <a:schemeClr val="dk1"/>
                </a:solidFill>
                <a:latin typeface="DM Sans"/>
                <a:ea typeface="DM Sans"/>
                <a:cs typeface="DM Sans"/>
                <a:sym typeface="DM Sans"/>
              </a:endParaRPr>
            </a:p>
            <a:p>
              <a:pPr indent="0" lvl="0" marL="0" rtl="0" algn="ctr">
                <a:spcBef>
                  <a:spcPts val="0"/>
                </a:spcBef>
                <a:spcAft>
                  <a:spcPts val="0"/>
                </a:spcAft>
                <a:buNone/>
              </a:pPr>
              <a:r>
                <a:rPr lang="en">
                  <a:solidFill>
                    <a:schemeClr val="dk1"/>
                  </a:solidFill>
                  <a:latin typeface="DM Sans"/>
                  <a:ea typeface="DM Sans"/>
                  <a:cs typeface="DM Sans"/>
                  <a:sym typeface="DM Sans"/>
                </a:rPr>
                <a:t>Practice</a:t>
              </a:r>
              <a:endParaRPr>
                <a:solidFill>
                  <a:schemeClr val="dk1"/>
                </a:solidFill>
                <a:latin typeface="DM Sans"/>
                <a:ea typeface="DM Sans"/>
                <a:cs typeface="DM Sans"/>
                <a:sym typeface="DM Sans"/>
              </a:endParaRPr>
            </a:p>
          </p:txBody>
        </p:sp>
        <p:sp>
          <p:nvSpPr>
            <p:cNvPr id="620" name="Google Shape;620;p33"/>
            <p:cNvSpPr txBox="1"/>
            <p:nvPr/>
          </p:nvSpPr>
          <p:spPr>
            <a:xfrm flipH="1">
              <a:off x="1285340" y="2657260"/>
              <a:ext cx="1289400" cy="66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Performance</a:t>
              </a:r>
              <a:endParaRPr>
                <a:solidFill>
                  <a:schemeClr val="dk1"/>
                </a:solidFill>
                <a:latin typeface="DM Sans"/>
                <a:ea typeface="DM Sans"/>
                <a:cs typeface="DM Sans"/>
                <a:sym typeface="DM Sans"/>
              </a:endParaRPr>
            </a:p>
          </p:txBody>
        </p:sp>
        <p:sp>
          <p:nvSpPr>
            <p:cNvPr id="624" name="Google Shape;624;p33"/>
            <p:cNvSpPr txBox="1"/>
            <p:nvPr/>
          </p:nvSpPr>
          <p:spPr>
            <a:xfrm flipH="1">
              <a:off x="3058563" y="2657176"/>
              <a:ext cx="1289400" cy="66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Accessibility</a:t>
              </a:r>
              <a:endParaRPr>
                <a:solidFill>
                  <a:schemeClr val="dk1"/>
                </a:solidFill>
                <a:latin typeface="DM Sans"/>
                <a:ea typeface="DM Sans"/>
                <a:cs typeface="DM Sans"/>
                <a:sym typeface="DM Sans"/>
              </a:endParaRPr>
            </a:p>
          </p:txBody>
        </p:sp>
        <p:sp>
          <p:nvSpPr>
            <p:cNvPr id="628" name="Google Shape;628;p33"/>
            <p:cNvSpPr/>
            <p:nvPr/>
          </p:nvSpPr>
          <p:spPr>
            <a:xfrm>
              <a:off x="3030988" y="4003775"/>
              <a:ext cx="1344300" cy="485100"/>
            </a:xfrm>
            <a:prstGeom prst="roundRect">
              <a:avLst>
                <a:gd fmla="val 3773" name="adj"/>
              </a:avLst>
            </a:prstGeom>
            <a:noFill/>
            <a:ln cap="flat" cmpd="sng" w="19050">
              <a:solidFill>
                <a:schemeClr val="accent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2"/>
                  </a:solidFill>
                  <a:latin typeface="Londrina Solid"/>
                  <a:ea typeface="Londrina Solid"/>
                  <a:cs typeface="Londrina Solid"/>
                  <a:sym typeface="Londrina Solid"/>
                </a:rPr>
                <a:t>100/100</a:t>
              </a:r>
              <a:endParaRPr>
                <a:solidFill>
                  <a:schemeClr val="accent2"/>
                </a:solidFill>
                <a:latin typeface="Londrina Solid"/>
                <a:ea typeface="Londrina Solid"/>
                <a:cs typeface="Londrina Solid"/>
                <a:sym typeface="Londrina Solid"/>
              </a:endParaRPr>
            </a:p>
          </p:txBody>
        </p:sp>
        <p:sp>
          <p:nvSpPr>
            <p:cNvPr id="630" name="Google Shape;630;p33"/>
            <p:cNvSpPr/>
            <p:nvPr/>
          </p:nvSpPr>
          <p:spPr>
            <a:xfrm>
              <a:off x="4829983" y="4003775"/>
              <a:ext cx="1344300" cy="485100"/>
            </a:xfrm>
            <a:prstGeom prst="roundRect">
              <a:avLst>
                <a:gd fmla="val 3773" name="adj"/>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Londrina Solid"/>
                  <a:ea typeface="Londrina Solid"/>
                  <a:cs typeface="Londrina Solid"/>
                  <a:sym typeface="Londrina Solid"/>
                </a:rPr>
                <a:t>92/100</a:t>
              </a:r>
              <a:endParaRPr>
                <a:solidFill>
                  <a:schemeClr val="accent4"/>
                </a:solidFill>
                <a:latin typeface="Londrina Solid"/>
                <a:ea typeface="Londrina Solid"/>
                <a:cs typeface="Londrina Solid"/>
                <a:sym typeface="Londrina Solid"/>
              </a:endParaRPr>
            </a:p>
          </p:txBody>
        </p:sp>
        <p:sp>
          <p:nvSpPr>
            <p:cNvPr id="626" name="Google Shape;626;p33"/>
            <p:cNvSpPr/>
            <p:nvPr/>
          </p:nvSpPr>
          <p:spPr>
            <a:xfrm>
              <a:off x="1257300" y="4003775"/>
              <a:ext cx="1344300" cy="485100"/>
            </a:xfrm>
            <a:prstGeom prst="roundRect">
              <a:avLst>
                <a:gd fmla="val 3773"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93/100</a:t>
              </a:r>
              <a:endParaRPr>
                <a:solidFill>
                  <a:schemeClr val="accent5"/>
                </a:solidFill>
                <a:latin typeface="Londrina Solid"/>
                <a:ea typeface="Londrina Solid"/>
                <a:cs typeface="Londrina Solid"/>
                <a:sym typeface="Londrina Solid"/>
              </a:endParaRPr>
            </a:p>
          </p:txBody>
        </p:sp>
        <p:sp>
          <p:nvSpPr>
            <p:cNvPr id="632" name="Google Shape;632;p33"/>
            <p:cNvSpPr txBox="1"/>
            <p:nvPr/>
          </p:nvSpPr>
          <p:spPr>
            <a:xfrm flipH="1">
              <a:off x="6684152" y="2657092"/>
              <a:ext cx="1289400" cy="66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SEO</a:t>
              </a:r>
              <a:endParaRPr>
                <a:solidFill>
                  <a:schemeClr val="dk1"/>
                </a:solidFill>
                <a:latin typeface="DM Sans"/>
                <a:ea typeface="DM Sans"/>
                <a:cs typeface="DM Sans"/>
                <a:sym typeface="DM Sans"/>
              </a:endParaRPr>
            </a:p>
          </p:txBody>
        </p:sp>
        <p:sp>
          <p:nvSpPr>
            <p:cNvPr id="634" name="Google Shape;634;p33"/>
            <p:cNvSpPr/>
            <p:nvPr/>
          </p:nvSpPr>
          <p:spPr>
            <a:xfrm>
              <a:off x="6656583" y="4003775"/>
              <a:ext cx="1344300" cy="485100"/>
            </a:xfrm>
            <a:prstGeom prst="roundRect">
              <a:avLst>
                <a:gd fmla="val 3773" name="adj"/>
              </a:avLst>
            </a:prstGeom>
            <a:noFill/>
            <a:ln cap="flat" cmpd="sng" w="1905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Londrina Solid"/>
                  <a:ea typeface="Londrina Solid"/>
                  <a:cs typeface="Londrina Solid"/>
                  <a:sym typeface="Londrina Solid"/>
                </a:rPr>
                <a:t>100/100</a:t>
              </a:r>
              <a:endParaRPr>
                <a:solidFill>
                  <a:schemeClr val="accent1"/>
                </a:solidFill>
                <a:latin typeface="Londrina Solid"/>
                <a:ea typeface="Londrina Solid"/>
                <a:cs typeface="Londrina Solid"/>
                <a:sym typeface="Londrina Soli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34"/>
          <p:cNvSpPr/>
          <p:nvPr/>
        </p:nvSpPr>
        <p:spPr>
          <a:xfrm>
            <a:off x="1243813" y="2102563"/>
            <a:ext cx="1305300" cy="1305300"/>
          </a:xfrm>
          <a:prstGeom prst="ellipse">
            <a:avLst/>
          </a:prstGeom>
          <a:noFill/>
          <a:ln cap="flat" cmpd="sng" w="19050">
            <a:solidFill>
              <a:srgbClr val="FF4D6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4"/>
          <p:cNvSpPr/>
          <p:nvPr/>
        </p:nvSpPr>
        <p:spPr>
          <a:xfrm>
            <a:off x="1296088" y="2154900"/>
            <a:ext cx="1200600" cy="1200600"/>
          </a:xfrm>
          <a:prstGeom prst="pie">
            <a:avLst>
              <a:gd fmla="val 16166893" name="adj1"/>
              <a:gd fmla="val 16146251" name="adj2"/>
            </a:avLst>
          </a:prstGeom>
          <a:solidFill>
            <a:srgbClr val="FF4D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4"/>
          <p:cNvSpPr txBox="1"/>
          <p:nvPr>
            <p:ph type="title"/>
          </p:nvPr>
        </p:nvSpPr>
        <p:spPr>
          <a:xfrm>
            <a:off x="457200" y="414900"/>
            <a:ext cx="8229600" cy="63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System Property ( FROM GTMATRIX )</a:t>
            </a:r>
            <a:endParaRPr/>
          </a:p>
        </p:txBody>
      </p:sp>
      <p:grpSp>
        <p:nvGrpSpPr>
          <p:cNvPr id="642" name="Google Shape;642;p34"/>
          <p:cNvGrpSpPr/>
          <p:nvPr/>
        </p:nvGrpSpPr>
        <p:grpSpPr>
          <a:xfrm>
            <a:off x="1093398" y="1426950"/>
            <a:ext cx="1606141" cy="3154848"/>
            <a:chOff x="1093398" y="1426950"/>
            <a:chExt cx="1606141" cy="3154848"/>
          </a:xfrm>
        </p:grpSpPr>
        <p:grpSp>
          <p:nvGrpSpPr>
            <p:cNvPr id="643" name="Google Shape;643;p34"/>
            <p:cNvGrpSpPr/>
            <p:nvPr/>
          </p:nvGrpSpPr>
          <p:grpSpPr>
            <a:xfrm>
              <a:off x="1093398" y="3688973"/>
              <a:ext cx="1606141" cy="892825"/>
              <a:chOff x="630941" y="3696675"/>
              <a:chExt cx="1956084" cy="892825"/>
            </a:xfrm>
          </p:grpSpPr>
          <p:sp>
            <p:nvSpPr>
              <p:cNvPr id="644" name="Google Shape;644;p34"/>
              <p:cNvSpPr txBox="1"/>
              <p:nvPr/>
            </p:nvSpPr>
            <p:spPr>
              <a:xfrm flipH="1">
                <a:off x="631025" y="3696675"/>
                <a:ext cx="19560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3"/>
                    </a:solidFill>
                    <a:latin typeface="Londrina Solid"/>
                    <a:ea typeface="Londrina Solid"/>
                    <a:cs typeface="Londrina Solid"/>
                    <a:sym typeface="Londrina Solid"/>
                  </a:rPr>
                  <a:t>Performance</a:t>
                </a:r>
                <a:endParaRPr sz="1800">
                  <a:solidFill>
                    <a:schemeClr val="accent3"/>
                  </a:solidFill>
                  <a:latin typeface="Londrina Solid"/>
                  <a:ea typeface="Londrina Solid"/>
                  <a:cs typeface="Londrina Solid"/>
                  <a:sym typeface="Londrina Solid"/>
                </a:endParaRPr>
              </a:p>
            </p:txBody>
          </p:sp>
          <p:sp>
            <p:nvSpPr>
              <p:cNvPr id="645" name="Google Shape;645;p34"/>
              <p:cNvSpPr txBox="1"/>
              <p:nvPr/>
            </p:nvSpPr>
            <p:spPr>
              <a:xfrm flipH="1">
                <a:off x="630941" y="4015000"/>
                <a:ext cx="19560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Run and Run</a:t>
                </a:r>
                <a:endParaRPr>
                  <a:solidFill>
                    <a:schemeClr val="dk1"/>
                  </a:solidFill>
                  <a:latin typeface="DM Sans"/>
                  <a:ea typeface="DM Sans"/>
                  <a:cs typeface="DM Sans"/>
                  <a:sym typeface="DM Sans"/>
                </a:endParaRPr>
              </a:p>
            </p:txBody>
          </p:sp>
        </p:grpSp>
        <p:sp>
          <p:nvSpPr>
            <p:cNvPr id="646" name="Google Shape;646;p34"/>
            <p:cNvSpPr txBox="1"/>
            <p:nvPr/>
          </p:nvSpPr>
          <p:spPr>
            <a:xfrm flipH="1">
              <a:off x="1327996" y="1426950"/>
              <a:ext cx="1017000" cy="39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3"/>
                  </a:solidFill>
                  <a:latin typeface="Londrina Solid"/>
                  <a:ea typeface="Londrina Solid"/>
                  <a:cs typeface="Londrina Solid"/>
                  <a:sym typeface="Londrina Solid"/>
                </a:rPr>
                <a:t>100%</a:t>
              </a:r>
              <a:endParaRPr sz="3000">
                <a:solidFill>
                  <a:schemeClr val="accent3"/>
                </a:solidFill>
                <a:latin typeface="Londrina Solid"/>
                <a:ea typeface="Londrina Solid"/>
                <a:cs typeface="Londrina Solid"/>
                <a:sym typeface="Londrina Solid"/>
              </a:endParaRPr>
            </a:p>
          </p:txBody>
        </p:sp>
      </p:grpSp>
      <p:grpSp>
        <p:nvGrpSpPr>
          <p:cNvPr id="647" name="Google Shape;647;p34"/>
          <p:cNvGrpSpPr/>
          <p:nvPr/>
        </p:nvGrpSpPr>
        <p:grpSpPr>
          <a:xfrm>
            <a:off x="3796671" y="1426950"/>
            <a:ext cx="1606141" cy="3154848"/>
            <a:chOff x="3796671" y="1426950"/>
            <a:chExt cx="1606141" cy="3154848"/>
          </a:xfrm>
        </p:grpSpPr>
        <p:grpSp>
          <p:nvGrpSpPr>
            <p:cNvPr id="648" name="Google Shape;648;p34"/>
            <p:cNvGrpSpPr/>
            <p:nvPr/>
          </p:nvGrpSpPr>
          <p:grpSpPr>
            <a:xfrm>
              <a:off x="3796671" y="3688973"/>
              <a:ext cx="1606141" cy="892825"/>
              <a:chOff x="630941" y="3696675"/>
              <a:chExt cx="1956084" cy="892825"/>
            </a:xfrm>
          </p:grpSpPr>
          <p:sp>
            <p:nvSpPr>
              <p:cNvPr id="649" name="Google Shape;649;p34"/>
              <p:cNvSpPr txBox="1"/>
              <p:nvPr/>
            </p:nvSpPr>
            <p:spPr>
              <a:xfrm flipH="1">
                <a:off x="631025" y="3696675"/>
                <a:ext cx="19560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4"/>
                    </a:solidFill>
                    <a:latin typeface="Londrina Solid"/>
                    <a:ea typeface="Londrina Solid"/>
                    <a:cs typeface="Londrina Solid"/>
                    <a:sym typeface="Londrina Solid"/>
                  </a:rPr>
                  <a:t>Structure</a:t>
                </a:r>
                <a:endParaRPr sz="1800">
                  <a:solidFill>
                    <a:schemeClr val="accent4"/>
                  </a:solidFill>
                  <a:latin typeface="Londrina Solid"/>
                  <a:ea typeface="Londrina Solid"/>
                  <a:cs typeface="Londrina Solid"/>
                  <a:sym typeface="Londrina Solid"/>
                </a:endParaRPr>
              </a:p>
            </p:txBody>
          </p:sp>
          <p:sp>
            <p:nvSpPr>
              <p:cNvPr id="650" name="Google Shape;650;p34"/>
              <p:cNvSpPr txBox="1"/>
              <p:nvPr/>
            </p:nvSpPr>
            <p:spPr>
              <a:xfrm flipH="1">
                <a:off x="630941" y="4015000"/>
                <a:ext cx="19560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How to design</a:t>
                </a:r>
                <a:endParaRPr>
                  <a:solidFill>
                    <a:schemeClr val="dk1"/>
                  </a:solidFill>
                  <a:latin typeface="DM Sans"/>
                  <a:ea typeface="DM Sans"/>
                  <a:cs typeface="DM Sans"/>
                  <a:sym typeface="DM Sans"/>
                </a:endParaRPr>
              </a:p>
            </p:txBody>
          </p:sp>
        </p:grpSp>
        <p:sp>
          <p:nvSpPr>
            <p:cNvPr id="651" name="Google Shape;651;p34"/>
            <p:cNvSpPr txBox="1"/>
            <p:nvPr/>
          </p:nvSpPr>
          <p:spPr>
            <a:xfrm flipH="1">
              <a:off x="4091241" y="1426950"/>
              <a:ext cx="1017000" cy="39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4"/>
                  </a:solidFill>
                  <a:latin typeface="Londrina Solid"/>
                  <a:ea typeface="Londrina Solid"/>
                  <a:cs typeface="Londrina Solid"/>
                  <a:sym typeface="Londrina Solid"/>
                </a:rPr>
                <a:t>98</a:t>
              </a:r>
              <a:r>
                <a:rPr lang="en" sz="3000">
                  <a:solidFill>
                    <a:schemeClr val="accent4"/>
                  </a:solidFill>
                  <a:latin typeface="Londrina Solid"/>
                  <a:ea typeface="Londrina Solid"/>
                  <a:cs typeface="Londrina Solid"/>
                  <a:sym typeface="Londrina Solid"/>
                </a:rPr>
                <a:t>%</a:t>
              </a:r>
              <a:endParaRPr sz="3000">
                <a:solidFill>
                  <a:schemeClr val="accent4"/>
                </a:solidFill>
                <a:latin typeface="Londrina Solid"/>
                <a:ea typeface="Londrina Solid"/>
                <a:cs typeface="Londrina Solid"/>
                <a:sym typeface="Londrina Solid"/>
              </a:endParaRPr>
            </a:p>
          </p:txBody>
        </p:sp>
      </p:grpSp>
      <p:grpSp>
        <p:nvGrpSpPr>
          <p:cNvPr id="652" name="Google Shape;652;p34"/>
          <p:cNvGrpSpPr/>
          <p:nvPr/>
        </p:nvGrpSpPr>
        <p:grpSpPr>
          <a:xfrm>
            <a:off x="6594873" y="1426950"/>
            <a:ext cx="1606141" cy="3154848"/>
            <a:chOff x="6594873" y="1426950"/>
            <a:chExt cx="1606141" cy="3154848"/>
          </a:xfrm>
        </p:grpSpPr>
        <p:grpSp>
          <p:nvGrpSpPr>
            <p:cNvPr id="653" name="Google Shape;653;p34"/>
            <p:cNvGrpSpPr/>
            <p:nvPr/>
          </p:nvGrpSpPr>
          <p:grpSpPr>
            <a:xfrm>
              <a:off x="6594873" y="3688973"/>
              <a:ext cx="1606141" cy="892825"/>
              <a:chOff x="630941" y="3696675"/>
              <a:chExt cx="1956084" cy="892825"/>
            </a:xfrm>
          </p:grpSpPr>
          <p:sp>
            <p:nvSpPr>
              <p:cNvPr id="654" name="Google Shape;654;p34"/>
              <p:cNvSpPr txBox="1"/>
              <p:nvPr/>
            </p:nvSpPr>
            <p:spPr>
              <a:xfrm flipH="1">
                <a:off x="631025" y="3696675"/>
                <a:ext cx="19560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accent5"/>
                    </a:solidFill>
                    <a:latin typeface="Londrina Solid"/>
                    <a:ea typeface="Londrina Solid"/>
                    <a:cs typeface="Londrina Solid"/>
                    <a:sym typeface="Londrina Solid"/>
                  </a:rPr>
                  <a:t>Grades</a:t>
                </a:r>
                <a:endParaRPr sz="1800">
                  <a:solidFill>
                    <a:schemeClr val="accent5"/>
                  </a:solidFill>
                  <a:latin typeface="Londrina Solid"/>
                  <a:ea typeface="Londrina Solid"/>
                  <a:cs typeface="Londrina Solid"/>
                  <a:sym typeface="Londrina Solid"/>
                </a:endParaRPr>
              </a:p>
            </p:txBody>
          </p:sp>
          <p:sp>
            <p:nvSpPr>
              <p:cNvPr id="655" name="Google Shape;655;p34"/>
              <p:cNvSpPr txBox="1"/>
              <p:nvPr/>
            </p:nvSpPr>
            <p:spPr>
              <a:xfrm flipH="1">
                <a:off x="630941" y="4015000"/>
                <a:ext cx="19560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M Sans"/>
                    <a:ea typeface="DM Sans"/>
                    <a:cs typeface="DM Sans"/>
                    <a:sym typeface="DM Sans"/>
                  </a:rPr>
                  <a:t>Perfect</a:t>
                </a:r>
                <a:endParaRPr>
                  <a:solidFill>
                    <a:schemeClr val="dk1"/>
                  </a:solidFill>
                  <a:latin typeface="DM Sans"/>
                  <a:ea typeface="DM Sans"/>
                  <a:cs typeface="DM Sans"/>
                  <a:sym typeface="DM Sans"/>
                </a:endParaRPr>
              </a:p>
            </p:txBody>
          </p:sp>
        </p:grpSp>
        <p:sp>
          <p:nvSpPr>
            <p:cNvPr id="656" name="Google Shape;656;p34"/>
            <p:cNvSpPr txBox="1"/>
            <p:nvPr/>
          </p:nvSpPr>
          <p:spPr>
            <a:xfrm flipH="1">
              <a:off x="6866121" y="1426950"/>
              <a:ext cx="1017000" cy="39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5"/>
                  </a:solidFill>
                  <a:latin typeface="Londrina Solid"/>
                  <a:ea typeface="Londrina Solid"/>
                  <a:cs typeface="Londrina Solid"/>
                  <a:sym typeface="Londrina Solid"/>
                </a:rPr>
                <a:t>A</a:t>
              </a:r>
              <a:endParaRPr sz="3000">
                <a:solidFill>
                  <a:schemeClr val="accent5"/>
                </a:solidFill>
                <a:latin typeface="Londrina Solid"/>
                <a:ea typeface="Londrina Solid"/>
                <a:cs typeface="Londrina Solid"/>
                <a:sym typeface="Londrina Solid"/>
              </a:endParaRPr>
            </a:p>
          </p:txBody>
        </p:sp>
      </p:grpSp>
      <p:sp>
        <p:nvSpPr>
          <p:cNvPr id="657" name="Google Shape;657;p34"/>
          <p:cNvSpPr/>
          <p:nvPr/>
        </p:nvSpPr>
        <p:spPr>
          <a:xfrm>
            <a:off x="3919338" y="2102563"/>
            <a:ext cx="1305300" cy="1305300"/>
          </a:xfrm>
          <a:prstGeom prst="ellipse">
            <a:avLst/>
          </a:prstGeom>
          <a:noFill/>
          <a:ln cap="flat" cmpd="sng" w="19050">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3971763" y="2154988"/>
            <a:ext cx="1200600" cy="1200600"/>
          </a:xfrm>
          <a:prstGeom prst="pie">
            <a:avLst>
              <a:gd fmla="val 16166893" name="adj1"/>
              <a:gd fmla="val 15671964"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6689813" y="2102563"/>
            <a:ext cx="1305300" cy="1305300"/>
          </a:xfrm>
          <a:prstGeom prst="ellipse">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6742238" y="2154988"/>
            <a:ext cx="1200600" cy="1200600"/>
          </a:xfrm>
          <a:prstGeom prst="pie">
            <a:avLst>
              <a:gd fmla="val 16166893" name="adj1"/>
              <a:gd fmla="val 16101473"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How to Pack your School Bag Infographics by Slidesgo">
  <a:themeElements>
    <a:clrScheme name="Simple Light">
      <a:dk1>
        <a:srgbClr val="1E111C"/>
      </a:dk1>
      <a:lt1>
        <a:srgbClr val="FFFFFF"/>
      </a:lt1>
      <a:dk2>
        <a:srgbClr val="FFDF89"/>
      </a:dk2>
      <a:lt2>
        <a:srgbClr val="FFD436"/>
      </a:lt2>
      <a:accent1>
        <a:srgbClr val="8CACFA"/>
      </a:accent1>
      <a:accent2>
        <a:srgbClr val="4359C4"/>
      </a:accent2>
      <a:accent3>
        <a:srgbClr val="FF4D6C"/>
      </a:accent3>
      <a:accent4>
        <a:srgbClr val="00BEA6"/>
      </a:accent4>
      <a:accent5>
        <a:srgbClr val="FF7C31"/>
      </a:accent5>
      <a:accent6>
        <a:srgbClr val="D3470D"/>
      </a:accent6>
      <a:hlink>
        <a:srgbClr val="1E11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