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9" r:id="rId3"/>
    <p:sldId id="460" r:id="rId4"/>
    <p:sldId id="461" r:id="rId5"/>
    <p:sldId id="462" r:id="rId6"/>
    <p:sldId id="474" r:id="rId7"/>
    <p:sldId id="475" r:id="rId8"/>
    <p:sldId id="476" r:id="rId9"/>
    <p:sldId id="465" r:id="rId10"/>
    <p:sldId id="468" r:id="rId11"/>
    <p:sldId id="470" r:id="rId12"/>
    <p:sldId id="469" r:id="rId13"/>
    <p:sldId id="472" r:id="rId14"/>
    <p:sldId id="478" r:id="rId15"/>
    <p:sldId id="486" r:id="rId16"/>
    <p:sldId id="479" r:id="rId17"/>
    <p:sldId id="480" r:id="rId18"/>
    <p:sldId id="482" r:id="rId19"/>
    <p:sldId id="483" r:id="rId20"/>
    <p:sldId id="484" r:id="rId21"/>
    <p:sldId id="485" r:id="rId22"/>
    <p:sldId id="473" r:id="rId23"/>
    <p:sldId id="458" r:id="rId24"/>
    <p:sldId id="471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random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noisy data set</a:t>
            </a:r>
            <a:endParaRPr lang="en-US" altLang="zh-TW" sz="2400" dirty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Real Dataset</a:t>
            </a:r>
            <a:endParaRPr lang="en-US" altLang="zh-TW" sz="26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20 Newsgroups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Randomly select 3 categories[?]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21,334 unique tokens in titles</a:t>
            </a: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</a:t>
            </a:r>
            <a:r>
              <a:rPr lang="en-US" altLang="zh-TW" sz="2600" dirty="0" smtClean="0">
                <a:ea typeface="新細明體" pitchFamily="-106" charset="-120"/>
              </a:rPr>
              <a:t>informative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  <a:endParaRPr lang="en-US" altLang="zh-TW" sz="24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hree existing </a:t>
            </a:r>
            <a:r>
              <a:rPr lang="en-US" sz="2800" dirty="0"/>
              <a:t>active learning </a:t>
            </a:r>
            <a:r>
              <a:rPr lang="en-US" sz="2800" dirty="0" smtClean="0"/>
              <a:t>algorithms with theory bounds are analyzed.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implement the </a:t>
            </a:r>
            <a:r>
              <a:rPr lang="en-US" sz="2800" dirty="0"/>
              <a:t>typical algorithms and apply them to synthesis and real world data sets to </a:t>
            </a:r>
            <a:r>
              <a:rPr lang="en-US" sz="2800" dirty="0" smtClean="0"/>
              <a:t>evaluate performance by comparing </a:t>
            </a:r>
            <a:r>
              <a:rPr lang="en-US" sz="2800" dirty="0"/>
              <a:t>the actual performance with the theoretical results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altLang="zh-TW" sz="24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</a:t>
                </a:r>
                <a:r>
                  <a:rPr lang="en-US" altLang="zh-TW" sz="2600" dirty="0" smtClean="0">
                    <a:ea typeface="新細明體" pitchFamily="-106" charset="-120"/>
                  </a:rPr>
                  <a:t>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61" r="-2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Query 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…</a:t>
            </a: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</a:t>
                </a:r>
                <a:r>
                  <a:rPr lang="en-US" altLang="zh-TW" sz="2400" dirty="0" smtClean="0">
                    <a:ea typeface="新細明體" pitchFamily="-106" charset="-120"/>
                  </a:rPr>
                  <a:t>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probability that the </a:t>
                </a:r>
                <a:r>
                  <a:rPr lang="en-US" altLang="zh-TW" sz="2000" dirty="0" smtClean="0">
                    <a:ea typeface="新細明體" pitchFamily="-106" charset="-120"/>
                  </a:rPr>
                  <a:t>prediction </a:t>
                </a:r>
                <a:r>
                  <a:rPr lang="en-US" altLang="zh-TW" sz="2000" dirty="0" smtClean="0">
                    <a:ea typeface="新細明體" pitchFamily="-106" charset="-120"/>
                  </a:rPr>
                  <a:t>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of QBC makes a mistake </a:t>
                </a:r>
                <a:r>
                  <a:rPr lang="en-US" altLang="zh-TW" sz="2000" dirty="0" smtClean="0">
                    <a:ea typeface="新細明體" pitchFamily="-106" charset="-120"/>
                  </a:rPr>
                  <a:t>is </a:t>
                </a:r>
                <a:r>
                  <a:rPr lang="en-US" altLang="zh-TW" sz="2000" dirty="0" smtClean="0">
                    <a:ea typeface="新細明體" pitchFamily="-106" charset="-120"/>
                  </a:rPr>
                  <a:t>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14459</TotalTime>
  <Words>875</Words>
  <Application>Microsoft Office PowerPoint</Application>
  <PresentationFormat>On-screen Show (4:3)</PresentationFormat>
  <Paragraphs>154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Empirical Study of  Active Learning Algorithms</vt:lpstr>
      <vt:lpstr>Motivation</vt:lpstr>
      <vt:lpstr>Motivation</vt:lpstr>
      <vt:lpstr>What is Active Learning?</vt:lpstr>
      <vt:lpstr>Algorithms</vt:lpstr>
      <vt:lpstr>Active Perceptron</vt:lpstr>
      <vt:lpstr>Query By Committee</vt:lpstr>
      <vt:lpstr>Query By Committee</vt:lpstr>
      <vt:lpstr>Query By Committee</vt:lpstr>
      <vt:lpstr>Query By Committee</vt:lpstr>
      <vt:lpstr>Margin Based Active Learning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Experiment-Noisy  </vt:lpstr>
      <vt:lpstr>Experiment-Real Data  </vt:lpstr>
      <vt:lpstr>Experiment-Real Data  </vt:lpstr>
      <vt:lpstr>Experiment-Real Data  </vt:lpstr>
      <vt:lpstr>Closing Remarks</vt:lpstr>
      <vt:lpstr>PowerPoint Presentation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578</cp:revision>
  <dcterms:created xsi:type="dcterms:W3CDTF">2004-09-06T02:58:46Z</dcterms:created>
  <dcterms:modified xsi:type="dcterms:W3CDTF">2011-11-30T06:50:14Z</dcterms:modified>
</cp:coreProperties>
</file>