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6" r:id="rId2"/>
    <p:sldId id="459" r:id="rId3"/>
    <p:sldId id="460" r:id="rId4"/>
    <p:sldId id="461" r:id="rId5"/>
    <p:sldId id="462" r:id="rId6"/>
    <p:sldId id="464" r:id="rId7"/>
    <p:sldId id="463" r:id="rId8"/>
    <p:sldId id="458" r:id="rId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69" autoAdjust="0"/>
  </p:normalViewPr>
  <p:slideViewPr>
    <p:cSldViewPr>
      <p:cViewPr varScale="1">
        <p:scale>
          <a:sx n="58" d="100"/>
          <a:sy n="58" d="100"/>
        </p:scale>
        <p:origin x="-214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219200"/>
          </a:xfrm>
        </p:spPr>
        <p:txBody>
          <a:bodyPr/>
          <a:lstStyle/>
          <a:p>
            <a:pPr algn="ctr" eaLnBrk="1" hangingPunct="1"/>
            <a:r>
              <a:rPr lang="en-US" altLang="zh-TW" sz="54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Chen Liu, Shi Gao and Ye </a:t>
            </a:r>
            <a:r>
              <a:rPr lang="en-US" altLang="zh-TW" dirty="0" err="1" smtClean="0">
                <a:ea typeface="新細明體" pitchFamily="-106" charset="-120"/>
              </a:rPr>
              <a:t>Tian</a:t>
            </a:r>
            <a:endParaRPr lang="en-US" altLang="zh-TW" dirty="0" smtClean="0">
              <a:ea typeface="新細明體" pitchFamily="-106" charset="-120"/>
            </a:endParaRPr>
          </a:p>
          <a:p>
            <a:pPr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Learn Actively: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the query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Maximize the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Minimize the cost (the number of labeling)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Problem Statement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Margin Based Active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Query by Committee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Query an example based on the degree of disagreement between committee of classifiers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“most informative” data to optimize expected gain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74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:endParaRPr lang="en-US" altLang="zh-TW" sz="24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354" t="-2065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>
              <a:ea typeface="新細明體" pitchFamily="-106" charset="-12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THANK YOU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ea typeface="新細明體" pitchFamily="-106" charset="-12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14236</TotalTime>
  <Words>255</Words>
  <Application>Microsoft Office PowerPoint</Application>
  <PresentationFormat>On-screen Show (4:3)</PresentationFormat>
  <Paragraphs>70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Active Learning</vt:lpstr>
      <vt:lpstr>Motivation</vt:lpstr>
      <vt:lpstr>Motivation</vt:lpstr>
      <vt:lpstr>Problem Statement</vt:lpstr>
      <vt:lpstr>Algorithms</vt:lpstr>
      <vt:lpstr>Active Perceptron</vt:lpstr>
      <vt:lpstr>Query By Committee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Tian Ye</cp:lastModifiedBy>
  <cp:revision>517</cp:revision>
  <dcterms:created xsi:type="dcterms:W3CDTF">2004-09-06T02:58:46Z</dcterms:created>
  <dcterms:modified xsi:type="dcterms:W3CDTF">2011-11-29T23:40:32Z</dcterms:modified>
</cp:coreProperties>
</file>