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459" r:id="rId3"/>
    <p:sldId id="460" r:id="rId4"/>
    <p:sldId id="461" r:id="rId5"/>
    <p:sldId id="462" r:id="rId6"/>
    <p:sldId id="465" r:id="rId7"/>
    <p:sldId id="463" r:id="rId8"/>
    <p:sldId id="466" r:id="rId9"/>
    <p:sldId id="467" r:id="rId10"/>
    <p:sldId id="458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11/29/2011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19200"/>
          </a:xfrm>
        </p:spPr>
        <p:txBody>
          <a:bodyPr/>
          <a:lstStyle/>
          <a:p>
            <a:pPr algn="ctr" eaLnBrk="1" hangingPunct="1"/>
            <a:r>
              <a:rPr lang="en-US" altLang="zh-TW" sz="54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Chen Liu, Shi Gao and Ye </a:t>
            </a:r>
            <a:r>
              <a:rPr lang="en-US" altLang="zh-TW" dirty="0" err="1" smtClean="0">
                <a:ea typeface="新細明體" pitchFamily="-106" charset="-120"/>
              </a:rPr>
              <a:t>Tian</a:t>
            </a:r>
            <a:endParaRPr lang="en-US" altLang="zh-TW" dirty="0" smtClean="0">
              <a:ea typeface="新細明體" pitchFamily="-106" charset="-120"/>
            </a:endParaRPr>
          </a:p>
          <a:p>
            <a:pPr eaLnBrk="1" hangingPunct="1">
              <a:buFont typeface="Wingdings" pitchFamily="-106" charset="2"/>
              <a:buNone/>
            </a:pPr>
            <a:r>
              <a:rPr lang="en-US" altLang="zh-TW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10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THANK YOU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ea typeface="新細明體" pitchFamily="-106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 whole lot of unlabeled points available, but labels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Choose data points which are most informative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Learn Actively: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the query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Maximize the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Minimize the cost (the number of labeling)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>
                <a:ea typeface="新細明體" pitchFamily="-106" charset="-120"/>
              </a:rPr>
              <a:t>Goal: </a:t>
            </a:r>
            <a:r>
              <a:rPr lang="en-US" sz="2600" dirty="0">
                <a:ea typeface="新細明體" pitchFamily="-106" charset="-120"/>
              </a:rPr>
              <a:t>accurate classifier with minimum cost</a:t>
            </a: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The condition of active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A large number of unlabeled points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Can query any point for label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threshold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transition between 0 and 1 labels in minimum steps</a:t>
            </a:r>
            <a:endParaRPr lang="en-US" altLang="zh-TW" sz="2400" dirty="0" smtClean="0">
              <a:ea typeface="新細明體" pitchFamily="-106" charset="-12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766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505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86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3434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530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6388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1305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81200" y="4967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2954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3144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1200" y="4648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25146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2771775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29565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3581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3886199" y="4648200"/>
            <a:ext cx="15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43434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49530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5638800" y="46482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1295400" y="4659312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851727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76600" y="4648200"/>
            <a:ext cx="34867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3904816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35052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5638800" y="4648200"/>
            <a:ext cx="3623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Problem Statement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Active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Margin Based Active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Query by Committee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Query an example based on the degree of disagreement between committee of classifiers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Select “most informative” data to optimize expected gain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r>
                  <a:rPr lang="en-US" altLang="zh-TW" sz="2000" dirty="0" smtClean="0">
                    <a:ea typeface="新細明體" pitchFamily="-106" charset="-120"/>
                  </a:rPr>
                  <a:t>The probability that the Gibbs prediction algorithm that uses the final version space of QBC makes a mistake in its prediction is 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343400" y="2514600"/>
            <a:ext cx="1828800" cy="5334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43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343400" y="2514600"/>
            <a:ext cx="1828800" cy="5334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14313</TotalTime>
  <Words>567</Words>
  <Application>Microsoft Office PowerPoint</Application>
  <PresentationFormat>On-screen Show (4:3)</PresentationFormat>
  <Paragraphs>91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Active Learning</vt:lpstr>
      <vt:lpstr>Motivation</vt:lpstr>
      <vt:lpstr>Motivation</vt:lpstr>
      <vt:lpstr>Problem Statement</vt:lpstr>
      <vt:lpstr>Algorithms</vt:lpstr>
      <vt:lpstr>Query By Committee</vt:lpstr>
      <vt:lpstr>Query By Committee</vt:lpstr>
      <vt:lpstr>Active Perceptron</vt:lpstr>
      <vt:lpstr>Margin Based Active Learning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532</cp:revision>
  <dcterms:created xsi:type="dcterms:W3CDTF">2004-09-06T02:58:46Z</dcterms:created>
  <dcterms:modified xsi:type="dcterms:W3CDTF">2011-11-30T04:18:45Z</dcterms:modified>
</cp:coreProperties>
</file>