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CAC-8C79-46E2-B1A6-37B32D8A74A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7B34-4A97-4E31-9E61-694D80A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7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CAC-8C79-46E2-B1A6-37B32D8A74A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7B34-4A97-4E31-9E61-694D80A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6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CAC-8C79-46E2-B1A6-37B32D8A74A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7B34-4A97-4E31-9E61-694D80A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CAC-8C79-46E2-B1A6-37B32D8A74A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7B34-4A97-4E31-9E61-694D80A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0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CAC-8C79-46E2-B1A6-37B32D8A74A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7B34-4A97-4E31-9E61-694D80A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9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CAC-8C79-46E2-B1A6-37B32D8A74A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7B34-4A97-4E31-9E61-694D80A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0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CAC-8C79-46E2-B1A6-37B32D8A74A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7B34-4A97-4E31-9E61-694D80A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CAC-8C79-46E2-B1A6-37B32D8A74A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7B34-4A97-4E31-9E61-694D80A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4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CAC-8C79-46E2-B1A6-37B32D8A74A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7B34-4A97-4E31-9E61-694D80A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CAC-8C79-46E2-B1A6-37B32D8A74A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7B34-4A97-4E31-9E61-694D80A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1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2CAC-8C79-46E2-B1A6-37B32D8A74A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7B34-4A97-4E31-9E61-694D80A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1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2CAC-8C79-46E2-B1A6-37B32D8A74A2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7B34-4A97-4E31-9E61-694D80A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7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github.com/ttuche/termproject/tree/master/term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2165" y="1607670"/>
            <a:ext cx="9144000" cy="736881"/>
          </a:xfrm>
        </p:spPr>
        <p:txBody>
          <a:bodyPr>
            <a:normAutofit fontScale="90000"/>
          </a:bodyPr>
          <a:lstStyle/>
          <a:p>
            <a:r>
              <a:rPr lang="ko-KR" altLang="en-US" sz="4800" dirty="0" smtClean="0"/>
              <a:t>미로 탈출 로봇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87152" y="4743544"/>
            <a:ext cx="7231529" cy="1095468"/>
          </a:xfrm>
        </p:spPr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endParaRPr lang="en-US" altLang="ko-KR" dirty="0" smtClean="0"/>
          </a:p>
          <a:p>
            <a:r>
              <a:rPr lang="ko-KR" altLang="en-US" dirty="0" smtClean="0"/>
              <a:t>홍석기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남찬우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임성우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정유진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이현경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6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530" y="245596"/>
            <a:ext cx="1331259" cy="6688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코드 설명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25" y="177800"/>
            <a:ext cx="541655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530" y="245596"/>
            <a:ext cx="1331259" cy="6688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코드 설명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25" y="584200"/>
            <a:ext cx="655955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53235" cy="848099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hub </a:t>
            </a:r>
            <a:r>
              <a:rPr lang="ko-KR" altLang="en-US" sz="2400" dirty="0" smtClean="0"/>
              <a:t>주소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46723" y="2061882"/>
            <a:ext cx="628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https://</a:t>
            </a:r>
            <a:r>
              <a:rPr lang="en-US" altLang="ko-KR" dirty="0" smtClean="0">
                <a:hlinkClick r:id="rId2"/>
              </a:rPr>
              <a:t>github.com/ttuche/termproject/tree/master/termp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278" y="3400079"/>
            <a:ext cx="6869393" cy="285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141" y="436844"/>
            <a:ext cx="1331259" cy="66880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소감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67" y="1319305"/>
            <a:ext cx="3593726" cy="47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70294" y="2295525"/>
            <a:ext cx="3231776" cy="1325563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1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530" y="245596"/>
            <a:ext cx="1331259" cy="6688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코드 설명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57" y="729130"/>
            <a:ext cx="6038850" cy="53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530" y="245596"/>
            <a:ext cx="1331259" cy="6688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코드 설명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44" y="914400"/>
            <a:ext cx="61087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530" y="245596"/>
            <a:ext cx="1331259" cy="6688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코드 설명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87"/>
          <a:stretch/>
        </p:blipFill>
        <p:spPr>
          <a:xfrm>
            <a:off x="3046868" y="513976"/>
            <a:ext cx="6839347" cy="58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530" y="245596"/>
            <a:ext cx="1331259" cy="6688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코드 설명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38" y="1249083"/>
            <a:ext cx="7327374" cy="46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530" y="245596"/>
            <a:ext cx="1331259" cy="6688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코드 설명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05" y="956236"/>
            <a:ext cx="10185192" cy="490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530" y="245596"/>
            <a:ext cx="1331259" cy="6688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코드 설명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95" y="176473"/>
            <a:ext cx="6875369" cy="63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530" y="245596"/>
            <a:ext cx="1331259" cy="6688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코드 설명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" b="3663"/>
          <a:stretch/>
        </p:blipFill>
        <p:spPr>
          <a:xfrm>
            <a:off x="3687669" y="65742"/>
            <a:ext cx="4768850" cy="653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530" y="245596"/>
            <a:ext cx="1331259" cy="6688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코드 설명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43" y="998071"/>
            <a:ext cx="5756879" cy="49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Office PowerPoint</Application>
  <PresentationFormat>와이드스크린</PresentationFormat>
  <Paragraphs>17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미로 탈출 로봇</vt:lpstr>
      <vt:lpstr>코드 설명</vt:lpstr>
      <vt:lpstr>코드 설명</vt:lpstr>
      <vt:lpstr>코드 설명</vt:lpstr>
      <vt:lpstr>코드 설명</vt:lpstr>
      <vt:lpstr>코드 설명</vt:lpstr>
      <vt:lpstr>코드 설명</vt:lpstr>
      <vt:lpstr>코드 설명</vt:lpstr>
      <vt:lpstr>코드 설명</vt:lpstr>
      <vt:lpstr>코드 설명</vt:lpstr>
      <vt:lpstr>코드 설명</vt:lpstr>
      <vt:lpstr>Git hub 주소</vt:lpstr>
      <vt:lpstr>소감 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미로 탈출 로봇</dc:title>
  <dc:creator>LEE</dc:creator>
  <cp:lastModifiedBy>LEE</cp:lastModifiedBy>
  <cp:revision>2</cp:revision>
  <dcterms:created xsi:type="dcterms:W3CDTF">2018-02-21T01:09:59Z</dcterms:created>
  <dcterms:modified xsi:type="dcterms:W3CDTF">2018-02-21T01:14:31Z</dcterms:modified>
</cp:coreProperties>
</file>