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6F94C-3D79-41D0-80A4-0059CC41BB21}" v="15" dt="2020-01-31T15:49:23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t Tucoulou" userId="687fbe02847d55c4" providerId="LiveId" clId="{5796F94C-3D79-41D0-80A4-0059CC41BB21}"/>
    <pc:docChg chg="custSel addSld delSld modSld">
      <pc:chgData name="Thibaut Tucoulou" userId="687fbe02847d55c4" providerId="LiveId" clId="{5796F94C-3D79-41D0-80A4-0059CC41BB21}" dt="2020-01-31T15:50:55.888" v="1709" actId="20577"/>
      <pc:docMkLst>
        <pc:docMk/>
      </pc:docMkLst>
      <pc:sldChg chg="modSp">
        <pc:chgData name="Thibaut Tucoulou" userId="687fbe02847d55c4" providerId="LiveId" clId="{5796F94C-3D79-41D0-80A4-0059CC41BB21}" dt="2020-01-31T13:30:09.521" v="114" actId="1076"/>
        <pc:sldMkLst>
          <pc:docMk/>
          <pc:sldMk cId="3010409702" sldId="256"/>
        </pc:sldMkLst>
        <pc:spChg chg="mod">
          <ac:chgData name="Thibaut Tucoulou" userId="687fbe02847d55c4" providerId="LiveId" clId="{5796F94C-3D79-41D0-80A4-0059CC41BB21}" dt="2020-01-31T13:29:30.466" v="37" actId="20577"/>
          <ac:spMkLst>
            <pc:docMk/>
            <pc:sldMk cId="3010409702" sldId="256"/>
            <ac:spMk id="2" creationId="{EACD9D13-56CF-4B54-8660-CE3D04FDCCD4}"/>
          </ac:spMkLst>
        </pc:spChg>
        <pc:spChg chg="mod">
          <ac:chgData name="Thibaut Tucoulou" userId="687fbe02847d55c4" providerId="LiveId" clId="{5796F94C-3D79-41D0-80A4-0059CC41BB21}" dt="2020-01-31T13:30:09.521" v="114" actId="1076"/>
          <ac:spMkLst>
            <pc:docMk/>
            <pc:sldMk cId="3010409702" sldId="256"/>
            <ac:spMk id="3" creationId="{49887CCE-1BCF-4D15-A1BF-6E76E70DA4B8}"/>
          </ac:spMkLst>
        </pc:spChg>
      </pc:sldChg>
      <pc:sldChg chg="modSp add">
        <pc:chgData name="Thibaut Tucoulou" userId="687fbe02847d55c4" providerId="LiveId" clId="{5796F94C-3D79-41D0-80A4-0059CC41BB21}" dt="2020-01-31T13:32:56.215" v="247" actId="1076"/>
        <pc:sldMkLst>
          <pc:docMk/>
          <pc:sldMk cId="918170198" sldId="257"/>
        </pc:sldMkLst>
        <pc:spChg chg="mod">
          <ac:chgData name="Thibaut Tucoulou" userId="687fbe02847d55c4" providerId="LiveId" clId="{5796F94C-3D79-41D0-80A4-0059CC41BB21}" dt="2020-01-31T13:31:48.516" v="126" actId="1076"/>
          <ac:spMkLst>
            <pc:docMk/>
            <pc:sldMk cId="918170198" sldId="257"/>
            <ac:spMk id="2" creationId="{4E593388-75C0-45E2-8582-83BA35945CEE}"/>
          </ac:spMkLst>
        </pc:spChg>
        <pc:spChg chg="mod">
          <ac:chgData name="Thibaut Tucoulou" userId="687fbe02847d55c4" providerId="LiveId" clId="{5796F94C-3D79-41D0-80A4-0059CC41BB21}" dt="2020-01-31T13:32:56.215" v="247" actId="1076"/>
          <ac:spMkLst>
            <pc:docMk/>
            <pc:sldMk cId="918170198" sldId="257"/>
            <ac:spMk id="3" creationId="{5FB774A8-B80B-4EFF-AFB1-717B98B4D855}"/>
          </ac:spMkLst>
        </pc:spChg>
      </pc:sldChg>
      <pc:sldChg chg="modSp add">
        <pc:chgData name="Thibaut Tucoulou" userId="687fbe02847d55c4" providerId="LiveId" clId="{5796F94C-3D79-41D0-80A4-0059CC41BB21}" dt="2020-01-31T13:57:35.155" v="1518" actId="5793"/>
        <pc:sldMkLst>
          <pc:docMk/>
          <pc:sldMk cId="3321241653" sldId="258"/>
        </pc:sldMkLst>
        <pc:spChg chg="mod">
          <ac:chgData name="Thibaut Tucoulou" userId="687fbe02847d55c4" providerId="LiveId" clId="{5796F94C-3D79-41D0-80A4-0059CC41BB21}" dt="2020-01-31T13:57:28.122" v="1514" actId="1076"/>
          <ac:spMkLst>
            <pc:docMk/>
            <pc:sldMk cId="3321241653" sldId="258"/>
            <ac:spMk id="2" creationId="{F5DA8402-7EF5-4793-862F-46D265FAA59E}"/>
          </ac:spMkLst>
        </pc:spChg>
        <pc:spChg chg="mod">
          <ac:chgData name="Thibaut Tucoulou" userId="687fbe02847d55c4" providerId="LiveId" clId="{5796F94C-3D79-41D0-80A4-0059CC41BB21}" dt="2020-01-31T13:57:35.155" v="1518" actId="5793"/>
          <ac:spMkLst>
            <pc:docMk/>
            <pc:sldMk cId="3321241653" sldId="258"/>
            <ac:spMk id="3" creationId="{48AF2F5B-5AB7-4037-A3B4-875444E6EA63}"/>
          </ac:spMkLst>
        </pc:spChg>
      </pc:sldChg>
      <pc:sldChg chg="modSp add">
        <pc:chgData name="Thibaut Tucoulou" userId="687fbe02847d55c4" providerId="LiveId" clId="{5796F94C-3D79-41D0-80A4-0059CC41BB21}" dt="2020-01-31T15:50:55.888" v="1709" actId="20577"/>
        <pc:sldMkLst>
          <pc:docMk/>
          <pc:sldMk cId="4292269646" sldId="259"/>
        </pc:sldMkLst>
        <pc:spChg chg="mod">
          <ac:chgData name="Thibaut Tucoulou" userId="687fbe02847d55c4" providerId="LiveId" clId="{5796F94C-3D79-41D0-80A4-0059CC41BB21}" dt="2020-01-31T15:50:55.888" v="1709" actId="20577"/>
          <ac:spMkLst>
            <pc:docMk/>
            <pc:sldMk cId="4292269646" sldId="259"/>
            <ac:spMk id="2" creationId="{7E6AC0BD-724A-4E58-AB0D-B489C1C3579C}"/>
          </ac:spMkLst>
        </pc:spChg>
        <pc:spChg chg="mod">
          <ac:chgData name="Thibaut Tucoulou" userId="687fbe02847d55c4" providerId="LiveId" clId="{5796F94C-3D79-41D0-80A4-0059CC41BB21}" dt="2020-01-31T15:50:46.206" v="1705" actId="313"/>
          <ac:spMkLst>
            <pc:docMk/>
            <pc:sldMk cId="4292269646" sldId="259"/>
            <ac:spMk id="3" creationId="{0AB41ED2-D908-4B9F-9AEA-E33EDC827899}"/>
          </ac:spMkLst>
        </pc:spChg>
      </pc:sldChg>
      <pc:sldChg chg="add del">
        <pc:chgData name="Thibaut Tucoulou" userId="687fbe02847d55c4" providerId="LiveId" clId="{5796F94C-3D79-41D0-80A4-0059CC41BB21}" dt="2020-01-31T14:54:51.182" v="1519" actId="47"/>
        <pc:sldMkLst>
          <pc:docMk/>
          <pc:sldMk cId="1313337301" sldId="260"/>
        </pc:sldMkLst>
      </pc:sldChg>
      <pc:sldChg chg="addSp delSp modSp add mod setBg">
        <pc:chgData name="Thibaut Tucoulou" userId="687fbe02847d55c4" providerId="LiveId" clId="{5796F94C-3D79-41D0-80A4-0059CC41BB21}" dt="2020-01-31T13:48:44.571" v="1204" actId="1076"/>
        <pc:sldMkLst>
          <pc:docMk/>
          <pc:sldMk cId="830160523" sldId="261"/>
        </pc:sldMkLst>
        <pc:spChg chg="mod ord">
          <ac:chgData name="Thibaut Tucoulou" userId="687fbe02847d55c4" providerId="LiveId" clId="{5796F94C-3D79-41D0-80A4-0059CC41BB21}" dt="2020-01-31T13:48:44.571" v="1204" actId="1076"/>
          <ac:spMkLst>
            <pc:docMk/>
            <pc:sldMk cId="830160523" sldId="261"/>
            <ac:spMk id="2" creationId="{CED376AB-7ED6-4D2D-87C7-A6A829F0A1BC}"/>
          </ac:spMkLst>
        </pc:spChg>
        <pc:spChg chg="del">
          <ac:chgData name="Thibaut Tucoulou" userId="687fbe02847d55c4" providerId="LiveId" clId="{5796F94C-3D79-41D0-80A4-0059CC41BB21}" dt="2020-01-31T13:47:07.723" v="1089" actId="931"/>
          <ac:spMkLst>
            <pc:docMk/>
            <pc:sldMk cId="830160523" sldId="261"/>
            <ac:spMk id="3" creationId="{3F09A937-E882-487D-A945-064BAF220243}"/>
          </ac:spMkLst>
        </pc:spChg>
        <pc:spChg chg="add">
          <ac:chgData name="Thibaut Tucoulou" userId="687fbe02847d55c4" providerId="LiveId" clId="{5796F94C-3D79-41D0-80A4-0059CC41BB21}" dt="2020-01-31T13:48:33.955" v="1202" actId="26606"/>
          <ac:spMkLst>
            <pc:docMk/>
            <pc:sldMk cId="830160523" sldId="261"/>
            <ac:spMk id="14" creationId="{7E2BA2D5-46A3-46C0-98C9-A072D543B3AB}"/>
          </ac:spMkLst>
        </pc:spChg>
        <pc:picChg chg="add mod">
          <ac:chgData name="Thibaut Tucoulou" userId="687fbe02847d55c4" providerId="LiveId" clId="{5796F94C-3D79-41D0-80A4-0059CC41BB21}" dt="2020-01-31T13:48:33.955" v="1202" actId="26606"/>
          <ac:picMkLst>
            <pc:docMk/>
            <pc:sldMk cId="830160523" sldId="261"/>
            <ac:picMk id="5" creationId="{991C644C-E9C1-4076-B73F-652877860871}"/>
          </ac:picMkLst>
        </pc:picChg>
        <pc:picChg chg="add">
          <ac:chgData name="Thibaut Tucoulou" userId="687fbe02847d55c4" providerId="LiveId" clId="{5796F94C-3D79-41D0-80A4-0059CC41BB21}" dt="2020-01-31T13:48:33.955" v="1202" actId="26606"/>
          <ac:picMkLst>
            <pc:docMk/>
            <pc:sldMk cId="830160523" sldId="261"/>
            <ac:picMk id="10" creationId="{25496B42-CC46-4183-B481-887CD3E8C725}"/>
          </ac:picMkLst>
        </pc:picChg>
        <pc:picChg chg="add">
          <ac:chgData name="Thibaut Tucoulou" userId="687fbe02847d55c4" providerId="LiveId" clId="{5796F94C-3D79-41D0-80A4-0059CC41BB21}" dt="2020-01-31T13:48:33.955" v="1202" actId="26606"/>
          <ac:picMkLst>
            <pc:docMk/>
            <pc:sldMk cId="830160523" sldId="261"/>
            <ac:picMk id="12" creationId="{E2758CE0-F916-4DCE-88D1-71430BE441B2}"/>
          </ac:picMkLst>
        </pc:picChg>
        <pc:picChg chg="add">
          <ac:chgData name="Thibaut Tucoulou" userId="687fbe02847d55c4" providerId="LiveId" clId="{5796F94C-3D79-41D0-80A4-0059CC41BB21}" dt="2020-01-31T13:48:33.955" v="1202" actId="26606"/>
          <ac:picMkLst>
            <pc:docMk/>
            <pc:sldMk cId="830160523" sldId="261"/>
            <ac:picMk id="16" creationId="{3573895B-DA42-4260-AE1E-182BA4123286}"/>
          </ac:picMkLst>
        </pc:picChg>
      </pc:sldChg>
      <pc:sldChg chg="addSp modSp add">
        <pc:chgData name="Thibaut Tucoulou" userId="687fbe02847d55c4" providerId="LiveId" clId="{5796F94C-3D79-41D0-80A4-0059CC41BB21}" dt="2020-01-31T15:26:12.393" v="1523" actId="5793"/>
        <pc:sldMkLst>
          <pc:docMk/>
          <pc:sldMk cId="268195648" sldId="262"/>
        </pc:sldMkLst>
        <pc:spChg chg="mod">
          <ac:chgData name="Thibaut Tucoulou" userId="687fbe02847d55c4" providerId="LiveId" clId="{5796F94C-3D79-41D0-80A4-0059CC41BB21}" dt="2020-01-31T13:50:41.885" v="1220" actId="20577"/>
          <ac:spMkLst>
            <pc:docMk/>
            <pc:sldMk cId="268195648" sldId="262"/>
            <ac:spMk id="2" creationId="{56F75C3A-2B3F-4186-A72D-2596F1143067}"/>
          </ac:spMkLst>
        </pc:spChg>
        <pc:spChg chg="mod">
          <ac:chgData name="Thibaut Tucoulou" userId="687fbe02847d55c4" providerId="LiveId" clId="{5796F94C-3D79-41D0-80A4-0059CC41BB21}" dt="2020-01-31T13:52:28.140" v="1270" actId="1076"/>
          <ac:spMkLst>
            <pc:docMk/>
            <pc:sldMk cId="268195648" sldId="262"/>
            <ac:spMk id="3" creationId="{0274F39A-47EF-4CD2-B4A0-3A14E030FD39}"/>
          </ac:spMkLst>
        </pc:spChg>
        <pc:spChg chg="add mod">
          <ac:chgData name="Thibaut Tucoulou" userId="687fbe02847d55c4" providerId="LiveId" clId="{5796F94C-3D79-41D0-80A4-0059CC41BB21}" dt="2020-01-31T15:26:12.393" v="1523" actId="5793"/>
          <ac:spMkLst>
            <pc:docMk/>
            <pc:sldMk cId="268195648" sldId="262"/>
            <ac:spMk id="4" creationId="{B9A01A33-9005-4E65-A67C-44C4B71982D4}"/>
          </ac:spMkLst>
        </pc:spChg>
      </pc:sldChg>
      <pc:sldChg chg="addSp delSp modSp add mod setBg">
        <pc:chgData name="Thibaut Tucoulou" userId="687fbe02847d55c4" providerId="LiveId" clId="{5796F94C-3D79-41D0-80A4-0059CC41BB21}" dt="2020-01-31T15:27:28.745" v="1576" actId="1076"/>
        <pc:sldMkLst>
          <pc:docMk/>
          <pc:sldMk cId="1738551956" sldId="263"/>
        </pc:sldMkLst>
        <pc:spChg chg="mod ord">
          <ac:chgData name="Thibaut Tucoulou" userId="687fbe02847d55c4" providerId="LiveId" clId="{5796F94C-3D79-41D0-80A4-0059CC41BB21}" dt="2020-01-31T15:27:28.745" v="1576" actId="1076"/>
          <ac:spMkLst>
            <pc:docMk/>
            <pc:sldMk cId="1738551956" sldId="263"/>
            <ac:spMk id="2" creationId="{ADA3F1D6-862E-4528-80C6-7CB489DBC38E}"/>
          </ac:spMkLst>
        </pc:spChg>
        <pc:spChg chg="del">
          <ac:chgData name="Thibaut Tucoulou" userId="687fbe02847d55c4" providerId="LiveId" clId="{5796F94C-3D79-41D0-80A4-0059CC41BB21}" dt="2020-01-31T15:26:28.786" v="1525" actId="931"/>
          <ac:spMkLst>
            <pc:docMk/>
            <pc:sldMk cId="1738551956" sldId="263"/>
            <ac:spMk id="3" creationId="{3D73C46E-8F52-4275-A39F-0C2FEC56D071}"/>
          </ac:spMkLst>
        </pc:spChg>
        <pc:spChg chg="add mod">
          <ac:chgData name="Thibaut Tucoulou" userId="687fbe02847d55c4" providerId="LiveId" clId="{5796F94C-3D79-41D0-80A4-0059CC41BB21}" dt="2020-01-31T15:27:23.425" v="1574" actId="5793"/>
          <ac:spMkLst>
            <pc:docMk/>
            <pc:sldMk cId="1738551956" sldId="263"/>
            <ac:spMk id="9" creationId="{D57E8882-E9E5-482E-B277-212061202CF4}"/>
          </ac:spMkLst>
        </pc:spChg>
        <pc:spChg chg="add">
          <ac:chgData name="Thibaut Tucoulou" userId="687fbe02847d55c4" providerId="LiveId" clId="{5796F94C-3D79-41D0-80A4-0059CC41BB21}" dt="2020-01-31T15:26:34.080" v="1528" actId="26606"/>
          <ac:spMkLst>
            <pc:docMk/>
            <pc:sldMk cId="1738551956" sldId="263"/>
            <ac:spMk id="12" creationId="{48FE65CB-EFD8-497D-A30A-093E20EACB05}"/>
          </ac:spMkLst>
        </pc:spChg>
        <pc:picChg chg="add mod">
          <ac:chgData name="Thibaut Tucoulou" userId="687fbe02847d55c4" providerId="LiveId" clId="{5796F94C-3D79-41D0-80A4-0059CC41BB21}" dt="2020-01-31T15:26:46.315" v="1532" actId="1076"/>
          <ac:picMkLst>
            <pc:docMk/>
            <pc:sldMk cId="1738551956" sldId="263"/>
            <ac:picMk id="5" creationId="{38726F74-16A0-4845-8677-504E7E8B069F}"/>
          </ac:picMkLst>
        </pc:picChg>
        <pc:picChg chg="add">
          <ac:chgData name="Thibaut Tucoulou" userId="687fbe02847d55c4" providerId="LiveId" clId="{5796F94C-3D79-41D0-80A4-0059CC41BB21}" dt="2020-01-31T15:26:34.080" v="1528" actId="26606"/>
          <ac:picMkLst>
            <pc:docMk/>
            <pc:sldMk cId="1738551956" sldId="263"/>
            <ac:picMk id="14" creationId="{E3265C2A-0A58-43AD-A406-8F4478E28758}"/>
          </ac:picMkLst>
        </pc:picChg>
      </pc:sldChg>
      <pc:sldChg chg="modSp add">
        <pc:chgData name="Thibaut Tucoulou" userId="687fbe02847d55c4" providerId="LiveId" clId="{5796F94C-3D79-41D0-80A4-0059CC41BB21}" dt="2020-01-31T15:50:30.500" v="1704" actId="1076"/>
        <pc:sldMkLst>
          <pc:docMk/>
          <pc:sldMk cId="1578159208" sldId="264"/>
        </pc:sldMkLst>
        <pc:spChg chg="mod">
          <ac:chgData name="Thibaut Tucoulou" userId="687fbe02847d55c4" providerId="LiveId" clId="{5796F94C-3D79-41D0-80A4-0059CC41BB21}" dt="2020-01-31T15:50:30.500" v="1704" actId="1076"/>
          <ac:spMkLst>
            <pc:docMk/>
            <pc:sldMk cId="1578159208" sldId="264"/>
            <ac:spMk id="2" creationId="{C523BCA8-93A3-4C6E-87AE-80D104173426}"/>
          </ac:spMkLst>
        </pc:spChg>
        <pc:spChg chg="mod">
          <ac:chgData name="Thibaut Tucoulou" userId="687fbe02847d55c4" providerId="LiveId" clId="{5796F94C-3D79-41D0-80A4-0059CC41BB21}" dt="2020-01-31T15:50:26.079" v="1703" actId="5793"/>
          <ac:spMkLst>
            <pc:docMk/>
            <pc:sldMk cId="1578159208" sldId="264"/>
            <ac:spMk id="3" creationId="{0503411E-1B25-4B24-A9B3-FD68B7DC5D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1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74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00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74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56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09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42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154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7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98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73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8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40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52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24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5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89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05B4D0-DB9D-403C-9F8F-7F64BC1FB6D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DAC5DC-E1C7-4C5D-A979-2253583B66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08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D9D13-56CF-4B54-8660-CE3D04FDC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Incident manager process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887CCE-1BCF-4D15-A1BF-6E76E70D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3887" y="4157039"/>
            <a:ext cx="8689976" cy="1371599"/>
          </a:xfrm>
        </p:spPr>
        <p:txBody>
          <a:bodyPr/>
          <a:lstStyle/>
          <a:p>
            <a:r>
              <a:rPr lang="fr-FR" dirty="0"/>
              <a:t>Sujet </a:t>
            </a:r>
            <a:r>
              <a:rPr lang="fr-FR" dirty="0">
                <a:sym typeface="Wingdings" panose="05000000000000000000" pitchFamily="2" charset="2"/>
              </a:rPr>
              <a:t> Prédire le temps de complétion d’un incident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40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93388-75C0-45E2-8582-83BA3594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fr-FR" dirty="0"/>
              <a:t>Données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774A8-B80B-4EFF-AFB1-717B98B4D8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563035"/>
            <a:ext cx="10363826" cy="3424107"/>
          </a:xfrm>
        </p:spPr>
        <p:txBody>
          <a:bodyPr/>
          <a:lstStyle/>
          <a:p>
            <a:r>
              <a:rPr lang="fr-FR" dirty="0"/>
              <a:t>Nombre de lignes : 141 712 </a:t>
            </a:r>
          </a:p>
          <a:p>
            <a:r>
              <a:rPr lang="fr-FR" dirty="0"/>
              <a:t>Nombre d’incidents : 24 918 </a:t>
            </a:r>
          </a:p>
          <a:p>
            <a:r>
              <a:rPr lang="fr-FR" dirty="0">
                <a:sym typeface="Wingdings" panose="05000000000000000000" pitchFamily="2" charset="2"/>
              </a:rPr>
              <a:t> Environ 6 lignes par incident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17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A8402-7EF5-4793-862F-46D265FA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20195"/>
            <a:ext cx="10364451" cy="1596177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F2F5B-5AB7-4037-A3B4-875444E6EA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1929" y="1995948"/>
            <a:ext cx="10825942" cy="376575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Certaines valeurs avec « ? »</a:t>
            </a:r>
          </a:p>
          <a:p>
            <a:r>
              <a:rPr lang="fr-FR" dirty="0"/>
              <a:t>Des dates dans ce format : J/M/Y H:M:S</a:t>
            </a:r>
          </a:p>
          <a:p>
            <a:r>
              <a:rPr lang="fr-FR" dirty="0"/>
              <a:t>Colonnes presque vides </a:t>
            </a:r>
          </a:p>
          <a:p>
            <a:r>
              <a:rPr lang="fr-FR" dirty="0"/>
              <a:t>Colonne </a:t>
            </a:r>
            <a:r>
              <a:rPr lang="fr-FR" dirty="0" err="1"/>
              <a:t>number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IC0000047…</a:t>
            </a:r>
            <a:endParaRPr lang="fr-FR" dirty="0"/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Remplacer les « ? » par des -111 par exemple pour faciliter le traitement</a:t>
            </a:r>
          </a:p>
          <a:p>
            <a:r>
              <a:rPr lang="fr-FR" dirty="0">
                <a:sym typeface="Wingdings" panose="05000000000000000000" pitchFamily="2" charset="2"/>
              </a:rPr>
              <a:t> Transformation des dates en </a:t>
            </a:r>
            <a:r>
              <a:rPr lang="fr-FR" dirty="0" err="1">
                <a:sym typeface="Wingdings" panose="05000000000000000000" pitchFamily="2" charset="2"/>
              </a:rPr>
              <a:t>Datetime</a:t>
            </a:r>
            <a:r>
              <a:rPr lang="fr-FR" dirty="0">
                <a:sym typeface="Wingdings" panose="05000000000000000000" pitchFamily="2" charset="2"/>
              </a:rPr>
              <a:t> pour faciliter le calcul des </a:t>
            </a:r>
            <a:r>
              <a:rPr lang="fr-FR" dirty="0" err="1">
                <a:sym typeface="Wingdings" panose="05000000000000000000" pitchFamily="2" charset="2"/>
              </a:rPr>
              <a:t>TimeStamps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 Supprimer les colonnes inutiles</a:t>
            </a:r>
          </a:p>
          <a:p>
            <a:r>
              <a:rPr lang="fr-FR" dirty="0">
                <a:sym typeface="Wingdings" panose="05000000000000000000" pitchFamily="2" charset="2"/>
              </a:rPr>
              <a:t> Transformer les longs matricules en </a:t>
            </a:r>
            <a:r>
              <a:rPr lang="fr-FR" dirty="0" err="1">
                <a:sym typeface="Wingdings" panose="05000000000000000000" pitchFamily="2" charset="2"/>
              </a:rPr>
              <a:t>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24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3BCA8-93A3-4C6E-87AE-80D10417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742342"/>
            <a:ext cx="10364451" cy="1596177"/>
          </a:xfrm>
        </p:spPr>
        <p:txBody>
          <a:bodyPr/>
          <a:lstStyle/>
          <a:p>
            <a:r>
              <a:rPr lang="fr-FR" dirty="0"/>
              <a:t>Création de Timestamps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03411E-1B25-4B24-A9B3-FD68B7DC5D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931253"/>
            <a:ext cx="10363826" cy="3424107"/>
          </a:xfrm>
        </p:spPr>
        <p:txBody>
          <a:bodyPr/>
          <a:lstStyle/>
          <a:p>
            <a:r>
              <a:rPr lang="fr-FR" b="1" dirty="0"/>
              <a:t>Le timestamp représente le nombre de secondes qui s'est écoulé depuis le 1er janvier 1970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/>
              <a:t>Donc très utile pour des calculs lorsque l’on manipule des dates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815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AC0BD-724A-4E58-AB0D-B489C1C3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 à </a:t>
            </a:r>
            <a:r>
              <a:rPr lang="fr-FR" dirty="0" err="1"/>
              <a:t>prEdire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41ED2-D908-4B9F-9AEA-E33EDC8278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 Enoncé : Prédire le temps de complétion d’un incident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Donc deux variables sont intéressantes : « </a:t>
            </a:r>
            <a:r>
              <a:rPr lang="fr-FR" dirty="0" err="1">
                <a:sym typeface="Wingdings" panose="05000000000000000000" pitchFamily="2" charset="2"/>
              </a:rPr>
              <a:t>resolved_at</a:t>
            </a:r>
            <a:r>
              <a:rPr lang="fr-FR" dirty="0">
                <a:sym typeface="Wingdings" panose="05000000000000000000" pitchFamily="2" charset="2"/>
              </a:rPr>
              <a:t> »  et « </a:t>
            </a:r>
            <a:r>
              <a:rPr lang="fr-FR" dirty="0" err="1">
                <a:sym typeface="Wingdings" panose="05000000000000000000" pitchFamily="2" charset="2"/>
              </a:rPr>
              <a:t>closed_at</a:t>
            </a:r>
            <a:r>
              <a:rPr lang="fr-FR" dirty="0">
                <a:sym typeface="Wingdings" panose="05000000000000000000" pitchFamily="2" charset="2"/>
              </a:rPr>
              <a:t> »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Création d’une variable « </a:t>
            </a:r>
            <a:r>
              <a:rPr lang="fr-FR" dirty="0" err="1">
                <a:sym typeface="Wingdings" panose="05000000000000000000" pitchFamily="2" charset="2"/>
              </a:rPr>
              <a:t>remaining</a:t>
            </a:r>
            <a:r>
              <a:rPr lang="fr-FR" dirty="0">
                <a:sym typeface="Wingdings" panose="05000000000000000000" pitchFamily="2" charset="2"/>
              </a:rPr>
              <a:t>-time » qui correspondra à la différence entre ces deux variables et qui sera donc notre variable de prédiction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226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91C644C-E9C1-4076-B73F-6528778608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11" y="957486"/>
            <a:ext cx="5312250" cy="494039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D376AB-7ED6-4D2D-87C7-A6A829F0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031" y="957486"/>
            <a:ext cx="4326343" cy="33559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Suppression de variables pour </a:t>
            </a:r>
            <a:r>
              <a:rPr lang="en-US" sz="3000" dirty="0" err="1"/>
              <a:t>alléger</a:t>
            </a:r>
            <a:r>
              <a:rPr lang="en-US" sz="3000" dirty="0"/>
              <a:t> la database et pour que </a:t>
            </a:r>
            <a:r>
              <a:rPr lang="en-US" sz="3000" dirty="0" err="1"/>
              <a:t>l’algorithme</a:t>
            </a:r>
            <a:r>
              <a:rPr lang="en-US" sz="3000" dirty="0"/>
              <a:t> </a:t>
            </a:r>
            <a:r>
              <a:rPr lang="en-US" sz="3000" dirty="0" err="1"/>
              <a:t>soit</a:t>
            </a:r>
            <a:r>
              <a:rPr lang="en-US" sz="3000" dirty="0"/>
              <a:t> plus </a:t>
            </a:r>
            <a:r>
              <a:rPr lang="en-US" sz="3000" dirty="0" err="1"/>
              <a:t>perfomant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3016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75C3A-2B3F-4186-A72D-2596F114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Modeles</a:t>
            </a:r>
            <a:r>
              <a:rPr lang="fr-FR" dirty="0"/>
              <a:t> testés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4F39A-47EF-4CD2-B4A0-3A14E030FD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9499" y="2690942"/>
            <a:ext cx="10363826" cy="3424107"/>
          </a:xfrm>
        </p:spPr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r>
              <a:rPr lang="fr-FR" dirty="0" err="1"/>
              <a:t>Random</a:t>
            </a:r>
            <a:r>
              <a:rPr lang="fr-FR" dirty="0"/>
              <a:t> Forest </a:t>
            </a:r>
          </a:p>
          <a:p>
            <a:r>
              <a:rPr lang="fr-FR" dirty="0"/>
              <a:t>Ada boost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A01A33-9005-4E65-A67C-44C4B71982D4}"/>
              </a:ext>
            </a:extLst>
          </p:cNvPr>
          <p:cNvSpPr txBox="1"/>
          <p:nvPr/>
        </p:nvSpPr>
        <p:spPr>
          <a:xfrm>
            <a:off x="5378862" y="3210147"/>
            <a:ext cx="613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Jouer avec les hyperparamètres pour trouver le modèle optimal</a:t>
            </a:r>
          </a:p>
        </p:txBody>
      </p:sp>
    </p:spTree>
    <p:extLst>
      <p:ext uri="{BB962C8B-B14F-4D97-AF65-F5344CB8AC3E}">
        <p14:creationId xmlns:p14="http://schemas.microsoft.com/office/powerpoint/2010/main" val="26819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8726F74-16A0-4845-8677-504E7E8B0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78" y="281919"/>
            <a:ext cx="5458147" cy="657608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A3F1D6-862E-4528-80C6-7CB489DB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726" y="2533649"/>
            <a:ext cx="3490767" cy="16050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Random Forest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meilleure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précision</a:t>
            </a:r>
            <a:br>
              <a:rPr lang="en-US" dirty="0"/>
            </a:b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7E8882-E9E5-482E-B277-212061202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8551956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93</TotalTime>
  <Words>224</Words>
  <Application>Microsoft Office PowerPoint</Application>
  <PresentationFormat>Grand écran</PresentationFormat>
  <Paragraphs>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Ronds dans l’eau</vt:lpstr>
      <vt:lpstr>Incident manager process</vt:lpstr>
      <vt:lpstr>Données :</vt:lpstr>
      <vt:lpstr>Data cleaning</vt:lpstr>
      <vt:lpstr>Création de Timestamps</vt:lpstr>
      <vt:lpstr>Variable à prEdire</vt:lpstr>
      <vt:lpstr>Suppression de variables pour alléger la database et pour que l’algorithme soit plus perfomant</vt:lpstr>
      <vt:lpstr>Modeles testés</vt:lpstr>
      <vt:lpstr>Random Forest  meilleure précision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Tucoulou</dc:creator>
  <cp:lastModifiedBy>Thibaut Tucoulou</cp:lastModifiedBy>
  <cp:revision>1</cp:revision>
  <dcterms:created xsi:type="dcterms:W3CDTF">2020-01-31T13:27:41Z</dcterms:created>
  <dcterms:modified xsi:type="dcterms:W3CDTF">2020-01-31T15:51:06Z</dcterms:modified>
</cp:coreProperties>
</file>