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06" r:id="rId3"/>
    <p:sldId id="331" r:id="rId4"/>
    <p:sldId id="332" r:id="rId5"/>
    <p:sldId id="333" r:id="rId6"/>
    <p:sldId id="334" r:id="rId7"/>
    <p:sldId id="335" r:id="rId8"/>
    <p:sldId id="307" r:id="rId9"/>
    <p:sldId id="314" r:id="rId10"/>
    <p:sldId id="320" r:id="rId11"/>
    <p:sldId id="309" r:id="rId12"/>
    <p:sldId id="308" r:id="rId13"/>
    <p:sldId id="315" r:id="rId14"/>
    <p:sldId id="312" r:id="rId15"/>
    <p:sldId id="316" r:id="rId16"/>
    <p:sldId id="318" r:id="rId17"/>
    <p:sldId id="321" r:id="rId18"/>
    <p:sldId id="319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DEA09-2410-4835-BCD9-7CD8EC882E9D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F419E57-08F8-4149-95D8-5FFEDC705E0F}">
      <dgm:prSet phldrT="[Text]"/>
      <dgm:spPr/>
      <dgm:t>
        <a:bodyPr/>
        <a:lstStyle/>
        <a:p>
          <a:r>
            <a:rPr lang="en-US" dirty="0">
              <a:latin typeface="Times" panose="02020603050405020304" pitchFamily="18" charset="0"/>
              <a:cs typeface="Times" panose="02020603050405020304" pitchFamily="18" charset="0"/>
            </a:rPr>
            <a:t>Content consistency</a:t>
          </a:r>
        </a:p>
      </dgm:t>
    </dgm:pt>
    <dgm:pt modelId="{C7B9D0F4-337B-4566-9BC2-882D2731F2A5}" type="parTrans" cxnId="{371CE466-30AB-4EAB-8A6E-B5B52B1BED99}">
      <dgm:prSet/>
      <dgm:spPr/>
      <dgm:t>
        <a:bodyPr/>
        <a:lstStyle/>
        <a:p>
          <a:endParaRPr lang="en-US"/>
        </a:p>
      </dgm:t>
    </dgm:pt>
    <dgm:pt modelId="{24BC65AE-AEBC-443B-9557-F0E52D55C9A7}" type="sibTrans" cxnId="{371CE466-30AB-4EAB-8A6E-B5B52B1BED99}">
      <dgm:prSet/>
      <dgm:spPr/>
      <dgm:t>
        <a:bodyPr/>
        <a:lstStyle/>
        <a:p>
          <a:endParaRPr lang="en-US"/>
        </a:p>
      </dgm:t>
    </dgm:pt>
    <dgm:pt modelId="{327198FC-C094-48B0-87F8-0298F53C94B9}">
      <dgm:prSet phldrT="[Text]"/>
      <dgm:spPr/>
      <dgm:t>
        <a:bodyPr/>
        <a:lstStyle/>
        <a:p>
          <a:r>
            <a:rPr lang="en-US" dirty="0">
              <a:latin typeface="Times" panose="02020603050405020304" pitchFamily="18" charset="0"/>
              <a:cs typeface="Times" panose="02020603050405020304" pitchFamily="18" charset="0"/>
            </a:rPr>
            <a:t>Question understanding</a:t>
          </a:r>
        </a:p>
      </dgm:t>
    </dgm:pt>
    <dgm:pt modelId="{78B7122E-9717-4D07-8042-D432343E3613}" type="parTrans" cxnId="{C9C64849-2C32-415B-A62D-98D4E2747E7D}">
      <dgm:prSet/>
      <dgm:spPr/>
      <dgm:t>
        <a:bodyPr/>
        <a:lstStyle/>
        <a:p>
          <a:endParaRPr lang="en-US"/>
        </a:p>
      </dgm:t>
    </dgm:pt>
    <dgm:pt modelId="{E2A5DE61-FF00-43A4-B96B-0740E955B4E9}" type="sibTrans" cxnId="{C9C64849-2C32-415B-A62D-98D4E2747E7D}">
      <dgm:prSet/>
      <dgm:spPr/>
      <dgm:t>
        <a:bodyPr/>
        <a:lstStyle/>
        <a:p>
          <a:endParaRPr lang="en-US"/>
        </a:p>
      </dgm:t>
    </dgm:pt>
    <dgm:pt modelId="{1457E04F-4EDD-4C84-BDED-1B38705DAB79}">
      <dgm:prSet phldrT="[Text]"/>
      <dgm:spPr/>
      <dgm:t>
        <a:bodyPr/>
        <a:lstStyle/>
        <a:p>
          <a:r>
            <a:rPr lang="en-US" dirty="0">
              <a:latin typeface="Times" panose="02020603050405020304" pitchFamily="18" charset="0"/>
              <a:cs typeface="Times" panose="02020603050405020304" pitchFamily="18" charset="0"/>
            </a:rPr>
            <a:t>Vocabulary and grammar</a:t>
          </a:r>
        </a:p>
      </dgm:t>
    </dgm:pt>
    <dgm:pt modelId="{18C04C1B-DE04-47CD-A3E6-3C9E2B1A6875}" type="parTrans" cxnId="{D4BE62C2-9B74-4D81-A991-5C98F1D4CF2E}">
      <dgm:prSet/>
      <dgm:spPr/>
      <dgm:t>
        <a:bodyPr/>
        <a:lstStyle/>
        <a:p>
          <a:endParaRPr lang="en-US"/>
        </a:p>
      </dgm:t>
    </dgm:pt>
    <dgm:pt modelId="{4E63C2AE-B8F0-41A2-A699-071F89973044}" type="sibTrans" cxnId="{D4BE62C2-9B74-4D81-A991-5C98F1D4CF2E}">
      <dgm:prSet/>
      <dgm:spPr/>
      <dgm:t>
        <a:bodyPr/>
        <a:lstStyle/>
        <a:p>
          <a:endParaRPr lang="en-US"/>
        </a:p>
      </dgm:t>
    </dgm:pt>
    <dgm:pt modelId="{26D68113-B02A-4698-8242-F34318AC481F}">
      <dgm:prSet phldrT="[Text]"/>
      <dgm:spPr/>
      <dgm:t>
        <a:bodyPr/>
        <a:lstStyle/>
        <a:p>
          <a:r>
            <a:rPr lang="en-US" dirty="0">
              <a:latin typeface="Times" panose="02020603050405020304" pitchFamily="18" charset="0"/>
              <a:cs typeface="Times" panose="02020603050405020304" pitchFamily="18" charset="0"/>
            </a:rPr>
            <a:t>Accent and pronunciation</a:t>
          </a:r>
        </a:p>
      </dgm:t>
    </dgm:pt>
    <dgm:pt modelId="{DE87ECC7-5AB4-455F-B358-6FA1934A91D6}" type="parTrans" cxnId="{56873C6C-6331-4B64-BFBF-BF3F141CAA28}">
      <dgm:prSet/>
      <dgm:spPr/>
      <dgm:t>
        <a:bodyPr/>
        <a:lstStyle/>
        <a:p>
          <a:endParaRPr lang="en-US"/>
        </a:p>
      </dgm:t>
    </dgm:pt>
    <dgm:pt modelId="{390F936D-9C71-465C-9EBF-0929083792CF}" type="sibTrans" cxnId="{56873C6C-6331-4B64-BFBF-BF3F141CAA28}">
      <dgm:prSet/>
      <dgm:spPr/>
      <dgm:t>
        <a:bodyPr/>
        <a:lstStyle/>
        <a:p>
          <a:endParaRPr lang="en-US"/>
        </a:p>
      </dgm:t>
    </dgm:pt>
    <dgm:pt modelId="{5BA49891-BA30-4BEF-A9EC-B68F4DDAAC07}" type="pres">
      <dgm:prSet presAssocID="{D6FDEA09-2410-4835-BCD9-7CD8EC882E9D}" presName="linear" presStyleCnt="0">
        <dgm:presLayoutVars>
          <dgm:dir/>
          <dgm:animLvl val="lvl"/>
          <dgm:resizeHandles val="exact"/>
        </dgm:presLayoutVars>
      </dgm:prSet>
      <dgm:spPr/>
    </dgm:pt>
    <dgm:pt modelId="{C03358B7-1E2E-435D-89BA-AEE0A4586838}" type="pres">
      <dgm:prSet presAssocID="{2F419E57-08F8-4149-95D8-5FFEDC705E0F}" presName="parentLin" presStyleCnt="0"/>
      <dgm:spPr/>
    </dgm:pt>
    <dgm:pt modelId="{D1A8620C-6747-410B-AA23-A02936C266EA}" type="pres">
      <dgm:prSet presAssocID="{2F419E57-08F8-4149-95D8-5FFEDC705E0F}" presName="parentLeftMargin" presStyleLbl="node1" presStyleIdx="0" presStyleCnt="4"/>
      <dgm:spPr/>
    </dgm:pt>
    <dgm:pt modelId="{FA9FF961-2119-495E-8671-DA8F3BD6E19E}" type="pres">
      <dgm:prSet presAssocID="{2F419E57-08F8-4149-95D8-5FFEDC705E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224EC-3C96-4A00-84D4-E7776B85E615}" type="pres">
      <dgm:prSet presAssocID="{2F419E57-08F8-4149-95D8-5FFEDC705E0F}" presName="negativeSpace" presStyleCnt="0"/>
      <dgm:spPr/>
    </dgm:pt>
    <dgm:pt modelId="{E7A6FD19-5D82-4E8C-B482-4BFF5FBF3914}" type="pres">
      <dgm:prSet presAssocID="{2F419E57-08F8-4149-95D8-5FFEDC705E0F}" presName="childText" presStyleLbl="conFgAcc1" presStyleIdx="0" presStyleCnt="4">
        <dgm:presLayoutVars>
          <dgm:bulletEnabled val="1"/>
        </dgm:presLayoutVars>
      </dgm:prSet>
      <dgm:spPr/>
    </dgm:pt>
    <dgm:pt modelId="{DA83255D-8F79-402F-B2EE-F15E864A5066}" type="pres">
      <dgm:prSet presAssocID="{24BC65AE-AEBC-443B-9557-F0E52D55C9A7}" presName="spaceBetweenRectangles" presStyleCnt="0"/>
      <dgm:spPr/>
    </dgm:pt>
    <dgm:pt modelId="{9588737A-3928-4FBD-84CD-B7771F67A8E8}" type="pres">
      <dgm:prSet presAssocID="{327198FC-C094-48B0-87F8-0298F53C94B9}" presName="parentLin" presStyleCnt="0"/>
      <dgm:spPr/>
    </dgm:pt>
    <dgm:pt modelId="{CE8AC6D2-E778-4234-8CB6-4F5DD077F3F7}" type="pres">
      <dgm:prSet presAssocID="{327198FC-C094-48B0-87F8-0298F53C94B9}" presName="parentLeftMargin" presStyleLbl="node1" presStyleIdx="0" presStyleCnt="4"/>
      <dgm:spPr/>
    </dgm:pt>
    <dgm:pt modelId="{39646148-4D42-498D-A517-0F2A2429425F}" type="pres">
      <dgm:prSet presAssocID="{327198FC-C094-48B0-87F8-0298F53C94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3BE3A8-A156-48B5-875A-C280EDD9A65B}" type="pres">
      <dgm:prSet presAssocID="{327198FC-C094-48B0-87F8-0298F53C94B9}" presName="negativeSpace" presStyleCnt="0"/>
      <dgm:spPr/>
    </dgm:pt>
    <dgm:pt modelId="{27CE6780-5A49-4D6E-B5B4-CF00EDCE0B1D}" type="pres">
      <dgm:prSet presAssocID="{327198FC-C094-48B0-87F8-0298F53C94B9}" presName="childText" presStyleLbl="conFgAcc1" presStyleIdx="1" presStyleCnt="4">
        <dgm:presLayoutVars>
          <dgm:bulletEnabled val="1"/>
        </dgm:presLayoutVars>
      </dgm:prSet>
      <dgm:spPr/>
    </dgm:pt>
    <dgm:pt modelId="{7693DDB8-94ED-4B0A-A26D-62969D6ED696}" type="pres">
      <dgm:prSet presAssocID="{E2A5DE61-FF00-43A4-B96B-0740E955B4E9}" presName="spaceBetweenRectangles" presStyleCnt="0"/>
      <dgm:spPr/>
    </dgm:pt>
    <dgm:pt modelId="{263A6484-DC33-47AD-BA50-8DEC1D9D9678}" type="pres">
      <dgm:prSet presAssocID="{1457E04F-4EDD-4C84-BDED-1B38705DAB79}" presName="parentLin" presStyleCnt="0"/>
      <dgm:spPr/>
    </dgm:pt>
    <dgm:pt modelId="{67F1F81A-ABF7-4F0E-AC02-2363DE15AB24}" type="pres">
      <dgm:prSet presAssocID="{1457E04F-4EDD-4C84-BDED-1B38705DAB79}" presName="parentLeftMargin" presStyleLbl="node1" presStyleIdx="1" presStyleCnt="4"/>
      <dgm:spPr/>
    </dgm:pt>
    <dgm:pt modelId="{A409F43E-5400-411B-BDC7-0EC0313750BE}" type="pres">
      <dgm:prSet presAssocID="{1457E04F-4EDD-4C84-BDED-1B38705DA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ACF581-3E1C-48F6-BA66-929AB66860B6}" type="pres">
      <dgm:prSet presAssocID="{1457E04F-4EDD-4C84-BDED-1B38705DAB79}" presName="negativeSpace" presStyleCnt="0"/>
      <dgm:spPr/>
    </dgm:pt>
    <dgm:pt modelId="{4B466A9B-E8B6-49CC-86AA-4D2D1E96CCB9}" type="pres">
      <dgm:prSet presAssocID="{1457E04F-4EDD-4C84-BDED-1B38705DAB79}" presName="childText" presStyleLbl="conFgAcc1" presStyleIdx="2" presStyleCnt="4">
        <dgm:presLayoutVars>
          <dgm:bulletEnabled val="1"/>
        </dgm:presLayoutVars>
      </dgm:prSet>
      <dgm:spPr/>
    </dgm:pt>
    <dgm:pt modelId="{D6ADA620-EB7F-4EDC-82F9-6753C2220512}" type="pres">
      <dgm:prSet presAssocID="{4E63C2AE-B8F0-41A2-A699-071F89973044}" presName="spaceBetweenRectangles" presStyleCnt="0"/>
      <dgm:spPr/>
    </dgm:pt>
    <dgm:pt modelId="{EF2E7A5C-7F57-41A1-84AB-A73B0D76E5A9}" type="pres">
      <dgm:prSet presAssocID="{26D68113-B02A-4698-8242-F34318AC481F}" presName="parentLin" presStyleCnt="0"/>
      <dgm:spPr/>
    </dgm:pt>
    <dgm:pt modelId="{C9CF5607-4B0A-44F1-9591-71B4BBEE1262}" type="pres">
      <dgm:prSet presAssocID="{26D68113-B02A-4698-8242-F34318AC481F}" presName="parentLeftMargin" presStyleLbl="node1" presStyleIdx="2" presStyleCnt="4"/>
      <dgm:spPr/>
    </dgm:pt>
    <dgm:pt modelId="{3733D2B4-472E-460B-971D-3FA3BD8443B0}" type="pres">
      <dgm:prSet presAssocID="{26D68113-B02A-4698-8242-F34318AC48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F070C9-1466-452A-9987-37403BFECDA2}" type="pres">
      <dgm:prSet presAssocID="{26D68113-B02A-4698-8242-F34318AC481F}" presName="negativeSpace" presStyleCnt="0"/>
      <dgm:spPr/>
    </dgm:pt>
    <dgm:pt modelId="{AECD36BA-5C18-4936-8E37-270EE63E8BCE}" type="pres">
      <dgm:prSet presAssocID="{26D68113-B02A-4698-8242-F34318AC48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6F3105-18CD-4BE7-B88F-4FBBB3A12ECC}" type="presOf" srcId="{327198FC-C094-48B0-87F8-0298F53C94B9}" destId="{CE8AC6D2-E778-4234-8CB6-4F5DD077F3F7}" srcOrd="0" destOrd="0" presId="urn:microsoft.com/office/officeart/2005/8/layout/list1"/>
    <dgm:cxn modelId="{C9C64849-2C32-415B-A62D-98D4E2747E7D}" srcId="{D6FDEA09-2410-4835-BCD9-7CD8EC882E9D}" destId="{327198FC-C094-48B0-87F8-0298F53C94B9}" srcOrd="1" destOrd="0" parTransId="{78B7122E-9717-4D07-8042-D432343E3613}" sibTransId="{E2A5DE61-FF00-43A4-B96B-0740E955B4E9}"/>
    <dgm:cxn modelId="{371CE466-30AB-4EAB-8A6E-B5B52B1BED99}" srcId="{D6FDEA09-2410-4835-BCD9-7CD8EC882E9D}" destId="{2F419E57-08F8-4149-95D8-5FFEDC705E0F}" srcOrd="0" destOrd="0" parTransId="{C7B9D0F4-337B-4566-9BC2-882D2731F2A5}" sibTransId="{24BC65AE-AEBC-443B-9557-F0E52D55C9A7}"/>
    <dgm:cxn modelId="{56873C6C-6331-4B64-BFBF-BF3F141CAA28}" srcId="{D6FDEA09-2410-4835-BCD9-7CD8EC882E9D}" destId="{26D68113-B02A-4698-8242-F34318AC481F}" srcOrd="3" destOrd="0" parTransId="{DE87ECC7-5AB4-455F-B358-6FA1934A91D6}" sibTransId="{390F936D-9C71-465C-9EBF-0929083792CF}"/>
    <dgm:cxn modelId="{1D452373-19C8-4613-833C-4A8DE3A41F0B}" type="presOf" srcId="{2F419E57-08F8-4149-95D8-5FFEDC705E0F}" destId="{FA9FF961-2119-495E-8671-DA8F3BD6E19E}" srcOrd="1" destOrd="0" presId="urn:microsoft.com/office/officeart/2005/8/layout/list1"/>
    <dgm:cxn modelId="{7ABD6086-BA53-4984-8A1A-6E9475C7C731}" type="presOf" srcId="{1457E04F-4EDD-4C84-BDED-1B38705DAB79}" destId="{A409F43E-5400-411B-BDC7-0EC0313750BE}" srcOrd="1" destOrd="0" presId="urn:microsoft.com/office/officeart/2005/8/layout/list1"/>
    <dgm:cxn modelId="{4F4D1BA2-3DA4-499B-95C3-315D2119D504}" type="presOf" srcId="{D6FDEA09-2410-4835-BCD9-7CD8EC882E9D}" destId="{5BA49891-BA30-4BEF-A9EC-B68F4DDAAC07}" srcOrd="0" destOrd="0" presId="urn:microsoft.com/office/officeart/2005/8/layout/list1"/>
    <dgm:cxn modelId="{9D9D63B4-104D-447B-A22F-D8C0480B7C2A}" type="presOf" srcId="{1457E04F-4EDD-4C84-BDED-1B38705DAB79}" destId="{67F1F81A-ABF7-4F0E-AC02-2363DE15AB24}" srcOrd="0" destOrd="0" presId="urn:microsoft.com/office/officeart/2005/8/layout/list1"/>
    <dgm:cxn modelId="{D4BE62C2-9B74-4D81-A991-5C98F1D4CF2E}" srcId="{D6FDEA09-2410-4835-BCD9-7CD8EC882E9D}" destId="{1457E04F-4EDD-4C84-BDED-1B38705DAB79}" srcOrd="2" destOrd="0" parTransId="{18C04C1B-DE04-47CD-A3E6-3C9E2B1A6875}" sibTransId="{4E63C2AE-B8F0-41A2-A699-071F89973044}"/>
    <dgm:cxn modelId="{268A20C4-20EB-4AB5-8F59-B7A277D3CF9F}" type="presOf" srcId="{327198FC-C094-48B0-87F8-0298F53C94B9}" destId="{39646148-4D42-498D-A517-0F2A2429425F}" srcOrd="1" destOrd="0" presId="urn:microsoft.com/office/officeart/2005/8/layout/list1"/>
    <dgm:cxn modelId="{4BCE79CA-FEFE-4C23-A6B7-7E8AFBCE1DAE}" type="presOf" srcId="{26D68113-B02A-4698-8242-F34318AC481F}" destId="{C9CF5607-4B0A-44F1-9591-71B4BBEE1262}" srcOrd="0" destOrd="0" presId="urn:microsoft.com/office/officeart/2005/8/layout/list1"/>
    <dgm:cxn modelId="{528FCBDA-9D5C-41B3-B1B4-23F0CCAE804C}" type="presOf" srcId="{26D68113-B02A-4698-8242-F34318AC481F}" destId="{3733D2B4-472E-460B-971D-3FA3BD8443B0}" srcOrd="1" destOrd="0" presId="urn:microsoft.com/office/officeart/2005/8/layout/list1"/>
    <dgm:cxn modelId="{64F2BDE5-CE42-4992-94F0-081A238D4AFA}" type="presOf" srcId="{2F419E57-08F8-4149-95D8-5FFEDC705E0F}" destId="{D1A8620C-6747-410B-AA23-A02936C266EA}" srcOrd="0" destOrd="0" presId="urn:microsoft.com/office/officeart/2005/8/layout/list1"/>
    <dgm:cxn modelId="{1B331A27-26F6-4B81-91F4-B84D1F132926}" type="presParOf" srcId="{5BA49891-BA30-4BEF-A9EC-B68F4DDAAC07}" destId="{C03358B7-1E2E-435D-89BA-AEE0A4586838}" srcOrd="0" destOrd="0" presId="urn:microsoft.com/office/officeart/2005/8/layout/list1"/>
    <dgm:cxn modelId="{6207B906-514E-49A7-9912-34AF55E085EC}" type="presParOf" srcId="{C03358B7-1E2E-435D-89BA-AEE0A4586838}" destId="{D1A8620C-6747-410B-AA23-A02936C266EA}" srcOrd="0" destOrd="0" presId="urn:microsoft.com/office/officeart/2005/8/layout/list1"/>
    <dgm:cxn modelId="{C4040F34-676D-4783-B111-DB93797AE12A}" type="presParOf" srcId="{C03358B7-1E2E-435D-89BA-AEE0A4586838}" destId="{FA9FF961-2119-495E-8671-DA8F3BD6E19E}" srcOrd="1" destOrd="0" presId="urn:microsoft.com/office/officeart/2005/8/layout/list1"/>
    <dgm:cxn modelId="{EF806D62-1437-49E4-938A-74E84D5AE69A}" type="presParOf" srcId="{5BA49891-BA30-4BEF-A9EC-B68F4DDAAC07}" destId="{705224EC-3C96-4A00-84D4-E7776B85E615}" srcOrd="1" destOrd="0" presId="urn:microsoft.com/office/officeart/2005/8/layout/list1"/>
    <dgm:cxn modelId="{2C186257-A02B-4AFB-AFE2-13A1AB646943}" type="presParOf" srcId="{5BA49891-BA30-4BEF-A9EC-B68F4DDAAC07}" destId="{E7A6FD19-5D82-4E8C-B482-4BFF5FBF3914}" srcOrd="2" destOrd="0" presId="urn:microsoft.com/office/officeart/2005/8/layout/list1"/>
    <dgm:cxn modelId="{AA69A449-3EDE-4E79-AF0F-8ADC14940024}" type="presParOf" srcId="{5BA49891-BA30-4BEF-A9EC-B68F4DDAAC07}" destId="{DA83255D-8F79-402F-B2EE-F15E864A5066}" srcOrd="3" destOrd="0" presId="urn:microsoft.com/office/officeart/2005/8/layout/list1"/>
    <dgm:cxn modelId="{978EFFAD-3B34-4528-AF5E-2885C6E82FC0}" type="presParOf" srcId="{5BA49891-BA30-4BEF-A9EC-B68F4DDAAC07}" destId="{9588737A-3928-4FBD-84CD-B7771F67A8E8}" srcOrd="4" destOrd="0" presId="urn:microsoft.com/office/officeart/2005/8/layout/list1"/>
    <dgm:cxn modelId="{CD1523F1-9B0D-4053-9C57-4DDBE6153A8B}" type="presParOf" srcId="{9588737A-3928-4FBD-84CD-B7771F67A8E8}" destId="{CE8AC6D2-E778-4234-8CB6-4F5DD077F3F7}" srcOrd="0" destOrd="0" presId="urn:microsoft.com/office/officeart/2005/8/layout/list1"/>
    <dgm:cxn modelId="{A393105B-FEAA-4D97-AD82-126BC09C7104}" type="presParOf" srcId="{9588737A-3928-4FBD-84CD-B7771F67A8E8}" destId="{39646148-4D42-498D-A517-0F2A2429425F}" srcOrd="1" destOrd="0" presId="urn:microsoft.com/office/officeart/2005/8/layout/list1"/>
    <dgm:cxn modelId="{42E09C9B-6DE8-4675-88BD-2ABA3A187B06}" type="presParOf" srcId="{5BA49891-BA30-4BEF-A9EC-B68F4DDAAC07}" destId="{B03BE3A8-A156-48B5-875A-C280EDD9A65B}" srcOrd="5" destOrd="0" presId="urn:microsoft.com/office/officeart/2005/8/layout/list1"/>
    <dgm:cxn modelId="{16E12F6F-193F-475D-9280-3991E29AE467}" type="presParOf" srcId="{5BA49891-BA30-4BEF-A9EC-B68F4DDAAC07}" destId="{27CE6780-5A49-4D6E-B5B4-CF00EDCE0B1D}" srcOrd="6" destOrd="0" presId="urn:microsoft.com/office/officeart/2005/8/layout/list1"/>
    <dgm:cxn modelId="{926BACAE-A365-4B8D-A5F8-E4644CED1C6B}" type="presParOf" srcId="{5BA49891-BA30-4BEF-A9EC-B68F4DDAAC07}" destId="{7693DDB8-94ED-4B0A-A26D-62969D6ED696}" srcOrd="7" destOrd="0" presId="urn:microsoft.com/office/officeart/2005/8/layout/list1"/>
    <dgm:cxn modelId="{32D37567-F455-42BD-B12E-734D7957551B}" type="presParOf" srcId="{5BA49891-BA30-4BEF-A9EC-B68F4DDAAC07}" destId="{263A6484-DC33-47AD-BA50-8DEC1D9D9678}" srcOrd="8" destOrd="0" presId="urn:microsoft.com/office/officeart/2005/8/layout/list1"/>
    <dgm:cxn modelId="{4E220156-3EF0-4D46-9628-72D8F1F9171A}" type="presParOf" srcId="{263A6484-DC33-47AD-BA50-8DEC1D9D9678}" destId="{67F1F81A-ABF7-4F0E-AC02-2363DE15AB24}" srcOrd="0" destOrd="0" presId="urn:microsoft.com/office/officeart/2005/8/layout/list1"/>
    <dgm:cxn modelId="{0741EDF6-9C7D-4FDA-B99D-F0FBDDF49F50}" type="presParOf" srcId="{263A6484-DC33-47AD-BA50-8DEC1D9D9678}" destId="{A409F43E-5400-411B-BDC7-0EC0313750BE}" srcOrd="1" destOrd="0" presId="urn:microsoft.com/office/officeart/2005/8/layout/list1"/>
    <dgm:cxn modelId="{FF923C27-A8A5-4939-BF00-1A655BEEA975}" type="presParOf" srcId="{5BA49891-BA30-4BEF-A9EC-B68F4DDAAC07}" destId="{F5ACF581-3E1C-48F6-BA66-929AB66860B6}" srcOrd="9" destOrd="0" presId="urn:microsoft.com/office/officeart/2005/8/layout/list1"/>
    <dgm:cxn modelId="{11554C24-5FFF-4965-89A8-17445C67CF5E}" type="presParOf" srcId="{5BA49891-BA30-4BEF-A9EC-B68F4DDAAC07}" destId="{4B466A9B-E8B6-49CC-86AA-4D2D1E96CCB9}" srcOrd="10" destOrd="0" presId="urn:microsoft.com/office/officeart/2005/8/layout/list1"/>
    <dgm:cxn modelId="{64F89A4C-509C-4CE6-B200-11670996406A}" type="presParOf" srcId="{5BA49891-BA30-4BEF-A9EC-B68F4DDAAC07}" destId="{D6ADA620-EB7F-4EDC-82F9-6753C2220512}" srcOrd="11" destOrd="0" presId="urn:microsoft.com/office/officeart/2005/8/layout/list1"/>
    <dgm:cxn modelId="{31730CC6-C908-4B50-820D-011196DDE2B9}" type="presParOf" srcId="{5BA49891-BA30-4BEF-A9EC-B68F4DDAAC07}" destId="{EF2E7A5C-7F57-41A1-84AB-A73B0D76E5A9}" srcOrd="12" destOrd="0" presId="urn:microsoft.com/office/officeart/2005/8/layout/list1"/>
    <dgm:cxn modelId="{9A7D1D25-D217-49D0-AC35-C401209B7842}" type="presParOf" srcId="{EF2E7A5C-7F57-41A1-84AB-A73B0D76E5A9}" destId="{C9CF5607-4B0A-44F1-9591-71B4BBEE1262}" srcOrd="0" destOrd="0" presId="urn:microsoft.com/office/officeart/2005/8/layout/list1"/>
    <dgm:cxn modelId="{63C894A4-ADB9-42E7-B15C-1DF9B9CC7042}" type="presParOf" srcId="{EF2E7A5C-7F57-41A1-84AB-A73B0D76E5A9}" destId="{3733D2B4-472E-460B-971D-3FA3BD8443B0}" srcOrd="1" destOrd="0" presId="urn:microsoft.com/office/officeart/2005/8/layout/list1"/>
    <dgm:cxn modelId="{F5BFB452-A012-436D-A26B-B5A5CC2D4E1F}" type="presParOf" srcId="{5BA49891-BA30-4BEF-A9EC-B68F4DDAAC07}" destId="{95F070C9-1466-452A-9987-37403BFECDA2}" srcOrd="13" destOrd="0" presId="urn:microsoft.com/office/officeart/2005/8/layout/list1"/>
    <dgm:cxn modelId="{9D8A1144-118A-47D6-B3B9-CD985B0EA7D1}" type="presParOf" srcId="{5BA49891-BA30-4BEF-A9EC-B68F4DDAAC07}" destId="{AECD36BA-5C18-4936-8E37-270EE63E8BC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A916-51A5-48D7-8DEB-B3877851CC51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DDD160-8A60-4A87-A710-9EC2EB2F268D}">
      <dgm:prSet phldrT="[Text]"/>
      <dgm:spPr/>
      <dgm:t>
        <a:bodyPr/>
        <a:lstStyle/>
        <a:p>
          <a:r>
            <a:rPr lang="en-US" dirty="0"/>
            <a:t>TOPIC</a:t>
          </a:r>
        </a:p>
      </dgm:t>
    </dgm:pt>
    <dgm:pt modelId="{45CA2EDF-A75E-4631-AD06-D208DA882B58}" type="parTrans" cxnId="{4C2F87EA-96B2-4910-B41A-5C54610C2568}">
      <dgm:prSet/>
      <dgm:spPr/>
      <dgm:t>
        <a:bodyPr/>
        <a:lstStyle/>
        <a:p>
          <a:endParaRPr lang="en-US"/>
        </a:p>
      </dgm:t>
    </dgm:pt>
    <dgm:pt modelId="{C753A6C4-F083-47E8-8DBA-2CAA5E711325}" type="sibTrans" cxnId="{4C2F87EA-96B2-4910-B41A-5C54610C2568}">
      <dgm:prSet/>
      <dgm:spPr/>
      <dgm:t>
        <a:bodyPr/>
        <a:lstStyle/>
        <a:p>
          <a:endParaRPr lang="en-US"/>
        </a:p>
      </dgm:t>
    </dgm:pt>
    <dgm:pt modelId="{99F26AD0-F65D-458B-847D-9B59C8530156}">
      <dgm:prSet phldrT="[Text]"/>
      <dgm:spPr/>
      <dgm:t>
        <a:bodyPr/>
        <a:lstStyle/>
        <a:p>
          <a:r>
            <a:rPr lang="en-US" dirty="0"/>
            <a:t>INTERVIEW SCHEDULE</a:t>
          </a:r>
        </a:p>
      </dgm:t>
    </dgm:pt>
    <dgm:pt modelId="{0BFA3493-A90A-4604-A12E-8F49FCC466A9}" type="parTrans" cxnId="{88641209-DD07-4901-A5F8-64B6EAB21313}">
      <dgm:prSet/>
      <dgm:spPr/>
      <dgm:t>
        <a:bodyPr/>
        <a:lstStyle/>
        <a:p>
          <a:endParaRPr lang="en-US"/>
        </a:p>
      </dgm:t>
    </dgm:pt>
    <dgm:pt modelId="{4D424506-E297-4B16-9E6A-3E5EACC5D1A0}" type="sibTrans" cxnId="{88641209-DD07-4901-A5F8-64B6EAB21313}">
      <dgm:prSet/>
      <dgm:spPr/>
      <dgm:t>
        <a:bodyPr/>
        <a:lstStyle/>
        <a:p>
          <a:endParaRPr lang="en-US"/>
        </a:p>
      </dgm:t>
    </dgm:pt>
    <dgm:pt modelId="{6C94F2F5-1D70-492D-AC3C-4F07AB56FA8E}">
      <dgm:prSet phldrT="[Text]"/>
      <dgm:spPr/>
      <dgm:t>
        <a:bodyPr/>
        <a:lstStyle/>
        <a:p>
          <a:r>
            <a:rPr lang="en-US" dirty="0"/>
            <a:t>WORK SCHEDULE</a:t>
          </a:r>
        </a:p>
      </dgm:t>
    </dgm:pt>
    <dgm:pt modelId="{869564E4-501B-41AB-8905-1F204E1EA252}" type="parTrans" cxnId="{874A29FE-74CA-4375-BF2B-91BEF2F50D8B}">
      <dgm:prSet/>
      <dgm:spPr/>
      <dgm:t>
        <a:bodyPr/>
        <a:lstStyle/>
        <a:p>
          <a:endParaRPr lang="en-US"/>
        </a:p>
      </dgm:t>
    </dgm:pt>
    <dgm:pt modelId="{FFA702EB-CBE4-405D-B356-C9D9AC321FF2}" type="sibTrans" cxnId="{874A29FE-74CA-4375-BF2B-91BEF2F50D8B}">
      <dgm:prSet/>
      <dgm:spPr/>
      <dgm:t>
        <a:bodyPr/>
        <a:lstStyle/>
        <a:p>
          <a:endParaRPr lang="en-US"/>
        </a:p>
      </dgm:t>
    </dgm:pt>
    <dgm:pt modelId="{7C6FA804-8AA8-46ED-A0C2-E34C80211CBD}">
      <dgm:prSet phldrT="[Text]"/>
      <dgm:spPr/>
      <dgm:t>
        <a:bodyPr/>
        <a:lstStyle/>
        <a:p>
          <a:r>
            <a:rPr lang="en-US" dirty="0"/>
            <a:t>COURSE PROGRAM</a:t>
          </a:r>
        </a:p>
      </dgm:t>
    </dgm:pt>
    <dgm:pt modelId="{DFA99B6B-83E9-46A6-83EA-6DF0506B6C6C}" type="parTrans" cxnId="{8C440848-2A09-4598-92D1-0E9E0FC7EF7E}">
      <dgm:prSet/>
      <dgm:spPr/>
      <dgm:t>
        <a:bodyPr/>
        <a:lstStyle/>
        <a:p>
          <a:endParaRPr lang="en-US"/>
        </a:p>
      </dgm:t>
    </dgm:pt>
    <dgm:pt modelId="{E9A76293-AC3C-4D6B-B5E0-B6B0A290E638}" type="sibTrans" cxnId="{8C440848-2A09-4598-92D1-0E9E0FC7EF7E}">
      <dgm:prSet/>
      <dgm:spPr/>
      <dgm:t>
        <a:bodyPr/>
        <a:lstStyle/>
        <a:p>
          <a:endParaRPr lang="en-US"/>
        </a:p>
      </dgm:t>
    </dgm:pt>
    <dgm:pt modelId="{F4C9B3E7-4A56-42B9-8BCF-3748FEEFA109}">
      <dgm:prSet phldrT="[Text]"/>
      <dgm:spPr/>
      <dgm:t>
        <a:bodyPr/>
        <a:lstStyle/>
        <a:p>
          <a:r>
            <a:rPr lang="en-US" dirty="0"/>
            <a:t>RESUME</a:t>
          </a:r>
        </a:p>
      </dgm:t>
    </dgm:pt>
    <dgm:pt modelId="{1415CF45-312D-4446-A0CA-BBDA63968FFB}" type="parTrans" cxnId="{5FF6E07B-AFC4-4553-AE3E-BB328259AF81}">
      <dgm:prSet/>
      <dgm:spPr/>
      <dgm:t>
        <a:bodyPr/>
        <a:lstStyle/>
        <a:p>
          <a:endParaRPr lang="en-US"/>
        </a:p>
      </dgm:t>
    </dgm:pt>
    <dgm:pt modelId="{65C3B897-362A-4C2E-9466-605A47D44E05}" type="sibTrans" cxnId="{5FF6E07B-AFC4-4553-AE3E-BB328259AF81}">
      <dgm:prSet/>
      <dgm:spPr/>
      <dgm:t>
        <a:bodyPr/>
        <a:lstStyle/>
        <a:p>
          <a:endParaRPr lang="en-US"/>
        </a:p>
      </dgm:t>
    </dgm:pt>
    <dgm:pt modelId="{C2DC3A7C-D770-41AE-8113-4CEF3608DC66}">
      <dgm:prSet phldrT="[Text]"/>
      <dgm:spPr/>
      <dgm:t>
        <a:bodyPr/>
        <a:lstStyle/>
        <a:p>
          <a:r>
            <a:rPr lang="en-US" dirty="0"/>
            <a:t>ITINERARY</a:t>
          </a:r>
        </a:p>
      </dgm:t>
    </dgm:pt>
    <dgm:pt modelId="{E230324F-4A3B-48C9-80D6-077028C7E37B}" type="parTrans" cxnId="{88C3B088-A6D9-4E24-857A-8397B43F878D}">
      <dgm:prSet/>
      <dgm:spPr/>
      <dgm:t>
        <a:bodyPr/>
        <a:lstStyle/>
        <a:p>
          <a:endParaRPr lang="en-US"/>
        </a:p>
      </dgm:t>
    </dgm:pt>
    <dgm:pt modelId="{C818850E-5DC7-4FA4-851C-8479037AE157}" type="sibTrans" cxnId="{88C3B088-A6D9-4E24-857A-8397B43F878D}">
      <dgm:prSet/>
      <dgm:spPr/>
      <dgm:t>
        <a:bodyPr/>
        <a:lstStyle/>
        <a:p>
          <a:endParaRPr lang="en-US"/>
        </a:p>
      </dgm:t>
    </dgm:pt>
    <dgm:pt modelId="{C38190DA-7855-4C0F-A719-502E2F93D4AF}">
      <dgm:prSet phldrT="[Text]"/>
      <dgm:spPr/>
      <dgm:t>
        <a:bodyPr/>
        <a:lstStyle/>
        <a:p>
          <a:r>
            <a:rPr lang="en-US" dirty="0"/>
            <a:t>EVENT/TOUR SCHEDULE</a:t>
          </a:r>
        </a:p>
      </dgm:t>
    </dgm:pt>
    <dgm:pt modelId="{D5A8D6CE-A624-4477-B3E9-E4F4ABF66248}" type="parTrans" cxnId="{41CB8035-091D-4B92-98EF-550BA95368BD}">
      <dgm:prSet/>
      <dgm:spPr/>
      <dgm:t>
        <a:bodyPr/>
        <a:lstStyle/>
        <a:p>
          <a:endParaRPr lang="en-US"/>
        </a:p>
      </dgm:t>
    </dgm:pt>
    <dgm:pt modelId="{A196802E-1286-4C16-A02D-B82A73C8F5B2}" type="sibTrans" cxnId="{41CB8035-091D-4B92-98EF-550BA95368BD}">
      <dgm:prSet/>
      <dgm:spPr/>
      <dgm:t>
        <a:bodyPr/>
        <a:lstStyle/>
        <a:p>
          <a:endParaRPr lang="en-US"/>
        </a:p>
      </dgm:t>
    </dgm:pt>
    <dgm:pt modelId="{9295C3F0-69B1-478D-BA12-92ADA1832F93}" type="pres">
      <dgm:prSet presAssocID="{48DAA916-51A5-48D7-8DEB-B3877851CC5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44487FD-FEE0-4382-8983-0447FCB3F267}" type="pres">
      <dgm:prSet presAssocID="{78DDD160-8A60-4A87-A710-9EC2EB2F268D}" presName="Parent" presStyleLbl="node0" presStyleIdx="0" presStyleCnt="1">
        <dgm:presLayoutVars>
          <dgm:chMax val="6"/>
          <dgm:chPref val="6"/>
        </dgm:presLayoutVars>
      </dgm:prSet>
      <dgm:spPr/>
    </dgm:pt>
    <dgm:pt modelId="{09AE45B4-40E3-4DBC-9B80-2416D06B1372}" type="pres">
      <dgm:prSet presAssocID="{99F26AD0-F65D-458B-847D-9B59C8530156}" presName="Accent1" presStyleCnt="0"/>
      <dgm:spPr/>
    </dgm:pt>
    <dgm:pt modelId="{08C1F289-FDFD-4E9A-8C08-C7A6FF235526}" type="pres">
      <dgm:prSet presAssocID="{99F26AD0-F65D-458B-847D-9B59C8530156}" presName="Accent" presStyleLbl="bgShp" presStyleIdx="0" presStyleCnt="6"/>
      <dgm:spPr/>
    </dgm:pt>
    <dgm:pt modelId="{80904680-056D-4C2E-BA62-990A6AD3F027}" type="pres">
      <dgm:prSet presAssocID="{99F26AD0-F65D-458B-847D-9B59C853015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3CE02FD-44FD-4B01-BF25-3FFBBF297DEC}" type="pres">
      <dgm:prSet presAssocID="{6C94F2F5-1D70-492D-AC3C-4F07AB56FA8E}" presName="Accent2" presStyleCnt="0"/>
      <dgm:spPr/>
    </dgm:pt>
    <dgm:pt modelId="{79BF4CF8-2EB2-4991-8D1D-39C034569DC9}" type="pres">
      <dgm:prSet presAssocID="{6C94F2F5-1D70-492D-AC3C-4F07AB56FA8E}" presName="Accent" presStyleLbl="bgShp" presStyleIdx="1" presStyleCnt="6"/>
      <dgm:spPr/>
    </dgm:pt>
    <dgm:pt modelId="{EE4B7D93-6F8C-4788-8EFA-C14E3A9F59EA}" type="pres">
      <dgm:prSet presAssocID="{6C94F2F5-1D70-492D-AC3C-4F07AB56FA8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313AF86-C055-4ADC-9F95-BE50BBA73E71}" type="pres">
      <dgm:prSet presAssocID="{7C6FA804-8AA8-46ED-A0C2-E34C80211CBD}" presName="Accent3" presStyleCnt="0"/>
      <dgm:spPr/>
    </dgm:pt>
    <dgm:pt modelId="{EDCE4CDE-3D0D-42E8-A695-0915B373E954}" type="pres">
      <dgm:prSet presAssocID="{7C6FA804-8AA8-46ED-A0C2-E34C80211CBD}" presName="Accent" presStyleLbl="bgShp" presStyleIdx="2" presStyleCnt="6"/>
      <dgm:spPr/>
    </dgm:pt>
    <dgm:pt modelId="{2D790C0C-DF01-42D7-9891-5383DE62D7F0}" type="pres">
      <dgm:prSet presAssocID="{7C6FA804-8AA8-46ED-A0C2-E34C80211CBD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DF586AE-147B-44DD-818D-C7C807F22EB9}" type="pres">
      <dgm:prSet presAssocID="{F4C9B3E7-4A56-42B9-8BCF-3748FEEFA109}" presName="Accent4" presStyleCnt="0"/>
      <dgm:spPr/>
    </dgm:pt>
    <dgm:pt modelId="{1451B4FC-CA91-41E1-ABA9-9FB361C5AAD2}" type="pres">
      <dgm:prSet presAssocID="{F4C9B3E7-4A56-42B9-8BCF-3748FEEFA109}" presName="Accent" presStyleLbl="bgShp" presStyleIdx="3" presStyleCnt="6"/>
      <dgm:spPr/>
    </dgm:pt>
    <dgm:pt modelId="{06E7D20D-D14F-4E3D-A856-CDC16ACD7971}" type="pres">
      <dgm:prSet presAssocID="{F4C9B3E7-4A56-42B9-8BCF-3748FEEFA10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A6D1567-9606-4488-A274-3C7A93787938}" type="pres">
      <dgm:prSet presAssocID="{C2DC3A7C-D770-41AE-8113-4CEF3608DC66}" presName="Accent5" presStyleCnt="0"/>
      <dgm:spPr/>
    </dgm:pt>
    <dgm:pt modelId="{9ED7BC72-A1CE-4BFF-AF8F-8D22698A9944}" type="pres">
      <dgm:prSet presAssocID="{C2DC3A7C-D770-41AE-8113-4CEF3608DC66}" presName="Accent" presStyleLbl="bgShp" presStyleIdx="4" presStyleCnt="6"/>
      <dgm:spPr/>
    </dgm:pt>
    <dgm:pt modelId="{43A76465-3749-4A05-B687-185DEC93EBC2}" type="pres">
      <dgm:prSet presAssocID="{C2DC3A7C-D770-41AE-8113-4CEF3608DC6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10376DA-A29F-495D-9110-1C27DFA15A3B}" type="pres">
      <dgm:prSet presAssocID="{C38190DA-7855-4C0F-A719-502E2F93D4AF}" presName="Accent6" presStyleCnt="0"/>
      <dgm:spPr/>
    </dgm:pt>
    <dgm:pt modelId="{F9D786AF-DE75-4D37-BDF7-EDA97CFA9438}" type="pres">
      <dgm:prSet presAssocID="{C38190DA-7855-4C0F-A719-502E2F93D4AF}" presName="Accent" presStyleLbl="bgShp" presStyleIdx="5" presStyleCnt="6"/>
      <dgm:spPr/>
    </dgm:pt>
    <dgm:pt modelId="{9C284373-E126-42D4-A7D4-AA7F34690668}" type="pres">
      <dgm:prSet presAssocID="{C38190DA-7855-4C0F-A719-502E2F93D4A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8641209-DD07-4901-A5F8-64B6EAB21313}" srcId="{78DDD160-8A60-4A87-A710-9EC2EB2F268D}" destId="{99F26AD0-F65D-458B-847D-9B59C8530156}" srcOrd="0" destOrd="0" parTransId="{0BFA3493-A90A-4604-A12E-8F49FCC466A9}" sibTransId="{4D424506-E297-4B16-9E6A-3E5EACC5D1A0}"/>
    <dgm:cxn modelId="{8BE4741E-F015-44C4-8BC6-8308C22AEFCD}" type="presOf" srcId="{78DDD160-8A60-4A87-A710-9EC2EB2F268D}" destId="{444487FD-FEE0-4382-8983-0447FCB3F267}" srcOrd="0" destOrd="0" presId="urn:microsoft.com/office/officeart/2011/layout/HexagonRadial"/>
    <dgm:cxn modelId="{41CB8035-091D-4B92-98EF-550BA95368BD}" srcId="{78DDD160-8A60-4A87-A710-9EC2EB2F268D}" destId="{C38190DA-7855-4C0F-A719-502E2F93D4AF}" srcOrd="5" destOrd="0" parTransId="{D5A8D6CE-A624-4477-B3E9-E4F4ABF66248}" sibTransId="{A196802E-1286-4C16-A02D-B82A73C8F5B2}"/>
    <dgm:cxn modelId="{8C440848-2A09-4598-92D1-0E9E0FC7EF7E}" srcId="{78DDD160-8A60-4A87-A710-9EC2EB2F268D}" destId="{7C6FA804-8AA8-46ED-A0C2-E34C80211CBD}" srcOrd="2" destOrd="0" parTransId="{DFA99B6B-83E9-46A6-83EA-6DF0506B6C6C}" sibTransId="{E9A76293-AC3C-4D6B-B5E0-B6B0A290E638}"/>
    <dgm:cxn modelId="{5FF6E07B-AFC4-4553-AE3E-BB328259AF81}" srcId="{78DDD160-8A60-4A87-A710-9EC2EB2F268D}" destId="{F4C9B3E7-4A56-42B9-8BCF-3748FEEFA109}" srcOrd="3" destOrd="0" parTransId="{1415CF45-312D-4446-A0CA-BBDA63968FFB}" sibTransId="{65C3B897-362A-4C2E-9466-605A47D44E05}"/>
    <dgm:cxn modelId="{3175D784-EE31-479F-BE32-8639DE30EE50}" type="presOf" srcId="{C38190DA-7855-4C0F-A719-502E2F93D4AF}" destId="{9C284373-E126-42D4-A7D4-AA7F34690668}" srcOrd="0" destOrd="0" presId="urn:microsoft.com/office/officeart/2011/layout/HexagonRadial"/>
    <dgm:cxn modelId="{88C3B088-A6D9-4E24-857A-8397B43F878D}" srcId="{78DDD160-8A60-4A87-A710-9EC2EB2F268D}" destId="{C2DC3A7C-D770-41AE-8113-4CEF3608DC66}" srcOrd="4" destOrd="0" parTransId="{E230324F-4A3B-48C9-80D6-077028C7E37B}" sibTransId="{C818850E-5DC7-4FA4-851C-8479037AE157}"/>
    <dgm:cxn modelId="{257CEC94-57AC-4775-BA3F-08C9074D1FC0}" type="presOf" srcId="{7C6FA804-8AA8-46ED-A0C2-E34C80211CBD}" destId="{2D790C0C-DF01-42D7-9891-5383DE62D7F0}" srcOrd="0" destOrd="0" presId="urn:microsoft.com/office/officeart/2011/layout/HexagonRadial"/>
    <dgm:cxn modelId="{32403CA5-EC70-4FE1-BF45-6554F13FB124}" type="presOf" srcId="{6C94F2F5-1D70-492D-AC3C-4F07AB56FA8E}" destId="{EE4B7D93-6F8C-4788-8EFA-C14E3A9F59EA}" srcOrd="0" destOrd="0" presId="urn:microsoft.com/office/officeart/2011/layout/HexagonRadial"/>
    <dgm:cxn modelId="{A8E2A2AE-FEF9-45A5-B6C8-A72F3AFB6707}" type="presOf" srcId="{F4C9B3E7-4A56-42B9-8BCF-3748FEEFA109}" destId="{06E7D20D-D14F-4E3D-A856-CDC16ACD7971}" srcOrd="0" destOrd="0" presId="urn:microsoft.com/office/officeart/2011/layout/HexagonRadial"/>
    <dgm:cxn modelId="{1DC2FFC7-00E2-4619-A3F0-598B2D8BD1BF}" type="presOf" srcId="{C2DC3A7C-D770-41AE-8113-4CEF3608DC66}" destId="{43A76465-3749-4A05-B687-185DEC93EBC2}" srcOrd="0" destOrd="0" presId="urn:microsoft.com/office/officeart/2011/layout/HexagonRadial"/>
    <dgm:cxn modelId="{40C0EED8-ED54-49AF-A98D-EFA83B38C544}" type="presOf" srcId="{48DAA916-51A5-48D7-8DEB-B3877851CC51}" destId="{9295C3F0-69B1-478D-BA12-92ADA1832F93}" srcOrd="0" destOrd="0" presId="urn:microsoft.com/office/officeart/2011/layout/HexagonRadial"/>
    <dgm:cxn modelId="{EF5F12E7-86C0-4821-B97A-CF0EBA4DFCCA}" type="presOf" srcId="{99F26AD0-F65D-458B-847D-9B59C8530156}" destId="{80904680-056D-4C2E-BA62-990A6AD3F027}" srcOrd="0" destOrd="0" presId="urn:microsoft.com/office/officeart/2011/layout/HexagonRadial"/>
    <dgm:cxn modelId="{4C2F87EA-96B2-4910-B41A-5C54610C2568}" srcId="{48DAA916-51A5-48D7-8DEB-B3877851CC51}" destId="{78DDD160-8A60-4A87-A710-9EC2EB2F268D}" srcOrd="0" destOrd="0" parTransId="{45CA2EDF-A75E-4631-AD06-D208DA882B58}" sibTransId="{C753A6C4-F083-47E8-8DBA-2CAA5E711325}"/>
    <dgm:cxn modelId="{874A29FE-74CA-4375-BF2B-91BEF2F50D8B}" srcId="{78DDD160-8A60-4A87-A710-9EC2EB2F268D}" destId="{6C94F2F5-1D70-492D-AC3C-4F07AB56FA8E}" srcOrd="1" destOrd="0" parTransId="{869564E4-501B-41AB-8905-1F204E1EA252}" sibTransId="{FFA702EB-CBE4-405D-B356-C9D9AC321FF2}"/>
    <dgm:cxn modelId="{948E7450-B4D5-4B5E-95AF-24F13C063628}" type="presParOf" srcId="{9295C3F0-69B1-478D-BA12-92ADA1832F93}" destId="{444487FD-FEE0-4382-8983-0447FCB3F267}" srcOrd="0" destOrd="0" presId="urn:microsoft.com/office/officeart/2011/layout/HexagonRadial"/>
    <dgm:cxn modelId="{79FF63B6-047D-4A1C-BA0D-18FA9FC871F3}" type="presParOf" srcId="{9295C3F0-69B1-478D-BA12-92ADA1832F93}" destId="{09AE45B4-40E3-4DBC-9B80-2416D06B1372}" srcOrd="1" destOrd="0" presId="urn:microsoft.com/office/officeart/2011/layout/HexagonRadial"/>
    <dgm:cxn modelId="{550FAF8D-3628-4AAC-A138-12D37E1C8371}" type="presParOf" srcId="{09AE45B4-40E3-4DBC-9B80-2416D06B1372}" destId="{08C1F289-FDFD-4E9A-8C08-C7A6FF235526}" srcOrd="0" destOrd="0" presId="urn:microsoft.com/office/officeart/2011/layout/HexagonRadial"/>
    <dgm:cxn modelId="{8877F184-10E9-413C-A7A2-F6855F917A2E}" type="presParOf" srcId="{9295C3F0-69B1-478D-BA12-92ADA1832F93}" destId="{80904680-056D-4C2E-BA62-990A6AD3F027}" srcOrd="2" destOrd="0" presId="urn:microsoft.com/office/officeart/2011/layout/HexagonRadial"/>
    <dgm:cxn modelId="{9CA9A396-95F8-4C4D-AA8B-55F91AACB872}" type="presParOf" srcId="{9295C3F0-69B1-478D-BA12-92ADA1832F93}" destId="{73CE02FD-44FD-4B01-BF25-3FFBBF297DEC}" srcOrd="3" destOrd="0" presId="urn:microsoft.com/office/officeart/2011/layout/HexagonRadial"/>
    <dgm:cxn modelId="{6173A0E7-3728-4F5B-AF63-53F69E96E163}" type="presParOf" srcId="{73CE02FD-44FD-4B01-BF25-3FFBBF297DEC}" destId="{79BF4CF8-2EB2-4991-8D1D-39C034569DC9}" srcOrd="0" destOrd="0" presId="urn:microsoft.com/office/officeart/2011/layout/HexagonRadial"/>
    <dgm:cxn modelId="{AF22F873-78D7-4E0E-B357-98EE8E4D3964}" type="presParOf" srcId="{9295C3F0-69B1-478D-BA12-92ADA1832F93}" destId="{EE4B7D93-6F8C-4788-8EFA-C14E3A9F59EA}" srcOrd="4" destOrd="0" presId="urn:microsoft.com/office/officeart/2011/layout/HexagonRadial"/>
    <dgm:cxn modelId="{E57D359F-C102-4B64-B26E-6933736930A6}" type="presParOf" srcId="{9295C3F0-69B1-478D-BA12-92ADA1832F93}" destId="{1313AF86-C055-4ADC-9F95-BE50BBA73E71}" srcOrd="5" destOrd="0" presId="urn:microsoft.com/office/officeart/2011/layout/HexagonRadial"/>
    <dgm:cxn modelId="{59E87A4B-A61E-49D9-B11B-DF38302EFC1E}" type="presParOf" srcId="{1313AF86-C055-4ADC-9F95-BE50BBA73E71}" destId="{EDCE4CDE-3D0D-42E8-A695-0915B373E954}" srcOrd="0" destOrd="0" presId="urn:microsoft.com/office/officeart/2011/layout/HexagonRadial"/>
    <dgm:cxn modelId="{7A6B9ECE-67E6-4DF5-B952-1F1DA63BE1F2}" type="presParOf" srcId="{9295C3F0-69B1-478D-BA12-92ADA1832F93}" destId="{2D790C0C-DF01-42D7-9891-5383DE62D7F0}" srcOrd="6" destOrd="0" presId="urn:microsoft.com/office/officeart/2011/layout/HexagonRadial"/>
    <dgm:cxn modelId="{5B5E180E-5743-4ADE-967E-59FDB1EB9038}" type="presParOf" srcId="{9295C3F0-69B1-478D-BA12-92ADA1832F93}" destId="{2DF586AE-147B-44DD-818D-C7C807F22EB9}" srcOrd="7" destOrd="0" presId="urn:microsoft.com/office/officeart/2011/layout/HexagonRadial"/>
    <dgm:cxn modelId="{F057F780-6161-4439-BB76-0CEF6B71D50F}" type="presParOf" srcId="{2DF586AE-147B-44DD-818D-C7C807F22EB9}" destId="{1451B4FC-CA91-41E1-ABA9-9FB361C5AAD2}" srcOrd="0" destOrd="0" presId="urn:microsoft.com/office/officeart/2011/layout/HexagonRadial"/>
    <dgm:cxn modelId="{EE985ED8-AB35-4DA1-A3B8-71BD8B01B45F}" type="presParOf" srcId="{9295C3F0-69B1-478D-BA12-92ADA1832F93}" destId="{06E7D20D-D14F-4E3D-A856-CDC16ACD7971}" srcOrd="8" destOrd="0" presId="urn:microsoft.com/office/officeart/2011/layout/HexagonRadial"/>
    <dgm:cxn modelId="{320218F3-644C-43B3-B7EA-D7A6AADAEA00}" type="presParOf" srcId="{9295C3F0-69B1-478D-BA12-92ADA1832F93}" destId="{5A6D1567-9606-4488-A274-3C7A93787938}" srcOrd="9" destOrd="0" presId="urn:microsoft.com/office/officeart/2011/layout/HexagonRadial"/>
    <dgm:cxn modelId="{04118C21-F2F8-4C49-8DF9-60814AAEEB4C}" type="presParOf" srcId="{5A6D1567-9606-4488-A274-3C7A93787938}" destId="{9ED7BC72-A1CE-4BFF-AF8F-8D22698A9944}" srcOrd="0" destOrd="0" presId="urn:microsoft.com/office/officeart/2011/layout/HexagonRadial"/>
    <dgm:cxn modelId="{86C59722-6DD9-469F-A7F3-B58EF819D022}" type="presParOf" srcId="{9295C3F0-69B1-478D-BA12-92ADA1832F93}" destId="{43A76465-3749-4A05-B687-185DEC93EBC2}" srcOrd="10" destOrd="0" presId="urn:microsoft.com/office/officeart/2011/layout/HexagonRadial"/>
    <dgm:cxn modelId="{C4E321CE-AB17-43FD-A775-C30DDC5CA830}" type="presParOf" srcId="{9295C3F0-69B1-478D-BA12-92ADA1832F93}" destId="{310376DA-A29F-495D-9110-1C27DFA15A3B}" srcOrd="11" destOrd="0" presId="urn:microsoft.com/office/officeart/2011/layout/HexagonRadial"/>
    <dgm:cxn modelId="{6046C477-51A7-4129-BF5C-373DD4D591A9}" type="presParOf" srcId="{310376DA-A29F-495D-9110-1C27DFA15A3B}" destId="{F9D786AF-DE75-4D37-BDF7-EDA97CFA9438}" srcOrd="0" destOrd="0" presId="urn:microsoft.com/office/officeart/2011/layout/HexagonRadial"/>
    <dgm:cxn modelId="{737910E1-7D2D-4D75-A051-7D4EC3F1849A}" type="presParOf" srcId="{9295C3F0-69B1-478D-BA12-92ADA1832F93}" destId="{9C284373-E126-42D4-A7D4-AA7F3469066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6FD19-5D82-4E8C-B482-4BFF5FBF3914}">
      <dsp:nvSpPr>
        <dsp:cNvPr id="0" name=""/>
        <dsp:cNvSpPr/>
      </dsp:nvSpPr>
      <dsp:spPr>
        <a:xfrm>
          <a:off x="0" y="450030"/>
          <a:ext cx="806211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FF961-2119-495E-8671-DA8F3BD6E19E}">
      <dsp:nvSpPr>
        <dsp:cNvPr id="0" name=""/>
        <dsp:cNvSpPr/>
      </dsp:nvSpPr>
      <dsp:spPr>
        <a:xfrm>
          <a:off x="403105" y="66270"/>
          <a:ext cx="5643483" cy="76752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10" tIns="0" rIns="21331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" panose="02020603050405020304" pitchFamily="18" charset="0"/>
              <a:cs typeface="Times" panose="02020603050405020304" pitchFamily="18" charset="0"/>
            </a:rPr>
            <a:t>Content consistency</a:t>
          </a:r>
        </a:p>
      </dsp:txBody>
      <dsp:txXfrm>
        <a:off x="440572" y="103737"/>
        <a:ext cx="5568549" cy="692586"/>
      </dsp:txXfrm>
    </dsp:sp>
    <dsp:sp modelId="{27CE6780-5A49-4D6E-B5B4-CF00EDCE0B1D}">
      <dsp:nvSpPr>
        <dsp:cNvPr id="0" name=""/>
        <dsp:cNvSpPr/>
      </dsp:nvSpPr>
      <dsp:spPr>
        <a:xfrm>
          <a:off x="0" y="1629390"/>
          <a:ext cx="806211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46148-4D42-498D-A517-0F2A2429425F}">
      <dsp:nvSpPr>
        <dsp:cNvPr id="0" name=""/>
        <dsp:cNvSpPr/>
      </dsp:nvSpPr>
      <dsp:spPr>
        <a:xfrm>
          <a:off x="403105" y="1245630"/>
          <a:ext cx="5643483" cy="767520"/>
        </a:xfrm>
        <a:prstGeom prst="roundRect">
          <a:avLst/>
        </a:prstGeom>
        <a:solidFill>
          <a:schemeClr val="accent1">
            <a:shade val="50000"/>
            <a:hueOff val="-376821"/>
            <a:satOff val="-10353"/>
            <a:lumOff val="238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10" tIns="0" rIns="21331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" panose="02020603050405020304" pitchFamily="18" charset="0"/>
              <a:cs typeface="Times" panose="02020603050405020304" pitchFamily="18" charset="0"/>
            </a:rPr>
            <a:t>Question understanding</a:t>
          </a:r>
        </a:p>
      </dsp:txBody>
      <dsp:txXfrm>
        <a:off x="440572" y="1283097"/>
        <a:ext cx="5568549" cy="692586"/>
      </dsp:txXfrm>
    </dsp:sp>
    <dsp:sp modelId="{4B466A9B-E8B6-49CC-86AA-4D2D1E96CCB9}">
      <dsp:nvSpPr>
        <dsp:cNvPr id="0" name=""/>
        <dsp:cNvSpPr/>
      </dsp:nvSpPr>
      <dsp:spPr>
        <a:xfrm>
          <a:off x="0" y="2808751"/>
          <a:ext cx="806211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9F43E-5400-411B-BDC7-0EC0313750BE}">
      <dsp:nvSpPr>
        <dsp:cNvPr id="0" name=""/>
        <dsp:cNvSpPr/>
      </dsp:nvSpPr>
      <dsp:spPr>
        <a:xfrm>
          <a:off x="403105" y="2424991"/>
          <a:ext cx="5643483" cy="767520"/>
        </a:xfrm>
        <a:prstGeom prst="roundRect">
          <a:avLst/>
        </a:prstGeom>
        <a:solidFill>
          <a:schemeClr val="accent1">
            <a:shade val="50000"/>
            <a:hueOff val="-753641"/>
            <a:satOff val="-20705"/>
            <a:lumOff val="476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10" tIns="0" rIns="21331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" panose="02020603050405020304" pitchFamily="18" charset="0"/>
              <a:cs typeface="Times" panose="02020603050405020304" pitchFamily="18" charset="0"/>
            </a:rPr>
            <a:t>Vocabulary and grammar</a:t>
          </a:r>
        </a:p>
      </dsp:txBody>
      <dsp:txXfrm>
        <a:off x="440572" y="2462458"/>
        <a:ext cx="5568549" cy="692586"/>
      </dsp:txXfrm>
    </dsp:sp>
    <dsp:sp modelId="{AECD36BA-5C18-4936-8E37-270EE63E8BCE}">
      <dsp:nvSpPr>
        <dsp:cNvPr id="0" name=""/>
        <dsp:cNvSpPr/>
      </dsp:nvSpPr>
      <dsp:spPr>
        <a:xfrm>
          <a:off x="0" y="3988111"/>
          <a:ext cx="806211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3D2B4-472E-460B-971D-3FA3BD8443B0}">
      <dsp:nvSpPr>
        <dsp:cNvPr id="0" name=""/>
        <dsp:cNvSpPr/>
      </dsp:nvSpPr>
      <dsp:spPr>
        <a:xfrm>
          <a:off x="403105" y="3604351"/>
          <a:ext cx="5643483" cy="767520"/>
        </a:xfrm>
        <a:prstGeom prst="roundRect">
          <a:avLst/>
        </a:prstGeom>
        <a:solidFill>
          <a:schemeClr val="accent1">
            <a:shade val="50000"/>
            <a:hueOff val="-376821"/>
            <a:satOff val="-10353"/>
            <a:lumOff val="238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10" tIns="0" rIns="21331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" panose="02020603050405020304" pitchFamily="18" charset="0"/>
              <a:cs typeface="Times" panose="02020603050405020304" pitchFamily="18" charset="0"/>
            </a:rPr>
            <a:t>Accent and pronunciation</a:t>
          </a:r>
        </a:p>
      </dsp:txBody>
      <dsp:txXfrm>
        <a:off x="440572" y="3641818"/>
        <a:ext cx="5568549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487FD-FEE0-4382-8983-0447FCB3F267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TOPIC</a:t>
          </a:r>
        </a:p>
      </dsp:txBody>
      <dsp:txXfrm>
        <a:off x="3321004" y="2066564"/>
        <a:ext cx="1485474" cy="1284995"/>
      </dsp:txXfrm>
    </dsp:sp>
    <dsp:sp modelId="{79BF4CF8-2EB2-4991-8D1D-39C034569DC9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04680-056D-4C2E-BA62-990A6AD3F027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INTERVIEW SCHEDULE</a:t>
          </a:r>
        </a:p>
      </dsp:txBody>
      <dsp:txXfrm>
        <a:off x="3459220" y="261045"/>
        <a:ext cx="1217310" cy="1053116"/>
      </dsp:txXfrm>
    </dsp:sp>
    <dsp:sp modelId="{EDCE4CDE-3D0D-42E8-A695-0915B373E954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B7D93-6F8C-4788-8EFA-C14E3A9F59EA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 SCHEDULE</a:t>
          </a:r>
        </a:p>
      </dsp:txBody>
      <dsp:txXfrm>
        <a:off x="5129106" y="1229902"/>
        <a:ext cx="1217310" cy="1053116"/>
      </dsp:txXfrm>
    </dsp:sp>
    <dsp:sp modelId="{1451B4FC-CA91-41E1-ABA9-9FB361C5AAD2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90C0C-DF01-42D7-9891-5383DE62D7F0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COURSE PROGRAM</a:t>
          </a:r>
        </a:p>
      </dsp:txBody>
      <dsp:txXfrm>
        <a:off x="5129106" y="3134564"/>
        <a:ext cx="1217310" cy="1053116"/>
      </dsp:txXfrm>
    </dsp:sp>
    <dsp:sp modelId="{9ED7BC72-A1CE-4BFF-AF8F-8D22698A9944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7D20D-D14F-4E3D-A856-CDC16ACD7971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RESUME</a:t>
          </a:r>
        </a:p>
      </dsp:txBody>
      <dsp:txXfrm>
        <a:off x="3459220" y="4104505"/>
        <a:ext cx="1217310" cy="1053116"/>
      </dsp:txXfrm>
    </dsp:sp>
    <dsp:sp modelId="{F9D786AF-DE75-4D37-BDF7-EDA97CFA9438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76465-3749-4A05-B687-185DEC93EBC2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ITINERARY</a:t>
          </a:r>
        </a:p>
      </dsp:txBody>
      <dsp:txXfrm>
        <a:off x="1781582" y="3135647"/>
        <a:ext cx="1217310" cy="1053116"/>
      </dsp:txXfrm>
    </dsp:sp>
    <dsp:sp modelId="{9C284373-E126-42D4-A7D4-AA7F34690668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EVENT/TOUR SCHEDULE</a:t>
          </a:r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355D-EAEC-4482-8F74-75EF719D1717}" type="datetimeFigureOut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4F0E-EAD0-4AF1-BF74-98029D6B6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8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4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AE8187-B26C-455C-BD2F-6D32FE692566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76BCC4-C3A9-486B-B38A-FCB27D574A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CRITERIA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8FB6D5-E7E3-487B-895F-3A8BECA93D9F}"/>
              </a:ext>
            </a:extLst>
          </p:cNvPr>
          <p:cNvGraphicFramePr/>
          <p:nvPr/>
        </p:nvGraphicFramePr>
        <p:xfrm>
          <a:off x="2031999" y="1428751"/>
          <a:ext cx="8062119" cy="470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94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1: WORK SCHEDULE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957D669-0E4D-41AE-8890-632D728A83D6}"/>
              </a:ext>
            </a:extLst>
          </p:cNvPr>
          <p:cNvGraphicFramePr>
            <a:graphicFrameLocks noGrp="1"/>
          </p:cNvGraphicFramePr>
          <p:nvPr/>
        </p:nvGraphicFramePr>
        <p:xfrm>
          <a:off x="657225" y="1212585"/>
          <a:ext cx="11215688" cy="47591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4631">
                  <a:extLst>
                    <a:ext uri="{9D8B030D-6E8A-4147-A177-3AD203B41FA5}">
                      <a16:colId xmlns:a16="http://schemas.microsoft.com/office/drawing/2014/main" val="949848701"/>
                    </a:ext>
                  </a:extLst>
                </a:gridCol>
                <a:gridCol w="8451057">
                  <a:extLst>
                    <a:ext uri="{9D8B030D-6E8A-4147-A177-3AD203B41FA5}">
                      <a16:colId xmlns:a16="http://schemas.microsoft.com/office/drawing/2014/main" val="1483429199"/>
                    </a:ext>
                  </a:extLst>
                </a:gridCol>
              </a:tblGrid>
              <a:tr h="541273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There will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There will be a client meeting.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0848"/>
                  </a:ext>
                </a:extLst>
              </a:tr>
              <a:tr h="541273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Participate in/attend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participate in/attend a sales meeting.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1390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Talk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talk about the new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8224"/>
                  </a:ext>
                </a:extLst>
              </a:tr>
              <a:tr h="520417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have a meeting with Tyler Watkins.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751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Schedule conflict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There will be a schedule conflict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35521"/>
                  </a:ext>
                </a:extLst>
              </a:tr>
              <a:tr h="500186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Mandatory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will be mandatory to participate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4578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Has been postponed until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has been postponed until July.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743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Has been rescheduled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has been rescheduled for Saturday.</a:t>
                      </a:r>
                      <a:endParaRPr lang="en-US" sz="2500" dirty="0"/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8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4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1 : EVENT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379EF-C037-4C67-9107-7608C5CE3F60}"/>
              </a:ext>
            </a:extLst>
          </p:cNvPr>
          <p:cNvSpPr txBox="1"/>
          <p:nvPr/>
        </p:nvSpPr>
        <p:spPr>
          <a:xfrm>
            <a:off x="800100" y="1816358"/>
            <a:ext cx="10931768" cy="421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What is my first activity in the morning, and what time does it start?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first activity in the morning is a conference call with managers, and it starts at 9:30 A.M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As far as I remember, I’m supposed to give a presentation to board members in the afternoon. Am I right?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Actually, no. You’re supposed to give a presentation to board members from 11 to 11:30 in the morning.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I know I will spend some time with new employees tomorrow. Can you give me all the details of any activities with new employees?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Yes, First, you will have lunch with new employees from noon to 1 P.M. Also, you will attend their presentations from 2 to 3:30 P.M.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1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2 : ITINERARY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CAE1EC0-038E-4EC7-9BD8-9C09E667D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51" y="1737802"/>
            <a:ext cx="8177456" cy="4633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55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2 : ITINERARY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957D669-0E4D-41AE-8890-632D728A83D6}"/>
              </a:ext>
            </a:extLst>
          </p:cNvPr>
          <p:cNvGraphicFramePr>
            <a:graphicFrameLocks noGrp="1"/>
          </p:cNvGraphicFramePr>
          <p:nvPr/>
        </p:nvGraphicFramePr>
        <p:xfrm>
          <a:off x="1167606" y="1741223"/>
          <a:ext cx="9869488" cy="312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7990">
                  <a:extLst>
                    <a:ext uri="{9D8B030D-6E8A-4147-A177-3AD203B41FA5}">
                      <a16:colId xmlns:a16="http://schemas.microsoft.com/office/drawing/2014/main" val="949848701"/>
                    </a:ext>
                  </a:extLst>
                </a:gridCol>
                <a:gridCol w="7791498">
                  <a:extLst>
                    <a:ext uri="{9D8B030D-6E8A-4147-A177-3AD203B41FA5}">
                      <a16:colId xmlns:a16="http://schemas.microsoft.com/office/drawing/2014/main" val="1483429199"/>
                    </a:ext>
                  </a:extLst>
                </a:gridCol>
              </a:tblGrid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take Silver Airline #1093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0848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Depart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depart from Los Angeles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1390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Arrive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arrive at JFK Airport.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arrive in New York at 1:45 </a:t>
                      </a:r>
                      <a:r>
                        <a:rPr lang="en-US" sz="2500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p.m</a:t>
                      </a:r>
                      <a:endParaRPr lang="en-US" sz="25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8224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will stay at Royal Hotel for 3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7515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Pick A up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Drop A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Tim will pick you up from the hotel and drop you off at the 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62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2: ITINERARY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F7498-FE1B-4422-AE46-D1DCDD4C6E6D}"/>
              </a:ext>
            </a:extLst>
          </p:cNvPr>
          <p:cNvSpPr txBox="1"/>
          <p:nvPr/>
        </p:nvSpPr>
        <p:spPr>
          <a:xfrm>
            <a:off x="835819" y="1730635"/>
            <a:ext cx="10758487" cy="4210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Which airline will I fly with when leaving for Boston, and what time will I arrive?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You will fly with United Airlines and arrive in Boston at 12:50 P.M.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I want to do some sightseeing in Boston on April 24</a:t>
            </a:r>
            <a:r>
              <a:rPr lang="en-US" sz="22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before I leave. Would it be possible?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I’m afraid not. You are supposed to depart Boston at 9:15 A.M, so you won’t have time for sightseeing.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you give me all the details about the seminars I will attend in Boston?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Sure. You will attend two seminars. First, there will be a seminar on performance evaluation from 11 A.M to 12 P.M on April 22</a:t>
            </a:r>
            <a:r>
              <a:rPr lang="en-US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Second, you will attend another seminar on new technology in the office from 9 to 11 A.M on April 23</a:t>
            </a:r>
            <a:r>
              <a:rPr lang="en-US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1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3: CLASS/ COURSE PROGRAM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9FF6EFE-EA4C-4A08-B1F5-5329DFF8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16" y="1711803"/>
            <a:ext cx="8380482" cy="4546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12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957D669-0E4D-41AE-8890-632D728A83D6}"/>
              </a:ext>
            </a:extLst>
          </p:cNvPr>
          <p:cNvGraphicFramePr>
            <a:graphicFrameLocks noGrp="1"/>
          </p:cNvGraphicFramePr>
          <p:nvPr/>
        </p:nvGraphicFramePr>
        <p:xfrm>
          <a:off x="1016242" y="1219727"/>
          <a:ext cx="10583864" cy="434954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19977">
                  <a:extLst>
                    <a:ext uri="{9D8B030D-6E8A-4147-A177-3AD203B41FA5}">
                      <a16:colId xmlns:a16="http://schemas.microsoft.com/office/drawing/2014/main" val="949848701"/>
                    </a:ext>
                  </a:extLst>
                </a:gridCol>
                <a:gridCol w="7563887">
                  <a:extLst>
                    <a:ext uri="{9D8B030D-6E8A-4147-A177-3AD203B41FA5}">
                      <a16:colId xmlns:a16="http://schemas.microsoft.com/office/drawing/2014/main" val="1483429199"/>
                    </a:ext>
                  </a:extLst>
                </a:gridCol>
              </a:tblGrid>
              <a:tr h="507973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Registration 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 registration deadline is September 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0848"/>
                  </a:ext>
                </a:extLst>
              </a:tr>
              <a:tr h="1327284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If you register early, it costs $15 per person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If you register before (after) 1</a:t>
                      </a:r>
                      <a:r>
                        <a:rPr lang="en-US" sz="2500" b="0" baseline="30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</a:t>
                      </a: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May, it costs $15 per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1390"/>
                  </a:ext>
                </a:extLst>
              </a:tr>
              <a:tr h="602616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can learn basic Chinese from 7 p.m. to 9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8224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Sam will teach how to speak Chinese for 2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751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can attend a cooking class from 4 p.m. to 6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3552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 Mondays/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Every </a:t>
                      </a:r>
                      <a:r>
                        <a:rPr lang="en-US" sz="2500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monday</a:t>
                      </a:r>
                      <a:endParaRPr lang="en-US" sz="25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 Mondays, there will be a ballet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Every Monday, there will be a ballet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30344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188BB59-2410-4972-ABAC-229E7A41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8" y="5651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3: CLASS/ COURSE PROGRAM</a:t>
            </a:r>
          </a:p>
        </p:txBody>
      </p:sp>
    </p:spTree>
    <p:extLst>
      <p:ext uri="{BB962C8B-B14F-4D97-AF65-F5344CB8AC3E}">
        <p14:creationId xmlns:p14="http://schemas.microsoft.com/office/powerpoint/2010/main" val="44986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957D669-0E4D-41AE-8890-632D728A83D6}"/>
              </a:ext>
            </a:extLst>
          </p:cNvPr>
          <p:cNvGraphicFramePr>
            <a:graphicFrameLocks noGrp="1"/>
          </p:cNvGraphicFramePr>
          <p:nvPr/>
        </p:nvGraphicFramePr>
        <p:xfrm>
          <a:off x="1016242" y="1219727"/>
          <a:ext cx="10583864" cy="3531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19977">
                  <a:extLst>
                    <a:ext uri="{9D8B030D-6E8A-4147-A177-3AD203B41FA5}">
                      <a16:colId xmlns:a16="http://schemas.microsoft.com/office/drawing/2014/main" val="949848701"/>
                    </a:ext>
                  </a:extLst>
                </a:gridCol>
                <a:gridCol w="7563887">
                  <a:extLst>
                    <a:ext uri="{9D8B030D-6E8A-4147-A177-3AD203B41FA5}">
                      <a16:colId xmlns:a16="http://schemas.microsoft.com/office/drawing/2014/main" val="1483429199"/>
                    </a:ext>
                  </a:extLst>
                </a:gridCol>
              </a:tblGrid>
              <a:tr h="507973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is ~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 registration deadline is September 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0848"/>
                  </a:ext>
                </a:extLst>
              </a:tr>
              <a:tr h="1327284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If you register early, it costs $15 per person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If you register before (after) 1</a:t>
                      </a:r>
                      <a:r>
                        <a:rPr lang="en-US" sz="2500" b="0" baseline="30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</a:t>
                      </a: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May, it costs $15 per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1390"/>
                  </a:ext>
                </a:extLst>
              </a:tr>
              <a:tr h="602616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A/an ~ level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can learn basic Chinese from 7 p.m. to 9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8224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Sam will teach how to speak Chinese for 2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751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You can attend a cooking class from 4 p.m. to 6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3552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188BB59-2410-4972-ABAC-229E7A41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8" y="5651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3: TOUR PROGRAM</a:t>
            </a:r>
          </a:p>
        </p:txBody>
      </p:sp>
    </p:spTree>
    <p:extLst>
      <p:ext uri="{BB962C8B-B14F-4D97-AF65-F5344CB8AC3E}">
        <p14:creationId xmlns:p14="http://schemas.microsoft.com/office/powerpoint/2010/main" val="158178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3: CLASS/ COURSE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21E74-32F8-4ABD-8D55-15F283A20AD9}"/>
              </a:ext>
            </a:extLst>
          </p:cNvPr>
          <p:cNvSpPr txBox="1"/>
          <p:nvPr/>
        </p:nvSpPr>
        <p:spPr>
          <a:xfrm>
            <a:off x="959093" y="1769822"/>
            <a:ext cx="10328033" cy="457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What is the address of the community center, and when does the summer program start?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Harris Park Community Center is located at 110 Blue Parkway, and the summer program starts on August 1</a:t>
            </a:r>
            <a:r>
              <a:rPr lang="en-US" sz="2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I heard the price to take a class is 50 dollars. Is that right?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I’m afraid not. It is 70 dollars per class.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I work until 6 P.M on weekdays. Can you tell me all the details about the classes that begin after 6 P.M?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Sure. There are two classes that begin after 6 P.M. One is Comic book Illustration, which is held from 6:30 to 8:30 P.M. every Tuesday. The textbook will be provided. The other one is Swimming, and it is held from 7 to 9 P.M. on Fridays.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0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1: THE AD ADCADEMY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959093" y="1716346"/>
            <a:ext cx="10515600" cy="457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Could you tell me how much it costs to attend?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Sure. The price to attend is 50 dollar per person, and there are also group rate available.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For a big seminar like this, I guess you have ten or twelve workshops to choose from, right?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Actually, there are only three workshop to choose from: Retail Goods, Wholes product and Service. You can choose one to attend from 1 to 4 P.M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Could you please tell me what topics are going to be discussed in the morning?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Certainly. At 9 A.M. there’re a session on Defining Your Business Image, followed by Defining the Size of Your Market. Finally, at 10:45 A.M, theirs is a session about Types of Advertising, which ends at noon.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TOPICS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3A251F3-E064-4DD4-9F7C-6846ABDD9C3C}"/>
              </a:ext>
            </a:extLst>
          </p:cNvPr>
          <p:cNvGraphicFramePr/>
          <p:nvPr/>
        </p:nvGraphicFramePr>
        <p:xfrm>
          <a:off x="1217613" y="15269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48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2: ITINERARY FOR MR.BRIGG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959093" y="1716346"/>
            <a:ext cx="10515600" cy="5030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When is Dr. Briggs scheduled to arrive in Seattle?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He will arrive in Seattle at 11:20 P.M on May 29th.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I heard we need to arrange for a car to take him to Portland from Seattle. Is that right?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Actually, no. He will take the Q-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trak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train from Seattle King Station to Portland Union Station.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I know he will stay at Seashore Inn in Seattle, but I forgot where he will stay in Portland. Can you give me all the details about his stay in Portland?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Sure. He will stay at the Portland Palace Hotel from May 30th to June 1st . He can check in after 2 P.M and should check out by 12 P.M. There is a 10-dollar charge for late check-out.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87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3: POWER GYM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959093" y="1716346"/>
            <a:ext cx="10515600" cy="384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Q8: How much does it cost to take a class?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It is 20 dollars per class.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Q9: I heard that there are some classes on Saturdays. Is that right?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 think you have wrong information, All of our classes are held on weekdays.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I’m thinking of taking a class during my lunch break. Can you give me all the information about the classes held between 12 and 1:30 P.M.?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Certainly. There are 2 classes held between 12 to 1:30 P.M. First, Aerobics will be constructed by Barbara Berners on Monday from 12 to 1 P.M. Second, yoga classes will be taught by Chris Stark on Wednesday from 12 to 1 P.M.</a:t>
            </a:r>
          </a:p>
        </p:txBody>
      </p:sp>
    </p:spTree>
    <p:extLst>
      <p:ext uri="{BB962C8B-B14F-4D97-AF65-F5344CB8AC3E}">
        <p14:creationId xmlns:p14="http://schemas.microsoft.com/office/powerpoint/2010/main" val="70276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4: COMPANY TOUR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456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you tell me what time the tour starts and where we’ll meet first?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Yes, the tour will start at 8:45 A.M, and we’ll meet in the front lobby of the building.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schedule says that the video will be shown at eleven o’clock. Is that still correct?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Actually, that has been changed. The video is going to start at 9”45 A.M. It is about the company’s history and future goals.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know that a visit to the facilities department is always included in these tours. What other departments will we be visiting?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First, we will visit the Security Department to make employee ID badges at 9 and learn about entering and leaving the facility at 9:15. After that, we will visit the Information Technology Department at 10:30 to learn about how to use the company computers, printers and fax machines. Finally, we will go to the Health and Safety Department at 11:30 for tour of the nursing station.</a:t>
            </a:r>
          </a:p>
        </p:txBody>
      </p:sp>
    </p:spTree>
    <p:extLst>
      <p:ext uri="{BB962C8B-B14F-4D97-AF65-F5344CB8AC3E}">
        <p14:creationId xmlns:p14="http://schemas.microsoft.com/office/powerpoint/2010/main" val="1391588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5: MARLON VALLEY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420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was the event and where was it held?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The event was held on Saturday, May 17th, from 5 to 9:30 in the evening. It was at the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Clefton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Riverside Hotel.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you tell me about the special concert, given by children from the Children’s Ward, at 7:30?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Actually, three was no concert. Instead, there was an auction of artwork by the children from the Children’s Ward at that time.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did Marian Cramer talk about?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The vice president, Marian Cramer, reported on the hospital’s improvement plants. The report included information about building expansion, new equipment, and additional staff.</a:t>
            </a:r>
          </a:p>
        </p:txBody>
      </p:sp>
    </p:spTree>
    <p:extLst>
      <p:ext uri="{BB962C8B-B14F-4D97-AF65-F5344CB8AC3E}">
        <p14:creationId xmlns:p14="http://schemas.microsoft.com/office/powerpoint/2010/main" val="27499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6: EMMONS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384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my first activity in the morning, and what time will it start?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Ans: Your first activity is to attend the breakfast for new employees o the conference room at 9 A.M.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believe I scheduled a lunch tomorrow with Mr. Kim. That’s still scheduled for tomorrow, right?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Let me see. It looks like there was a lunch scheduled with Mr. Kim, but lunch was canceled. It is rescheduled for November 21st.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know I have a few important things on my schedule related to the budget. Could you give me all the details you have for any items on my schedule specifically about the budget?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Sure, you need to finish the budget report between 9:30 to 10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e-mail it to the director by 10 A.M. Also, there will be a budget discussion with the director in the meeting room B at 3 P.M.</a:t>
            </a:r>
          </a:p>
        </p:txBody>
      </p:sp>
    </p:spTree>
    <p:extLst>
      <p:ext uri="{BB962C8B-B14F-4D97-AF65-F5344CB8AC3E}">
        <p14:creationId xmlns:p14="http://schemas.microsoft.com/office/powerpoint/2010/main" val="59467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PRACTICE 7: HATTLEY CENTER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384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it cost to register for the conference?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Advance registration is 80 dollars and same-day registration is 90 dollars.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May 16, I won’t be able to arrive until 9 A.M/. Will that be a problem?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It won’t be a problem at all. The conference will start at 9:30 A.M, so you won’t miss anything.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heard Alan Forrester speak once, and I really enjoyed his sessions. Could you give me details on any sessions led by Alan Forrester?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Sure, Alan Forrester will lead 2 sessions at the conference. First, he will give a lecture titled ‘Know Your Audience’ at 10 A.M on May 16th. Second, he will lead a workshop on’ Branding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Stratergies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at 3:30 P.M on May 17th.</a:t>
            </a:r>
          </a:p>
        </p:txBody>
      </p:sp>
    </p:spTree>
    <p:extLst>
      <p:ext uri="{BB962C8B-B14F-4D97-AF65-F5344CB8AC3E}">
        <p14:creationId xmlns:p14="http://schemas.microsoft.com/office/powerpoint/2010/main" val="196466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PRACTICE 8: OLSON COMMUNITY CENTER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3841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address of the community center, and on what date do classes begin?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Olson Community Center is located at 831 Pine Street and the classes begin on June 3rd.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heard that the price to take a class is $125. Is that correct?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I’m afraid not. it is 150 dollars per class.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work until 5 P.M Monday through Friday. Could you give me all the details of any classes that begin after 5 P.M?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Sure. We are offering two classes after 5 P.M. One is ‘Basic Accounting’., which is from 5:30 to 7:30 P.M. on Tuesday. The textbook is included in the price. The other is “Advertising Made Easy” and it is held from 6 to 8 P.M. on Thursday.</a:t>
            </a:r>
          </a:p>
        </p:txBody>
      </p:sp>
    </p:spTree>
    <p:extLst>
      <p:ext uri="{BB962C8B-B14F-4D97-AF65-F5344CB8AC3E}">
        <p14:creationId xmlns:p14="http://schemas.microsoft.com/office/powerpoint/2010/main" val="736313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" panose="02020603050405020304" pitchFamily="18" charset="0"/>
                <a:cs typeface="Times" panose="02020603050405020304" pitchFamily="18" charset="0"/>
              </a:rPr>
              <a:t>PRACTICE 9: TEACHER CONFERENCE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ABE6E-FE24-43C8-AB94-8A745A15EB91}"/>
              </a:ext>
            </a:extLst>
          </p:cNvPr>
          <p:cNvSpPr txBox="1"/>
          <p:nvPr/>
        </p:nvSpPr>
        <p:spPr>
          <a:xfrm>
            <a:off x="421480" y="1716346"/>
            <a:ext cx="11770519" cy="456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know that Sofia Bruno is leading a discussion of the district math performance. What’s the date and time of that discussion?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That discussion starts at 10 A.M and will be on June 20th.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friend of mine, </a:t>
            </a:r>
            <a:r>
              <a:rPr lang="en-US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Yanfang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Sun, is getting an award. That’s on the second day of the conference, right?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Actually, no. It will be on the first day of the conference, at 4 P.M on June 20th.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teach computer science, and I’m most interested in technology issues. Could you tell me all the details about the sessions that are specifically about technology?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Let me see… There will be two sessions on technology. First, Hannah Ellis will give a presentation on Technology in the Classroom at 10 A.M on June 21st. Second, Mehmet Ali will lead a workshop on Student-Centers Technology at 1 P.M on June 21st.</a:t>
            </a:r>
          </a:p>
        </p:txBody>
      </p:sp>
    </p:spTree>
    <p:extLst>
      <p:ext uri="{BB962C8B-B14F-4D97-AF65-F5344CB8AC3E}">
        <p14:creationId xmlns:p14="http://schemas.microsoft.com/office/powerpoint/2010/main" val="11928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C15E-0814-463D-AB71-666C72A4FEFC}"/>
              </a:ext>
            </a:extLst>
          </p:cNvPr>
          <p:cNvSpPr txBox="1"/>
          <p:nvPr/>
        </p:nvSpPr>
        <p:spPr>
          <a:xfrm>
            <a:off x="1028700" y="1885950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1. 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DD6CF8-EB6D-4D66-8BCE-4C6F0D7D6A43}"/>
              </a:ext>
            </a:extLst>
          </p:cNvPr>
          <p:cNvGraphicFramePr>
            <a:graphicFrameLocks noGrp="1"/>
          </p:cNvGraphicFramePr>
          <p:nvPr/>
        </p:nvGraphicFramePr>
        <p:xfrm>
          <a:off x="1146175" y="2541322"/>
          <a:ext cx="10262396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32744">
                  <a:extLst>
                    <a:ext uri="{9D8B030D-6E8A-4147-A177-3AD203B41FA5}">
                      <a16:colId xmlns:a16="http://schemas.microsoft.com/office/drawing/2014/main" val="592119876"/>
                    </a:ext>
                  </a:extLst>
                </a:gridCol>
                <a:gridCol w="3498454">
                  <a:extLst>
                    <a:ext uri="{9D8B030D-6E8A-4147-A177-3AD203B41FA5}">
                      <a16:colId xmlns:a16="http://schemas.microsoft.com/office/drawing/2014/main" val="4071138227"/>
                    </a:ext>
                  </a:extLst>
                </a:gridCol>
                <a:gridCol w="1609327">
                  <a:extLst>
                    <a:ext uri="{9D8B030D-6E8A-4147-A177-3AD203B41FA5}">
                      <a16:colId xmlns:a16="http://schemas.microsoft.com/office/drawing/2014/main" val="3035755770"/>
                    </a:ext>
                  </a:extLst>
                </a:gridCol>
                <a:gridCol w="3521871">
                  <a:extLst>
                    <a:ext uri="{9D8B030D-6E8A-4147-A177-3AD203B41FA5}">
                      <a16:colId xmlns:a16="http://schemas.microsoft.com/office/drawing/2014/main" val="2111879279"/>
                    </a:ext>
                  </a:extLst>
                </a:gridCol>
              </a:tblGrid>
              <a:tr h="58739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10:00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Ten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11:45 A.M.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Eleven forty-five A.M.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61992"/>
                  </a:ext>
                </a:extLst>
              </a:tr>
              <a:tr h="468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12:00 P.M.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Twelve P.M.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2:00-3:</a:t>
                      </a: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00</a:t>
                      </a: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 A.M.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From two to three A.M.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44332"/>
                  </a:ext>
                </a:extLst>
              </a:tr>
              <a:tr h="468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10:15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A quarter past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11:45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A quarter to twelve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71162"/>
                  </a:ext>
                </a:extLst>
              </a:tr>
              <a:tr h="36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4:30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Half past four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5:30</a:t>
                      </a:r>
                    </a:p>
                    <a:p>
                      <a:endParaRPr lang="en-US" dirty="0">
                        <a:latin typeface="Times" panose="02020603050405020304" pitchFamily="18" charset="0"/>
                        <a:ea typeface="Tahoma" panose="020B0604030504040204" pitchFamily="34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ea typeface="Tahoma" panose="020B0604030504040204" pitchFamily="34" charset="0"/>
                          <a:cs typeface="Times" panose="02020603050405020304" pitchFamily="18" charset="0"/>
                        </a:rPr>
                        <a:t>Half past 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5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AF8E3A-72A2-4214-8FE4-B77675347CDA}"/>
              </a:ext>
            </a:extLst>
          </p:cNvPr>
          <p:cNvSpPr txBox="1"/>
          <p:nvPr/>
        </p:nvSpPr>
        <p:spPr>
          <a:xfrm>
            <a:off x="1028700" y="5336381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Giới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từ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: at + time</a:t>
            </a:r>
          </a:p>
        </p:txBody>
      </p:sp>
    </p:spTree>
    <p:extLst>
      <p:ext uri="{BB962C8B-B14F-4D97-AF65-F5344CB8AC3E}">
        <p14:creationId xmlns:p14="http://schemas.microsoft.com/office/powerpoint/2010/main" val="12810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C15E-0814-463D-AB71-666C72A4FEFC}"/>
              </a:ext>
            </a:extLst>
          </p:cNvPr>
          <p:cNvSpPr txBox="1"/>
          <p:nvPr/>
        </p:nvSpPr>
        <p:spPr>
          <a:xfrm>
            <a:off x="1028700" y="1885950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2. Year – Month - Day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7A77C-EFC2-48B9-A129-6F76099C2066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449362"/>
          <a:ext cx="2443163" cy="3737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3203422033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1153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254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Feb.1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321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Nov.3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165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9349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Mar.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6310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Oct. 12,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6216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August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4038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Wed. Dec.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2669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1DCA89-1C84-498E-B50B-899634E9A473}"/>
              </a:ext>
            </a:extLst>
          </p:cNvPr>
          <p:cNvGraphicFramePr>
            <a:graphicFrameLocks noGrp="1"/>
          </p:cNvGraphicFramePr>
          <p:nvPr/>
        </p:nvGraphicFramePr>
        <p:xfrm>
          <a:off x="3560763" y="2435075"/>
          <a:ext cx="3954462" cy="37371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54462">
                  <a:extLst>
                    <a:ext uri="{9D8B030D-6E8A-4147-A177-3AD203B41FA5}">
                      <a16:colId xmlns:a16="http://schemas.microsoft.com/office/drawing/2014/main" val="3154315398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Nineteen eighty-three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89968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Two thousand twelve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1674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February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2459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November 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17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May fifth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March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96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October twelfth, two thousand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602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August thirty-first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41915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Wednesday, December twenty-third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370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ABF533-47B3-4500-BACC-5DA21C3FA24B}"/>
              </a:ext>
            </a:extLst>
          </p:cNvPr>
          <p:cNvSpPr txBox="1"/>
          <p:nvPr/>
        </p:nvSpPr>
        <p:spPr>
          <a:xfrm>
            <a:off x="7958138" y="2435075"/>
            <a:ext cx="43076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Giới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từ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On Tuesday</a:t>
            </a:r>
          </a:p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On May 15</a:t>
            </a:r>
          </a:p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In August</a:t>
            </a:r>
          </a:p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In 2016</a:t>
            </a:r>
          </a:p>
        </p:txBody>
      </p:sp>
    </p:spTree>
    <p:extLst>
      <p:ext uri="{BB962C8B-B14F-4D97-AF65-F5344CB8AC3E}">
        <p14:creationId xmlns:p14="http://schemas.microsoft.com/office/powerpoint/2010/main" val="6412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C15E-0814-463D-AB71-666C72A4FEFC}"/>
              </a:ext>
            </a:extLst>
          </p:cNvPr>
          <p:cNvSpPr txBox="1"/>
          <p:nvPr/>
        </p:nvSpPr>
        <p:spPr>
          <a:xfrm>
            <a:off x="1028700" y="1885950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3. Money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7A77C-EFC2-48B9-A129-6F76099C2066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449362"/>
          <a:ext cx="2443163" cy="29066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3203422033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1153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254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321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165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9349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$1,525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6310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$2,010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62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1DCA89-1C84-498E-B50B-899634E9A473}"/>
              </a:ext>
            </a:extLst>
          </p:cNvPr>
          <p:cNvGraphicFramePr>
            <a:graphicFrameLocks noGrp="1"/>
          </p:cNvGraphicFramePr>
          <p:nvPr/>
        </p:nvGraphicFramePr>
        <p:xfrm>
          <a:off x="3560763" y="2449362"/>
          <a:ext cx="4747418" cy="29066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7418">
                  <a:extLst>
                    <a:ext uri="{9D8B030D-6E8A-4147-A177-3AD203B41FA5}">
                      <a16:colId xmlns:a16="http://schemas.microsoft.com/office/drawing/2014/main" val="3154315398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One 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89968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Fifteen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1674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Two hundred and thirty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2459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Twelve point five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17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Ten thousand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One thousand five hundred and twenty 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96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Two thousand and 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0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C15E-0814-463D-AB71-666C72A4FEFC}"/>
              </a:ext>
            </a:extLst>
          </p:cNvPr>
          <p:cNvSpPr txBox="1"/>
          <p:nvPr/>
        </p:nvSpPr>
        <p:spPr>
          <a:xfrm>
            <a:off x="1028700" y="1885950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4. Number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57A77C-EFC2-48B9-A129-6F76099C2066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449362"/>
          <a:ext cx="2443163" cy="29066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3203422033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1153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Room 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254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Flight No. 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7321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860 Jason 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6165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540 – 0392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93499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1-800-398-9932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6310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62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F1DCA89-1C84-498E-B50B-899634E9A473}"/>
              </a:ext>
            </a:extLst>
          </p:cNvPr>
          <p:cNvGraphicFramePr>
            <a:graphicFrameLocks noGrp="1"/>
          </p:cNvGraphicFramePr>
          <p:nvPr/>
        </p:nvGraphicFramePr>
        <p:xfrm>
          <a:off x="3560762" y="2435075"/>
          <a:ext cx="6611937" cy="29066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11937">
                  <a:extLst>
                    <a:ext uri="{9D8B030D-6E8A-4147-A177-3AD203B41FA5}">
                      <a16:colId xmlns:a16="http://schemas.microsoft.com/office/drawing/2014/main" val="3154315398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Fifty percent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89968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Room four one four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21674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Flight number seven eight 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24595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Eight six O Jason Street/ Eight sixty Jason Street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81793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Five four O – O three nine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2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One – eight O </a:t>
                      </a:r>
                      <a:r>
                        <a:rPr lang="en-US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</a:t>
                      </a:r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– three nine eight – nine </a:t>
                      </a:r>
                      <a:r>
                        <a:rPr lang="en-US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nine</a:t>
                      </a:r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three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96927"/>
                  </a:ext>
                </a:extLst>
              </a:tr>
              <a:tr h="415236">
                <a:tc>
                  <a:txBody>
                    <a:bodyPr/>
                    <a:lstStyle/>
                    <a:p>
                      <a:endParaRPr lang="en-US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1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MODULE 4: PREP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CC15E-0814-463D-AB71-666C72A4FEFC}"/>
              </a:ext>
            </a:extLst>
          </p:cNvPr>
          <p:cNvSpPr txBox="1"/>
          <p:nvPr/>
        </p:nvSpPr>
        <p:spPr>
          <a:xfrm>
            <a:off x="1028700" y="1885950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In + 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1A98119-4E2B-40BE-BFE4-B1303641052F}"/>
              </a:ext>
            </a:extLst>
          </p:cNvPr>
          <p:cNvGraphicFramePr>
            <a:graphicFrameLocks noGrp="1"/>
          </p:cNvGraphicFramePr>
          <p:nvPr/>
        </p:nvGraphicFramePr>
        <p:xfrm>
          <a:off x="1085695" y="2434166"/>
          <a:ext cx="7020325" cy="8033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8454">
                  <a:extLst>
                    <a:ext uri="{9D8B030D-6E8A-4147-A177-3AD203B41FA5}">
                      <a16:colId xmlns:a16="http://schemas.microsoft.com/office/drawing/2014/main" val="4071138227"/>
                    </a:ext>
                  </a:extLst>
                </a:gridCol>
                <a:gridCol w="3521871">
                  <a:extLst>
                    <a:ext uri="{9D8B030D-6E8A-4147-A177-3AD203B41FA5}">
                      <a16:colId xmlns:a16="http://schemas.microsoft.com/office/drawing/2014/main" val="2111879279"/>
                    </a:ext>
                  </a:extLst>
                </a:gridCol>
              </a:tblGrid>
              <a:tr h="4376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 room 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 the conference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6199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 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In Italy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443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2C4FE5C-2780-4594-92AC-F02046BA939F}"/>
              </a:ext>
            </a:extLst>
          </p:cNvPr>
          <p:cNvSpPr txBox="1"/>
          <p:nvPr/>
        </p:nvSpPr>
        <p:spPr>
          <a:xfrm>
            <a:off x="1028700" y="3453151"/>
            <a:ext cx="7043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At + 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21508B3-4ADE-4BA2-B755-D2B531C47285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4102946"/>
          <a:ext cx="7020325" cy="12873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8454">
                  <a:extLst>
                    <a:ext uri="{9D8B030D-6E8A-4147-A177-3AD203B41FA5}">
                      <a16:colId xmlns:a16="http://schemas.microsoft.com/office/drawing/2014/main" val="4071138227"/>
                    </a:ext>
                  </a:extLst>
                </a:gridCol>
                <a:gridCol w="3521871">
                  <a:extLst>
                    <a:ext uri="{9D8B030D-6E8A-4147-A177-3AD203B41FA5}">
                      <a16:colId xmlns:a16="http://schemas.microsoft.com/office/drawing/2014/main" val="2111879279"/>
                    </a:ext>
                  </a:extLst>
                </a:gridCol>
              </a:tblGrid>
              <a:tr h="3407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125 Jasper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Carleton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61992"/>
                  </a:ext>
                </a:extLst>
              </a:tr>
              <a:tr h="45321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Mason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the Lincoln Art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44332"/>
                  </a:ext>
                </a:extLst>
              </a:tr>
              <a:tr h="4683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JFK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At the Regal Theater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71162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656D0BE-D53D-4F57-99FC-2CECEAF05F2C}"/>
              </a:ext>
            </a:extLst>
          </p:cNvPr>
          <p:cNvGraphicFramePr>
            <a:graphicFrameLocks noGrp="1"/>
          </p:cNvGraphicFramePr>
          <p:nvPr/>
        </p:nvGraphicFramePr>
        <p:xfrm>
          <a:off x="1040406" y="5648853"/>
          <a:ext cx="7020325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98454">
                  <a:extLst>
                    <a:ext uri="{9D8B030D-6E8A-4147-A177-3AD203B41FA5}">
                      <a16:colId xmlns:a16="http://schemas.microsoft.com/office/drawing/2014/main" val="4071138227"/>
                    </a:ext>
                  </a:extLst>
                </a:gridCol>
                <a:gridCol w="3521871">
                  <a:extLst>
                    <a:ext uri="{9D8B030D-6E8A-4147-A177-3AD203B41FA5}">
                      <a16:colId xmlns:a16="http://schemas.microsoft.com/office/drawing/2014/main" val="2111879279"/>
                    </a:ext>
                  </a:extLst>
                </a:gridCol>
              </a:tblGrid>
              <a:tr h="2947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 Main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On the 5</a:t>
                      </a:r>
                      <a:r>
                        <a:rPr lang="en-US" baseline="30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 floor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1: EVENT SCHEDULE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DE035B-7933-4BE7-AA0D-BE2248578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90" y="1693890"/>
            <a:ext cx="8088992" cy="4615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3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8E74-EC0B-469F-A4EA-A2720EBE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93" y="908051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TOPIC 1 : EVENT SCHEDULE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957D669-0E4D-41AE-8890-632D728A83D6}"/>
              </a:ext>
            </a:extLst>
          </p:cNvPr>
          <p:cNvGraphicFramePr>
            <a:graphicFrameLocks noGrp="1"/>
          </p:cNvGraphicFramePr>
          <p:nvPr/>
        </p:nvGraphicFramePr>
        <p:xfrm>
          <a:off x="1167606" y="1741223"/>
          <a:ext cx="9869488" cy="3886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7990">
                  <a:extLst>
                    <a:ext uri="{9D8B030D-6E8A-4147-A177-3AD203B41FA5}">
                      <a16:colId xmlns:a16="http://schemas.microsoft.com/office/drawing/2014/main" val="949848701"/>
                    </a:ext>
                  </a:extLst>
                </a:gridCol>
                <a:gridCol w="7791498">
                  <a:extLst>
                    <a:ext uri="{9D8B030D-6E8A-4147-A177-3AD203B41FA5}">
                      <a16:colId xmlns:a16="http://schemas.microsoft.com/office/drawing/2014/main" val="1483429199"/>
                    </a:ext>
                  </a:extLst>
                </a:gridCol>
              </a:tblGrid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Be held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will be held on Tuesday, April 22</a:t>
                      </a:r>
                      <a:r>
                        <a:rPr lang="en-US" sz="2500" b="0" baseline="300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nd</a:t>
                      </a:r>
                      <a:endParaRPr lang="en-US" sz="2500" b="0" dirty="0"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30848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Take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will take place at Crown Hotel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21390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Give/ given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Sam Anderson will give a speech.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There will be a speech given by Sam Anderson.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78224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Lead/ led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Ray Ford will lead a question and answer session.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There will be a question and answer session led by Ray Ford.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37515"/>
                  </a:ext>
                </a:extLst>
              </a:tr>
              <a:tr h="369921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Start/begin</a:t>
                      </a:r>
                    </a:p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Finish/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It will start at 9 </a:t>
                      </a:r>
                      <a:r>
                        <a:rPr lang="en-US" sz="2500" b="0" dirty="0" err="1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a.m</a:t>
                      </a:r>
                      <a:r>
                        <a:rPr lang="en-US" sz="2500" b="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, and it will finish at 4 p.m.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279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2807</Words>
  <Application>Microsoft Macintosh PowerPoint</Application>
  <PresentationFormat>Widescreen</PresentationFormat>
  <Paragraphs>261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Times</vt:lpstr>
      <vt:lpstr>Times New Roman</vt:lpstr>
      <vt:lpstr>Retrospect</vt:lpstr>
      <vt:lpstr>MODULE 4: CRITERIA</vt:lpstr>
      <vt:lpstr>MODULE 4: TOPICS</vt:lpstr>
      <vt:lpstr>MODULE 4: TOPICS</vt:lpstr>
      <vt:lpstr>MODULE 4: TOPICS</vt:lpstr>
      <vt:lpstr>MODULE 4: TOPICS</vt:lpstr>
      <vt:lpstr>MODULE 4: TOPICS</vt:lpstr>
      <vt:lpstr>MODULE 4: PREP</vt:lpstr>
      <vt:lpstr>TOPIC 1: EVENT SCHEDULE</vt:lpstr>
      <vt:lpstr>TOPIC 1 : EVENT SCHEDULE</vt:lpstr>
      <vt:lpstr>TOPIC 1: WORK SCHEDULE</vt:lpstr>
      <vt:lpstr>TOPIC 1 : EVENT SCHEDULE</vt:lpstr>
      <vt:lpstr>TOPIC 2 : ITINERARY</vt:lpstr>
      <vt:lpstr>TOPIC 2 : ITINERARY</vt:lpstr>
      <vt:lpstr>TOPIC 2: ITINERARY</vt:lpstr>
      <vt:lpstr>TOPIC 3: CLASS/ COURSE PROGRAM</vt:lpstr>
      <vt:lpstr>TOPIC 3: CLASS/ COURSE PROGRAM</vt:lpstr>
      <vt:lpstr>TOPIC 3: TOUR PROGRAM</vt:lpstr>
      <vt:lpstr>TOPIC 3: CLASS/ COURSE PROGRAM</vt:lpstr>
      <vt:lpstr>PRACTICE 1: THE AD ADCADEMY</vt:lpstr>
      <vt:lpstr>PRACTICE 2: ITINERARY FOR MR.BRIGG</vt:lpstr>
      <vt:lpstr>PRACTICE 3: POWER GYM</vt:lpstr>
      <vt:lpstr>PRACTICE 4: COMPANY TOUR</vt:lpstr>
      <vt:lpstr>PRACTICE 5: MARLON VALLEY</vt:lpstr>
      <vt:lpstr>PRACTICE 6: EMMONS COMPANY</vt:lpstr>
      <vt:lpstr>PRACTICE 7: HATTLEY CENTER</vt:lpstr>
      <vt:lpstr>PRACTICE 8: OLSON COMMUNITY CENTER</vt:lpstr>
      <vt:lpstr>PRACTICE 9: TEACHER CONFERENCE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TOEIC SPEAKING</dc:title>
  <dc:creator>Sara Vu</dc:creator>
  <cp:lastModifiedBy>Tham Vo</cp:lastModifiedBy>
  <cp:revision>24</cp:revision>
  <dcterms:created xsi:type="dcterms:W3CDTF">2022-04-30T04:26:29Z</dcterms:created>
  <dcterms:modified xsi:type="dcterms:W3CDTF">2023-06-12T08:57:48Z</dcterms:modified>
</cp:coreProperties>
</file>