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B88-F675-4C5B-BDF7-6C908AB0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9E5A8-3B87-4A0F-8A8E-06E07A0F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3DB3-0626-44FF-A4CA-C9D85910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9BFD-6D9A-4250-A20A-938C72A6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039-743B-4D69-9396-EE8DA596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4FA6-1D29-4110-BBE7-D04E4E53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08DFE-5806-4C11-AC03-32D85FBA7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BE5A-6736-4CD2-A7D4-710EAA96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6809-5AC5-46F0-9F1C-FDCECCD9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D785-E1F9-42CD-8DAD-3868C39B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20A0-A4CB-474E-82A2-80147785B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5CC2-FE7D-4DEC-B6EE-8B5708C4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5A2A-73DC-4121-A940-69A46CD0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595C-A1A0-4657-A826-D63160D1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C518-FFC2-430E-A74D-22C94FB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C4CF-E086-426D-AE97-CBC6D366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68BC-C037-4246-8DDF-D00F7313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3447-2325-460F-BC92-7AAEB7CF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8FBE-27B2-4130-90A4-559AE5CB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2BAF-9188-4C67-9F90-8AC412BA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4D6-CB22-427E-AEA2-EC60F9E5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8460-772D-4DF5-B054-EC4B5287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097F-2021-49FD-8103-F610CDA3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97AC-CA9F-40DA-AA41-4461339F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9EB5-7FEC-4047-B82D-7DF88E35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D40-282B-471D-916F-23DA7EF2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CE6B-B659-4E1B-9233-73319E73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D631-7B9F-48DC-9A3B-3408CB56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2395-4203-474F-AB02-873EFFFB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6F17-69FB-430B-93CD-4543C2C5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3E0F6-EC63-4F56-831A-DBC6EA1D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D4D-2B3A-4AA1-B957-624C475B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50E8-166C-4FA2-B922-6DECCB24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FE3-18ED-4923-9905-D99668D5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47223-1368-4C63-934D-13E1F440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E0013-BF75-4417-9B12-CCDC77BFE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F8CD9-5A74-4596-B77B-EEE4FD70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012B6-6F63-4817-AC3A-93209BAF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C77AF-4F97-4FB4-9911-A65E2AA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3425-5A80-4D87-9793-8C6A0E04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7756-FDB3-4573-90D1-7BAC5C64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2FB5F-BE6A-4D3E-9872-C24A891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D13-83B6-4CF5-8D3A-56B0519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9EE27-DA6A-4E9E-B05E-9396AE6A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2DB6B-D037-4E4D-94F8-9974A128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ABE0A-4992-4736-8904-D2DE092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2199-599B-4688-ACD5-A58F44EB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BB2C-D96C-4154-8E6B-C519A7C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696-E20A-4122-B995-6159EA72B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6FAE-16BE-4F7D-B6A0-79DB8252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59E0-BF21-42F7-B269-F1816E1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9AA9-5DBF-401C-B004-6A4E9E8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9E3B-D8BC-4B2E-B822-3C37E37F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DC84D-FCBF-4562-80B8-58EFC3B9B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F170E-4F13-41B3-B1DC-92341149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F1F9-D462-4C8D-8C61-C86AB346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6AD3-8D67-4E66-8AD2-0763F36F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21BC-1732-405B-87CE-BB6AD3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51654-888C-443B-B1C4-89D514E0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5B55-D0FC-4993-9A34-3083ADF0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A43-C17B-41D8-A543-F86BD9FA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3555-1E40-4021-8E02-4B695DE0C33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CA9D-278D-46E7-B5A0-CF604334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6A94-AD8A-49C5-8E41-B19F861E4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E444-6616-4867-8FA9-0989FB2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1067-6F5E-4BA7-9B02-C06CEB93D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26585-4F55-4DEE-83F6-013B990E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T</dc:creator>
  <cp:lastModifiedBy>Tim T</cp:lastModifiedBy>
  <cp:revision>1</cp:revision>
  <dcterms:created xsi:type="dcterms:W3CDTF">2020-10-20T16:17:16Z</dcterms:created>
  <dcterms:modified xsi:type="dcterms:W3CDTF">2020-10-20T16:18:07Z</dcterms:modified>
</cp:coreProperties>
</file>