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e95a0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e95a0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page the user sees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can interact with the search bar it has links on the footer to different pages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ebf045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ebf045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user types, a drop down list appears containing words that begin with the typed letters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ebf045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ebf045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select an overview of cloud computing or one a subtopic related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ebf045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ebf045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user searched for a word not in the library, the system will display that to them and give them the option to add it themselves.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ebf045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ebf045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page gives an explanation and reference material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ebf045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ebf045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ebf045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ebf045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ebf045d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ebf045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ebf045d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ebf045d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ebf045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ebf045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ebf045d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ebf045d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b217b6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b217b6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administrator will be able to accept requests and users can search the website.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217b6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b217b6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b217b6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b217b6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b217b6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b217b6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b217b6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b217b6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b217b6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b217b6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b217b6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b217b6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b217b6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b217b6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8C1D40">
            <a:alpha val="9213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Tim, Feras, Issa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Agenda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40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Problem and Solution (Feras)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Main Requirements (Feras)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Database (Tim)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Interface (Issa)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First Build (Tim)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729450" y="58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First Build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729450" y="139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Website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GUI for Administrator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1: Search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2: Request form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7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Problem and Solution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32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Students need guidance in understanding cyber security concepts and terminology that come from vetted, peer-reviewed sources made available during their studies.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To create an interactive knowledge base called Security Availability Library Tool (SALT). </a:t>
            </a:r>
            <a:endParaRPr>
              <a:solidFill>
                <a:srgbClr val="F3F3F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SALT will:</a:t>
            </a:r>
            <a:endParaRPr>
              <a:solidFill>
                <a:srgbClr val="F3F3F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Provide a library of concepts and terminology based on peer-reviewed or industry standards </a:t>
            </a:r>
            <a:endParaRPr>
              <a:solidFill>
                <a:srgbClr val="F3F3F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aligned with Information Technology Program security courses offered at Arizona State University. </a:t>
            </a:r>
            <a:endParaRPr>
              <a:solidFill>
                <a:srgbClr val="F3F3F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peer-reviewed by the Information Technology Program faculty that teach Security courses.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0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Main Requirements: </a:t>
            </a:r>
            <a:r>
              <a:rPr lang="en">
                <a:solidFill>
                  <a:srgbClr val="F3F3F3"/>
                </a:solidFill>
              </a:rPr>
              <a:t>1. User Search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93750" y="1358425"/>
            <a:ext cx="38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User will be able to t</a:t>
            </a:r>
            <a:r>
              <a:rPr lang="en">
                <a:solidFill>
                  <a:srgbClr val="F3F3F3"/>
                </a:solidFill>
              </a:rPr>
              <a:t>ype a word in the search bar and view the full result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The system will display potential search results as the users type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Be told if it’s not in the library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provide the users with results that are peer-reviewed and easy to understand.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75" y="1661475"/>
            <a:ext cx="4805574" cy="3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507975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2. Request Form to Add Content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3181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If a user is unable to find a term, he can request to have it added.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Get redirected to a form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Form has to have filters (No profanity or empty fields) 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ensure that students have their questions answered, to keep the library fresh and to keep the faculty aware of what students want to learn about.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00" y="1051900"/>
            <a:ext cx="3407600" cy="39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7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3. Load Library for Administrator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307913"/>
            <a:ext cx="43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Gather requirements from admin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Scrape the requirements from a list of approved sites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Send them to the database an administrator can access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Give admin the ability to approve, edit or deny each entry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400" u="sng">
                <a:solidFill>
                  <a:srgbClr val="FFFFFF"/>
                </a:solidFill>
              </a:rPr>
              <a:t>Value</a:t>
            </a:r>
            <a:r>
              <a:rPr lang="en" sz="1400">
                <a:solidFill>
                  <a:srgbClr val="FFFFFF"/>
                </a:solidFill>
              </a:rPr>
              <a:t>: This will provide the administrator with the definitions they want to see on the site. It will also automate and speed up the process of loading the library.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450" y="943988"/>
            <a:ext cx="2449975" cy="41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3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4. Usage Metric Dashboard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42800" y="1251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Admin can view how many times each word was searched via a dashboard</a:t>
            </a:r>
            <a:endParaRPr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gain quantitative feedback on how the site is performing.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75" y="1937801"/>
            <a:ext cx="7495574" cy="311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56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Database ERD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91550" y="1332300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is a part of a category (Cloud Computing, CIA, etc)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has attributes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Also each has a </a:t>
            </a:r>
            <a:r>
              <a:rPr lang="en">
                <a:solidFill>
                  <a:srgbClr val="F3F3F3"/>
                </a:solidFill>
              </a:rPr>
              <a:t>reference</a:t>
            </a:r>
            <a:r>
              <a:rPr lang="en">
                <a:solidFill>
                  <a:srgbClr val="F3F3F3"/>
                </a:solidFill>
              </a:rPr>
              <a:t> type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25" y="0"/>
            <a:ext cx="3888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7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rgbClr val="F3F3F3"/>
                </a:solidFill>
              </a:rPr>
              <a:t>Interface</a:t>
            </a:r>
            <a:endParaRPr sz="5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