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b217b6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b217b6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8C1D40">
            <a:alpha val="9213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SALT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Tim, Feras, Issa 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1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</a:rPr>
              <a:t>Table of Contents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540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❖"/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9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Lato</vt:lpstr>
      <vt:lpstr>Raleway</vt:lpstr>
      <vt:lpstr>Arial</vt:lpstr>
      <vt:lpstr>Streamline</vt:lpstr>
      <vt:lpstr>SALT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</dc:title>
  <cp:lastModifiedBy>Tim T</cp:lastModifiedBy>
  <cp:revision>2</cp:revision>
  <dcterms:modified xsi:type="dcterms:W3CDTF">2020-10-30T01:37:35Z</dcterms:modified>
</cp:coreProperties>
</file>