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217b6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217b6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217b6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217b6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6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8C1D40">
            <a:alpha val="9213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SALT Mainten</a:t>
            </a:r>
            <a:r>
              <a:rPr lang="en-US" dirty="0">
                <a:solidFill>
                  <a:srgbClr val="F3F3F3"/>
                </a:solidFill>
              </a:rPr>
              <a:t>a</a:t>
            </a:r>
            <a:r>
              <a:rPr lang="en" dirty="0">
                <a:solidFill>
                  <a:srgbClr val="F3F3F3"/>
                </a:solidFill>
              </a:rPr>
              <a:t>nce Guide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1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Table of Contents (Part 1)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How to Test the Application’s Functionality in XAMPP</a:t>
            </a:r>
          </a:p>
          <a:p>
            <a:pPr lvl="1" indent="-31115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How to Download MongoDB, PHP 7.3 and XAMPP</a:t>
            </a:r>
          </a:p>
          <a:p>
            <a:pPr lvl="1" indent="-31115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How to Download Composer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How to Upload the Application to Azure</a:t>
            </a:r>
          </a:p>
          <a:p>
            <a:pPr lvl="1" indent="-31115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Font typeface="Lato"/>
              <a:buChar char="❖"/>
            </a:pPr>
            <a:r>
              <a:rPr lang="en-US" dirty="0">
                <a:solidFill>
                  <a:srgbClr val="F3F3F3"/>
                </a:solidFill>
              </a:rPr>
              <a:t>How to Upload the Database to Azure</a:t>
            </a:r>
          </a:p>
          <a:p>
            <a:pPr lvl="1" indent="-31115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Font typeface="Lato"/>
              <a:buChar char="❖"/>
            </a:pPr>
            <a:r>
              <a:rPr lang="en-US" dirty="0">
                <a:solidFill>
                  <a:srgbClr val="F3F3F3"/>
                </a:solidFill>
              </a:rPr>
              <a:t>How to Download Git and Upload the Website to Azure</a:t>
            </a:r>
          </a:p>
          <a:p>
            <a:pPr lvl="1" indent="-31115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Font typeface="Lato"/>
              <a:buChar char="❖"/>
            </a:pPr>
            <a:r>
              <a:rPr lang="en-US" dirty="0">
                <a:solidFill>
                  <a:srgbClr val="F3F3F3"/>
                </a:solidFill>
              </a:rPr>
              <a:t>Installing Mongodb.dll on Azure’s Server</a:t>
            </a:r>
          </a:p>
          <a:p>
            <a:pPr lvl="1" indent="-31115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Font typeface="Lato"/>
              <a:buChar char="❖"/>
            </a:pPr>
            <a:r>
              <a:rPr lang="en-US" dirty="0">
                <a:solidFill>
                  <a:srgbClr val="F3F3F3"/>
                </a:solidFill>
              </a:rPr>
              <a:t>Installing the Mail Server to Azure</a:t>
            </a:r>
          </a:p>
          <a:p>
            <a:pPr marL="603250" lvl="1" indent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None/>
            </a:pPr>
            <a:endParaRPr lang="en-US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1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Table of Contents (Part 2)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How to Install the Data Scraper on your machine</a:t>
            </a:r>
          </a:p>
          <a:p>
            <a:pPr lvl="1" indent="-31115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How to Run a Python Server using your local host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How to Use the </a:t>
            </a:r>
            <a:r>
              <a:rPr lang="en-US" dirty="0" err="1">
                <a:solidFill>
                  <a:srgbClr val="F3F3F3"/>
                </a:solidFill>
              </a:rPr>
              <a:t>CosmosDB</a:t>
            </a:r>
            <a:r>
              <a:rPr lang="en-US" dirty="0">
                <a:solidFill>
                  <a:srgbClr val="F3F3F3"/>
                </a:solidFill>
              </a:rPr>
              <a:t> shell in Azure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How to Create Inbound Rules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r>
              <a:rPr lang="en-US" dirty="0">
                <a:solidFill>
                  <a:srgbClr val="F3F3F3"/>
                </a:solidFill>
              </a:rPr>
              <a:t>Database Table Names and Contents</a:t>
            </a:r>
          </a:p>
          <a:p>
            <a:pPr marL="603250" lvl="1" indent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SzPts val="1300"/>
              <a:buNone/>
            </a:pPr>
            <a:endParaRPr lang="en-US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1063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</Words>
  <Application>Microsoft Office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Lato</vt:lpstr>
      <vt:lpstr>Raleway</vt:lpstr>
      <vt:lpstr>Arial</vt:lpstr>
      <vt:lpstr>Streamline</vt:lpstr>
      <vt:lpstr>SALT Maintenance Guide</vt:lpstr>
      <vt:lpstr>Table of Contents (Part 1)</vt:lpstr>
      <vt:lpstr>Table of Contents (Part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</dc:title>
  <cp:lastModifiedBy>Tim T</cp:lastModifiedBy>
  <cp:revision>6</cp:revision>
  <dcterms:modified xsi:type="dcterms:W3CDTF">2020-10-30T02:00:41Z</dcterms:modified>
</cp:coreProperties>
</file>