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4"/>
  </p:notesMasterIdLst>
  <p:sldIdLst>
    <p:sldId id="256" r:id="rId2"/>
    <p:sldId id="257" r:id="rId3"/>
  </p:sldIdLst>
  <p:sldSz cx="9144000" cy="5143500" type="screen16x9"/>
  <p:notesSz cx="6858000" cy="9144000"/>
  <p:embeddedFontLst>
    <p:embeddedFont>
      <p:font typeface="Lato" panose="020B0604020202020204" charset="0"/>
      <p:regular r:id="rId5"/>
      <p:bold r:id="rId6"/>
      <p:italic r:id="rId7"/>
      <p:boldItalic r:id="rId8"/>
    </p:embeddedFont>
    <p:embeddedFont>
      <p:font typeface="Raleway" panose="020B0604020202020204" charset="0"/>
      <p:regular r:id="rId9"/>
      <p:bold r:id="rId10"/>
      <p:italic r:id="rId11"/>
      <p:boldItalic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font" Target="fonts/font3.fntdata"/><Relationship Id="rId12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font" Target="fonts/font7.fntdata"/><Relationship Id="rId5" Type="http://schemas.openxmlformats.org/officeDocument/2006/relationships/font" Target="fonts/font1.fntdata"/><Relationship Id="rId15" Type="http://schemas.openxmlformats.org/officeDocument/2006/relationships/theme" Target="theme/theme1.xml"/><Relationship Id="rId10" Type="http://schemas.openxmlformats.org/officeDocument/2006/relationships/font" Target="fonts/font6.fntdata"/><Relationship Id="rId4" Type="http://schemas.openxmlformats.org/officeDocument/2006/relationships/notesMaster" Target="notesMasters/notesMaster1.xml"/><Relationship Id="rId9" Type="http://schemas.openxmlformats.org/officeDocument/2006/relationships/font" Target="fonts/font5.fntdata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74b217b69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74b217b69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rgbClr val="8C1D40">
            <a:alpha val="92130"/>
          </a:srgbClr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3F3F3"/>
                </a:solidFill>
              </a:rPr>
              <a:t>SALT</a:t>
            </a:r>
            <a:endParaRPr>
              <a:solidFill>
                <a:srgbClr val="F3F3F3"/>
              </a:solidFill>
            </a:endParaRPr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3F3F3"/>
                </a:solidFill>
              </a:rPr>
              <a:t>Tim, Feras, Issa </a:t>
            </a:r>
            <a:endParaRPr>
              <a:solidFill>
                <a:srgbClr val="F3F3F3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>
            <a:spLocks noGrp="1"/>
          </p:cNvSpPr>
          <p:nvPr>
            <p:ph type="title"/>
          </p:nvPr>
        </p:nvSpPr>
        <p:spPr>
          <a:xfrm>
            <a:off x="727650" y="5183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3F3F3"/>
                </a:solidFill>
              </a:rPr>
              <a:t>Table of Contents</a:t>
            </a:r>
            <a:endParaRPr dirty="0">
              <a:solidFill>
                <a:srgbClr val="F3F3F3"/>
              </a:solidFill>
            </a:endParaRPr>
          </a:p>
        </p:txBody>
      </p:sp>
      <p:sp>
        <p:nvSpPr>
          <p:cNvPr id="93" name="Google Shape;93;p14"/>
          <p:cNvSpPr txBox="1">
            <a:spLocks noGrp="1"/>
          </p:cNvSpPr>
          <p:nvPr>
            <p:ph type="body" idx="1"/>
          </p:nvPr>
        </p:nvSpPr>
        <p:spPr>
          <a:xfrm>
            <a:off x="727650" y="154012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300"/>
              <a:buChar char="❖"/>
            </a:pPr>
            <a:endParaRPr dirty="0">
              <a:solidFill>
                <a:srgbClr val="F3F3F3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</Words>
  <Application>Microsoft Office PowerPoint</Application>
  <PresentationFormat>On-screen Show (16:9)</PresentationFormat>
  <Paragraphs>3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Lato</vt:lpstr>
      <vt:lpstr>Arial</vt:lpstr>
      <vt:lpstr>Raleway</vt:lpstr>
      <vt:lpstr>Streamline</vt:lpstr>
      <vt:lpstr>SALT</vt:lpstr>
      <vt:lpstr>Table of Contents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SALT</dc:title>
  <cp:lastModifiedBy>Tim T</cp:lastModifiedBy>
  <cp:revision>3</cp:revision>
  <dcterms:modified xsi:type="dcterms:W3CDTF">2020-10-30T01:40:01Z</dcterms:modified>
</cp:coreProperties>
</file>