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0AE47-FC27-4EE3-8262-D5A063A4A6DC}" v="11" dt="2022-08-17T18:48:35.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03" autoAdjust="0"/>
    <p:restoredTop sz="94682"/>
  </p:normalViewPr>
  <p:slideViewPr>
    <p:cSldViewPr snapToGrid="0" snapToObjects="1" showGuides="1">
      <p:cViewPr>
        <p:scale>
          <a:sx n="33" d="100"/>
          <a:sy n="33" d="100"/>
        </p:scale>
        <p:origin x="-192" y="-1404"/>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n Tukei" userId="6208480c50bd3671" providerId="LiveId" clId="{C230AE47-FC27-4EE3-8262-D5A063A4A6DC}"/>
    <pc:docChg chg="undo custSel modSld">
      <pc:chgData name="Timon Tukei" userId="6208480c50bd3671" providerId="LiveId" clId="{C230AE47-FC27-4EE3-8262-D5A063A4A6DC}" dt="2022-08-17T18:58:59.318" v="2413" actId="1076"/>
      <pc:docMkLst>
        <pc:docMk/>
      </pc:docMkLst>
      <pc:sldChg chg="addSp delSp modSp mod">
        <pc:chgData name="Timon Tukei" userId="6208480c50bd3671" providerId="LiveId" clId="{C230AE47-FC27-4EE3-8262-D5A063A4A6DC}" dt="2022-08-17T18:58:59.318" v="2413" actId="1076"/>
        <pc:sldMkLst>
          <pc:docMk/>
          <pc:sldMk cId="1069967497" sldId="256"/>
        </pc:sldMkLst>
        <pc:spChg chg="mod">
          <ac:chgData name="Timon Tukei" userId="6208480c50bd3671" providerId="LiveId" clId="{C230AE47-FC27-4EE3-8262-D5A063A4A6DC}" dt="2022-08-17T01:54:33.013" v="40" actId="20577"/>
          <ac:spMkLst>
            <pc:docMk/>
            <pc:sldMk cId="1069967497" sldId="256"/>
            <ac:spMk id="2" creationId="{00000000-0000-0000-0000-000000000000}"/>
          </ac:spMkLst>
        </pc:spChg>
        <pc:spChg chg="mod">
          <ac:chgData name="Timon Tukei" userId="6208480c50bd3671" providerId="LiveId" clId="{C230AE47-FC27-4EE3-8262-D5A063A4A6DC}" dt="2022-08-17T15:19:40.668" v="1394" actId="1076"/>
          <ac:spMkLst>
            <pc:docMk/>
            <pc:sldMk cId="1069967497" sldId="256"/>
            <ac:spMk id="10" creationId="{00000000-0000-0000-0000-000000000000}"/>
          </ac:spMkLst>
        </pc:spChg>
        <pc:spChg chg="mod">
          <ac:chgData name="Timon Tukei" userId="6208480c50bd3671" providerId="LiveId" clId="{C230AE47-FC27-4EE3-8262-D5A063A4A6DC}" dt="2022-08-17T02:11:23.466" v="464" actId="255"/>
          <ac:spMkLst>
            <pc:docMk/>
            <pc:sldMk cId="1069967497" sldId="256"/>
            <ac:spMk id="11" creationId="{00000000-0000-0000-0000-000000000000}"/>
          </ac:spMkLst>
        </pc:spChg>
        <pc:spChg chg="mod">
          <ac:chgData name="Timon Tukei" userId="6208480c50bd3671" providerId="LiveId" clId="{C230AE47-FC27-4EE3-8262-D5A063A4A6DC}" dt="2022-08-17T14:26:32.009" v="501" actId="20577"/>
          <ac:spMkLst>
            <pc:docMk/>
            <pc:sldMk cId="1069967497" sldId="256"/>
            <ac:spMk id="13" creationId="{00000000-0000-0000-0000-000000000000}"/>
          </ac:spMkLst>
        </pc:spChg>
        <pc:spChg chg="mod">
          <ac:chgData name="Timon Tukei" userId="6208480c50bd3671" providerId="LiveId" clId="{C230AE47-FC27-4EE3-8262-D5A063A4A6DC}" dt="2022-08-17T14:31:07.473" v="773" actId="255"/>
          <ac:spMkLst>
            <pc:docMk/>
            <pc:sldMk cId="1069967497" sldId="256"/>
            <ac:spMk id="16" creationId="{00000000-0000-0000-0000-000000000000}"/>
          </ac:spMkLst>
        </pc:spChg>
        <pc:spChg chg="del">
          <ac:chgData name="Timon Tukei" userId="6208480c50bd3671" providerId="LiveId" clId="{C230AE47-FC27-4EE3-8262-D5A063A4A6DC}" dt="2022-08-17T15:18:13.370" v="1382" actId="478"/>
          <ac:spMkLst>
            <pc:docMk/>
            <pc:sldMk cId="1069967497" sldId="256"/>
            <ac:spMk id="17" creationId="{00000000-0000-0000-0000-000000000000}"/>
          </ac:spMkLst>
        </pc:spChg>
        <pc:spChg chg="mod">
          <ac:chgData name="Timon Tukei" userId="6208480c50bd3671" providerId="LiveId" clId="{C230AE47-FC27-4EE3-8262-D5A063A4A6DC}" dt="2022-08-17T15:18:53.144" v="1386" actId="1076"/>
          <ac:spMkLst>
            <pc:docMk/>
            <pc:sldMk cId="1069967497" sldId="256"/>
            <ac:spMk id="19" creationId="{00000000-0000-0000-0000-000000000000}"/>
          </ac:spMkLst>
        </pc:spChg>
        <pc:spChg chg="mod">
          <ac:chgData name="Timon Tukei" userId="6208480c50bd3671" providerId="LiveId" clId="{C230AE47-FC27-4EE3-8262-D5A063A4A6DC}" dt="2022-08-17T15:19:15.737" v="1388" actId="1076"/>
          <ac:spMkLst>
            <pc:docMk/>
            <pc:sldMk cId="1069967497" sldId="256"/>
            <ac:spMk id="20" creationId="{00000000-0000-0000-0000-000000000000}"/>
          </ac:spMkLst>
        </pc:spChg>
        <pc:spChg chg="del">
          <ac:chgData name="Timon Tukei" userId="6208480c50bd3671" providerId="LiveId" clId="{C230AE47-FC27-4EE3-8262-D5A063A4A6DC}" dt="2022-08-17T15:19:18.420" v="1389" actId="478"/>
          <ac:spMkLst>
            <pc:docMk/>
            <pc:sldMk cId="1069967497" sldId="256"/>
            <ac:spMk id="21" creationId="{00000000-0000-0000-0000-000000000000}"/>
          </ac:spMkLst>
        </pc:spChg>
        <pc:spChg chg="del">
          <ac:chgData name="Timon Tukei" userId="6208480c50bd3671" providerId="LiveId" clId="{C230AE47-FC27-4EE3-8262-D5A063A4A6DC}" dt="2022-08-17T15:19:20.788" v="1390" actId="478"/>
          <ac:spMkLst>
            <pc:docMk/>
            <pc:sldMk cId="1069967497" sldId="256"/>
            <ac:spMk id="22" creationId="{00000000-0000-0000-0000-000000000000}"/>
          </ac:spMkLst>
        </pc:spChg>
        <pc:spChg chg="mod">
          <ac:chgData name="Timon Tukei" userId="6208480c50bd3671" providerId="LiveId" clId="{C230AE47-FC27-4EE3-8262-D5A063A4A6DC}" dt="2022-08-17T18:48:02.765" v="1930"/>
          <ac:spMkLst>
            <pc:docMk/>
            <pc:sldMk cId="1069967497" sldId="256"/>
            <ac:spMk id="26" creationId="{00000000-0000-0000-0000-000000000000}"/>
          </ac:spMkLst>
        </pc:spChg>
        <pc:spChg chg="mod">
          <ac:chgData name="Timon Tukei" userId="6208480c50bd3671" providerId="LiveId" clId="{C230AE47-FC27-4EE3-8262-D5A063A4A6DC}" dt="2022-08-17T15:21:00.028" v="1495" actId="33524"/>
          <ac:spMkLst>
            <pc:docMk/>
            <pc:sldMk cId="1069967497" sldId="256"/>
            <ac:spMk id="28" creationId="{00000000-0000-0000-0000-000000000000}"/>
          </ac:spMkLst>
        </pc:spChg>
        <pc:spChg chg="mod">
          <ac:chgData name="Timon Tukei" userId="6208480c50bd3671" providerId="LiveId" clId="{C230AE47-FC27-4EE3-8262-D5A063A4A6DC}" dt="2022-08-17T18:05:13.298" v="1616" actId="20577"/>
          <ac:spMkLst>
            <pc:docMk/>
            <pc:sldMk cId="1069967497" sldId="256"/>
            <ac:spMk id="30" creationId="{00000000-0000-0000-0000-000000000000}"/>
          </ac:spMkLst>
        </pc:spChg>
        <pc:spChg chg="mod">
          <ac:chgData name="Timon Tukei" userId="6208480c50bd3671" providerId="LiveId" clId="{C230AE47-FC27-4EE3-8262-D5A063A4A6DC}" dt="2022-08-17T18:07:31.880" v="1822" actId="20577"/>
          <ac:spMkLst>
            <pc:docMk/>
            <pc:sldMk cId="1069967497" sldId="256"/>
            <ac:spMk id="32" creationId="{00000000-0000-0000-0000-000000000000}"/>
          </ac:spMkLst>
        </pc:spChg>
        <pc:spChg chg="del">
          <ac:chgData name="Timon Tukei" userId="6208480c50bd3671" providerId="LiveId" clId="{C230AE47-FC27-4EE3-8262-D5A063A4A6DC}" dt="2022-08-17T15:26:42.433" v="1566" actId="478"/>
          <ac:spMkLst>
            <pc:docMk/>
            <pc:sldMk cId="1069967497" sldId="256"/>
            <ac:spMk id="36" creationId="{00000000-0000-0000-0000-000000000000}"/>
          </ac:spMkLst>
        </pc:spChg>
        <pc:spChg chg="del">
          <ac:chgData name="Timon Tukei" userId="6208480c50bd3671" providerId="LiveId" clId="{C230AE47-FC27-4EE3-8262-D5A063A4A6DC}" dt="2022-08-17T18:08:01.726" v="1830" actId="478"/>
          <ac:spMkLst>
            <pc:docMk/>
            <pc:sldMk cId="1069967497" sldId="256"/>
            <ac:spMk id="39" creationId="{00000000-0000-0000-0000-000000000000}"/>
          </ac:spMkLst>
        </pc:spChg>
        <pc:spChg chg="del mod">
          <ac:chgData name="Timon Tukei" userId="6208480c50bd3671" providerId="LiveId" clId="{C230AE47-FC27-4EE3-8262-D5A063A4A6DC}" dt="2022-08-17T18:08:00.393" v="1829" actId="478"/>
          <ac:spMkLst>
            <pc:docMk/>
            <pc:sldMk cId="1069967497" sldId="256"/>
            <ac:spMk id="40" creationId="{00000000-0000-0000-0000-000000000000}"/>
          </ac:spMkLst>
        </pc:spChg>
        <pc:spChg chg="mod">
          <ac:chgData name="Timon Tukei" userId="6208480c50bd3671" providerId="LiveId" clId="{C230AE47-FC27-4EE3-8262-D5A063A4A6DC}" dt="2022-08-17T18:58:59.318" v="2413" actId="1076"/>
          <ac:spMkLst>
            <pc:docMk/>
            <pc:sldMk cId="1069967497" sldId="256"/>
            <ac:spMk id="41" creationId="{00000000-0000-0000-0000-000000000000}"/>
          </ac:spMkLst>
        </pc:spChg>
        <pc:spChg chg="add mod">
          <ac:chgData name="Timon Tukei" userId="6208480c50bd3671" providerId="LiveId" clId="{C230AE47-FC27-4EE3-8262-D5A063A4A6DC}" dt="2022-08-17T15:34:15.158" v="1597" actId="1076"/>
          <ac:spMkLst>
            <pc:docMk/>
            <pc:sldMk cId="1069967497" sldId="256"/>
            <ac:spMk id="42" creationId="{0C9A018E-8FD0-D1DB-93B6-A522FED3016C}"/>
          </ac:spMkLst>
        </pc:spChg>
        <pc:spChg chg="add mod">
          <ac:chgData name="Timon Tukei" userId="6208480c50bd3671" providerId="LiveId" clId="{C230AE47-FC27-4EE3-8262-D5A063A4A6DC}" dt="2022-08-17T18:58:51.130" v="2412" actId="20577"/>
          <ac:spMkLst>
            <pc:docMk/>
            <pc:sldMk cId="1069967497" sldId="256"/>
            <ac:spMk id="43" creationId="{4F678600-C878-CC87-2FC6-5A3D7D812CBA}"/>
          </ac:spMkLst>
        </pc:spChg>
        <pc:spChg chg="add del mod">
          <ac:chgData name="Timon Tukei" userId="6208480c50bd3671" providerId="LiveId" clId="{C230AE47-FC27-4EE3-8262-D5A063A4A6DC}" dt="2022-08-17T18:11:53.263" v="1921" actId="478"/>
          <ac:spMkLst>
            <pc:docMk/>
            <pc:sldMk cId="1069967497" sldId="256"/>
            <ac:spMk id="44" creationId="{FB591D79-0055-9C58-347E-7BE26CA31964}"/>
          </ac:spMkLst>
        </pc:spChg>
        <pc:spChg chg="add mod">
          <ac:chgData name="Timon Tukei" userId="6208480c50bd3671" providerId="LiveId" clId="{C230AE47-FC27-4EE3-8262-D5A063A4A6DC}" dt="2022-08-17T18:48:18.956" v="1946" actId="20577"/>
          <ac:spMkLst>
            <pc:docMk/>
            <pc:sldMk cId="1069967497" sldId="256"/>
            <ac:spMk id="45" creationId="{B0306B08-A463-10E3-0BFA-CB8C22D3E20D}"/>
          </ac:spMkLst>
        </pc:spChg>
        <pc:spChg chg="add mod">
          <ac:chgData name="Timon Tukei" userId="6208480c50bd3671" providerId="LiveId" clId="{C230AE47-FC27-4EE3-8262-D5A063A4A6DC}" dt="2022-08-17T18:57:56.408" v="2396" actId="20577"/>
          <ac:spMkLst>
            <pc:docMk/>
            <pc:sldMk cId="1069967497" sldId="256"/>
            <ac:spMk id="46" creationId="{03BC44C1-D89E-BE6B-A1AE-FED83BEFFF09}"/>
          </ac:spMkLst>
        </pc:spChg>
        <pc:spChg chg="del">
          <ac:chgData name="Timon Tukei" userId="6208480c50bd3671" providerId="LiveId" clId="{C230AE47-FC27-4EE3-8262-D5A063A4A6DC}" dt="2022-08-17T15:23:37.726" v="1509" actId="478"/>
          <ac:spMkLst>
            <pc:docMk/>
            <pc:sldMk cId="1069967497" sldId="256"/>
            <ac:spMk id="57" creationId="{00000000-0000-0000-0000-000000000000}"/>
          </ac:spMkLst>
        </pc:spChg>
        <pc:spChg chg="add del mod">
          <ac:chgData name="Timon Tukei" userId="6208480c50bd3671" providerId="LiveId" clId="{C230AE47-FC27-4EE3-8262-D5A063A4A6DC}" dt="2022-08-17T15:33:48.742" v="1584"/>
          <ac:spMkLst>
            <pc:docMk/>
            <pc:sldMk cId="1069967497" sldId="256"/>
            <ac:spMk id="59" creationId="{00000000-0000-0000-0000-000000000000}"/>
          </ac:spMkLst>
        </pc:spChg>
        <pc:spChg chg="del mod">
          <ac:chgData name="Timon Tukei" userId="6208480c50bd3671" providerId="LiveId" clId="{C230AE47-FC27-4EE3-8262-D5A063A4A6DC}" dt="2022-08-17T15:23:35.789" v="1508" actId="478"/>
          <ac:spMkLst>
            <pc:docMk/>
            <pc:sldMk cId="1069967497" sldId="256"/>
            <ac:spMk id="61" creationId="{00000000-0000-0000-0000-000000000000}"/>
          </ac:spMkLst>
        </pc:spChg>
        <pc:spChg chg="del">
          <ac:chgData name="Timon Tukei" userId="6208480c50bd3671" providerId="LiveId" clId="{C230AE47-FC27-4EE3-8262-D5A063A4A6DC}" dt="2022-08-17T15:18:12.465" v="1381" actId="478"/>
          <ac:spMkLst>
            <pc:docMk/>
            <pc:sldMk cId="1069967497" sldId="256"/>
            <ac:spMk id="62" creationId="{00000000-0000-0000-0000-000000000000}"/>
          </ac:spMkLst>
        </pc:spChg>
        <pc:spChg chg="del mod">
          <ac:chgData name="Timon Tukei" userId="6208480c50bd3671" providerId="LiveId" clId="{C230AE47-FC27-4EE3-8262-D5A063A4A6DC}" dt="2022-08-17T15:18:16.135" v="1384" actId="478"/>
          <ac:spMkLst>
            <pc:docMk/>
            <pc:sldMk cId="1069967497" sldId="256"/>
            <ac:spMk id="63" creationId="{00000000-0000-0000-0000-000000000000}"/>
          </ac:spMkLst>
        </pc:spChg>
        <pc:spChg chg="del">
          <ac:chgData name="Timon Tukei" userId="6208480c50bd3671" providerId="LiveId" clId="{C230AE47-FC27-4EE3-8262-D5A063A4A6DC}" dt="2022-08-17T15:45:43.970" v="1603" actId="478"/>
          <ac:spMkLst>
            <pc:docMk/>
            <pc:sldMk cId="1069967497" sldId="256"/>
            <ac:spMk id="66" creationId="{00000000-0000-0000-0000-000000000000}"/>
          </ac:spMkLst>
        </pc:spChg>
        <pc:spChg chg="del mod">
          <ac:chgData name="Timon Tukei" userId="6208480c50bd3671" providerId="LiveId" clId="{C230AE47-FC27-4EE3-8262-D5A063A4A6DC}" dt="2022-08-17T15:45:46.214" v="1605" actId="478"/>
          <ac:spMkLst>
            <pc:docMk/>
            <pc:sldMk cId="1069967497" sldId="256"/>
            <ac:spMk id="67" creationId="{00000000-0000-0000-0000-000000000000}"/>
          </ac:spMkLst>
        </pc:spChg>
        <pc:spChg chg="del mod">
          <ac:chgData name="Timon Tukei" userId="6208480c50bd3671" providerId="LiveId" clId="{C230AE47-FC27-4EE3-8262-D5A063A4A6DC}" dt="2022-08-17T15:45:42.845" v="1602" actId="478"/>
          <ac:spMkLst>
            <pc:docMk/>
            <pc:sldMk cId="1069967497" sldId="256"/>
            <ac:spMk id="68" creationId="{00000000-0000-0000-0000-000000000000}"/>
          </ac:spMkLst>
        </pc:spChg>
        <pc:grpChg chg="mod">
          <ac:chgData name="Timon Tukei" userId="6208480c50bd3671" providerId="LiveId" clId="{C230AE47-FC27-4EE3-8262-D5A063A4A6DC}" dt="2022-08-17T15:18:22.192" v="1385" actId="1076"/>
          <ac:grpSpMkLst>
            <pc:docMk/>
            <pc:sldMk cId="1069967497" sldId="256"/>
            <ac:grpSpMk id="23" creationId="{00000000-0000-0000-0000-000000000000}"/>
          </ac:grpSpMkLst>
        </pc:grpChg>
        <pc:grpChg chg="mod">
          <ac:chgData name="Timon Tukei" userId="6208480c50bd3671" providerId="LiveId" clId="{C230AE47-FC27-4EE3-8262-D5A063A4A6DC}" dt="2022-08-17T15:20:06.695" v="1397" actId="1076"/>
          <ac:grpSpMkLst>
            <pc:docMk/>
            <pc:sldMk cId="1069967497" sldId="256"/>
            <ac:grpSpMk id="25" creationId="{00000000-0000-0000-0000-000000000000}"/>
          </ac:grpSpMkLst>
        </pc:grpChg>
        <pc:grpChg chg="mod">
          <ac:chgData name="Timon Tukei" userId="6208480c50bd3671" providerId="LiveId" clId="{C230AE47-FC27-4EE3-8262-D5A063A4A6DC}" dt="2022-08-17T15:46:10.347" v="1606" actId="1076"/>
          <ac:grpSpMkLst>
            <pc:docMk/>
            <pc:sldMk cId="1069967497" sldId="256"/>
            <ac:grpSpMk id="29" creationId="{00000000-0000-0000-0000-000000000000}"/>
          </ac:grpSpMkLst>
        </pc:grpChg>
        <pc:grpChg chg="del">
          <ac:chgData name="Timon Tukei" userId="6208480c50bd3671" providerId="LiveId" clId="{C230AE47-FC27-4EE3-8262-D5A063A4A6DC}" dt="2022-08-17T15:26:42.433" v="1566" actId="478"/>
          <ac:grpSpMkLst>
            <pc:docMk/>
            <pc:sldMk cId="1069967497" sldId="256"/>
            <ac:grpSpMk id="33" creationId="{00000000-0000-0000-0000-000000000000}"/>
          </ac:grpSpMkLst>
        </pc:grpChg>
        <pc:graphicFrameChg chg="del">
          <ac:chgData name="Timon Tukei" userId="6208480c50bd3671" providerId="LiveId" clId="{C230AE47-FC27-4EE3-8262-D5A063A4A6DC}" dt="2022-08-17T15:18:08.947" v="1380" actId="478"/>
          <ac:graphicFrameMkLst>
            <pc:docMk/>
            <pc:sldMk cId="1069967497" sldId="256"/>
            <ac:graphicFrameMk id="15" creationId="{00000000-0000-0000-0000-000000000000}"/>
          </ac:graphicFrameMkLst>
        </pc:graphicFrameChg>
        <pc:graphicFrameChg chg="del">
          <ac:chgData name="Timon Tukei" userId="6208480c50bd3671" providerId="LiveId" clId="{C230AE47-FC27-4EE3-8262-D5A063A4A6DC}" dt="2022-08-17T15:23:30.380" v="1504" actId="478"/>
          <ac:graphicFrameMkLst>
            <pc:docMk/>
            <pc:sldMk cId="1069967497" sldId="256"/>
            <ac:graphicFrameMk id="53" creationId="{00000000-0000-0000-0000-000000000000}"/>
          </ac:graphicFrameMkLst>
        </pc:graphicFrameChg>
        <pc:graphicFrameChg chg="add del">
          <ac:chgData name="Timon Tukei" userId="6208480c50bd3671" providerId="LiveId" clId="{C230AE47-FC27-4EE3-8262-D5A063A4A6DC}" dt="2022-08-17T15:26:36.892" v="1565" actId="478"/>
          <ac:graphicFrameMkLst>
            <pc:docMk/>
            <pc:sldMk cId="1069967497" sldId="256"/>
            <ac:graphicFrameMk id="55" creationId="{00000000-0000-0000-0000-000000000000}"/>
          </ac:graphicFrameMkLst>
        </pc:graphicFrameChg>
        <pc:graphicFrameChg chg="del">
          <ac:chgData name="Timon Tukei" userId="6208480c50bd3671" providerId="LiveId" clId="{C230AE47-FC27-4EE3-8262-D5A063A4A6DC}" dt="2022-08-17T15:23:31.863" v="1505" actId="478"/>
          <ac:graphicFrameMkLst>
            <pc:docMk/>
            <pc:sldMk cId="1069967497" sldId="256"/>
            <ac:graphicFrameMk id="56" creationId="{00000000-0000-0000-0000-000000000000}"/>
          </ac:graphicFrameMkLst>
        </pc:graphicFrameChg>
        <pc:graphicFrameChg chg="del">
          <ac:chgData name="Timon Tukei" userId="6208480c50bd3671" providerId="LiveId" clId="{C230AE47-FC27-4EE3-8262-D5A063A4A6DC}" dt="2022-08-17T15:45:37.348" v="1599" actId="478"/>
          <ac:graphicFrameMkLst>
            <pc:docMk/>
            <pc:sldMk cId="1069967497" sldId="256"/>
            <ac:graphicFrameMk id="64" creationId="{00000000-0000-0000-0000-000000000000}"/>
          </ac:graphicFrameMkLst>
        </pc:graphicFrameChg>
        <pc:picChg chg="add mod modCrop">
          <ac:chgData name="Timon Tukei" userId="6208480c50bd3671" providerId="LiveId" clId="{C230AE47-FC27-4EE3-8262-D5A063A4A6DC}" dt="2022-08-17T15:19:00.299" v="1387" actId="1076"/>
          <ac:picMkLst>
            <pc:docMk/>
            <pc:sldMk cId="1069967497" sldId="256"/>
            <ac:picMk id="7" creationId="{5C03773A-6F71-AA85-F4BD-37A50245CD1D}"/>
          </ac:picMkLst>
        </pc:picChg>
        <pc:picChg chg="add mod modCrop">
          <ac:chgData name="Timon Tukei" userId="6208480c50bd3671" providerId="LiveId" clId="{C230AE47-FC27-4EE3-8262-D5A063A4A6DC}" dt="2022-08-17T15:23:20.084" v="1503" actId="1076"/>
          <ac:picMkLst>
            <pc:docMk/>
            <pc:sldMk cId="1069967497" sldId="256"/>
            <ac:picMk id="9" creationId="{C2C7D299-B803-83A8-F392-344169FD15B3}"/>
          </ac:picMkLst>
        </pc:picChg>
        <pc:picChg chg="add del">
          <ac:chgData name="Timon Tukei" userId="6208480c50bd3671" providerId="LiveId" clId="{C230AE47-FC27-4EE3-8262-D5A063A4A6DC}" dt="2022-08-17T15:25:50.474" v="1520" actId="22"/>
          <ac:picMkLst>
            <pc:docMk/>
            <pc:sldMk cId="1069967497" sldId="256"/>
            <ac:picMk id="24" creationId="{98C9AC1F-A0BE-60C4-2841-672E60AA0A20}"/>
          </ac:picMkLst>
        </pc:picChg>
        <pc:picChg chg="add mod modCrop">
          <ac:chgData name="Timon Tukei" userId="6208480c50bd3671" providerId="LiveId" clId="{C230AE47-FC27-4EE3-8262-D5A063A4A6DC}" dt="2022-08-17T15:34:17.704" v="1598" actId="1076"/>
          <ac:picMkLst>
            <pc:docMk/>
            <pc:sldMk cId="1069967497" sldId="256"/>
            <ac:picMk id="38" creationId="{76A65F1C-D806-879D-9911-ED8166D392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8/17/2022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0"/>
            <a:ext cx="32918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1153668"/>
            <a:ext cx="27980640" cy="1706882"/>
          </a:xfrm>
        </p:spPr>
        <p:txBody>
          <a:bodyPr anchor="b">
            <a:normAutofit/>
          </a:bodyPr>
          <a:lstStyle/>
          <a:p>
            <a:pPr algn="l"/>
            <a:r>
              <a:rPr lang="en-US" sz="11500" b="1" dirty="0">
                <a:solidFill>
                  <a:srgbClr val="FFFFFF"/>
                </a:solidFill>
                <a:latin typeface="Encode Sans Normal Black" charset="0"/>
                <a:ea typeface="Encode Sans Normal Black" charset="0"/>
                <a:cs typeface="Encode Sans Normal Black" charset="0"/>
              </a:rPr>
              <a:t>Twitter Language Models about Ukraine</a:t>
            </a:r>
          </a:p>
        </p:txBody>
      </p:sp>
      <p:sp>
        <p:nvSpPr>
          <p:cNvPr id="10" name="TextBox 9"/>
          <p:cNvSpPr txBox="1"/>
          <p:nvPr/>
        </p:nvSpPr>
        <p:spPr>
          <a:xfrm>
            <a:off x="1168400" y="3950209"/>
            <a:ext cx="20922343" cy="1015663"/>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Timon Tukei</a:t>
            </a:r>
          </a:p>
          <a:p>
            <a:endParaRPr lang="en-US" sz="3000" dirty="0">
              <a:solidFill>
                <a:srgbClr val="FFFFFF"/>
              </a:solidFill>
              <a:latin typeface="Open Sans" charset="0"/>
              <a:ea typeface="Open Sans" charset="0"/>
              <a:cs typeface="Open Sans" charset="0"/>
            </a:endParaRPr>
          </a:p>
        </p:txBody>
      </p:sp>
      <p:sp>
        <p:nvSpPr>
          <p:cNvPr id="11" name="TextBox 10"/>
          <p:cNvSpPr txBox="1"/>
          <p:nvPr/>
        </p:nvSpPr>
        <p:spPr>
          <a:xfrm>
            <a:off x="1168400" y="5458380"/>
            <a:ext cx="6888225" cy="9017853"/>
          </a:xfrm>
          <a:prstGeom prst="rect">
            <a:avLst/>
          </a:prstGeom>
          <a:noFill/>
        </p:spPr>
        <p:txBody>
          <a:bodyPr wrap="square" rtlCol="0">
            <a:spAutoFit/>
          </a:bodyPr>
          <a:lstStyle/>
          <a:p>
            <a:pPr algn="ctr"/>
            <a:r>
              <a:rPr lang="en-US" sz="6000" dirty="0">
                <a:latin typeface="Uni Sans Book" charset="0"/>
                <a:ea typeface="Uni Sans Book" charset="0"/>
                <a:cs typeface="Uni Sans Book" charset="0"/>
              </a:rPr>
              <a:t>Introduction</a:t>
            </a:r>
          </a:p>
          <a:p>
            <a:r>
              <a:rPr lang="en-US" sz="4000" dirty="0">
                <a:solidFill>
                  <a:srgbClr val="000000"/>
                </a:solidFill>
                <a:latin typeface="Open Sans" charset="0"/>
                <a:ea typeface="Open Sans" charset="0"/>
                <a:cs typeface="Open Sans" charset="0"/>
              </a:rPr>
              <a:t>The largest armed conflict in Europe since WW2 was set off when Vladimir Putin launched an unjustified invasion into Ukraine on February 24, 2022. </a:t>
            </a:r>
          </a:p>
          <a:p>
            <a:endParaRPr lang="en-US" sz="4000" dirty="0">
              <a:solidFill>
                <a:srgbClr val="000000"/>
              </a:solidFill>
              <a:latin typeface="Open Sans" charset="0"/>
              <a:ea typeface="Open Sans" charset="0"/>
              <a:cs typeface="Open Sans" charset="0"/>
            </a:endParaRPr>
          </a:p>
          <a:p>
            <a:r>
              <a:rPr lang="en-US" sz="4000" dirty="0">
                <a:solidFill>
                  <a:srgbClr val="000000"/>
                </a:solidFill>
                <a:latin typeface="Open Sans" charset="0"/>
                <a:ea typeface="Open Sans" charset="0"/>
                <a:cs typeface="Open Sans" charset="0"/>
              </a:rPr>
              <a:t>This of course took me and many others by surprise and this is what had led me to choose this as my topic of research for data for my language models.</a:t>
            </a:r>
          </a:p>
        </p:txBody>
      </p:sp>
      <p:sp>
        <p:nvSpPr>
          <p:cNvPr id="14" name="Rectangle 13" descr="Purple box for quick facts"/>
          <p:cNvSpPr/>
          <p:nvPr/>
        </p:nvSpPr>
        <p:spPr>
          <a:xfrm>
            <a:off x="1168400" y="14808200"/>
            <a:ext cx="6967728" cy="599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15365" y="15207928"/>
            <a:ext cx="6293006" cy="4154984"/>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Ukraine Quick Facts</a:t>
            </a:r>
          </a:p>
          <a:p>
            <a:pPr>
              <a:spcAft>
                <a:spcPts val="1200"/>
              </a:spcAft>
            </a:pPr>
            <a:r>
              <a:rPr lang="en-US" sz="2400" b="1" dirty="0">
                <a:solidFill>
                  <a:schemeClr val="bg1"/>
                </a:solidFill>
              </a:rPr>
              <a:t>&gt;</a:t>
            </a:r>
            <a:r>
              <a:rPr lang="en-US" sz="2400" dirty="0">
                <a:solidFill>
                  <a:srgbClr val="FFFFFF"/>
                </a:solidFill>
              </a:rPr>
              <a:t> </a:t>
            </a:r>
            <a:r>
              <a:rPr lang="en-US" sz="2400" b="1" dirty="0">
                <a:solidFill>
                  <a:srgbClr val="FFFFFF"/>
                </a:solidFill>
              </a:rPr>
              <a:t> Ukraine is the world’s largest producer of sunflower seeds, and across every part of Ukraine, you’ll see stunning fields of these yellow blooms – so many that they’d cover the entire of Slovenia if you uprooted them!</a:t>
            </a:r>
            <a:endParaRPr lang="en-US" sz="2400" dirty="0">
              <a:solidFill>
                <a:srgbClr val="FFFFFF"/>
              </a:solidFill>
            </a:endParaRPr>
          </a:p>
          <a:p>
            <a:pPr>
              <a:spcAft>
                <a:spcPts val="1200"/>
              </a:spcAft>
            </a:pPr>
            <a:r>
              <a:rPr lang="en-US" sz="2400" b="1" dirty="0">
                <a:solidFill>
                  <a:schemeClr val="bg1"/>
                </a:solidFill>
              </a:rPr>
              <a:t>&gt;</a:t>
            </a:r>
            <a:r>
              <a:rPr lang="en-US" sz="2400" dirty="0">
                <a:solidFill>
                  <a:srgbClr val="FFFFFF"/>
                </a:solidFill>
              </a:rPr>
              <a:t> </a:t>
            </a:r>
            <a:r>
              <a:rPr lang="en-US" sz="2400" b="1" dirty="0">
                <a:solidFill>
                  <a:srgbClr val="FFFFFF"/>
                </a:solidFill>
              </a:rPr>
              <a:t> Ukraine is the second largest country in Europe in terms of total area– spanning 603.55 square km (or 233 square miles – twice the size of Italy</a:t>
            </a:r>
            <a:endParaRPr lang="en-US" sz="2400" dirty="0">
              <a:solidFill>
                <a:srgbClr val="FFFFFF"/>
              </a:solidFill>
            </a:endParaRPr>
          </a:p>
        </p:txBody>
      </p:sp>
      <p:grpSp>
        <p:nvGrpSpPr>
          <p:cNvPr id="23" name="Group 22" descr="Section Header and gold boundless bar"/>
          <p:cNvGrpSpPr/>
          <p:nvPr/>
        </p:nvGrpSpPr>
        <p:grpSpPr>
          <a:xfrm>
            <a:off x="8828240" y="5236522"/>
            <a:ext cx="6972300" cy="1015663"/>
            <a:chOff x="8956548" y="11722608"/>
            <a:chExt cx="6972300" cy="1015663"/>
          </a:xfrm>
        </p:grpSpPr>
        <p:sp>
          <p:nvSpPr>
            <p:cNvPr id="16" name="TextBox 15" descr="Section Header and gold boundless bar"/>
            <p:cNvSpPr txBox="1"/>
            <p:nvPr/>
          </p:nvSpPr>
          <p:spPr>
            <a:xfrm>
              <a:off x="8956548" y="11722608"/>
              <a:ext cx="6972300" cy="1015663"/>
            </a:xfrm>
            <a:prstGeom prst="rect">
              <a:avLst/>
            </a:prstGeom>
            <a:noFill/>
          </p:spPr>
          <p:txBody>
            <a:bodyPr wrap="square" rtlCol="0">
              <a:spAutoFit/>
            </a:bodyPr>
            <a:lstStyle/>
            <a:p>
              <a:r>
                <a:rPr lang="en-US" sz="6000" b="1" dirty="0">
                  <a:latin typeface="Encode Sans Normal Black" charset="0"/>
                  <a:ea typeface="Encode Sans Normal Black" charset="0"/>
                  <a:cs typeface="Encode Sans Normal Black" charset="0"/>
                </a:rPr>
                <a:t>Data</a:t>
              </a:r>
            </a:p>
          </p:txBody>
        </p:sp>
        <p:pic>
          <p:nvPicPr>
            <p:cNvPr id="18" name="Picture 17"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19" name="TextBox 18"/>
          <p:cNvSpPr txBox="1"/>
          <p:nvPr/>
        </p:nvSpPr>
        <p:spPr>
          <a:xfrm>
            <a:off x="8823242" y="6417675"/>
            <a:ext cx="6972301" cy="4678204"/>
          </a:xfrm>
          <a:prstGeom prst="rect">
            <a:avLst/>
          </a:prstGeom>
          <a:noFill/>
        </p:spPr>
        <p:txBody>
          <a:bodyPr wrap="square" rtlCol="0">
            <a:spAutoFit/>
          </a:bodyPr>
          <a:lstStyle/>
          <a:p>
            <a:r>
              <a:rPr lang="en-US" sz="4000" dirty="0">
                <a:solidFill>
                  <a:srgbClr val="000000"/>
                </a:solidFill>
                <a:latin typeface="Open Sans" charset="0"/>
                <a:ea typeface="Open Sans" charset="0"/>
                <a:cs typeface="Open Sans" charset="0"/>
              </a:rPr>
              <a:t>My data consisted of a variety of tweets collected from twitter via </a:t>
            </a:r>
            <a:r>
              <a:rPr lang="en-US" sz="4000" dirty="0" err="1">
                <a:solidFill>
                  <a:srgbClr val="000000"/>
                </a:solidFill>
                <a:latin typeface="Open Sans" charset="0"/>
                <a:ea typeface="Open Sans" charset="0"/>
                <a:cs typeface="Open Sans" charset="0"/>
              </a:rPr>
              <a:t>Tweepy</a:t>
            </a:r>
            <a:r>
              <a:rPr lang="en-US" sz="4000" dirty="0">
                <a:solidFill>
                  <a:srgbClr val="000000"/>
                </a:solidFill>
                <a:latin typeface="Open Sans" charset="0"/>
                <a:ea typeface="Open Sans" charset="0"/>
                <a:cs typeface="Open Sans" charset="0"/>
              </a:rPr>
              <a:t>. </a:t>
            </a:r>
            <a:r>
              <a:rPr lang="en-US" sz="4000" dirty="0" err="1">
                <a:solidFill>
                  <a:srgbClr val="000000"/>
                </a:solidFill>
                <a:latin typeface="Open Sans" charset="0"/>
                <a:ea typeface="Open Sans" charset="0"/>
                <a:cs typeface="Open Sans" charset="0"/>
              </a:rPr>
              <a:t>Tweepy</a:t>
            </a:r>
            <a:r>
              <a:rPr lang="en-US" sz="4000" dirty="0">
                <a:solidFill>
                  <a:srgbClr val="000000"/>
                </a:solidFill>
                <a:latin typeface="Open Sans" charset="0"/>
                <a:ea typeface="Open Sans" charset="0"/>
                <a:cs typeface="Open Sans" charset="0"/>
              </a:rPr>
              <a:t> is the twitter API for python and allows for querying tweets with specific search criteria. </a:t>
            </a:r>
          </a:p>
          <a:p>
            <a:endParaRPr lang="en-US" sz="1800" dirty="0">
              <a:latin typeface="Open Sans" charset="0"/>
              <a:ea typeface="Open Sans" charset="0"/>
              <a:cs typeface="Open Sans" charset="0"/>
            </a:endParaRPr>
          </a:p>
        </p:txBody>
      </p:sp>
      <p:sp>
        <p:nvSpPr>
          <p:cNvPr id="20" name="TextBox 19"/>
          <p:cNvSpPr txBox="1"/>
          <p:nvPr/>
        </p:nvSpPr>
        <p:spPr>
          <a:xfrm>
            <a:off x="8896903" y="14050857"/>
            <a:ext cx="6972301" cy="461665"/>
          </a:xfrm>
          <a:prstGeom prst="rect">
            <a:avLst/>
          </a:prstGeom>
          <a:noFill/>
        </p:spPr>
        <p:txBody>
          <a:bodyPr wrap="square" rtlCol="0">
            <a:spAutoFit/>
          </a:bodyPr>
          <a:lstStyle/>
          <a:p>
            <a:pPr algn="ctr"/>
            <a:r>
              <a:rPr lang="en-US" sz="2400" dirty="0">
                <a:solidFill>
                  <a:srgbClr val="000000"/>
                </a:solidFill>
                <a:latin typeface="Open Sans" charset="0"/>
                <a:ea typeface="Open Sans" charset="0"/>
                <a:cs typeface="Open Sans" charset="0"/>
              </a:rPr>
              <a:t>Tweets from twitter gathered using </a:t>
            </a:r>
            <a:r>
              <a:rPr lang="en-US" sz="2400" dirty="0" err="1">
                <a:solidFill>
                  <a:srgbClr val="000000"/>
                </a:solidFill>
                <a:latin typeface="Open Sans" charset="0"/>
                <a:ea typeface="Open Sans" charset="0"/>
                <a:cs typeface="Open Sans" charset="0"/>
              </a:rPr>
              <a:t>tweepy</a:t>
            </a:r>
            <a:r>
              <a:rPr lang="en-US" sz="2400" dirty="0">
                <a:solidFill>
                  <a:srgbClr val="000000"/>
                </a:solidFill>
                <a:latin typeface="Open Sans" charset="0"/>
                <a:ea typeface="Open Sans" charset="0"/>
                <a:cs typeface="Open Sans" charset="0"/>
              </a:rPr>
              <a:t>.</a:t>
            </a:r>
          </a:p>
        </p:txBody>
      </p:sp>
      <p:grpSp>
        <p:nvGrpSpPr>
          <p:cNvPr id="25" name="Group 24" descr="Section Header and gold boundless bar"/>
          <p:cNvGrpSpPr/>
          <p:nvPr/>
        </p:nvGrpSpPr>
        <p:grpSpPr>
          <a:xfrm>
            <a:off x="8834030" y="14566156"/>
            <a:ext cx="6972300" cy="904357"/>
            <a:chOff x="8956548" y="11722608"/>
            <a:chExt cx="6972300" cy="904357"/>
          </a:xfrm>
        </p:grpSpPr>
        <p:sp>
          <p:nvSpPr>
            <p:cNvPr id="26" name="TextBox 25" descr="Section Header placeholder"/>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Implementation</a:t>
              </a:r>
            </a:p>
          </p:txBody>
        </p:sp>
        <p:pic>
          <p:nvPicPr>
            <p:cNvPr id="27" name="Picture 26"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28" name="TextBox 27"/>
          <p:cNvSpPr txBox="1"/>
          <p:nvPr/>
        </p:nvSpPr>
        <p:spPr>
          <a:xfrm>
            <a:off x="8902344" y="15697785"/>
            <a:ext cx="6972301" cy="4401205"/>
          </a:xfrm>
          <a:prstGeom prst="rect">
            <a:avLst/>
          </a:prstGeom>
          <a:noFill/>
        </p:spPr>
        <p:txBody>
          <a:bodyPr wrap="square" rtlCol="0">
            <a:spAutoFit/>
          </a:bodyPr>
          <a:lstStyle/>
          <a:p>
            <a:r>
              <a:rPr lang="en-US" sz="2800" dirty="0">
                <a:latin typeface="Open Sans" charset="0"/>
                <a:ea typeface="Open Sans" charset="0"/>
                <a:cs typeface="Open Sans" charset="0"/>
              </a:rPr>
              <a:t>I began with a character based neural  language model to generate text using tweets as data for training the models. I then developed word-based models that used one-word, two-word, and line-based framings. Finally, I completed by developing a neural word-based language model. The following images display the different models that were in use:	</a:t>
            </a:r>
          </a:p>
        </p:txBody>
      </p:sp>
      <p:grpSp>
        <p:nvGrpSpPr>
          <p:cNvPr id="29" name="Group 28" descr="Section Header and gold boundless bar"/>
          <p:cNvGrpSpPr/>
          <p:nvPr/>
        </p:nvGrpSpPr>
        <p:grpSpPr>
          <a:xfrm>
            <a:off x="24503613" y="5347828"/>
            <a:ext cx="6972300" cy="904357"/>
            <a:chOff x="8956548" y="11722608"/>
            <a:chExt cx="6972300" cy="904357"/>
          </a:xfrm>
        </p:grpSpPr>
        <p:sp>
          <p:nvSpPr>
            <p:cNvPr id="30" name="TextBox 29" descr="Section Header "/>
            <p:cNvSpPr txBox="1"/>
            <p:nvPr/>
          </p:nvSpPr>
          <p:spPr>
            <a:xfrm>
              <a:off x="8956548" y="1172260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31" name="Picture 30"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895" y="12514189"/>
              <a:ext cx="1399032" cy="112776"/>
            </a:xfrm>
            <a:prstGeom prst="rect">
              <a:avLst/>
            </a:prstGeom>
          </p:spPr>
        </p:pic>
      </p:grpSp>
      <p:sp>
        <p:nvSpPr>
          <p:cNvPr id="32" name="TextBox 31"/>
          <p:cNvSpPr txBox="1"/>
          <p:nvPr/>
        </p:nvSpPr>
        <p:spPr>
          <a:xfrm>
            <a:off x="24483167" y="6534786"/>
            <a:ext cx="6972301" cy="4401205"/>
          </a:xfrm>
          <a:prstGeom prst="rect">
            <a:avLst/>
          </a:prstGeom>
          <a:noFill/>
        </p:spPr>
        <p:txBody>
          <a:bodyPr wrap="square" rtlCol="0">
            <a:spAutoFit/>
          </a:bodyPr>
          <a:lstStyle/>
          <a:p>
            <a:r>
              <a:rPr lang="en-US" sz="4000" dirty="0">
                <a:latin typeface="Open Sans" charset="0"/>
                <a:ea typeface="Open Sans" charset="0"/>
                <a:cs typeface="Open Sans" charset="0"/>
              </a:rPr>
              <a:t>I had generated 23 tweets using each language model and the curated twitter dataset that I collected using </a:t>
            </a:r>
            <a:r>
              <a:rPr lang="en-US" sz="4000" dirty="0" err="1">
                <a:latin typeface="Open Sans" charset="0"/>
                <a:ea typeface="Open Sans" charset="0"/>
                <a:cs typeface="Open Sans" charset="0"/>
              </a:rPr>
              <a:t>Tweepy</a:t>
            </a:r>
            <a:r>
              <a:rPr lang="en-US" sz="4000" dirty="0">
                <a:latin typeface="Open Sans" charset="0"/>
                <a:ea typeface="Open Sans" charset="0"/>
                <a:cs typeface="Open Sans" charset="0"/>
              </a:rPr>
              <a:t>. Below is some of the tweets that were generated</a:t>
            </a:r>
          </a:p>
        </p:txBody>
      </p:sp>
      <p:sp>
        <p:nvSpPr>
          <p:cNvPr id="41" name="TextBox 40"/>
          <p:cNvSpPr txBox="1"/>
          <p:nvPr/>
        </p:nvSpPr>
        <p:spPr>
          <a:xfrm>
            <a:off x="25161599" y="16869921"/>
            <a:ext cx="5266944" cy="830997"/>
          </a:xfrm>
          <a:prstGeom prst="rect">
            <a:avLst/>
          </a:prstGeom>
          <a:noFill/>
        </p:spPr>
        <p:txBody>
          <a:bodyPr wrap="square" rtlCol="0">
            <a:spAutoFit/>
          </a:bodyPr>
          <a:lstStyle/>
          <a:p>
            <a:pPr algn="ctr"/>
            <a:r>
              <a:rPr lang="en-US" sz="2400" b="1" dirty="0">
                <a:solidFill>
                  <a:schemeClr val="accent5"/>
                </a:solidFill>
                <a:latin typeface="Encode Sans Normal Black" charset="0"/>
                <a:ea typeface="Encode Sans Normal Black" charset="0"/>
                <a:cs typeface="Encode Sans Normal Black" charset="0"/>
              </a:rPr>
              <a:t>Character based language model generated tweets</a:t>
            </a:r>
          </a:p>
        </p:txBody>
      </p:sp>
      <p:sp>
        <p:nvSpPr>
          <p:cNvPr id="59" name="TextBox 58"/>
          <p:cNvSpPr txBox="1"/>
          <p:nvPr/>
        </p:nvSpPr>
        <p:spPr>
          <a:xfrm>
            <a:off x="16781863" y="9283848"/>
            <a:ext cx="7223710" cy="646331"/>
          </a:xfrm>
          <a:prstGeom prst="rect">
            <a:avLst/>
          </a:prstGeom>
          <a:noFill/>
        </p:spPr>
        <p:txBody>
          <a:bodyPr vert="horz" wrap="square" rtlCol="0">
            <a:spAutoFit/>
          </a:bodyPr>
          <a:lstStyle/>
          <a:p>
            <a:pPr algn="ctr"/>
            <a:r>
              <a:rPr lang="en-US" sz="3600" dirty="0">
                <a:latin typeface="Uni Sans Book" charset="0"/>
                <a:ea typeface="Uni Sans Book" charset="0"/>
                <a:cs typeface="Uni Sans Book" charset="0"/>
              </a:rPr>
              <a:t>Character base language model</a:t>
            </a:r>
          </a:p>
        </p:txBody>
      </p:sp>
      <p:pic>
        <p:nvPicPr>
          <p:cNvPr id="47" name="Picture 46" descr="Gold Boundless Bar" title="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34613"/>
            <a:ext cx="3877056" cy="950976"/>
          </a:xfrm>
          <a:prstGeom prst="rect">
            <a:avLst/>
          </a:prstGeom>
        </p:spPr>
      </p:pic>
      <p:cxnSp>
        <p:nvCxnSpPr>
          <p:cNvPr id="5" name="Straight Connector 4" descr="Gold rule line divider"/>
          <p:cNvCxnSpPr/>
          <p:nvPr/>
        </p:nvCxnSpPr>
        <p:spPr>
          <a:xfrm>
            <a:off x="8598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descr="Gold rule line divider"/>
          <p:cNvCxnSpPr/>
          <p:nvPr/>
        </p:nvCxnSpPr>
        <p:spPr>
          <a:xfrm>
            <a:off x="16459200" y="5466535"/>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descr="Gold rule line divider"/>
          <p:cNvCxnSpPr/>
          <p:nvPr/>
        </p:nvCxnSpPr>
        <p:spPr>
          <a:xfrm>
            <a:off x="24346568" y="5458380"/>
            <a:ext cx="0" cy="15344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White Block W"/>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5071" y="2147368"/>
            <a:ext cx="3974592" cy="2685979"/>
          </a:xfrm>
          <a:prstGeom prst="rect">
            <a:avLst/>
          </a:prstGeom>
        </p:spPr>
      </p:pic>
      <p:pic>
        <p:nvPicPr>
          <p:cNvPr id="7" name="Picture 6">
            <a:extLst>
              <a:ext uri="{FF2B5EF4-FFF2-40B4-BE49-F238E27FC236}">
                <a16:creationId xmlns:a16="http://schemas.microsoft.com/office/drawing/2014/main" id="{5C03773A-6F71-AA85-F4BD-37A50245CD1D}"/>
              </a:ext>
            </a:extLst>
          </p:cNvPr>
          <p:cNvPicPr>
            <a:picLocks noChangeAspect="1"/>
          </p:cNvPicPr>
          <p:nvPr/>
        </p:nvPicPr>
        <p:blipFill rotWithShape="1">
          <a:blip r:embed="rId5"/>
          <a:srcRect l="18987" t="25094" r="7117" b="15942"/>
          <a:stretch/>
        </p:blipFill>
        <p:spPr>
          <a:xfrm>
            <a:off x="8814403" y="10735544"/>
            <a:ext cx="7550641" cy="3389025"/>
          </a:xfrm>
          <a:prstGeom prst="rect">
            <a:avLst/>
          </a:prstGeom>
        </p:spPr>
      </p:pic>
      <p:pic>
        <p:nvPicPr>
          <p:cNvPr id="9" name="Picture 8">
            <a:extLst>
              <a:ext uri="{FF2B5EF4-FFF2-40B4-BE49-F238E27FC236}">
                <a16:creationId xmlns:a16="http://schemas.microsoft.com/office/drawing/2014/main" id="{C2C7D299-B803-83A8-F392-344169FD15B3}"/>
              </a:ext>
            </a:extLst>
          </p:cNvPr>
          <p:cNvPicPr>
            <a:picLocks noChangeAspect="1"/>
          </p:cNvPicPr>
          <p:nvPr/>
        </p:nvPicPr>
        <p:blipFill rotWithShape="1">
          <a:blip r:embed="rId6"/>
          <a:srcRect l="21191" t="34992" r="53366" b="37281"/>
          <a:stretch/>
        </p:blipFill>
        <p:spPr>
          <a:xfrm>
            <a:off x="17400929" y="5511203"/>
            <a:ext cx="6071603" cy="3721844"/>
          </a:xfrm>
          <a:prstGeom prst="rect">
            <a:avLst/>
          </a:prstGeom>
        </p:spPr>
      </p:pic>
      <p:pic>
        <p:nvPicPr>
          <p:cNvPr id="38" name="Picture 37">
            <a:extLst>
              <a:ext uri="{FF2B5EF4-FFF2-40B4-BE49-F238E27FC236}">
                <a16:creationId xmlns:a16="http://schemas.microsoft.com/office/drawing/2014/main" id="{76A65F1C-D806-879D-9911-ED8166D39295}"/>
              </a:ext>
            </a:extLst>
          </p:cNvPr>
          <p:cNvPicPr>
            <a:picLocks noChangeAspect="1"/>
          </p:cNvPicPr>
          <p:nvPr/>
        </p:nvPicPr>
        <p:blipFill rotWithShape="1">
          <a:blip r:embed="rId7"/>
          <a:srcRect l="23611" t="22762" r="51533" b="19632"/>
          <a:stretch/>
        </p:blipFill>
        <p:spPr>
          <a:xfrm>
            <a:off x="17028701" y="11239230"/>
            <a:ext cx="6318249" cy="8237014"/>
          </a:xfrm>
          <a:prstGeom prst="rect">
            <a:avLst/>
          </a:prstGeom>
        </p:spPr>
      </p:pic>
      <p:sp>
        <p:nvSpPr>
          <p:cNvPr id="42" name="TextBox 41">
            <a:extLst>
              <a:ext uri="{FF2B5EF4-FFF2-40B4-BE49-F238E27FC236}">
                <a16:creationId xmlns:a16="http://schemas.microsoft.com/office/drawing/2014/main" id="{0C9A018E-8FD0-D1DB-93B6-A522FED3016C}"/>
              </a:ext>
            </a:extLst>
          </p:cNvPr>
          <p:cNvSpPr txBox="1"/>
          <p:nvPr/>
        </p:nvSpPr>
        <p:spPr>
          <a:xfrm>
            <a:off x="16491364" y="19452659"/>
            <a:ext cx="7223710" cy="646331"/>
          </a:xfrm>
          <a:prstGeom prst="rect">
            <a:avLst/>
          </a:prstGeom>
          <a:noFill/>
        </p:spPr>
        <p:txBody>
          <a:bodyPr vert="horz" wrap="square" rtlCol="0">
            <a:spAutoFit/>
          </a:bodyPr>
          <a:lstStyle/>
          <a:p>
            <a:pPr algn="ctr"/>
            <a:r>
              <a:rPr lang="en-US" sz="3600" dirty="0">
                <a:latin typeface="Uni Sans Book" charset="0"/>
                <a:ea typeface="Uni Sans Book" charset="0"/>
                <a:cs typeface="Uni Sans Book" charset="0"/>
              </a:rPr>
              <a:t>Word base language model</a:t>
            </a:r>
          </a:p>
        </p:txBody>
      </p:sp>
      <p:sp>
        <p:nvSpPr>
          <p:cNvPr id="43" name="TextBox 42">
            <a:extLst>
              <a:ext uri="{FF2B5EF4-FFF2-40B4-BE49-F238E27FC236}">
                <a16:creationId xmlns:a16="http://schemas.microsoft.com/office/drawing/2014/main" id="{4F678600-C878-CC87-2FC6-5A3D7D812CBA}"/>
              </a:ext>
            </a:extLst>
          </p:cNvPr>
          <p:cNvSpPr txBox="1"/>
          <p:nvPr/>
        </p:nvSpPr>
        <p:spPr>
          <a:xfrm>
            <a:off x="24687564" y="11009610"/>
            <a:ext cx="6881697" cy="5632311"/>
          </a:xfrm>
          <a:prstGeom prst="rect">
            <a:avLst/>
          </a:prstGeom>
          <a:noFill/>
        </p:spPr>
        <p:txBody>
          <a:bodyPr wrap="square" rtlCol="0">
            <a:spAutoFit/>
          </a:bodyPr>
          <a:lstStyle/>
          <a:p>
            <a:r>
              <a:rPr lang="en-US" sz="2000" dirty="0">
                <a:latin typeface="Open Sans" charset="0"/>
                <a:ea typeface="Open Sans" charset="0"/>
                <a:cs typeface="Open Sans" charset="0"/>
              </a:rPr>
              <a:t>temporarily people south country involvement another explosion Russian assets frozen used pay latest The music better see fight war going would given chance express sorrow think set flying experience aviation</a:t>
            </a:r>
          </a:p>
          <a:p>
            <a:endParaRPr lang="en-US" sz="2000" dirty="0">
              <a:latin typeface="Open Sans" charset="0"/>
              <a:ea typeface="Open Sans" charset="0"/>
              <a:cs typeface="Open Sans" charset="0"/>
            </a:endParaRPr>
          </a:p>
          <a:p>
            <a:r>
              <a:rPr lang="en-US" sz="2000" dirty="0">
                <a:latin typeface="Open Sans" charset="0"/>
                <a:ea typeface="Open Sans" charset="0"/>
                <a:cs typeface="Open Sans" charset="0"/>
              </a:rPr>
              <a:t>Malva seen wheeled chassis Russia pope dialogue</a:t>
            </a:r>
          </a:p>
          <a:p>
            <a:r>
              <a:rPr lang="en-US" sz="2000" dirty="0">
                <a:latin typeface="Open Sans" charset="0"/>
                <a:ea typeface="Open Sans" charset="0"/>
                <a:cs typeface="Open Sans" charset="0"/>
              </a:rPr>
              <a:t>us humanly impossible hope said papal envoy blamed military warehouse northern forced evacuation people </a:t>
            </a:r>
          </a:p>
          <a:p>
            <a:endParaRPr lang="en-US" sz="2000" dirty="0">
              <a:latin typeface="Open Sans" charset="0"/>
              <a:ea typeface="Open Sans" charset="0"/>
              <a:cs typeface="Open Sans" charset="0"/>
            </a:endParaRPr>
          </a:p>
          <a:p>
            <a:r>
              <a:rPr lang="en-US" sz="2000" dirty="0">
                <a:latin typeface="Open Sans" charset="0"/>
                <a:ea typeface="Open Sans" charset="0"/>
                <a:cs typeface="Open Sans" charset="0"/>
              </a:rPr>
              <a:t>Russian energy counter Russia influence help staff situation help support day every night see new territory temporarily people south country involvement</a:t>
            </a:r>
          </a:p>
          <a:p>
            <a:r>
              <a:rPr lang="en-US" sz="2000" dirty="0">
                <a:latin typeface="Open Sans" charset="0"/>
                <a:ea typeface="Open Sans" charset="0"/>
                <a:cs typeface="Open Sans" charset="0"/>
              </a:rPr>
              <a:t>another explosion Russian assets frozen used pay latest </a:t>
            </a:r>
          </a:p>
          <a:p>
            <a:endParaRPr lang="en-US" sz="2000" dirty="0">
              <a:latin typeface="Open Sans" charset="0"/>
              <a:ea typeface="Open Sans" charset="0"/>
              <a:cs typeface="Open Sans" charset="0"/>
            </a:endParaRPr>
          </a:p>
          <a:p>
            <a:r>
              <a:rPr lang="en-US" sz="2000" dirty="0">
                <a:latin typeface="Open Sans" charset="0"/>
                <a:ea typeface="Open Sans" charset="0"/>
                <a:cs typeface="Open Sans" charset="0"/>
              </a:rPr>
              <a:t>The music better see fight war going would given chance express sorrow think set flying experience aviation Malva seen wheeled chassis Russia pope dialogue us humanly impossible </a:t>
            </a:r>
          </a:p>
        </p:txBody>
      </p:sp>
      <p:sp>
        <p:nvSpPr>
          <p:cNvPr id="45" name="TextBox 44" descr="Section Header placeholder">
            <a:extLst>
              <a:ext uri="{FF2B5EF4-FFF2-40B4-BE49-F238E27FC236}">
                <a16:creationId xmlns:a16="http://schemas.microsoft.com/office/drawing/2014/main" id="{B0306B08-A463-10E3-0BFA-CB8C22D3E20D}"/>
              </a:ext>
            </a:extLst>
          </p:cNvPr>
          <p:cNvSpPr txBox="1"/>
          <p:nvPr/>
        </p:nvSpPr>
        <p:spPr>
          <a:xfrm>
            <a:off x="24642262" y="18220898"/>
            <a:ext cx="6972300"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Conclusion</a:t>
            </a:r>
          </a:p>
        </p:txBody>
      </p:sp>
      <p:sp>
        <p:nvSpPr>
          <p:cNvPr id="46" name="TextBox 45">
            <a:extLst>
              <a:ext uri="{FF2B5EF4-FFF2-40B4-BE49-F238E27FC236}">
                <a16:creationId xmlns:a16="http://schemas.microsoft.com/office/drawing/2014/main" id="{03BC44C1-D89E-BE6B-A1AE-FED83BEFFF09}"/>
              </a:ext>
            </a:extLst>
          </p:cNvPr>
          <p:cNvSpPr txBox="1"/>
          <p:nvPr/>
        </p:nvSpPr>
        <p:spPr>
          <a:xfrm>
            <a:off x="24782274" y="18928784"/>
            <a:ext cx="7776264" cy="1477328"/>
          </a:xfrm>
          <a:prstGeom prst="rect">
            <a:avLst/>
          </a:prstGeom>
          <a:noFill/>
        </p:spPr>
        <p:txBody>
          <a:bodyPr wrap="square" rtlCol="0">
            <a:spAutoFit/>
          </a:bodyPr>
          <a:lstStyle/>
          <a:p>
            <a:r>
              <a:rPr lang="en-US" sz="1800" dirty="0">
                <a:latin typeface="Open Sans" charset="0"/>
                <a:ea typeface="Open Sans" charset="0"/>
                <a:cs typeface="Open Sans" charset="0"/>
              </a:rPr>
              <a:t>Granted that the set of data used to train both the character-based model and word-based model is limited to 100 tweets there was some unexpected output although most was relatively well. The  accuracy per epoch for the word base neural language model was the worst by far but it still manage to generate text! </a:t>
            </a: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1271</TotalTime>
  <Words>449</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Encode Sans Normal Black</vt:lpstr>
      <vt:lpstr>Open Sans</vt:lpstr>
      <vt:lpstr>Uni Sans Book</vt:lpstr>
      <vt:lpstr>Office Theme</vt:lpstr>
      <vt:lpstr>Twitter Language Models about Ukraine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Timon Tukei</cp:lastModifiedBy>
  <cp:revision>19</cp:revision>
  <dcterms:created xsi:type="dcterms:W3CDTF">2018-02-06T21:34:11Z</dcterms:created>
  <dcterms:modified xsi:type="dcterms:W3CDTF">2022-08-17T18:59:07Z</dcterms:modified>
</cp:coreProperties>
</file>