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52"/>
  </p:notesMasterIdLst>
  <p:sldIdLst>
    <p:sldId id="351" r:id="rId4"/>
    <p:sldId id="348" r:id="rId5"/>
    <p:sldId id="347" r:id="rId6"/>
    <p:sldId id="259" r:id="rId7"/>
    <p:sldId id="260" r:id="rId8"/>
    <p:sldId id="298" r:id="rId9"/>
    <p:sldId id="307" r:id="rId10"/>
    <p:sldId id="353" r:id="rId11"/>
    <p:sldId id="318" r:id="rId12"/>
    <p:sldId id="310" r:id="rId13"/>
    <p:sldId id="311" r:id="rId14"/>
    <p:sldId id="309" r:id="rId15"/>
    <p:sldId id="315" r:id="rId16"/>
    <p:sldId id="314" r:id="rId17"/>
    <p:sldId id="313" r:id="rId18"/>
    <p:sldId id="316" r:id="rId19"/>
    <p:sldId id="317" r:id="rId20"/>
    <p:sldId id="312" r:id="rId21"/>
    <p:sldId id="319" r:id="rId22"/>
    <p:sldId id="352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54" r:id="rId35"/>
    <p:sldId id="333" r:id="rId36"/>
    <p:sldId id="334" r:id="rId37"/>
    <p:sldId id="338" r:id="rId38"/>
    <p:sldId id="337" r:id="rId39"/>
    <p:sldId id="339" r:id="rId40"/>
    <p:sldId id="357" r:id="rId41"/>
    <p:sldId id="356" r:id="rId42"/>
    <p:sldId id="340" r:id="rId43"/>
    <p:sldId id="299" r:id="rId44"/>
    <p:sldId id="300" r:id="rId45"/>
    <p:sldId id="346" r:id="rId46"/>
    <p:sldId id="302" r:id="rId47"/>
    <p:sldId id="303" r:id="rId48"/>
    <p:sldId id="304" r:id="rId49"/>
    <p:sldId id="305" r:id="rId50"/>
    <p:sldId id="30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34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72" y="72"/>
      </p:cViewPr>
      <p:guideLst>
        <p:guide orient="horz" pos="2184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Text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B2C-4552-BBCB-8A6C38D40B94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B2C-4552-BBCB-8A6C38D40B94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70</c:v>
                </c:pt>
                <c:pt idx="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B2C-4552-BBCB-8A6C38D40B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Text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5AA-4E1F-8BE8-999EFFF3FB22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5AA-4E1F-8BE8-999EFFF3FB22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5AA-4E1F-8BE8-999EFFF3FB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Text 1</c:v>
                </c:pt>
                <c:pt idx="1">
                  <c:v>Text 2</c:v>
                </c:pt>
                <c:pt idx="2">
                  <c:v>Text 3</c:v>
                </c:pt>
                <c:pt idx="3">
                  <c:v>Text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69-4C6A-83B6-F1FBF567585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Text 1</c:v>
                </c:pt>
                <c:pt idx="1">
                  <c:v>Text 2</c:v>
                </c:pt>
                <c:pt idx="2">
                  <c:v>Text 3</c:v>
                </c:pt>
                <c:pt idx="3">
                  <c:v>Text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69-4C6A-83B6-F1FBF567585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Text 1</c:v>
                </c:pt>
                <c:pt idx="1">
                  <c:v>Text 2</c:v>
                </c:pt>
                <c:pt idx="2">
                  <c:v>Text 3</c:v>
                </c:pt>
                <c:pt idx="3">
                  <c:v>Text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369-4C6A-83B6-F1FBF56758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4470656"/>
        <c:axId val="44472192"/>
      </c:barChart>
      <c:catAx>
        <c:axId val="444706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44472192"/>
        <c:crosses val="autoZero"/>
        <c:auto val="1"/>
        <c:lblAlgn val="ctr"/>
        <c:lblOffset val="100"/>
        <c:noMultiLvlLbl val="0"/>
      </c:catAx>
      <c:valAx>
        <c:axId val="44472192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444706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Text</c:v>
                </c:pt>
                <c:pt idx="1">
                  <c:v>Text</c:v>
                </c:pt>
                <c:pt idx="2">
                  <c:v>Text</c:v>
                </c:pt>
                <c:pt idx="3">
                  <c:v>Text</c:v>
                </c:pt>
                <c:pt idx="4">
                  <c:v>Text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25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13-4D27-98C6-16E4B3057FD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Text</c:v>
                </c:pt>
                <c:pt idx="1">
                  <c:v>Text</c:v>
                </c:pt>
                <c:pt idx="2">
                  <c:v>Text</c:v>
                </c:pt>
                <c:pt idx="3">
                  <c:v>Text</c:v>
                </c:pt>
                <c:pt idx="4">
                  <c:v>Text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30</c:v>
                </c:pt>
                <c:pt idx="1">
                  <c:v>35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A13-4D27-98C6-16E4B3057FD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  <a:ln w="25400"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Text</c:v>
                </c:pt>
                <c:pt idx="1">
                  <c:v>Text</c:v>
                </c:pt>
                <c:pt idx="2">
                  <c:v>Text</c:v>
                </c:pt>
                <c:pt idx="3">
                  <c:v>Text</c:v>
                </c:pt>
                <c:pt idx="4">
                  <c:v>Text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30</c:v>
                </c:pt>
                <c:pt idx="1">
                  <c:v>25</c:v>
                </c:pt>
                <c:pt idx="2">
                  <c:v>35</c:v>
                </c:pt>
                <c:pt idx="3">
                  <c:v>40</c:v>
                </c:pt>
                <c:pt idx="4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A13-4D27-98C6-16E4B3057FD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3"/>
            </a:solidFill>
            <a:ln w="25400"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Text</c:v>
                </c:pt>
                <c:pt idx="1">
                  <c:v>Text</c:v>
                </c:pt>
                <c:pt idx="2">
                  <c:v>Text</c:v>
                </c:pt>
                <c:pt idx="3">
                  <c:v>Text</c:v>
                </c:pt>
                <c:pt idx="4">
                  <c:v>Text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10</c:v>
                </c:pt>
                <c:pt idx="1">
                  <c:v>15</c:v>
                </c:pt>
                <c:pt idx="2">
                  <c:v>25</c:v>
                </c:pt>
                <c:pt idx="3">
                  <c:v>30</c:v>
                </c:pt>
                <c:pt idx="4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A13-4D27-98C6-16E4B3057FD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열1</c:v>
                </c:pt>
              </c:strCache>
            </c:strRef>
          </c:tx>
          <c:spPr>
            <a:solidFill>
              <a:schemeClr val="accent4"/>
            </a:solidFill>
            <a:ln w="25400"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Text</c:v>
                </c:pt>
                <c:pt idx="1">
                  <c:v>Text</c:v>
                </c:pt>
                <c:pt idx="2">
                  <c:v>Text</c:v>
                </c:pt>
                <c:pt idx="3">
                  <c:v>Text</c:v>
                </c:pt>
                <c:pt idx="4">
                  <c:v>Text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25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A13-4D27-98C6-16E4B3057F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3780896"/>
        <c:axId val="503792048"/>
      </c:areaChart>
      <c:catAx>
        <c:axId val="5037808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pPr>
            <a:endParaRPr lang="en-US"/>
          </a:p>
        </c:txPr>
        <c:crossAx val="503792048"/>
        <c:crosses val="autoZero"/>
        <c:auto val="1"/>
        <c:lblAlgn val="ctr"/>
        <c:lblOffset val="100"/>
        <c:noMultiLvlLbl val="0"/>
      </c:catAx>
      <c:valAx>
        <c:axId val="5037920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pPr>
            <a:endParaRPr lang="en-US"/>
          </a:p>
        </c:txPr>
        <c:crossAx val="503780896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>
          <a:latin typeface="+mn-ea"/>
          <a:ea typeface="+mn-ea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781047" y="260648"/>
            <a:ext cx="5952661" cy="63367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34769" y="1196752"/>
            <a:ext cx="10849205" cy="345638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0" y="269852"/>
            <a:ext cx="12192000" cy="71087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IMAGES AND CONTENTS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2A4CB6F-7C9C-4340-8102-6603FA2A78DA}"/>
              </a:ext>
            </a:extLst>
          </p:cNvPr>
          <p:cNvGrpSpPr/>
          <p:nvPr userDrawn="1"/>
        </p:nvGrpSpPr>
        <p:grpSpPr>
          <a:xfrm rot="16200000">
            <a:off x="10717958" y="5625244"/>
            <a:ext cx="720080" cy="720080"/>
            <a:chOff x="546346" y="5762189"/>
            <a:chExt cx="720080" cy="72008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8678E57-298A-4132-B4F7-BE72C9826DD2}"/>
                </a:ext>
              </a:extLst>
            </p:cNvPr>
            <p:cNvSpPr/>
            <p:nvPr/>
          </p:nvSpPr>
          <p:spPr>
            <a:xfrm>
              <a:off x="546346" y="5762189"/>
              <a:ext cx="180000" cy="72008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C84B1A6-ADB3-465D-B651-2B4F073AD8AB}"/>
                </a:ext>
              </a:extLst>
            </p:cNvPr>
            <p:cNvSpPr/>
            <p:nvPr/>
          </p:nvSpPr>
          <p:spPr>
            <a:xfrm rot="5400000">
              <a:off x="906386" y="6122229"/>
              <a:ext cx="180000" cy="54008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29546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E8C983F-B9B3-4B14-8478-59240E9117C4}"/>
              </a:ext>
            </a:extLst>
          </p:cNvPr>
          <p:cNvSpPr/>
          <p:nvPr userDrawn="1"/>
        </p:nvSpPr>
        <p:spPr>
          <a:xfrm>
            <a:off x="-308740" y="5409449"/>
            <a:ext cx="4835532" cy="48981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F03F6ED-2418-4389-8234-1F17162721CF}"/>
              </a:ext>
            </a:extLst>
          </p:cNvPr>
          <p:cNvSpPr/>
          <p:nvPr userDrawn="1"/>
        </p:nvSpPr>
        <p:spPr>
          <a:xfrm>
            <a:off x="7495354" y="5436248"/>
            <a:ext cx="4835532" cy="48981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14362B2-986B-466B-BFBC-6D0F4F8E8A9A}"/>
              </a:ext>
            </a:extLst>
          </p:cNvPr>
          <p:cNvSpPr/>
          <p:nvPr userDrawn="1"/>
        </p:nvSpPr>
        <p:spPr>
          <a:xfrm>
            <a:off x="3555988" y="5940103"/>
            <a:ext cx="5080024" cy="51458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4" name="Graphic 14">
            <a:extLst>
              <a:ext uri="{FF2B5EF4-FFF2-40B4-BE49-F238E27FC236}">
                <a16:creationId xmlns:a16="http://schemas.microsoft.com/office/drawing/2014/main" id="{12188735-4571-42C2-BFBC-F562BCDBD4C2}"/>
              </a:ext>
            </a:extLst>
          </p:cNvPr>
          <p:cNvGrpSpPr/>
          <p:nvPr userDrawn="1"/>
        </p:nvGrpSpPr>
        <p:grpSpPr>
          <a:xfrm>
            <a:off x="651992" y="3101276"/>
            <a:ext cx="3145888" cy="2539116"/>
            <a:chOff x="2444748" y="555045"/>
            <a:chExt cx="7282048" cy="5727454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5B3EF12-A43C-4C42-A1C7-5CEC843743B9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BFEC24A-A698-46A9-A9FD-90B34A50AD87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6ED1278-AAC4-4D3F-AAE8-752FBC71EBD1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700A721-C688-4F1C-846E-8EA137C2C11E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5AB4A1E-717F-4A1F-8484-828EE9674218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2EDAAA8-9B4B-42D5-82CC-FD8A83AB64B8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5076DBE-BE71-4C36-B867-9D581C6C0070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E4E1E01-9179-4BCB-B09E-836E6F5D7AB4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3" name="Graphic 14">
            <a:extLst>
              <a:ext uri="{FF2B5EF4-FFF2-40B4-BE49-F238E27FC236}">
                <a16:creationId xmlns:a16="http://schemas.microsoft.com/office/drawing/2014/main" id="{03D89269-45F2-4A00-BA73-CDE7C5E0B6C3}"/>
              </a:ext>
            </a:extLst>
          </p:cNvPr>
          <p:cNvGrpSpPr/>
          <p:nvPr userDrawn="1"/>
        </p:nvGrpSpPr>
        <p:grpSpPr>
          <a:xfrm>
            <a:off x="8448203" y="3101276"/>
            <a:ext cx="3145888" cy="2539116"/>
            <a:chOff x="2444748" y="555045"/>
            <a:chExt cx="7282048" cy="5727454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11B8DD0-F6F4-4A4C-9607-81FFDB331BD9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CD814D6-EA5E-4F1A-918A-DCCE9AA27056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1056A2-1593-4B4D-B366-28CA93471A51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70A458D-0CF8-4D09-84B9-42862283A2CC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FAD23A2-2040-4932-8D93-400C02A8E8F6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50255F2-579E-4127-A4CD-D22E868C2A6D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605C148-0D2E-4053-B6BE-BF41FD09CD36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8C1AC91-7889-4740-8CD9-6B8FD4831F40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3" name="그림 개체 틀 2">
            <a:extLst>
              <a:ext uri="{FF2B5EF4-FFF2-40B4-BE49-F238E27FC236}">
                <a16:creationId xmlns:a16="http://schemas.microsoft.com/office/drawing/2014/main" id="{10FBF375-44DE-4AF7-BBAB-F31C01DF8BF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85571" y="3248004"/>
            <a:ext cx="2881426" cy="1716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4" name="그림 개체 틀 2">
            <a:extLst>
              <a:ext uri="{FF2B5EF4-FFF2-40B4-BE49-F238E27FC236}">
                <a16:creationId xmlns:a16="http://schemas.microsoft.com/office/drawing/2014/main" id="{A3C72522-24A8-4643-B384-3B38B1CF109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8580435" y="3248004"/>
            <a:ext cx="2881426" cy="1716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grpSp>
        <p:nvGrpSpPr>
          <p:cNvPr id="5" name="Graphic 14">
            <a:extLst>
              <a:ext uri="{FF2B5EF4-FFF2-40B4-BE49-F238E27FC236}">
                <a16:creationId xmlns:a16="http://schemas.microsoft.com/office/drawing/2014/main" id="{96D25FA7-49DA-49BF-8DA5-3BD079D973CB}"/>
              </a:ext>
            </a:extLst>
          </p:cNvPr>
          <p:cNvGrpSpPr/>
          <p:nvPr userDrawn="1"/>
        </p:nvGrpSpPr>
        <p:grpSpPr>
          <a:xfrm>
            <a:off x="3636460" y="2199679"/>
            <a:ext cx="4974788" cy="4015262"/>
            <a:chOff x="2444748" y="555045"/>
            <a:chExt cx="7282048" cy="572745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F315F39-2FAC-4FD9-9CD3-3A26A160BBFB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32DD351-C802-4FB7-A3FB-6D9D628FD3DD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EE04FA9-DA25-47C2-8FE7-52F824AAD573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E344A55-1F80-4651-8A8D-16A064418085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D22142E-8676-40C1-A728-6FC82196179A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C51FB6-13BA-4CC3-BDF7-32959A5B17EC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1DD32C5-0449-4E79-A9E8-36CEB2A675C0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E6F913E-32C0-4C35-8046-52451C5D5F62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2" name="그림 개체 틀 2">
            <a:extLst>
              <a:ext uri="{FF2B5EF4-FFF2-40B4-BE49-F238E27FC236}">
                <a16:creationId xmlns:a16="http://schemas.microsoft.com/office/drawing/2014/main" id="{619CA950-4E1C-4BD9-B2E1-BE7A8251550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770754" y="2388883"/>
            <a:ext cx="4701092" cy="27401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5" name="Text Placeholder 9">
            <a:extLst>
              <a:ext uri="{FF2B5EF4-FFF2-40B4-BE49-F238E27FC236}">
                <a16:creationId xmlns:a16="http://schemas.microsoft.com/office/drawing/2014/main" id="{215CF0EF-0DB2-4A53-B37A-64A5491C9B9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3964E96-60CB-4686-890C-74DB60B28B94}"/>
              </a:ext>
            </a:extLst>
          </p:cNvPr>
          <p:cNvSpPr/>
          <p:nvPr userDrawn="1"/>
        </p:nvSpPr>
        <p:spPr>
          <a:xfrm>
            <a:off x="826852" y="0"/>
            <a:ext cx="4562272" cy="41731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31EAEB9F-11FD-4A38-A858-5235F8507B4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490281" y="3287949"/>
            <a:ext cx="8874868" cy="292235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8555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9F953EB-1FCA-4A8F-B0DE-144F57381D8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517143" y="2"/>
            <a:ext cx="6674856" cy="6857999"/>
          </a:xfrm>
          <a:custGeom>
            <a:avLst/>
            <a:gdLst>
              <a:gd name="connsiteX0" fmla="*/ 5395694 w 6674856"/>
              <a:gd name="connsiteY0" fmla="*/ 387 h 6857999"/>
              <a:gd name="connsiteX1" fmla="*/ 5516631 w 6674856"/>
              <a:gd name="connsiteY1" fmla="*/ 3876 h 6857999"/>
              <a:gd name="connsiteX2" fmla="*/ 5746101 w 6674856"/>
              <a:gd name="connsiteY2" fmla="*/ 189930 h 6857999"/>
              <a:gd name="connsiteX3" fmla="*/ 5972471 w 6674856"/>
              <a:gd name="connsiteY3" fmla="*/ 983778 h 6857999"/>
              <a:gd name="connsiteX4" fmla="*/ 6549259 w 6674856"/>
              <a:gd name="connsiteY4" fmla="*/ 1309382 h 6857999"/>
              <a:gd name="connsiteX5" fmla="*/ 6659725 w 6674856"/>
              <a:gd name="connsiteY5" fmla="*/ 1248526 h 6857999"/>
              <a:gd name="connsiteX6" fmla="*/ 6674856 w 6674856"/>
              <a:gd name="connsiteY6" fmla="*/ 1231170 h 6857999"/>
              <a:gd name="connsiteX7" fmla="*/ 6674856 w 6674856"/>
              <a:gd name="connsiteY7" fmla="*/ 4649495 h 6857999"/>
              <a:gd name="connsiteX8" fmla="*/ 6604594 w 6674856"/>
              <a:gd name="connsiteY8" fmla="*/ 4593931 h 6857999"/>
              <a:gd name="connsiteX9" fmla="*/ 5761607 w 6674856"/>
              <a:gd name="connsiteY9" fmla="*/ 4332831 h 6857999"/>
              <a:gd name="connsiteX10" fmla="*/ 4328955 w 6674856"/>
              <a:gd name="connsiteY10" fmla="*/ 5765482 h 6857999"/>
              <a:gd name="connsiteX11" fmla="*/ 4747976 w 6674856"/>
              <a:gd name="connsiteY11" fmla="*/ 6791903 h 6857999"/>
              <a:gd name="connsiteX12" fmla="*/ 4821819 w 6674856"/>
              <a:gd name="connsiteY12" fmla="*/ 6857999 h 6857999"/>
              <a:gd name="connsiteX13" fmla="*/ 1401800 w 6674856"/>
              <a:gd name="connsiteY13" fmla="*/ 6857999 h 6857999"/>
              <a:gd name="connsiteX14" fmla="*/ 1375865 w 6674856"/>
              <a:gd name="connsiteY14" fmla="*/ 6806099 h 6857999"/>
              <a:gd name="connsiteX15" fmla="*/ 1091542 w 6674856"/>
              <a:gd name="connsiteY15" fmla="*/ 6639953 h 6857999"/>
              <a:gd name="connsiteX16" fmla="*/ 313201 w 6674856"/>
              <a:gd name="connsiteY16" fmla="*/ 6534521 h 6857999"/>
              <a:gd name="connsiteX17" fmla="*/ 6202 w 6674856"/>
              <a:gd name="connsiteY17" fmla="*/ 6317456 h 6857999"/>
              <a:gd name="connsiteX18" fmla="*/ 0 w 6674856"/>
              <a:gd name="connsiteY18" fmla="*/ 5932936 h 6857999"/>
              <a:gd name="connsiteX19" fmla="*/ 226376 w 6674856"/>
              <a:gd name="connsiteY19" fmla="*/ 5768578 h 6857999"/>
              <a:gd name="connsiteX20" fmla="*/ 1020223 w 6674856"/>
              <a:gd name="connsiteY20" fmla="*/ 5545310 h 6857999"/>
              <a:gd name="connsiteX21" fmla="*/ 1293108 w 6674856"/>
              <a:gd name="connsiteY21" fmla="*/ 5241413 h 6857999"/>
              <a:gd name="connsiteX22" fmla="*/ 1308614 w 6674856"/>
              <a:gd name="connsiteY22" fmla="*/ 5111173 h 6857999"/>
              <a:gd name="connsiteX23" fmla="*/ 1138059 w 6674856"/>
              <a:gd name="connsiteY23" fmla="*/ 4794878 h 6857999"/>
              <a:gd name="connsiteX24" fmla="*/ 418632 w 6674856"/>
              <a:gd name="connsiteY24" fmla="*/ 4373145 h 6857999"/>
              <a:gd name="connsiteX25" fmla="*/ 263583 w 6674856"/>
              <a:gd name="connsiteY25" fmla="*/ 3994828 h 6857999"/>
              <a:gd name="connsiteX26" fmla="*/ 279088 w 6674856"/>
              <a:gd name="connsiteY26" fmla="*/ 3942109 h 6857999"/>
              <a:gd name="connsiteX27" fmla="*/ 688416 w 6674856"/>
              <a:gd name="connsiteY27" fmla="*/ 3659920 h 6857999"/>
              <a:gd name="connsiteX28" fmla="*/ 1451260 w 6674856"/>
              <a:gd name="connsiteY28" fmla="*/ 3746745 h 6857999"/>
              <a:gd name="connsiteX29" fmla="*/ 1841981 w 6674856"/>
              <a:gd name="connsiteY29" fmla="*/ 3566893 h 6857999"/>
              <a:gd name="connsiteX30" fmla="*/ 1810969 w 6674856"/>
              <a:gd name="connsiteY30" fmla="*/ 3036627 h 6857999"/>
              <a:gd name="connsiteX31" fmla="*/ 1336519 w 6674856"/>
              <a:gd name="connsiteY31" fmla="*/ 2407127 h 6857999"/>
              <a:gd name="connsiteX32" fmla="*/ 1336519 w 6674856"/>
              <a:gd name="connsiteY32" fmla="*/ 2056719 h 6857999"/>
              <a:gd name="connsiteX33" fmla="*/ 1491567 w 6674856"/>
              <a:gd name="connsiteY33" fmla="*/ 1883063 h 6857999"/>
              <a:gd name="connsiteX34" fmla="*/ 1823374 w 6674856"/>
              <a:gd name="connsiteY34" fmla="*/ 1845850 h 6857999"/>
              <a:gd name="connsiteX35" fmla="*/ 2527296 w 6674856"/>
              <a:gd name="connsiteY35" fmla="*/ 2242774 h 6857999"/>
              <a:gd name="connsiteX36" fmla="*/ 3156790 w 6674856"/>
              <a:gd name="connsiteY36" fmla="*/ 2066022 h 6857999"/>
              <a:gd name="connsiteX37" fmla="*/ 3172296 w 6674856"/>
              <a:gd name="connsiteY37" fmla="*/ 1793137 h 6857999"/>
              <a:gd name="connsiteX38" fmla="*/ 2967635 w 6674856"/>
              <a:gd name="connsiteY38" fmla="*/ 1002384 h 6857999"/>
              <a:gd name="connsiteX39" fmla="*/ 3116476 w 6674856"/>
              <a:gd name="connsiteY39" fmla="*/ 636472 h 6857999"/>
              <a:gd name="connsiteX40" fmla="*/ 3231217 w 6674856"/>
              <a:gd name="connsiteY40" fmla="*/ 574455 h 6857999"/>
              <a:gd name="connsiteX41" fmla="*/ 3659146 w 6674856"/>
              <a:gd name="connsiteY41" fmla="*/ 679887 h 6857999"/>
              <a:gd name="connsiteX42" fmla="*/ 4152204 w 6674856"/>
              <a:gd name="connsiteY42" fmla="*/ 1306281 h 6857999"/>
              <a:gd name="connsiteX43" fmla="*/ 4825115 w 6674856"/>
              <a:gd name="connsiteY43" fmla="*/ 1303180 h 6857999"/>
              <a:gd name="connsiteX44" fmla="*/ 4905743 w 6674856"/>
              <a:gd name="connsiteY44" fmla="*/ 1017890 h 6857999"/>
              <a:gd name="connsiteX45" fmla="*/ 5004973 w 6674856"/>
              <a:gd name="connsiteY45" fmla="*/ 292267 h 6857999"/>
              <a:gd name="connsiteX46" fmla="*/ 5274751 w 6674856"/>
              <a:gd name="connsiteY46" fmla="*/ 13179 h 6857999"/>
              <a:gd name="connsiteX47" fmla="*/ 5395694 w 6674856"/>
              <a:gd name="connsiteY47" fmla="*/ 387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6674856" h="6857999">
                <a:moveTo>
                  <a:pt x="5395694" y="387"/>
                </a:moveTo>
                <a:cubicBezTo>
                  <a:pt x="5436007" y="-776"/>
                  <a:pt x="5476320" y="775"/>
                  <a:pt x="5516631" y="3876"/>
                </a:cubicBezTo>
                <a:cubicBezTo>
                  <a:pt x="5634468" y="10078"/>
                  <a:pt x="5715097" y="72094"/>
                  <a:pt x="5746101" y="189930"/>
                </a:cubicBezTo>
                <a:cubicBezTo>
                  <a:pt x="5820529" y="453512"/>
                  <a:pt x="5898050" y="720196"/>
                  <a:pt x="5972471" y="983778"/>
                </a:cubicBezTo>
                <a:cubicBezTo>
                  <a:pt x="6049999" y="1253568"/>
                  <a:pt x="6273266" y="1380708"/>
                  <a:pt x="6549259" y="1309382"/>
                </a:cubicBezTo>
                <a:cubicBezTo>
                  <a:pt x="6594219" y="1298528"/>
                  <a:pt x="6629879" y="1276822"/>
                  <a:pt x="6659725" y="1248526"/>
                </a:cubicBezTo>
                <a:lnTo>
                  <a:pt x="6674856" y="1231170"/>
                </a:lnTo>
                <a:lnTo>
                  <a:pt x="6674856" y="4649495"/>
                </a:lnTo>
                <a:lnTo>
                  <a:pt x="6604594" y="4593931"/>
                </a:lnTo>
                <a:cubicBezTo>
                  <a:pt x="6375601" y="4430802"/>
                  <a:pt x="6089536" y="4331668"/>
                  <a:pt x="5761607" y="4332831"/>
                </a:cubicBezTo>
                <a:cubicBezTo>
                  <a:pt x="4952254" y="4335932"/>
                  <a:pt x="4332063" y="4953028"/>
                  <a:pt x="4328955" y="5765482"/>
                </a:cubicBezTo>
                <a:cubicBezTo>
                  <a:pt x="4327405" y="6177912"/>
                  <a:pt x="4488656" y="6536073"/>
                  <a:pt x="4747976" y="6791903"/>
                </a:cubicBezTo>
                <a:lnTo>
                  <a:pt x="4821819" y="6857999"/>
                </a:lnTo>
                <a:lnTo>
                  <a:pt x="1401800" y="6857999"/>
                </a:lnTo>
                <a:lnTo>
                  <a:pt x="1375865" y="6806099"/>
                </a:lnTo>
                <a:cubicBezTo>
                  <a:pt x="1317721" y="6707984"/>
                  <a:pt x="1226436" y="6653908"/>
                  <a:pt x="1091542" y="6639953"/>
                </a:cubicBezTo>
                <a:cubicBezTo>
                  <a:pt x="831062" y="6612043"/>
                  <a:pt x="573681" y="6562431"/>
                  <a:pt x="313201" y="6534521"/>
                </a:cubicBezTo>
                <a:cubicBezTo>
                  <a:pt x="164353" y="6519016"/>
                  <a:pt x="58922" y="6460101"/>
                  <a:pt x="6202" y="6317456"/>
                </a:cubicBezTo>
                <a:cubicBezTo>
                  <a:pt x="0" y="6184114"/>
                  <a:pt x="0" y="6060070"/>
                  <a:pt x="0" y="5932936"/>
                </a:cubicBezTo>
                <a:cubicBezTo>
                  <a:pt x="49618" y="5839903"/>
                  <a:pt x="127140" y="5793392"/>
                  <a:pt x="226376" y="5768578"/>
                </a:cubicBezTo>
                <a:cubicBezTo>
                  <a:pt x="493059" y="5697258"/>
                  <a:pt x="753540" y="5616636"/>
                  <a:pt x="1020223" y="5545310"/>
                </a:cubicBezTo>
                <a:cubicBezTo>
                  <a:pt x="1181468" y="5501900"/>
                  <a:pt x="1277603" y="5411968"/>
                  <a:pt x="1293108" y="5241413"/>
                </a:cubicBezTo>
                <a:cubicBezTo>
                  <a:pt x="1296209" y="5198004"/>
                  <a:pt x="1302406" y="5154588"/>
                  <a:pt x="1308614" y="5111173"/>
                </a:cubicBezTo>
                <a:cubicBezTo>
                  <a:pt x="1324120" y="4965433"/>
                  <a:pt x="1258997" y="4866197"/>
                  <a:pt x="1138059" y="4794878"/>
                </a:cubicBezTo>
                <a:cubicBezTo>
                  <a:pt x="896185" y="4655334"/>
                  <a:pt x="657411" y="4512689"/>
                  <a:pt x="418632" y="4373145"/>
                </a:cubicBezTo>
                <a:cubicBezTo>
                  <a:pt x="241875" y="4270808"/>
                  <a:pt x="210870" y="4193287"/>
                  <a:pt x="263583" y="3994828"/>
                </a:cubicBezTo>
                <a:cubicBezTo>
                  <a:pt x="269785" y="3976221"/>
                  <a:pt x="272886" y="3957614"/>
                  <a:pt x="279088" y="3942109"/>
                </a:cubicBezTo>
                <a:cubicBezTo>
                  <a:pt x="356610" y="3684729"/>
                  <a:pt x="424835" y="3635111"/>
                  <a:pt x="688416" y="3659920"/>
                </a:cubicBezTo>
                <a:cubicBezTo>
                  <a:pt x="942696" y="3684729"/>
                  <a:pt x="1196975" y="3712639"/>
                  <a:pt x="1451260" y="3746745"/>
                </a:cubicBezTo>
                <a:cubicBezTo>
                  <a:pt x="1652820" y="3771554"/>
                  <a:pt x="1739645" y="3737442"/>
                  <a:pt x="1841981" y="3566893"/>
                </a:cubicBezTo>
                <a:cubicBezTo>
                  <a:pt x="1987721" y="3331214"/>
                  <a:pt x="1981525" y="3256794"/>
                  <a:pt x="1810969" y="3036627"/>
                </a:cubicBezTo>
                <a:cubicBezTo>
                  <a:pt x="1649718" y="2828859"/>
                  <a:pt x="1491567" y="2617996"/>
                  <a:pt x="1336519" y="2407127"/>
                </a:cubicBezTo>
                <a:cubicBezTo>
                  <a:pt x="1243491" y="2283088"/>
                  <a:pt x="1243491" y="2180758"/>
                  <a:pt x="1336519" y="2056719"/>
                </a:cubicBezTo>
                <a:cubicBezTo>
                  <a:pt x="1383035" y="1994697"/>
                  <a:pt x="1432652" y="1932681"/>
                  <a:pt x="1491567" y="1883063"/>
                </a:cubicBezTo>
                <a:cubicBezTo>
                  <a:pt x="1609403" y="1783834"/>
                  <a:pt x="1690033" y="1771429"/>
                  <a:pt x="1823374" y="1845850"/>
                </a:cubicBezTo>
                <a:cubicBezTo>
                  <a:pt x="2059046" y="1976090"/>
                  <a:pt x="2300927" y="2097028"/>
                  <a:pt x="2527296" y="2242774"/>
                </a:cubicBezTo>
                <a:cubicBezTo>
                  <a:pt x="2787777" y="2410228"/>
                  <a:pt x="2967635" y="2298594"/>
                  <a:pt x="3156790" y="2066022"/>
                </a:cubicBezTo>
                <a:cubicBezTo>
                  <a:pt x="3218813" y="1988495"/>
                  <a:pt x="3197105" y="1886164"/>
                  <a:pt x="3172296" y="1793137"/>
                </a:cubicBezTo>
                <a:cubicBezTo>
                  <a:pt x="3104071" y="1529555"/>
                  <a:pt x="3035853" y="1265967"/>
                  <a:pt x="2967635" y="1002384"/>
                </a:cubicBezTo>
                <a:cubicBezTo>
                  <a:pt x="2918017" y="813229"/>
                  <a:pt x="2949022" y="735701"/>
                  <a:pt x="3116476" y="636472"/>
                </a:cubicBezTo>
                <a:cubicBezTo>
                  <a:pt x="3153689" y="614764"/>
                  <a:pt x="3190903" y="593056"/>
                  <a:pt x="3231217" y="574455"/>
                </a:cubicBezTo>
                <a:cubicBezTo>
                  <a:pt x="3432777" y="481422"/>
                  <a:pt x="3522703" y="503130"/>
                  <a:pt x="3659146" y="679887"/>
                </a:cubicBezTo>
                <a:cubicBezTo>
                  <a:pt x="3823499" y="887649"/>
                  <a:pt x="3987851" y="1098519"/>
                  <a:pt x="4152204" y="1306281"/>
                </a:cubicBezTo>
                <a:cubicBezTo>
                  <a:pt x="4307253" y="1498544"/>
                  <a:pt x="4670065" y="1498544"/>
                  <a:pt x="4825115" y="1303180"/>
                </a:cubicBezTo>
                <a:cubicBezTo>
                  <a:pt x="4890238" y="1219456"/>
                  <a:pt x="4890238" y="1114024"/>
                  <a:pt x="4905743" y="1017890"/>
                </a:cubicBezTo>
                <a:cubicBezTo>
                  <a:pt x="4942951" y="776016"/>
                  <a:pt x="4973962" y="534141"/>
                  <a:pt x="5004973" y="292267"/>
                </a:cubicBezTo>
                <a:cubicBezTo>
                  <a:pt x="5029781" y="100004"/>
                  <a:pt x="5082495" y="47285"/>
                  <a:pt x="5274751" y="13179"/>
                </a:cubicBezTo>
                <a:cubicBezTo>
                  <a:pt x="5315066" y="5426"/>
                  <a:pt x="5355380" y="1550"/>
                  <a:pt x="5395694" y="38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7881AC1-277D-494D-985E-AAF32463F2B7}"/>
              </a:ext>
            </a:extLst>
          </p:cNvPr>
          <p:cNvSpPr/>
          <p:nvPr userDrawn="1"/>
        </p:nvSpPr>
        <p:spPr>
          <a:xfrm>
            <a:off x="1" y="1"/>
            <a:ext cx="3880483" cy="4196531"/>
          </a:xfrm>
          <a:custGeom>
            <a:avLst/>
            <a:gdLst>
              <a:gd name="connsiteX0" fmla="*/ 916463 w 3880483"/>
              <a:gd name="connsiteY0" fmla="*/ 0 h 4196531"/>
              <a:gd name="connsiteX1" fmla="*/ 3020188 w 3880483"/>
              <a:gd name="connsiteY1" fmla="*/ 0 h 4196531"/>
              <a:gd name="connsiteX2" fmla="*/ 3039308 w 3880483"/>
              <a:gd name="connsiteY2" fmla="*/ 45692 h 4196531"/>
              <a:gd name="connsiteX3" fmla="*/ 3189062 w 3880483"/>
              <a:gd name="connsiteY3" fmla="*/ 136184 h 4196531"/>
              <a:gd name="connsiteX4" fmla="*/ 3705385 w 3880483"/>
              <a:gd name="connsiteY4" fmla="*/ 206419 h 4196531"/>
              <a:gd name="connsiteX5" fmla="*/ 3872430 w 3880483"/>
              <a:gd name="connsiteY5" fmla="*/ 371566 h 4196531"/>
              <a:gd name="connsiteX6" fmla="*/ 3878125 w 3880483"/>
              <a:gd name="connsiteY6" fmla="*/ 519628 h 4196531"/>
              <a:gd name="connsiteX7" fmla="*/ 3756640 w 3880483"/>
              <a:gd name="connsiteY7" fmla="*/ 661999 h 4196531"/>
              <a:gd name="connsiteX8" fmla="*/ 3270686 w 3880483"/>
              <a:gd name="connsiteY8" fmla="*/ 800570 h 4196531"/>
              <a:gd name="connsiteX9" fmla="*/ 3073271 w 3880483"/>
              <a:gd name="connsiteY9" fmla="*/ 1128966 h 4196531"/>
              <a:gd name="connsiteX10" fmla="*/ 3173875 w 3880483"/>
              <a:gd name="connsiteY10" fmla="*/ 1261845 h 4196531"/>
              <a:gd name="connsiteX11" fmla="*/ 3619964 w 3880483"/>
              <a:gd name="connsiteY11" fmla="*/ 1523800 h 4196531"/>
              <a:gd name="connsiteX12" fmla="*/ 3716775 w 3880483"/>
              <a:gd name="connsiteY12" fmla="*/ 1749693 h 4196531"/>
              <a:gd name="connsiteX13" fmla="*/ 3712978 w 3880483"/>
              <a:gd name="connsiteY13" fmla="*/ 1772470 h 4196531"/>
              <a:gd name="connsiteX14" fmla="*/ 3445325 w 3880483"/>
              <a:gd name="connsiteY14" fmla="*/ 1964193 h 4196531"/>
              <a:gd name="connsiteX15" fmla="*/ 2978358 w 3880483"/>
              <a:gd name="connsiteY15" fmla="*/ 1905349 h 4196531"/>
              <a:gd name="connsiteX16" fmla="*/ 2742977 w 3880483"/>
              <a:gd name="connsiteY16" fmla="*/ 2026835 h 4196531"/>
              <a:gd name="connsiteX17" fmla="*/ 2739176 w 3880483"/>
              <a:gd name="connsiteY17" fmla="*/ 2307776 h 4196531"/>
              <a:gd name="connsiteX18" fmla="*/ 3040999 w 3880483"/>
              <a:gd name="connsiteY18" fmla="*/ 2706407 h 4196531"/>
              <a:gd name="connsiteX19" fmla="*/ 3040999 w 3880483"/>
              <a:gd name="connsiteY19" fmla="*/ 2966466 h 4196531"/>
              <a:gd name="connsiteX20" fmla="*/ 3029609 w 3880483"/>
              <a:gd name="connsiteY20" fmla="*/ 2979755 h 4196531"/>
              <a:gd name="connsiteX21" fmla="*/ 2703112 w 3880483"/>
              <a:gd name="connsiteY21" fmla="*/ 3044294 h 4196531"/>
              <a:gd name="connsiteX22" fmla="*/ 2298786 w 3880483"/>
              <a:gd name="connsiteY22" fmla="*/ 2816506 h 4196531"/>
              <a:gd name="connsiteX23" fmla="*/ 2021641 w 3880483"/>
              <a:gd name="connsiteY23" fmla="*/ 2856371 h 4196531"/>
              <a:gd name="connsiteX24" fmla="*/ 1932424 w 3880483"/>
              <a:gd name="connsiteY24" fmla="*/ 3106935 h 4196531"/>
              <a:gd name="connsiteX25" fmla="*/ 2063401 w 3880483"/>
              <a:gd name="connsiteY25" fmla="*/ 3611872 h 4196531"/>
              <a:gd name="connsiteX26" fmla="*/ 1989370 w 3880483"/>
              <a:gd name="connsiteY26" fmla="*/ 3801694 h 4196531"/>
              <a:gd name="connsiteX27" fmla="*/ 1856494 w 3880483"/>
              <a:gd name="connsiteY27" fmla="*/ 3870030 h 4196531"/>
              <a:gd name="connsiteX28" fmla="*/ 1657177 w 3880483"/>
              <a:gd name="connsiteY28" fmla="*/ 3814982 h 4196531"/>
              <a:gd name="connsiteX29" fmla="*/ 1343968 w 3880483"/>
              <a:gd name="connsiteY29" fmla="*/ 3418250 h 4196531"/>
              <a:gd name="connsiteX30" fmla="*/ 939642 w 3880483"/>
              <a:gd name="connsiteY30" fmla="*/ 3384080 h 4196531"/>
              <a:gd name="connsiteX31" fmla="*/ 886489 w 3880483"/>
              <a:gd name="connsiteY31" fmla="*/ 3490383 h 4196531"/>
              <a:gd name="connsiteX32" fmla="*/ 814360 w 3880483"/>
              <a:gd name="connsiteY32" fmla="*/ 4012401 h 4196531"/>
              <a:gd name="connsiteX33" fmla="*/ 677684 w 3880483"/>
              <a:gd name="connsiteY33" fmla="*/ 4196531 h 4196531"/>
              <a:gd name="connsiteX34" fmla="*/ 447997 w 3880483"/>
              <a:gd name="connsiteY34" fmla="*/ 4196531 h 4196531"/>
              <a:gd name="connsiteX35" fmla="*/ 347390 w 3880483"/>
              <a:gd name="connsiteY35" fmla="*/ 4056059 h 4196531"/>
              <a:gd name="connsiteX36" fmla="*/ 205019 w 3880483"/>
              <a:gd name="connsiteY36" fmla="*/ 3553024 h 4196531"/>
              <a:gd name="connsiteX37" fmla="*/ 36078 w 3880483"/>
              <a:gd name="connsiteY37" fmla="*/ 3404962 h 4196531"/>
              <a:gd name="connsiteX38" fmla="*/ 0 w 3880483"/>
              <a:gd name="connsiteY38" fmla="*/ 3400953 h 4196531"/>
              <a:gd name="connsiteX39" fmla="*/ 0 w 3880483"/>
              <a:gd name="connsiteY39" fmla="*/ 1478582 h 4196531"/>
              <a:gd name="connsiteX40" fmla="*/ 79520 w 3880483"/>
              <a:gd name="connsiteY40" fmla="*/ 1507156 h 4196531"/>
              <a:gd name="connsiteX41" fmla="*/ 337898 w 3880483"/>
              <a:gd name="connsiteY41" fmla="*/ 1546580 h 4196531"/>
              <a:gd name="connsiteX42" fmla="*/ 1224380 w 3880483"/>
              <a:gd name="connsiteY42" fmla="*/ 671491 h 4196531"/>
              <a:gd name="connsiteX43" fmla="*/ 985912 w 3880483"/>
              <a:gd name="connsiteY43" fmla="*/ 60729 h 4196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3880483" h="4196531">
                <a:moveTo>
                  <a:pt x="916463" y="0"/>
                </a:moveTo>
                <a:lnTo>
                  <a:pt x="3020188" y="0"/>
                </a:lnTo>
                <a:lnTo>
                  <a:pt x="3039308" y="45692"/>
                </a:lnTo>
                <a:cubicBezTo>
                  <a:pt x="3070540" y="97745"/>
                  <a:pt x="3120725" y="127642"/>
                  <a:pt x="3189062" y="136184"/>
                </a:cubicBezTo>
                <a:cubicBezTo>
                  <a:pt x="3361802" y="158964"/>
                  <a:pt x="3534543" y="183639"/>
                  <a:pt x="3705385" y="206419"/>
                </a:cubicBezTo>
                <a:cubicBezTo>
                  <a:pt x="3807891" y="219707"/>
                  <a:pt x="3861040" y="269060"/>
                  <a:pt x="3872430" y="371566"/>
                </a:cubicBezTo>
                <a:cubicBezTo>
                  <a:pt x="3878125" y="420923"/>
                  <a:pt x="3883820" y="470275"/>
                  <a:pt x="3878125" y="519628"/>
                </a:cubicBezTo>
                <a:cubicBezTo>
                  <a:pt x="3868634" y="597456"/>
                  <a:pt x="3828769" y="641118"/>
                  <a:pt x="3756640" y="661999"/>
                </a:cubicBezTo>
                <a:cubicBezTo>
                  <a:pt x="3595285" y="707555"/>
                  <a:pt x="3432037" y="753112"/>
                  <a:pt x="3270686" y="800570"/>
                </a:cubicBezTo>
                <a:cubicBezTo>
                  <a:pt x="3113132" y="846126"/>
                  <a:pt x="3040999" y="965717"/>
                  <a:pt x="3073271" y="1128966"/>
                </a:cubicBezTo>
                <a:cubicBezTo>
                  <a:pt x="3084657" y="1191607"/>
                  <a:pt x="3120725" y="1231472"/>
                  <a:pt x="3173875" y="1261845"/>
                </a:cubicBezTo>
                <a:cubicBezTo>
                  <a:pt x="3321941" y="1349165"/>
                  <a:pt x="3469999" y="1436480"/>
                  <a:pt x="3619964" y="1523800"/>
                </a:cubicBezTo>
                <a:cubicBezTo>
                  <a:pt x="3730063" y="1588343"/>
                  <a:pt x="3747148" y="1626306"/>
                  <a:pt x="3716775" y="1749693"/>
                </a:cubicBezTo>
                <a:cubicBezTo>
                  <a:pt x="3714876" y="1757287"/>
                  <a:pt x="3714876" y="1764880"/>
                  <a:pt x="3712978" y="1772470"/>
                </a:cubicBezTo>
                <a:cubicBezTo>
                  <a:pt x="3667418" y="1922434"/>
                  <a:pt x="3616167" y="1996465"/>
                  <a:pt x="3445325" y="1964193"/>
                </a:cubicBezTo>
                <a:cubicBezTo>
                  <a:pt x="3291568" y="1933820"/>
                  <a:pt x="3134014" y="1928129"/>
                  <a:pt x="2978358" y="1905349"/>
                </a:cubicBezTo>
                <a:cubicBezTo>
                  <a:pt x="2868259" y="1890162"/>
                  <a:pt x="2796126" y="1933820"/>
                  <a:pt x="2742977" y="2026835"/>
                </a:cubicBezTo>
                <a:cubicBezTo>
                  <a:pt x="2687925" y="2121747"/>
                  <a:pt x="2663247" y="2210965"/>
                  <a:pt x="2739176" y="2307776"/>
                </a:cubicBezTo>
                <a:cubicBezTo>
                  <a:pt x="2841682" y="2438757"/>
                  <a:pt x="2940392" y="2573531"/>
                  <a:pt x="3040999" y="2706407"/>
                </a:cubicBezTo>
                <a:cubicBezTo>
                  <a:pt x="3124522" y="2814608"/>
                  <a:pt x="3124522" y="2858269"/>
                  <a:pt x="3040999" y="2966466"/>
                </a:cubicBezTo>
                <a:cubicBezTo>
                  <a:pt x="3037203" y="2970263"/>
                  <a:pt x="3033406" y="2975958"/>
                  <a:pt x="3029609" y="2979755"/>
                </a:cubicBezTo>
                <a:cubicBezTo>
                  <a:pt x="2919510" y="3097447"/>
                  <a:pt x="2875852" y="3148699"/>
                  <a:pt x="2703112" y="3044294"/>
                </a:cubicBezTo>
                <a:cubicBezTo>
                  <a:pt x="2570236" y="2964568"/>
                  <a:pt x="2429763" y="2896232"/>
                  <a:pt x="2298786" y="2816506"/>
                </a:cubicBezTo>
                <a:cubicBezTo>
                  <a:pt x="2190585" y="2751966"/>
                  <a:pt x="2107062" y="2789929"/>
                  <a:pt x="2021641" y="2856371"/>
                </a:cubicBezTo>
                <a:cubicBezTo>
                  <a:pt x="1936220" y="2920910"/>
                  <a:pt x="1902050" y="2998738"/>
                  <a:pt x="1932424" y="3106935"/>
                </a:cubicBezTo>
                <a:cubicBezTo>
                  <a:pt x="1979878" y="3273985"/>
                  <a:pt x="2021641" y="3442925"/>
                  <a:pt x="2063401" y="3611872"/>
                </a:cubicBezTo>
                <a:cubicBezTo>
                  <a:pt x="2086184" y="3702985"/>
                  <a:pt x="2067201" y="3752341"/>
                  <a:pt x="1989370" y="3801694"/>
                </a:cubicBezTo>
                <a:cubicBezTo>
                  <a:pt x="1947610" y="3828271"/>
                  <a:pt x="1903949" y="3852949"/>
                  <a:pt x="1856494" y="3870030"/>
                </a:cubicBezTo>
                <a:cubicBezTo>
                  <a:pt x="1772971" y="3900403"/>
                  <a:pt x="1712228" y="3885217"/>
                  <a:pt x="1657177" y="3814982"/>
                </a:cubicBezTo>
                <a:cubicBezTo>
                  <a:pt x="1552773" y="3684005"/>
                  <a:pt x="1448372" y="3551126"/>
                  <a:pt x="1343968" y="3418250"/>
                </a:cubicBezTo>
                <a:cubicBezTo>
                  <a:pt x="1243360" y="3292964"/>
                  <a:pt x="1061131" y="3275883"/>
                  <a:pt x="939642" y="3384080"/>
                </a:cubicBezTo>
                <a:cubicBezTo>
                  <a:pt x="907370" y="3412555"/>
                  <a:pt x="892187" y="3448620"/>
                  <a:pt x="886489" y="3490383"/>
                </a:cubicBezTo>
                <a:cubicBezTo>
                  <a:pt x="861814" y="3665022"/>
                  <a:pt x="833339" y="3837762"/>
                  <a:pt x="814360" y="4012401"/>
                </a:cubicBezTo>
                <a:cubicBezTo>
                  <a:pt x="802966" y="4103517"/>
                  <a:pt x="766901" y="4168057"/>
                  <a:pt x="677684" y="4196531"/>
                </a:cubicBezTo>
                <a:cubicBezTo>
                  <a:pt x="601754" y="4196531"/>
                  <a:pt x="523927" y="4196531"/>
                  <a:pt x="447997" y="4196531"/>
                </a:cubicBezTo>
                <a:cubicBezTo>
                  <a:pt x="394844" y="4164260"/>
                  <a:pt x="364474" y="4116802"/>
                  <a:pt x="347390" y="4056059"/>
                </a:cubicBezTo>
                <a:cubicBezTo>
                  <a:pt x="301833" y="3889013"/>
                  <a:pt x="250578" y="3721968"/>
                  <a:pt x="205019" y="3553024"/>
                </a:cubicBezTo>
                <a:cubicBezTo>
                  <a:pt x="180344" y="3463806"/>
                  <a:pt x="125296" y="3416352"/>
                  <a:pt x="36078" y="3404962"/>
                </a:cubicBezTo>
                <a:lnTo>
                  <a:pt x="0" y="3400953"/>
                </a:lnTo>
                <a:lnTo>
                  <a:pt x="0" y="1478582"/>
                </a:lnTo>
                <a:lnTo>
                  <a:pt x="79520" y="1507156"/>
                </a:lnTo>
                <a:cubicBezTo>
                  <a:pt x="161383" y="1532209"/>
                  <a:pt x="248206" y="1545868"/>
                  <a:pt x="337898" y="1546580"/>
                </a:cubicBezTo>
                <a:cubicBezTo>
                  <a:pt x="827644" y="1550376"/>
                  <a:pt x="1222482" y="1157441"/>
                  <a:pt x="1224380" y="671491"/>
                </a:cubicBezTo>
                <a:cubicBezTo>
                  <a:pt x="1227226" y="446548"/>
                  <a:pt x="1140381" y="225402"/>
                  <a:pt x="985912" y="6072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515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3887755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887755" y="0"/>
            <a:ext cx="8304245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53635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CB806C15-1496-46D2-B3C6-16D71EE0125A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7928059" y="1508525"/>
            <a:ext cx="2682602" cy="264601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A0F0AD6D-5D00-45BC-9C90-6A047D29B883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1581339" y="1508525"/>
            <a:ext cx="2682602" cy="264601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1D701F7-6536-4EA0-BC87-9BB13963D926}"/>
              </a:ext>
            </a:extLst>
          </p:cNvPr>
          <p:cNvSpPr/>
          <p:nvPr userDrawn="1"/>
        </p:nvSpPr>
        <p:spPr>
          <a:xfrm>
            <a:off x="1" y="2362200"/>
            <a:ext cx="12191999" cy="213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0BB1D46-BAD4-4238-B821-E5C51676C584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5534030" y="3"/>
            <a:ext cx="6657973" cy="6857999"/>
          </a:xfrm>
          <a:custGeom>
            <a:avLst/>
            <a:gdLst>
              <a:gd name="connsiteX0" fmla="*/ 3543299 w 9986960"/>
              <a:gd name="connsiteY0" fmla="*/ 0 h 10286999"/>
              <a:gd name="connsiteX1" fmla="*/ 9986960 w 9986960"/>
              <a:gd name="connsiteY1" fmla="*/ 0 h 10286999"/>
              <a:gd name="connsiteX2" fmla="*/ 9986960 w 9986960"/>
              <a:gd name="connsiteY2" fmla="*/ 1526 h 10286999"/>
              <a:gd name="connsiteX3" fmla="*/ 6444712 w 9986960"/>
              <a:gd name="connsiteY3" fmla="*/ 5157796 h 10286999"/>
              <a:gd name="connsiteX4" fmla="*/ 9986958 w 9986960"/>
              <a:gd name="connsiteY4" fmla="*/ 10285473 h 10286999"/>
              <a:gd name="connsiteX5" fmla="*/ 9986958 w 9986960"/>
              <a:gd name="connsiteY5" fmla="*/ 10286999 h 10286999"/>
              <a:gd name="connsiteX6" fmla="*/ 3543297 w 9986960"/>
              <a:gd name="connsiteY6" fmla="*/ 10286999 h 10286999"/>
              <a:gd name="connsiteX7" fmla="*/ 0 w 9986960"/>
              <a:gd name="connsiteY7" fmla="*/ 5157799 h 1028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86960" h="10286999">
                <a:moveTo>
                  <a:pt x="3543299" y="0"/>
                </a:moveTo>
                <a:lnTo>
                  <a:pt x="9986960" y="0"/>
                </a:lnTo>
                <a:lnTo>
                  <a:pt x="9986960" y="1526"/>
                </a:lnTo>
                <a:lnTo>
                  <a:pt x="6444712" y="5157796"/>
                </a:lnTo>
                <a:lnTo>
                  <a:pt x="9986958" y="10285473"/>
                </a:lnTo>
                <a:lnTo>
                  <a:pt x="9986958" y="10286999"/>
                </a:lnTo>
                <a:lnTo>
                  <a:pt x="3543297" y="10286999"/>
                </a:lnTo>
                <a:lnTo>
                  <a:pt x="0" y="51577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46470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5E8428A6-285B-4019-9FA9-2D7EBEA49457}"/>
              </a:ext>
            </a:extLst>
          </p:cNvPr>
          <p:cNvSpPr>
            <a:spLocks noGrp="1"/>
          </p:cNvSpPr>
          <p:nvPr>
            <p:ph type="pic" idx="22" hasCustomPrompt="1"/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FDE46E4F-7CF6-47A8-B393-17170FD3D9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EE9E5E1F-71F0-4FB3-B475-BE3907B93347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 rot="20708979">
            <a:off x="1271196" y="1756316"/>
            <a:ext cx="1811352" cy="28411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91" r:id="rId5"/>
    <p:sldLayoutId id="2147483678" r:id="rId6"/>
    <p:sldLayoutId id="2147483679" r:id="rId7"/>
    <p:sldLayoutId id="2147483680" r:id="rId8"/>
    <p:sldLayoutId id="2147483690" r:id="rId9"/>
    <p:sldLayoutId id="2147483682" r:id="rId10"/>
    <p:sldLayoutId id="2147483683" r:id="rId11"/>
    <p:sldLayoutId id="2147483684" r:id="rId12"/>
    <p:sldLayoutId id="2147483692" r:id="rId13"/>
    <p:sldLayoutId id="2147483689" r:id="rId14"/>
    <p:sldLayoutId id="2147483693" r:id="rId15"/>
    <p:sldLayoutId id="2147483687" r:id="rId16"/>
    <p:sldLayoutId id="2147483688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557348" y="6102010"/>
            <a:ext cx="5085804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557348" y="3119204"/>
            <a:ext cx="5085805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+mj-lt"/>
              </a:rPr>
              <a:t>Free</a:t>
            </a:r>
          </a:p>
          <a:p>
            <a:r>
              <a:rPr lang="en-US" sz="5400" dirty="0">
                <a:solidFill>
                  <a:schemeClr val="bg1"/>
                </a:solidFill>
                <a:latin typeface="+mj-lt"/>
              </a:rPr>
              <a:t>Smart Industry</a:t>
            </a:r>
          </a:p>
          <a:p>
            <a:r>
              <a:rPr lang="en-US" sz="5400" dirty="0">
                <a:solidFill>
                  <a:schemeClr val="bg1"/>
                </a:solidFill>
                <a:latin typeface="+mj-lt"/>
              </a:rPr>
              <a:t>PPT Templates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557349" y="5704527"/>
            <a:ext cx="5085805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" name="Graphic 1">
            <a:extLst>
              <a:ext uri="{FF2B5EF4-FFF2-40B4-BE49-F238E27FC236}">
                <a16:creationId xmlns:a16="http://schemas.microsoft.com/office/drawing/2014/main" id="{654B8B42-5803-41D1-913F-6C301EAD336B}"/>
              </a:ext>
            </a:extLst>
          </p:cNvPr>
          <p:cNvGrpSpPr/>
          <p:nvPr/>
        </p:nvGrpSpPr>
        <p:grpSpPr>
          <a:xfrm>
            <a:off x="10116438" y="324415"/>
            <a:ext cx="1684599" cy="432917"/>
            <a:chOff x="28575" y="1871662"/>
            <a:chExt cx="12134850" cy="3118484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7391C43-A7C4-4450-A16A-F5658A36EA57}"/>
                </a:ext>
              </a:extLst>
            </p:cNvPr>
            <p:cNvSpPr/>
            <p:nvPr/>
          </p:nvSpPr>
          <p:spPr>
            <a:xfrm>
              <a:off x="28575" y="1871662"/>
              <a:ext cx="12134850" cy="3118484"/>
            </a:xfrm>
            <a:custGeom>
              <a:avLst/>
              <a:gdLst>
                <a:gd name="connsiteX0" fmla="*/ 10575608 w 12134850"/>
                <a:gd name="connsiteY0" fmla="*/ 3118485 h 3118484"/>
                <a:gd name="connsiteX1" fmla="*/ 1559243 w 12134850"/>
                <a:gd name="connsiteY1" fmla="*/ 3118485 h 3118484"/>
                <a:gd name="connsiteX2" fmla="*/ 0 w 12134850"/>
                <a:gd name="connsiteY2" fmla="*/ 1559243 h 3118484"/>
                <a:gd name="connsiteX3" fmla="*/ 1559243 w 12134850"/>
                <a:gd name="connsiteY3" fmla="*/ 0 h 3118484"/>
                <a:gd name="connsiteX4" fmla="*/ 10575608 w 12134850"/>
                <a:gd name="connsiteY4" fmla="*/ 0 h 3118484"/>
                <a:gd name="connsiteX5" fmla="*/ 12134850 w 12134850"/>
                <a:gd name="connsiteY5" fmla="*/ 1559243 h 3118484"/>
                <a:gd name="connsiteX6" fmla="*/ 10575608 w 12134850"/>
                <a:gd name="connsiteY6" fmla="*/ 3118485 h 3118484"/>
                <a:gd name="connsiteX7" fmla="*/ 1559243 w 12134850"/>
                <a:gd name="connsiteY7" fmla="*/ 135255 h 3118484"/>
                <a:gd name="connsiteX8" fmla="*/ 135255 w 12134850"/>
                <a:gd name="connsiteY8" fmla="*/ 1559243 h 3118484"/>
                <a:gd name="connsiteX9" fmla="*/ 1559243 w 12134850"/>
                <a:gd name="connsiteY9" fmla="*/ 2983230 h 3118484"/>
                <a:gd name="connsiteX10" fmla="*/ 10575608 w 12134850"/>
                <a:gd name="connsiteY10" fmla="*/ 2983230 h 3118484"/>
                <a:gd name="connsiteX11" fmla="*/ 11999595 w 12134850"/>
                <a:gd name="connsiteY11" fmla="*/ 1559243 h 3118484"/>
                <a:gd name="connsiteX12" fmla="*/ 10575608 w 12134850"/>
                <a:gd name="connsiteY12" fmla="*/ 135255 h 3118484"/>
                <a:gd name="connsiteX13" fmla="*/ 1559243 w 12134850"/>
                <a:gd name="connsiteY13" fmla="*/ 135255 h 3118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34850" h="3118484">
                  <a:moveTo>
                    <a:pt x="10575608" y="3118485"/>
                  </a:moveTo>
                  <a:lnTo>
                    <a:pt x="1559243" y="3118485"/>
                  </a:lnTo>
                  <a:cubicBezTo>
                    <a:pt x="699135" y="3118485"/>
                    <a:pt x="0" y="2419350"/>
                    <a:pt x="0" y="1559243"/>
                  </a:cubicBezTo>
                  <a:cubicBezTo>
                    <a:pt x="0" y="699135"/>
                    <a:pt x="699135" y="0"/>
                    <a:pt x="1559243" y="0"/>
                  </a:cubicBezTo>
                  <a:lnTo>
                    <a:pt x="10575608" y="0"/>
                  </a:lnTo>
                  <a:cubicBezTo>
                    <a:pt x="11435715" y="0"/>
                    <a:pt x="12134850" y="699135"/>
                    <a:pt x="12134850" y="1559243"/>
                  </a:cubicBezTo>
                  <a:cubicBezTo>
                    <a:pt x="12134850" y="2419350"/>
                    <a:pt x="11435715" y="3118485"/>
                    <a:pt x="10575608" y="3118485"/>
                  </a:cubicBezTo>
                  <a:close/>
                  <a:moveTo>
                    <a:pt x="1559243" y="135255"/>
                  </a:moveTo>
                  <a:cubicBezTo>
                    <a:pt x="774383" y="135255"/>
                    <a:pt x="135255" y="774383"/>
                    <a:pt x="135255" y="1559243"/>
                  </a:cubicBezTo>
                  <a:cubicBezTo>
                    <a:pt x="135255" y="2344103"/>
                    <a:pt x="773430" y="2983230"/>
                    <a:pt x="1559243" y="2983230"/>
                  </a:cubicBezTo>
                  <a:lnTo>
                    <a:pt x="10575608" y="2983230"/>
                  </a:lnTo>
                  <a:cubicBezTo>
                    <a:pt x="11360467" y="2983230"/>
                    <a:pt x="11999595" y="2344103"/>
                    <a:pt x="11999595" y="1559243"/>
                  </a:cubicBezTo>
                  <a:cubicBezTo>
                    <a:pt x="11999595" y="774383"/>
                    <a:pt x="11361420" y="135255"/>
                    <a:pt x="10575608" y="135255"/>
                  </a:cubicBezTo>
                  <a:lnTo>
                    <a:pt x="1559243" y="1352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26" name="Graphic 1">
              <a:extLst>
                <a:ext uri="{FF2B5EF4-FFF2-40B4-BE49-F238E27FC236}">
                  <a16:creationId xmlns:a16="http://schemas.microsoft.com/office/drawing/2014/main" id="{654B8B42-5803-41D1-913F-6C301EAD336B}"/>
                </a:ext>
              </a:extLst>
            </p:cNvPr>
            <p:cNvGrpSpPr/>
            <p:nvPr/>
          </p:nvGrpSpPr>
          <p:grpSpPr>
            <a:xfrm>
              <a:off x="1795462" y="2549841"/>
              <a:ext cx="8943975" cy="1763077"/>
              <a:chOff x="1795462" y="2549841"/>
              <a:chExt cx="8943975" cy="1763077"/>
            </a:xfrm>
            <a:grp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1956A415-B8A2-4A60-9439-DDFE21A83E2F}"/>
                  </a:ext>
                </a:extLst>
              </p:cNvPr>
              <p:cNvSpPr/>
              <p:nvPr/>
            </p:nvSpPr>
            <p:spPr>
              <a:xfrm>
                <a:off x="5654992" y="2549841"/>
                <a:ext cx="3864292" cy="1695450"/>
              </a:xfrm>
              <a:custGeom>
                <a:avLst/>
                <a:gdLst>
                  <a:gd name="connsiteX0" fmla="*/ 1693545 w 3864292"/>
                  <a:gd name="connsiteY0" fmla="*/ 286703 h 1695450"/>
                  <a:gd name="connsiteX1" fmla="*/ 1693545 w 3864292"/>
                  <a:gd name="connsiteY1" fmla="*/ 767715 h 1695450"/>
                  <a:gd name="connsiteX2" fmla="*/ 1858327 w 3864292"/>
                  <a:gd name="connsiteY2" fmla="*/ 767715 h 1695450"/>
                  <a:gd name="connsiteX3" fmla="*/ 2096452 w 3864292"/>
                  <a:gd name="connsiteY3" fmla="*/ 741045 h 1695450"/>
                  <a:gd name="connsiteX4" fmla="*/ 2190750 w 3864292"/>
                  <a:gd name="connsiteY4" fmla="*/ 658178 h 1695450"/>
                  <a:gd name="connsiteX5" fmla="*/ 2225040 w 3864292"/>
                  <a:gd name="connsiteY5" fmla="*/ 526733 h 1695450"/>
                  <a:gd name="connsiteX6" fmla="*/ 2177415 w 3864292"/>
                  <a:gd name="connsiteY6" fmla="*/ 374333 h 1695450"/>
                  <a:gd name="connsiteX7" fmla="*/ 2056447 w 3864292"/>
                  <a:gd name="connsiteY7" fmla="*/ 299085 h 1695450"/>
                  <a:gd name="connsiteX8" fmla="*/ 1839277 w 3864292"/>
                  <a:gd name="connsiteY8" fmla="*/ 287655 h 1695450"/>
                  <a:gd name="connsiteX9" fmla="*/ 1693545 w 3864292"/>
                  <a:gd name="connsiteY9" fmla="*/ 287655 h 1695450"/>
                  <a:gd name="connsiteX10" fmla="*/ 301943 w 3864292"/>
                  <a:gd name="connsiteY10" fmla="*/ 286703 h 1695450"/>
                  <a:gd name="connsiteX11" fmla="*/ 301943 w 3864292"/>
                  <a:gd name="connsiteY11" fmla="*/ 767715 h 1695450"/>
                  <a:gd name="connsiteX12" fmla="*/ 466725 w 3864292"/>
                  <a:gd name="connsiteY12" fmla="*/ 767715 h 1695450"/>
                  <a:gd name="connsiteX13" fmla="*/ 704850 w 3864292"/>
                  <a:gd name="connsiteY13" fmla="*/ 741045 h 1695450"/>
                  <a:gd name="connsiteX14" fmla="*/ 799147 w 3864292"/>
                  <a:gd name="connsiteY14" fmla="*/ 658178 h 1695450"/>
                  <a:gd name="connsiteX15" fmla="*/ 833438 w 3864292"/>
                  <a:gd name="connsiteY15" fmla="*/ 526733 h 1695450"/>
                  <a:gd name="connsiteX16" fmla="*/ 785813 w 3864292"/>
                  <a:gd name="connsiteY16" fmla="*/ 374333 h 1695450"/>
                  <a:gd name="connsiteX17" fmla="*/ 664845 w 3864292"/>
                  <a:gd name="connsiteY17" fmla="*/ 299085 h 1695450"/>
                  <a:gd name="connsiteX18" fmla="*/ 447675 w 3864292"/>
                  <a:gd name="connsiteY18" fmla="*/ 287655 h 1695450"/>
                  <a:gd name="connsiteX19" fmla="*/ 301943 w 3864292"/>
                  <a:gd name="connsiteY19" fmla="*/ 287655 h 1695450"/>
                  <a:gd name="connsiteX20" fmla="*/ 2676525 w 3864292"/>
                  <a:gd name="connsiteY20" fmla="*/ 0 h 1695450"/>
                  <a:gd name="connsiteX21" fmla="*/ 3864293 w 3864292"/>
                  <a:gd name="connsiteY21" fmla="*/ 0 h 1695450"/>
                  <a:gd name="connsiteX22" fmla="*/ 3864293 w 3864292"/>
                  <a:gd name="connsiteY22" fmla="*/ 286703 h 1695450"/>
                  <a:gd name="connsiteX23" fmla="*/ 3422333 w 3864292"/>
                  <a:gd name="connsiteY23" fmla="*/ 286703 h 1695450"/>
                  <a:gd name="connsiteX24" fmla="*/ 3422333 w 3864292"/>
                  <a:gd name="connsiteY24" fmla="*/ 1695450 h 1695450"/>
                  <a:gd name="connsiteX25" fmla="*/ 3120390 w 3864292"/>
                  <a:gd name="connsiteY25" fmla="*/ 1695450 h 1695450"/>
                  <a:gd name="connsiteX26" fmla="*/ 3120390 w 3864292"/>
                  <a:gd name="connsiteY26" fmla="*/ 286703 h 1695450"/>
                  <a:gd name="connsiteX27" fmla="*/ 2676525 w 3864292"/>
                  <a:gd name="connsiteY27" fmla="*/ 286703 h 1695450"/>
                  <a:gd name="connsiteX28" fmla="*/ 2676525 w 3864292"/>
                  <a:gd name="connsiteY28" fmla="*/ 0 h 1695450"/>
                  <a:gd name="connsiteX29" fmla="*/ 2676525 w 3864292"/>
                  <a:gd name="connsiteY29" fmla="*/ 0 h 1695450"/>
                  <a:gd name="connsiteX30" fmla="*/ 1392555 w 3864292"/>
                  <a:gd name="connsiteY30" fmla="*/ 0 h 1695450"/>
                  <a:gd name="connsiteX31" fmla="*/ 1876425 w 3864292"/>
                  <a:gd name="connsiteY31" fmla="*/ 0 h 1695450"/>
                  <a:gd name="connsiteX32" fmla="*/ 2235518 w 3864292"/>
                  <a:gd name="connsiteY32" fmla="*/ 25718 h 1695450"/>
                  <a:gd name="connsiteX33" fmla="*/ 2450783 w 3864292"/>
                  <a:gd name="connsiteY33" fmla="*/ 191453 h 1695450"/>
                  <a:gd name="connsiteX34" fmla="*/ 2537460 w 3864292"/>
                  <a:gd name="connsiteY34" fmla="*/ 521970 h 1695450"/>
                  <a:gd name="connsiteX35" fmla="*/ 2487930 w 3864292"/>
                  <a:gd name="connsiteY35" fmla="*/ 784860 h 1695450"/>
                  <a:gd name="connsiteX36" fmla="*/ 2361247 w 3864292"/>
                  <a:gd name="connsiteY36" fmla="*/ 951548 h 1695450"/>
                  <a:gd name="connsiteX37" fmla="*/ 2205038 w 3864292"/>
                  <a:gd name="connsiteY37" fmla="*/ 1031558 h 1695450"/>
                  <a:gd name="connsiteX38" fmla="*/ 1891665 w 3864292"/>
                  <a:gd name="connsiteY38" fmla="*/ 1055370 h 1695450"/>
                  <a:gd name="connsiteX39" fmla="*/ 1694497 w 3864292"/>
                  <a:gd name="connsiteY39" fmla="*/ 1055370 h 1695450"/>
                  <a:gd name="connsiteX40" fmla="*/ 1694497 w 3864292"/>
                  <a:gd name="connsiteY40" fmla="*/ 1694498 h 1695450"/>
                  <a:gd name="connsiteX41" fmla="*/ 1392555 w 3864292"/>
                  <a:gd name="connsiteY41" fmla="*/ 1694498 h 1695450"/>
                  <a:gd name="connsiteX42" fmla="*/ 1392555 w 3864292"/>
                  <a:gd name="connsiteY42" fmla="*/ 0 h 1695450"/>
                  <a:gd name="connsiteX43" fmla="*/ 1392555 w 3864292"/>
                  <a:gd name="connsiteY43" fmla="*/ 0 h 1695450"/>
                  <a:gd name="connsiteX44" fmla="*/ 0 w 3864292"/>
                  <a:gd name="connsiteY44" fmla="*/ 0 h 1695450"/>
                  <a:gd name="connsiteX45" fmla="*/ 483870 w 3864292"/>
                  <a:gd name="connsiteY45" fmla="*/ 0 h 1695450"/>
                  <a:gd name="connsiteX46" fmla="*/ 842963 w 3864292"/>
                  <a:gd name="connsiteY46" fmla="*/ 25718 h 1695450"/>
                  <a:gd name="connsiteX47" fmla="*/ 1058227 w 3864292"/>
                  <a:gd name="connsiteY47" fmla="*/ 191453 h 1695450"/>
                  <a:gd name="connsiteX48" fmla="*/ 1144905 w 3864292"/>
                  <a:gd name="connsiteY48" fmla="*/ 521970 h 1695450"/>
                  <a:gd name="connsiteX49" fmla="*/ 1095375 w 3864292"/>
                  <a:gd name="connsiteY49" fmla="*/ 784860 h 1695450"/>
                  <a:gd name="connsiteX50" fmla="*/ 968693 w 3864292"/>
                  <a:gd name="connsiteY50" fmla="*/ 951548 h 1695450"/>
                  <a:gd name="connsiteX51" fmla="*/ 812482 w 3864292"/>
                  <a:gd name="connsiteY51" fmla="*/ 1031558 h 1695450"/>
                  <a:gd name="connsiteX52" fmla="*/ 499110 w 3864292"/>
                  <a:gd name="connsiteY52" fmla="*/ 1055370 h 1695450"/>
                  <a:gd name="connsiteX53" fmla="*/ 301943 w 3864292"/>
                  <a:gd name="connsiteY53" fmla="*/ 1055370 h 1695450"/>
                  <a:gd name="connsiteX54" fmla="*/ 301943 w 3864292"/>
                  <a:gd name="connsiteY54" fmla="*/ 1694498 h 1695450"/>
                  <a:gd name="connsiteX55" fmla="*/ 0 w 3864292"/>
                  <a:gd name="connsiteY55" fmla="*/ 1694498 h 1695450"/>
                  <a:gd name="connsiteX56" fmla="*/ 0 w 3864292"/>
                  <a:gd name="connsiteY56" fmla="*/ 0 h 1695450"/>
                  <a:gd name="connsiteX57" fmla="*/ 0 w 3864292"/>
                  <a:gd name="connsiteY57" fmla="*/ 0 h 1695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3864292" h="1695450">
                    <a:moveTo>
                      <a:pt x="1693545" y="286703"/>
                    </a:moveTo>
                    <a:lnTo>
                      <a:pt x="1693545" y="767715"/>
                    </a:lnTo>
                    <a:lnTo>
                      <a:pt x="1858327" y="767715"/>
                    </a:lnTo>
                    <a:cubicBezTo>
                      <a:pt x="1977390" y="767715"/>
                      <a:pt x="2056447" y="759143"/>
                      <a:pt x="2096452" y="741045"/>
                    </a:cubicBezTo>
                    <a:cubicBezTo>
                      <a:pt x="2136458" y="722948"/>
                      <a:pt x="2167890" y="695325"/>
                      <a:pt x="2190750" y="658178"/>
                    </a:cubicBezTo>
                    <a:cubicBezTo>
                      <a:pt x="2213610" y="620078"/>
                      <a:pt x="2225040" y="576263"/>
                      <a:pt x="2225040" y="526733"/>
                    </a:cubicBezTo>
                    <a:cubicBezTo>
                      <a:pt x="2225040" y="464820"/>
                      <a:pt x="2208847" y="414338"/>
                      <a:pt x="2177415" y="374333"/>
                    </a:cubicBezTo>
                    <a:cubicBezTo>
                      <a:pt x="2145030" y="334328"/>
                      <a:pt x="2105025" y="309563"/>
                      <a:pt x="2056447" y="299085"/>
                    </a:cubicBezTo>
                    <a:cubicBezTo>
                      <a:pt x="2020252" y="291465"/>
                      <a:pt x="1947863" y="287655"/>
                      <a:pt x="1839277" y="287655"/>
                    </a:cubicBezTo>
                    <a:lnTo>
                      <a:pt x="1693545" y="287655"/>
                    </a:lnTo>
                    <a:close/>
                    <a:moveTo>
                      <a:pt x="301943" y="286703"/>
                    </a:moveTo>
                    <a:lnTo>
                      <a:pt x="301943" y="767715"/>
                    </a:lnTo>
                    <a:lnTo>
                      <a:pt x="466725" y="767715"/>
                    </a:lnTo>
                    <a:cubicBezTo>
                      <a:pt x="585788" y="767715"/>
                      <a:pt x="664845" y="759143"/>
                      <a:pt x="704850" y="741045"/>
                    </a:cubicBezTo>
                    <a:cubicBezTo>
                      <a:pt x="744855" y="722948"/>
                      <a:pt x="776288" y="695325"/>
                      <a:pt x="799147" y="658178"/>
                    </a:cubicBezTo>
                    <a:cubicBezTo>
                      <a:pt x="822007" y="620078"/>
                      <a:pt x="833438" y="576263"/>
                      <a:pt x="833438" y="526733"/>
                    </a:cubicBezTo>
                    <a:cubicBezTo>
                      <a:pt x="833438" y="464820"/>
                      <a:pt x="817245" y="414338"/>
                      <a:pt x="785813" y="374333"/>
                    </a:cubicBezTo>
                    <a:cubicBezTo>
                      <a:pt x="753427" y="334328"/>
                      <a:pt x="713422" y="309563"/>
                      <a:pt x="664845" y="299085"/>
                    </a:cubicBezTo>
                    <a:cubicBezTo>
                      <a:pt x="628650" y="291465"/>
                      <a:pt x="556260" y="287655"/>
                      <a:pt x="447675" y="287655"/>
                    </a:cubicBezTo>
                    <a:lnTo>
                      <a:pt x="301943" y="287655"/>
                    </a:lnTo>
                    <a:close/>
                    <a:moveTo>
                      <a:pt x="2676525" y="0"/>
                    </a:moveTo>
                    <a:lnTo>
                      <a:pt x="3864293" y="0"/>
                    </a:lnTo>
                    <a:lnTo>
                      <a:pt x="3864293" y="286703"/>
                    </a:lnTo>
                    <a:lnTo>
                      <a:pt x="3422333" y="286703"/>
                    </a:lnTo>
                    <a:lnTo>
                      <a:pt x="3422333" y="1695450"/>
                    </a:lnTo>
                    <a:lnTo>
                      <a:pt x="3120390" y="1695450"/>
                    </a:lnTo>
                    <a:lnTo>
                      <a:pt x="3120390" y="286703"/>
                    </a:lnTo>
                    <a:lnTo>
                      <a:pt x="2676525" y="286703"/>
                    </a:lnTo>
                    <a:lnTo>
                      <a:pt x="2676525" y="0"/>
                    </a:lnTo>
                    <a:lnTo>
                      <a:pt x="2676525" y="0"/>
                    </a:lnTo>
                    <a:close/>
                    <a:moveTo>
                      <a:pt x="1392555" y="0"/>
                    </a:moveTo>
                    <a:lnTo>
                      <a:pt x="1876425" y="0"/>
                    </a:lnTo>
                    <a:cubicBezTo>
                      <a:pt x="2060257" y="0"/>
                      <a:pt x="2179320" y="8573"/>
                      <a:pt x="2235518" y="25718"/>
                    </a:cubicBezTo>
                    <a:cubicBezTo>
                      <a:pt x="2321243" y="51435"/>
                      <a:pt x="2392680" y="106680"/>
                      <a:pt x="2450783" y="191453"/>
                    </a:cubicBezTo>
                    <a:cubicBezTo>
                      <a:pt x="2508885" y="276225"/>
                      <a:pt x="2537460" y="386715"/>
                      <a:pt x="2537460" y="521970"/>
                    </a:cubicBezTo>
                    <a:cubicBezTo>
                      <a:pt x="2537460" y="625793"/>
                      <a:pt x="2521268" y="713423"/>
                      <a:pt x="2487930" y="784860"/>
                    </a:cubicBezTo>
                    <a:cubicBezTo>
                      <a:pt x="2454593" y="855345"/>
                      <a:pt x="2412683" y="911543"/>
                      <a:pt x="2361247" y="951548"/>
                    </a:cubicBezTo>
                    <a:cubicBezTo>
                      <a:pt x="2309813" y="991553"/>
                      <a:pt x="2257425" y="1019175"/>
                      <a:pt x="2205038" y="1031558"/>
                    </a:cubicBezTo>
                    <a:cubicBezTo>
                      <a:pt x="2132647" y="1047750"/>
                      <a:pt x="2028825" y="1055370"/>
                      <a:pt x="1891665" y="1055370"/>
                    </a:cubicBezTo>
                    <a:lnTo>
                      <a:pt x="1694497" y="1055370"/>
                    </a:lnTo>
                    <a:lnTo>
                      <a:pt x="1694497" y="1694498"/>
                    </a:lnTo>
                    <a:lnTo>
                      <a:pt x="1392555" y="1694498"/>
                    </a:lnTo>
                    <a:lnTo>
                      <a:pt x="1392555" y="0"/>
                    </a:lnTo>
                    <a:lnTo>
                      <a:pt x="1392555" y="0"/>
                    </a:lnTo>
                    <a:close/>
                    <a:moveTo>
                      <a:pt x="0" y="0"/>
                    </a:moveTo>
                    <a:lnTo>
                      <a:pt x="483870" y="0"/>
                    </a:lnTo>
                    <a:cubicBezTo>
                      <a:pt x="667702" y="0"/>
                      <a:pt x="786765" y="8573"/>
                      <a:pt x="842963" y="25718"/>
                    </a:cubicBezTo>
                    <a:cubicBezTo>
                      <a:pt x="928688" y="51435"/>
                      <a:pt x="1000125" y="106680"/>
                      <a:pt x="1058227" y="191453"/>
                    </a:cubicBezTo>
                    <a:cubicBezTo>
                      <a:pt x="1116330" y="276225"/>
                      <a:pt x="1144905" y="386715"/>
                      <a:pt x="1144905" y="521970"/>
                    </a:cubicBezTo>
                    <a:cubicBezTo>
                      <a:pt x="1144905" y="625793"/>
                      <a:pt x="1128713" y="713423"/>
                      <a:pt x="1095375" y="784860"/>
                    </a:cubicBezTo>
                    <a:cubicBezTo>
                      <a:pt x="1062038" y="855345"/>
                      <a:pt x="1020127" y="911543"/>
                      <a:pt x="968693" y="951548"/>
                    </a:cubicBezTo>
                    <a:cubicBezTo>
                      <a:pt x="917257" y="991553"/>
                      <a:pt x="864870" y="1019175"/>
                      <a:pt x="812482" y="1031558"/>
                    </a:cubicBezTo>
                    <a:cubicBezTo>
                      <a:pt x="740093" y="1047750"/>
                      <a:pt x="636270" y="1055370"/>
                      <a:pt x="499110" y="1055370"/>
                    </a:cubicBezTo>
                    <a:lnTo>
                      <a:pt x="301943" y="1055370"/>
                    </a:lnTo>
                    <a:lnTo>
                      <a:pt x="301943" y="1694498"/>
                    </a:lnTo>
                    <a:lnTo>
                      <a:pt x="0" y="169449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28" name="Graphic 1">
                <a:extLst>
                  <a:ext uri="{FF2B5EF4-FFF2-40B4-BE49-F238E27FC236}">
                    <a16:creationId xmlns:a16="http://schemas.microsoft.com/office/drawing/2014/main" id="{654B8B42-5803-41D1-913F-6C301EAD336B}"/>
                  </a:ext>
                </a:extLst>
              </p:cNvPr>
              <p:cNvGrpSpPr/>
              <p:nvPr/>
            </p:nvGrpSpPr>
            <p:grpSpPr>
              <a:xfrm>
                <a:off x="1795462" y="2615564"/>
                <a:ext cx="8943975" cy="1697354"/>
                <a:chOff x="1795462" y="2615564"/>
                <a:chExt cx="8943975" cy="1697354"/>
              </a:xfrm>
              <a:grpFill/>
            </p:grpSpPr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4BF55E03-EA07-4906-BB8F-E8D00F3A60D3}"/>
                    </a:ext>
                  </a:extLst>
                </p:cNvPr>
                <p:cNvSpPr/>
                <p:nvPr/>
              </p:nvSpPr>
              <p:spPr>
                <a:xfrm>
                  <a:off x="1795462" y="2615564"/>
                  <a:ext cx="1414462" cy="1697354"/>
                </a:xfrm>
                <a:custGeom>
                  <a:avLst/>
                  <a:gdLst>
                    <a:gd name="connsiteX0" fmla="*/ 1288732 w 1414462"/>
                    <a:gd name="connsiteY0" fmla="*/ 1835468 h 1835467"/>
                    <a:gd name="connsiteX1" fmla="*/ 689610 w 1414462"/>
                    <a:gd name="connsiteY1" fmla="*/ 365760 h 1835467"/>
                    <a:gd name="connsiteX2" fmla="*/ 126683 w 1414462"/>
                    <a:gd name="connsiteY2" fmla="*/ 1798320 h 1835467"/>
                    <a:gd name="connsiteX3" fmla="*/ 0 w 1414462"/>
                    <a:gd name="connsiteY3" fmla="*/ 1747838 h 1835467"/>
                    <a:gd name="connsiteX4" fmla="*/ 687705 w 1414462"/>
                    <a:gd name="connsiteY4" fmla="*/ 0 h 1835467"/>
                    <a:gd name="connsiteX5" fmla="*/ 1414463 w 1414462"/>
                    <a:gd name="connsiteY5" fmla="*/ 1784985 h 18354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14462" h="1835467">
                      <a:moveTo>
                        <a:pt x="1288732" y="1835468"/>
                      </a:moveTo>
                      <a:lnTo>
                        <a:pt x="689610" y="365760"/>
                      </a:lnTo>
                      <a:lnTo>
                        <a:pt x="126683" y="1798320"/>
                      </a:lnTo>
                      <a:lnTo>
                        <a:pt x="0" y="1747838"/>
                      </a:lnTo>
                      <a:lnTo>
                        <a:pt x="687705" y="0"/>
                      </a:lnTo>
                      <a:lnTo>
                        <a:pt x="1414463" y="178498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grpSp>
              <p:nvGrpSpPr>
                <p:cNvPr id="30" name="Graphic 1">
                  <a:extLst>
                    <a:ext uri="{FF2B5EF4-FFF2-40B4-BE49-F238E27FC236}">
                      <a16:creationId xmlns:a16="http://schemas.microsoft.com/office/drawing/2014/main" id="{654B8B42-5803-41D1-913F-6C301EAD336B}"/>
                    </a:ext>
                  </a:extLst>
                </p:cNvPr>
                <p:cNvGrpSpPr/>
                <p:nvPr/>
              </p:nvGrpSpPr>
              <p:grpSpPr>
                <a:xfrm>
                  <a:off x="3416617" y="2615564"/>
                  <a:ext cx="7322820" cy="1697354"/>
                  <a:chOff x="3416617" y="2615564"/>
                  <a:chExt cx="7322820" cy="1697354"/>
                </a:xfrm>
                <a:grpFill/>
              </p:grpSpPr>
              <p:sp>
                <p:nvSpPr>
                  <p:cNvPr id="31" name="Freeform: Shape 30">
                    <a:extLst>
                      <a:ext uri="{FF2B5EF4-FFF2-40B4-BE49-F238E27FC236}">
                        <a16:creationId xmlns:a16="http://schemas.microsoft.com/office/drawing/2014/main" id="{91BD0B22-2415-4008-BFAE-7EE8BEC602DA}"/>
                      </a:ext>
                    </a:extLst>
                  </p:cNvPr>
                  <p:cNvSpPr/>
                  <p:nvPr/>
                </p:nvSpPr>
                <p:spPr>
                  <a:xfrm>
                    <a:off x="3416617" y="2615564"/>
                    <a:ext cx="815339" cy="1697354"/>
                  </a:xfrm>
                  <a:custGeom>
                    <a:avLst/>
                    <a:gdLst>
                      <a:gd name="connsiteX0" fmla="*/ 815340 w 815339"/>
                      <a:gd name="connsiteY0" fmla="*/ 1697355 h 1697354"/>
                      <a:gd name="connsiteX1" fmla="*/ 0 w 815339"/>
                      <a:gd name="connsiteY1" fmla="*/ 1697355 h 1697354"/>
                      <a:gd name="connsiteX2" fmla="*/ 37147 w 815339"/>
                      <a:gd name="connsiteY2" fmla="*/ 0 h 1697354"/>
                      <a:gd name="connsiteX3" fmla="*/ 172402 w 815339"/>
                      <a:gd name="connsiteY3" fmla="*/ 3810 h 1697354"/>
                      <a:gd name="connsiteX4" fmla="*/ 139065 w 815339"/>
                      <a:gd name="connsiteY4" fmla="*/ 1561148 h 1697354"/>
                      <a:gd name="connsiteX5" fmla="*/ 815340 w 815339"/>
                      <a:gd name="connsiteY5" fmla="*/ 1561148 h 16973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815339" h="1697354">
                        <a:moveTo>
                          <a:pt x="815340" y="1697355"/>
                        </a:moveTo>
                        <a:lnTo>
                          <a:pt x="0" y="1697355"/>
                        </a:lnTo>
                        <a:lnTo>
                          <a:pt x="37147" y="0"/>
                        </a:lnTo>
                        <a:lnTo>
                          <a:pt x="172402" y="3810"/>
                        </a:lnTo>
                        <a:lnTo>
                          <a:pt x="139065" y="1561148"/>
                        </a:lnTo>
                        <a:lnTo>
                          <a:pt x="815340" y="1561148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grpSp>
                <p:nvGrpSpPr>
                  <p:cNvPr id="32" name="Graphic 1">
                    <a:extLst>
                      <a:ext uri="{FF2B5EF4-FFF2-40B4-BE49-F238E27FC236}">
                        <a16:creationId xmlns:a16="http://schemas.microsoft.com/office/drawing/2014/main" id="{654B8B42-5803-41D1-913F-6C301EAD336B}"/>
                      </a:ext>
                    </a:extLst>
                  </p:cNvPr>
                  <p:cNvGrpSpPr/>
                  <p:nvPr/>
                </p:nvGrpSpPr>
                <p:grpSpPr>
                  <a:xfrm>
                    <a:off x="4501515" y="2615564"/>
                    <a:ext cx="6237922" cy="1697354"/>
                    <a:chOff x="4501515" y="2615564"/>
                    <a:chExt cx="6237922" cy="1697354"/>
                  </a:xfrm>
                  <a:grpFill/>
                </p:grpSpPr>
                <p:sp>
                  <p:nvSpPr>
                    <p:cNvPr id="33" name="Freeform: Shape 32">
                      <a:extLst>
                        <a:ext uri="{FF2B5EF4-FFF2-40B4-BE49-F238E27FC236}">
                          <a16:creationId xmlns:a16="http://schemas.microsoft.com/office/drawing/2014/main" id="{3B10E363-7F63-4F0C-B916-6CF34FC8F5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01515" y="2615564"/>
                      <a:ext cx="882967" cy="1697354"/>
                    </a:xfrm>
                    <a:custGeom>
                      <a:avLst/>
                      <a:gdLst>
                        <a:gd name="connsiteX0" fmla="*/ 882967 w 882967"/>
                        <a:gd name="connsiteY0" fmla="*/ 1697355 h 1697354"/>
                        <a:gd name="connsiteX1" fmla="*/ 0 w 882967"/>
                        <a:gd name="connsiteY1" fmla="*/ 1697355 h 1697354"/>
                        <a:gd name="connsiteX2" fmla="*/ 40005 w 882967"/>
                        <a:gd name="connsiteY2" fmla="*/ 0 h 1697354"/>
                        <a:gd name="connsiteX3" fmla="*/ 175260 w 882967"/>
                        <a:gd name="connsiteY3" fmla="*/ 3810 h 1697354"/>
                        <a:gd name="connsiteX4" fmla="*/ 138113 w 882967"/>
                        <a:gd name="connsiteY4" fmla="*/ 1561148 h 1697354"/>
                        <a:gd name="connsiteX5" fmla="*/ 882967 w 882967"/>
                        <a:gd name="connsiteY5" fmla="*/ 1561148 h 16973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82967" h="1697354">
                          <a:moveTo>
                            <a:pt x="882967" y="1697355"/>
                          </a:moveTo>
                          <a:lnTo>
                            <a:pt x="0" y="1697355"/>
                          </a:lnTo>
                          <a:lnTo>
                            <a:pt x="40005" y="0"/>
                          </a:lnTo>
                          <a:lnTo>
                            <a:pt x="175260" y="3810"/>
                          </a:lnTo>
                          <a:lnTo>
                            <a:pt x="138113" y="1561148"/>
                          </a:lnTo>
                          <a:lnTo>
                            <a:pt x="882967" y="1561148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4" name="Freeform: Shape 33">
                      <a:extLst>
                        <a:ext uri="{FF2B5EF4-FFF2-40B4-BE49-F238E27FC236}">
                          <a16:creationId xmlns:a16="http://schemas.microsoft.com/office/drawing/2014/main" id="{078E0373-37EF-469E-89D2-6214E7756E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80194" y="3837621"/>
                      <a:ext cx="1559242" cy="407670"/>
                    </a:xfrm>
                    <a:custGeom>
                      <a:avLst/>
                      <a:gdLst>
                        <a:gd name="connsiteX0" fmla="*/ 0 w 1559242"/>
                        <a:gd name="connsiteY0" fmla="*/ 324803 h 407670"/>
                        <a:gd name="connsiteX1" fmla="*/ 88582 w 1559242"/>
                        <a:gd name="connsiteY1" fmla="*/ 324803 h 407670"/>
                        <a:gd name="connsiteX2" fmla="*/ 88582 w 1559242"/>
                        <a:gd name="connsiteY2" fmla="*/ 400050 h 407670"/>
                        <a:gd name="connsiteX3" fmla="*/ 0 w 1559242"/>
                        <a:gd name="connsiteY3" fmla="*/ 400050 h 407670"/>
                        <a:gd name="connsiteX4" fmla="*/ 0 w 1559242"/>
                        <a:gd name="connsiteY4" fmla="*/ 324803 h 407670"/>
                        <a:gd name="connsiteX5" fmla="*/ 0 w 1559242"/>
                        <a:gd name="connsiteY5" fmla="*/ 324803 h 407670"/>
                        <a:gd name="connsiteX6" fmla="*/ 851535 w 1559242"/>
                        <a:gd name="connsiteY6" fmla="*/ 68580 h 407670"/>
                        <a:gd name="connsiteX7" fmla="*/ 758190 w 1559242"/>
                        <a:gd name="connsiteY7" fmla="*/ 101918 h 407670"/>
                        <a:gd name="connsiteX8" fmla="*/ 722947 w 1559242"/>
                        <a:gd name="connsiteY8" fmla="*/ 203835 h 407670"/>
                        <a:gd name="connsiteX9" fmla="*/ 759143 w 1559242"/>
                        <a:gd name="connsiteY9" fmla="*/ 304800 h 407670"/>
                        <a:gd name="connsiteX10" fmla="*/ 851535 w 1559242"/>
                        <a:gd name="connsiteY10" fmla="*/ 339090 h 407670"/>
                        <a:gd name="connsiteX11" fmla="*/ 942976 w 1559242"/>
                        <a:gd name="connsiteY11" fmla="*/ 304800 h 407670"/>
                        <a:gd name="connsiteX12" fmla="*/ 979170 w 1559242"/>
                        <a:gd name="connsiteY12" fmla="*/ 201930 h 407670"/>
                        <a:gd name="connsiteX13" fmla="*/ 943928 w 1559242"/>
                        <a:gd name="connsiteY13" fmla="*/ 100965 h 407670"/>
                        <a:gd name="connsiteX14" fmla="*/ 851535 w 1559242"/>
                        <a:gd name="connsiteY14" fmla="*/ 68580 h 407670"/>
                        <a:gd name="connsiteX15" fmla="*/ 851535 w 1559242"/>
                        <a:gd name="connsiteY15" fmla="*/ 68580 h 407670"/>
                        <a:gd name="connsiteX16" fmla="*/ 1113472 w 1559242"/>
                        <a:gd name="connsiteY16" fmla="*/ 6668 h 407670"/>
                        <a:gd name="connsiteX17" fmla="*/ 1252538 w 1559242"/>
                        <a:gd name="connsiteY17" fmla="*/ 6668 h 407670"/>
                        <a:gd name="connsiteX18" fmla="*/ 1336357 w 1559242"/>
                        <a:gd name="connsiteY18" fmla="*/ 275273 h 407670"/>
                        <a:gd name="connsiteX19" fmla="*/ 1419226 w 1559242"/>
                        <a:gd name="connsiteY19" fmla="*/ 6668 h 407670"/>
                        <a:gd name="connsiteX20" fmla="*/ 1559243 w 1559242"/>
                        <a:gd name="connsiteY20" fmla="*/ 6668 h 407670"/>
                        <a:gd name="connsiteX21" fmla="*/ 1559243 w 1559242"/>
                        <a:gd name="connsiteY21" fmla="*/ 400050 h 407670"/>
                        <a:gd name="connsiteX22" fmla="*/ 1472565 w 1559242"/>
                        <a:gd name="connsiteY22" fmla="*/ 400050 h 407670"/>
                        <a:gd name="connsiteX23" fmla="*/ 1472565 w 1559242"/>
                        <a:gd name="connsiteY23" fmla="*/ 90488 h 407670"/>
                        <a:gd name="connsiteX24" fmla="*/ 1381126 w 1559242"/>
                        <a:gd name="connsiteY24" fmla="*/ 400050 h 407670"/>
                        <a:gd name="connsiteX25" fmla="*/ 1291590 w 1559242"/>
                        <a:gd name="connsiteY25" fmla="*/ 400050 h 407670"/>
                        <a:gd name="connsiteX26" fmla="*/ 1200151 w 1559242"/>
                        <a:gd name="connsiteY26" fmla="*/ 90488 h 407670"/>
                        <a:gd name="connsiteX27" fmla="*/ 1200151 w 1559242"/>
                        <a:gd name="connsiteY27" fmla="*/ 400050 h 407670"/>
                        <a:gd name="connsiteX28" fmla="*/ 1113472 w 1559242"/>
                        <a:gd name="connsiteY28" fmla="*/ 400050 h 407670"/>
                        <a:gd name="connsiteX29" fmla="*/ 1113472 w 1559242"/>
                        <a:gd name="connsiteY29" fmla="*/ 6668 h 407670"/>
                        <a:gd name="connsiteX30" fmla="*/ 1113472 w 1559242"/>
                        <a:gd name="connsiteY30" fmla="*/ 6668 h 407670"/>
                        <a:gd name="connsiteX31" fmla="*/ 850582 w 1559242"/>
                        <a:gd name="connsiteY31" fmla="*/ 0 h 407670"/>
                        <a:gd name="connsiteX32" fmla="*/ 1013460 w 1559242"/>
                        <a:gd name="connsiteY32" fmla="*/ 54293 h 407670"/>
                        <a:gd name="connsiteX33" fmla="*/ 1074420 w 1559242"/>
                        <a:gd name="connsiteY33" fmla="*/ 203835 h 407670"/>
                        <a:gd name="connsiteX34" fmla="*/ 1013460 w 1559242"/>
                        <a:gd name="connsiteY34" fmla="*/ 352425 h 407670"/>
                        <a:gd name="connsiteX35" fmla="*/ 850582 w 1559242"/>
                        <a:gd name="connsiteY35" fmla="*/ 405765 h 407670"/>
                        <a:gd name="connsiteX36" fmla="*/ 686753 w 1559242"/>
                        <a:gd name="connsiteY36" fmla="*/ 352425 h 407670"/>
                        <a:gd name="connsiteX37" fmla="*/ 625793 w 1559242"/>
                        <a:gd name="connsiteY37" fmla="*/ 204788 h 407670"/>
                        <a:gd name="connsiteX38" fmla="*/ 646747 w 1559242"/>
                        <a:gd name="connsiteY38" fmla="*/ 103823 h 407670"/>
                        <a:gd name="connsiteX39" fmla="*/ 689610 w 1559242"/>
                        <a:gd name="connsiteY39" fmla="*/ 49530 h 407670"/>
                        <a:gd name="connsiteX40" fmla="*/ 749618 w 1559242"/>
                        <a:gd name="connsiteY40" fmla="*/ 14288 h 407670"/>
                        <a:gd name="connsiteX41" fmla="*/ 850582 w 1559242"/>
                        <a:gd name="connsiteY41" fmla="*/ 0 h 407670"/>
                        <a:gd name="connsiteX42" fmla="*/ 850582 w 1559242"/>
                        <a:gd name="connsiteY42" fmla="*/ 0 h 407670"/>
                        <a:gd name="connsiteX43" fmla="*/ 376238 w 1559242"/>
                        <a:gd name="connsiteY43" fmla="*/ 0 h 407670"/>
                        <a:gd name="connsiteX44" fmla="*/ 513398 w 1559242"/>
                        <a:gd name="connsiteY44" fmla="*/ 42863 h 407670"/>
                        <a:gd name="connsiteX45" fmla="*/ 561023 w 1559242"/>
                        <a:gd name="connsiteY45" fmla="*/ 115253 h 407670"/>
                        <a:gd name="connsiteX46" fmla="*/ 468630 w 1559242"/>
                        <a:gd name="connsiteY46" fmla="*/ 134303 h 407670"/>
                        <a:gd name="connsiteX47" fmla="*/ 434340 w 1559242"/>
                        <a:gd name="connsiteY47" fmla="*/ 85725 h 407670"/>
                        <a:gd name="connsiteX48" fmla="*/ 371475 w 1559242"/>
                        <a:gd name="connsiteY48" fmla="*/ 67628 h 407670"/>
                        <a:gd name="connsiteX49" fmla="*/ 288607 w 1559242"/>
                        <a:gd name="connsiteY49" fmla="*/ 99060 h 407670"/>
                        <a:gd name="connsiteX50" fmla="*/ 256223 w 1559242"/>
                        <a:gd name="connsiteY50" fmla="*/ 200978 h 407670"/>
                        <a:gd name="connsiteX51" fmla="*/ 287655 w 1559242"/>
                        <a:gd name="connsiteY51" fmla="*/ 307658 h 407670"/>
                        <a:gd name="connsiteX52" fmla="*/ 369570 w 1559242"/>
                        <a:gd name="connsiteY52" fmla="*/ 339090 h 407670"/>
                        <a:gd name="connsiteX53" fmla="*/ 433388 w 1559242"/>
                        <a:gd name="connsiteY53" fmla="*/ 319088 h 407670"/>
                        <a:gd name="connsiteX54" fmla="*/ 471488 w 1559242"/>
                        <a:gd name="connsiteY54" fmla="*/ 256223 h 407670"/>
                        <a:gd name="connsiteX55" fmla="*/ 561975 w 1559242"/>
                        <a:gd name="connsiteY55" fmla="*/ 280988 h 407670"/>
                        <a:gd name="connsiteX56" fmla="*/ 492443 w 1559242"/>
                        <a:gd name="connsiteY56" fmla="*/ 376238 h 407670"/>
                        <a:gd name="connsiteX57" fmla="*/ 369570 w 1559242"/>
                        <a:gd name="connsiteY57" fmla="*/ 407670 h 407670"/>
                        <a:gd name="connsiteX58" fmla="*/ 218123 w 1559242"/>
                        <a:gd name="connsiteY58" fmla="*/ 354330 h 407670"/>
                        <a:gd name="connsiteX59" fmla="*/ 159068 w 1559242"/>
                        <a:gd name="connsiteY59" fmla="*/ 207645 h 407670"/>
                        <a:gd name="connsiteX60" fmla="*/ 218123 w 1559242"/>
                        <a:gd name="connsiteY60" fmla="*/ 55245 h 407670"/>
                        <a:gd name="connsiteX61" fmla="*/ 376238 w 1559242"/>
                        <a:gd name="connsiteY61" fmla="*/ 0 h 407670"/>
                        <a:gd name="connsiteX62" fmla="*/ 376238 w 1559242"/>
                        <a:gd name="connsiteY62" fmla="*/ 0 h 4076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</a:cxnLst>
                      <a:rect l="l" t="t" r="r" b="b"/>
                      <a:pathLst>
                        <a:path w="1559242" h="407670">
                          <a:moveTo>
                            <a:pt x="0" y="324803"/>
                          </a:moveTo>
                          <a:lnTo>
                            <a:pt x="88582" y="324803"/>
                          </a:lnTo>
                          <a:lnTo>
                            <a:pt x="88582" y="400050"/>
                          </a:lnTo>
                          <a:lnTo>
                            <a:pt x="0" y="400050"/>
                          </a:lnTo>
                          <a:lnTo>
                            <a:pt x="0" y="324803"/>
                          </a:lnTo>
                          <a:lnTo>
                            <a:pt x="0" y="324803"/>
                          </a:lnTo>
                          <a:close/>
                          <a:moveTo>
                            <a:pt x="851535" y="68580"/>
                          </a:moveTo>
                          <a:cubicBezTo>
                            <a:pt x="813435" y="68580"/>
                            <a:pt x="782003" y="80010"/>
                            <a:pt x="758190" y="101918"/>
                          </a:cubicBezTo>
                          <a:cubicBezTo>
                            <a:pt x="734378" y="124778"/>
                            <a:pt x="722947" y="158115"/>
                            <a:pt x="722947" y="203835"/>
                          </a:cubicBezTo>
                          <a:cubicBezTo>
                            <a:pt x="722947" y="248603"/>
                            <a:pt x="735330" y="281940"/>
                            <a:pt x="759143" y="304800"/>
                          </a:cubicBezTo>
                          <a:cubicBezTo>
                            <a:pt x="782955" y="327660"/>
                            <a:pt x="814388" y="339090"/>
                            <a:pt x="851535" y="339090"/>
                          </a:cubicBezTo>
                          <a:cubicBezTo>
                            <a:pt x="888682" y="339090"/>
                            <a:pt x="919163" y="327660"/>
                            <a:pt x="942976" y="304800"/>
                          </a:cubicBezTo>
                          <a:cubicBezTo>
                            <a:pt x="966788" y="281940"/>
                            <a:pt x="979170" y="247650"/>
                            <a:pt x="979170" y="201930"/>
                          </a:cubicBezTo>
                          <a:cubicBezTo>
                            <a:pt x="979170" y="157163"/>
                            <a:pt x="967740" y="122873"/>
                            <a:pt x="943928" y="100965"/>
                          </a:cubicBezTo>
                          <a:cubicBezTo>
                            <a:pt x="920115" y="79058"/>
                            <a:pt x="889635" y="68580"/>
                            <a:pt x="851535" y="68580"/>
                          </a:cubicBezTo>
                          <a:lnTo>
                            <a:pt x="851535" y="68580"/>
                          </a:lnTo>
                          <a:close/>
                          <a:moveTo>
                            <a:pt x="1113472" y="6668"/>
                          </a:moveTo>
                          <a:lnTo>
                            <a:pt x="1252538" y="6668"/>
                          </a:lnTo>
                          <a:lnTo>
                            <a:pt x="1336357" y="275273"/>
                          </a:lnTo>
                          <a:lnTo>
                            <a:pt x="1419226" y="6668"/>
                          </a:lnTo>
                          <a:lnTo>
                            <a:pt x="1559243" y="6668"/>
                          </a:lnTo>
                          <a:lnTo>
                            <a:pt x="1559243" y="400050"/>
                          </a:lnTo>
                          <a:lnTo>
                            <a:pt x="1472565" y="400050"/>
                          </a:lnTo>
                          <a:lnTo>
                            <a:pt x="1472565" y="90488"/>
                          </a:lnTo>
                          <a:lnTo>
                            <a:pt x="1381126" y="400050"/>
                          </a:lnTo>
                          <a:lnTo>
                            <a:pt x="1291590" y="400050"/>
                          </a:lnTo>
                          <a:lnTo>
                            <a:pt x="1200151" y="90488"/>
                          </a:lnTo>
                          <a:lnTo>
                            <a:pt x="1200151" y="400050"/>
                          </a:lnTo>
                          <a:lnTo>
                            <a:pt x="1113472" y="400050"/>
                          </a:lnTo>
                          <a:lnTo>
                            <a:pt x="1113472" y="6668"/>
                          </a:lnTo>
                          <a:lnTo>
                            <a:pt x="1113472" y="6668"/>
                          </a:lnTo>
                          <a:close/>
                          <a:moveTo>
                            <a:pt x="850582" y="0"/>
                          </a:moveTo>
                          <a:cubicBezTo>
                            <a:pt x="918210" y="0"/>
                            <a:pt x="973455" y="18098"/>
                            <a:pt x="1013460" y="54293"/>
                          </a:cubicBezTo>
                          <a:cubicBezTo>
                            <a:pt x="1054418" y="90488"/>
                            <a:pt x="1074420" y="140018"/>
                            <a:pt x="1074420" y="203835"/>
                          </a:cubicBezTo>
                          <a:cubicBezTo>
                            <a:pt x="1074420" y="267653"/>
                            <a:pt x="1054418" y="317183"/>
                            <a:pt x="1013460" y="352425"/>
                          </a:cubicBezTo>
                          <a:cubicBezTo>
                            <a:pt x="972503" y="388620"/>
                            <a:pt x="919163" y="405765"/>
                            <a:pt x="850582" y="405765"/>
                          </a:cubicBezTo>
                          <a:cubicBezTo>
                            <a:pt x="782003" y="405765"/>
                            <a:pt x="727710" y="387668"/>
                            <a:pt x="686753" y="352425"/>
                          </a:cubicBezTo>
                          <a:cubicBezTo>
                            <a:pt x="645795" y="317183"/>
                            <a:pt x="625793" y="267653"/>
                            <a:pt x="625793" y="204788"/>
                          </a:cubicBezTo>
                          <a:cubicBezTo>
                            <a:pt x="625793" y="164783"/>
                            <a:pt x="632460" y="131445"/>
                            <a:pt x="646747" y="103823"/>
                          </a:cubicBezTo>
                          <a:cubicBezTo>
                            <a:pt x="657226" y="83820"/>
                            <a:pt x="671513" y="65723"/>
                            <a:pt x="689610" y="49530"/>
                          </a:cubicBezTo>
                          <a:cubicBezTo>
                            <a:pt x="707707" y="33338"/>
                            <a:pt x="727710" y="21908"/>
                            <a:pt x="749618" y="14288"/>
                          </a:cubicBezTo>
                          <a:cubicBezTo>
                            <a:pt x="779145" y="5715"/>
                            <a:pt x="812482" y="0"/>
                            <a:pt x="850582" y="0"/>
                          </a:cubicBezTo>
                          <a:lnTo>
                            <a:pt x="850582" y="0"/>
                          </a:lnTo>
                          <a:close/>
                          <a:moveTo>
                            <a:pt x="376238" y="0"/>
                          </a:moveTo>
                          <a:cubicBezTo>
                            <a:pt x="432435" y="0"/>
                            <a:pt x="478155" y="14288"/>
                            <a:pt x="513398" y="42863"/>
                          </a:cubicBezTo>
                          <a:cubicBezTo>
                            <a:pt x="534353" y="60008"/>
                            <a:pt x="550545" y="83820"/>
                            <a:pt x="561023" y="115253"/>
                          </a:cubicBezTo>
                          <a:lnTo>
                            <a:pt x="468630" y="134303"/>
                          </a:lnTo>
                          <a:cubicBezTo>
                            <a:pt x="462915" y="114300"/>
                            <a:pt x="451485" y="98108"/>
                            <a:pt x="434340" y="85725"/>
                          </a:cubicBezTo>
                          <a:cubicBezTo>
                            <a:pt x="417195" y="74295"/>
                            <a:pt x="396240" y="67628"/>
                            <a:pt x="371475" y="67628"/>
                          </a:cubicBezTo>
                          <a:cubicBezTo>
                            <a:pt x="337185" y="67628"/>
                            <a:pt x="309563" y="78105"/>
                            <a:pt x="288607" y="99060"/>
                          </a:cubicBezTo>
                          <a:cubicBezTo>
                            <a:pt x="267653" y="120015"/>
                            <a:pt x="256223" y="154305"/>
                            <a:pt x="256223" y="200978"/>
                          </a:cubicBezTo>
                          <a:cubicBezTo>
                            <a:pt x="256223" y="250508"/>
                            <a:pt x="266700" y="285750"/>
                            <a:pt x="287655" y="307658"/>
                          </a:cubicBezTo>
                          <a:cubicBezTo>
                            <a:pt x="308610" y="328613"/>
                            <a:pt x="336232" y="339090"/>
                            <a:pt x="369570" y="339090"/>
                          </a:cubicBezTo>
                          <a:cubicBezTo>
                            <a:pt x="394335" y="339090"/>
                            <a:pt x="415290" y="332423"/>
                            <a:pt x="433388" y="319088"/>
                          </a:cubicBezTo>
                          <a:cubicBezTo>
                            <a:pt x="451485" y="305753"/>
                            <a:pt x="463868" y="284798"/>
                            <a:pt x="471488" y="256223"/>
                          </a:cubicBezTo>
                          <a:lnTo>
                            <a:pt x="561975" y="280988"/>
                          </a:lnTo>
                          <a:cubicBezTo>
                            <a:pt x="547688" y="323850"/>
                            <a:pt x="524828" y="356235"/>
                            <a:pt x="492443" y="376238"/>
                          </a:cubicBezTo>
                          <a:cubicBezTo>
                            <a:pt x="460057" y="397193"/>
                            <a:pt x="419100" y="407670"/>
                            <a:pt x="369570" y="407670"/>
                          </a:cubicBezTo>
                          <a:cubicBezTo>
                            <a:pt x="308610" y="407670"/>
                            <a:pt x="258128" y="389573"/>
                            <a:pt x="218123" y="354330"/>
                          </a:cubicBezTo>
                          <a:cubicBezTo>
                            <a:pt x="179070" y="319088"/>
                            <a:pt x="159068" y="269558"/>
                            <a:pt x="159068" y="207645"/>
                          </a:cubicBezTo>
                          <a:cubicBezTo>
                            <a:pt x="159068" y="141923"/>
                            <a:pt x="179070" y="91440"/>
                            <a:pt x="218123" y="55245"/>
                          </a:cubicBezTo>
                          <a:cubicBezTo>
                            <a:pt x="257175" y="19050"/>
                            <a:pt x="311468" y="0"/>
                            <a:pt x="376238" y="0"/>
                          </a:cubicBezTo>
                          <a:lnTo>
                            <a:pt x="376238" y="0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3762006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자유형: 도형 40">
            <a:extLst>
              <a:ext uri="{FF2B5EF4-FFF2-40B4-BE49-F238E27FC236}">
                <a16:creationId xmlns:a16="http://schemas.microsoft.com/office/drawing/2014/main" id="{448AD13E-E54E-4DE0-8186-E50F83347E49}"/>
              </a:ext>
            </a:extLst>
          </p:cNvPr>
          <p:cNvSpPr/>
          <p:nvPr/>
        </p:nvSpPr>
        <p:spPr>
          <a:xfrm>
            <a:off x="4794899" y="1885975"/>
            <a:ext cx="6516079" cy="874800"/>
          </a:xfrm>
          <a:custGeom>
            <a:avLst/>
            <a:gdLst>
              <a:gd name="connsiteX0" fmla="*/ 5292079 w 6516079"/>
              <a:gd name="connsiteY0" fmla="*/ 0 h 874800"/>
              <a:gd name="connsiteX1" fmla="*/ 6516079 w 6516079"/>
              <a:gd name="connsiteY1" fmla="*/ 0 h 874800"/>
              <a:gd name="connsiteX2" fmla="*/ 6516079 w 6516079"/>
              <a:gd name="connsiteY2" fmla="*/ 874800 h 874800"/>
              <a:gd name="connsiteX3" fmla="*/ 5292080 w 6516079"/>
              <a:gd name="connsiteY3" fmla="*/ 874800 h 874800"/>
              <a:gd name="connsiteX4" fmla="*/ 5292079 w 6516079"/>
              <a:gd name="connsiteY4" fmla="*/ 874800 h 874800"/>
              <a:gd name="connsiteX5" fmla="*/ 532903 w 6516079"/>
              <a:gd name="connsiteY5" fmla="*/ 874800 h 874800"/>
              <a:gd name="connsiteX6" fmla="*/ 509661 w 6516079"/>
              <a:gd name="connsiteY6" fmla="*/ 775877 h 874800"/>
              <a:gd name="connsiteX7" fmla="*/ 462893 w 6516079"/>
              <a:gd name="connsiteY7" fmla="*/ 660067 h 874800"/>
              <a:gd name="connsiteX8" fmla="*/ 406772 w 6516079"/>
              <a:gd name="connsiteY8" fmla="*/ 552529 h 874800"/>
              <a:gd name="connsiteX9" fmla="*/ 341297 w 6516079"/>
              <a:gd name="connsiteY9" fmla="*/ 451885 h 874800"/>
              <a:gd name="connsiteX10" fmla="*/ 266469 w 6516079"/>
              <a:gd name="connsiteY10" fmla="*/ 356755 h 874800"/>
              <a:gd name="connsiteX11" fmla="*/ 183624 w 6516079"/>
              <a:gd name="connsiteY11" fmla="*/ 269898 h 874800"/>
              <a:gd name="connsiteX12" fmla="*/ 94097 w 6516079"/>
              <a:gd name="connsiteY12" fmla="*/ 189934 h 874800"/>
              <a:gd name="connsiteX13" fmla="*/ 0 w 6516079"/>
              <a:gd name="connsiteY13" fmla="*/ 119445 h 874800"/>
              <a:gd name="connsiteX14" fmla="*/ 0 w 6516079"/>
              <a:gd name="connsiteY14" fmla="*/ 207 h 874800"/>
              <a:gd name="connsiteX15" fmla="*/ 5292079 w 6516079"/>
              <a:gd name="connsiteY15" fmla="*/ 207 h 874800"/>
              <a:gd name="connsiteX0" fmla="*/ 5292079 w 6516079"/>
              <a:gd name="connsiteY0" fmla="*/ 207 h 874800"/>
              <a:gd name="connsiteX1" fmla="*/ 6516079 w 6516079"/>
              <a:gd name="connsiteY1" fmla="*/ 0 h 874800"/>
              <a:gd name="connsiteX2" fmla="*/ 6516079 w 6516079"/>
              <a:gd name="connsiteY2" fmla="*/ 874800 h 874800"/>
              <a:gd name="connsiteX3" fmla="*/ 5292080 w 6516079"/>
              <a:gd name="connsiteY3" fmla="*/ 874800 h 874800"/>
              <a:gd name="connsiteX4" fmla="*/ 5292079 w 6516079"/>
              <a:gd name="connsiteY4" fmla="*/ 874800 h 874800"/>
              <a:gd name="connsiteX5" fmla="*/ 532903 w 6516079"/>
              <a:gd name="connsiteY5" fmla="*/ 874800 h 874800"/>
              <a:gd name="connsiteX6" fmla="*/ 509661 w 6516079"/>
              <a:gd name="connsiteY6" fmla="*/ 775877 h 874800"/>
              <a:gd name="connsiteX7" fmla="*/ 462893 w 6516079"/>
              <a:gd name="connsiteY7" fmla="*/ 660067 h 874800"/>
              <a:gd name="connsiteX8" fmla="*/ 406772 w 6516079"/>
              <a:gd name="connsiteY8" fmla="*/ 552529 h 874800"/>
              <a:gd name="connsiteX9" fmla="*/ 341297 w 6516079"/>
              <a:gd name="connsiteY9" fmla="*/ 451885 h 874800"/>
              <a:gd name="connsiteX10" fmla="*/ 266469 w 6516079"/>
              <a:gd name="connsiteY10" fmla="*/ 356755 h 874800"/>
              <a:gd name="connsiteX11" fmla="*/ 183624 w 6516079"/>
              <a:gd name="connsiteY11" fmla="*/ 269898 h 874800"/>
              <a:gd name="connsiteX12" fmla="*/ 94097 w 6516079"/>
              <a:gd name="connsiteY12" fmla="*/ 189934 h 874800"/>
              <a:gd name="connsiteX13" fmla="*/ 0 w 6516079"/>
              <a:gd name="connsiteY13" fmla="*/ 119445 h 874800"/>
              <a:gd name="connsiteX14" fmla="*/ 0 w 6516079"/>
              <a:gd name="connsiteY14" fmla="*/ 207 h 874800"/>
              <a:gd name="connsiteX15" fmla="*/ 5292079 w 6516079"/>
              <a:gd name="connsiteY15" fmla="*/ 207 h 874800"/>
              <a:gd name="connsiteX0" fmla="*/ 0 w 6516079"/>
              <a:gd name="connsiteY0" fmla="*/ 207 h 874800"/>
              <a:gd name="connsiteX1" fmla="*/ 6516079 w 6516079"/>
              <a:gd name="connsiteY1" fmla="*/ 0 h 874800"/>
              <a:gd name="connsiteX2" fmla="*/ 6516079 w 6516079"/>
              <a:gd name="connsiteY2" fmla="*/ 874800 h 874800"/>
              <a:gd name="connsiteX3" fmla="*/ 5292080 w 6516079"/>
              <a:gd name="connsiteY3" fmla="*/ 874800 h 874800"/>
              <a:gd name="connsiteX4" fmla="*/ 5292079 w 6516079"/>
              <a:gd name="connsiteY4" fmla="*/ 874800 h 874800"/>
              <a:gd name="connsiteX5" fmla="*/ 532903 w 6516079"/>
              <a:gd name="connsiteY5" fmla="*/ 874800 h 874800"/>
              <a:gd name="connsiteX6" fmla="*/ 509661 w 6516079"/>
              <a:gd name="connsiteY6" fmla="*/ 775877 h 874800"/>
              <a:gd name="connsiteX7" fmla="*/ 462893 w 6516079"/>
              <a:gd name="connsiteY7" fmla="*/ 660067 h 874800"/>
              <a:gd name="connsiteX8" fmla="*/ 406772 w 6516079"/>
              <a:gd name="connsiteY8" fmla="*/ 552529 h 874800"/>
              <a:gd name="connsiteX9" fmla="*/ 341297 w 6516079"/>
              <a:gd name="connsiteY9" fmla="*/ 451885 h 874800"/>
              <a:gd name="connsiteX10" fmla="*/ 266469 w 6516079"/>
              <a:gd name="connsiteY10" fmla="*/ 356755 h 874800"/>
              <a:gd name="connsiteX11" fmla="*/ 183624 w 6516079"/>
              <a:gd name="connsiteY11" fmla="*/ 269898 h 874800"/>
              <a:gd name="connsiteX12" fmla="*/ 94097 w 6516079"/>
              <a:gd name="connsiteY12" fmla="*/ 189934 h 874800"/>
              <a:gd name="connsiteX13" fmla="*/ 0 w 6516079"/>
              <a:gd name="connsiteY13" fmla="*/ 119445 h 874800"/>
              <a:gd name="connsiteX14" fmla="*/ 0 w 6516079"/>
              <a:gd name="connsiteY14" fmla="*/ 207 h 874800"/>
              <a:gd name="connsiteX0" fmla="*/ 0 w 6516079"/>
              <a:gd name="connsiteY0" fmla="*/ 207 h 874800"/>
              <a:gd name="connsiteX1" fmla="*/ 6516079 w 6516079"/>
              <a:gd name="connsiteY1" fmla="*/ 0 h 874800"/>
              <a:gd name="connsiteX2" fmla="*/ 6516079 w 6516079"/>
              <a:gd name="connsiteY2" fmla="*/ 874800 h 874800"/>
              <a:gd name="connsiteX3" fmla="*/ 5292080 w 6516079"/>
              <a:gd name="connsiteY3" fmla="*/ 874800 h 874800"/>
              <a:gd name="connsiteX4" fmla="*/ 532903 w 6516079"/>
              <a:gd name="connsiteY4" fmla="*/ 874800 h 874800"/>
              <a:gd name="connsiteX5" fmla="*/ 509661 w 6516079"/>
              <a:gd name="connsiteY5" fmla="*/ 775877 h 874800"/>
              <a:gd name="connsiteX6" fmla="*/ 462893 w 6516079"/>
              <a:gd name="connsiteY6" fmla="*/ 660067 h 874800"/>
              <a:gd name="connsiteX7" fmla="*/ 406772 w 6516079"/>
              <a:gd name="connsiteY7" fmla="*/ 552529 h 874800"/>
              <a:gd name="connsiteX8" fmla="*/ 341297 w 6516079"/>
              <a:gd name="connsiteY8" fmla="*/ 451885 h 874800"/>
              <a:gd name="connsiteX9" fmla="*/ 266469 w 6516079"/>
              <a:gd name="connsiteY9" fmla="*/ 356755 h 874800"/>
              <a:gd name="connsiteX10" fmla="*/ 183624 w 6516079"/>
              <a:gd name="connsiteY10" fmla="*/ 269898 h 874800"/>
              <a:gd name="connsiteX11" fmla="*/ 94097 w 6516079"/>
              <a:gd name="connsiteY11" fmla="*/ 189934 h 874800"/>
              <a:gd name="connsiteX12" fmla="*/ 0 w 6516079"/>
              <a:gd name="connsiteY12" fmla="*/ 119445 h 874800"/>
              <a:gd name="connsiteX13" fmla="*/ 0 w 6516079"/>
              <a:gd name="connsiteY13" fmla="*/ 207 h 874800"/>
              <a:gd name="connsiteX0" fmla="*/ 0 w 6516079"/>
              <a:gd name="connsiteY0" fmla="*/ 207 h 874800"/>
              <a:gd name="connsiteX1" fmla="*/ 6516079 w 6516079"/>
              <a:gd name="connsiteY1" fmla="*/ 0 h 874800"/>
              <a:gd name="connsiteX2" fmla="*/ 6516079 w 6516079"/>
              <a:gd name="connsiteY2" fmla="*/ 874800 h 874800"/>
              <a:gd name="connsiteX3" fmla="*/ 532903 w 6516079"/>
              <a:gd name="connsiteY3" fmla="*/ 874800 h 874800"/>
              <a:gd name="connsiteX4" fmla="*/ 509661 w 6516079"/>
              <a:gd name="connsiteY4" fmla="*/ 775877 h 874800"/>
              <a:gd name="connsiteX5" fmla="*/ 462893 w 6516079"/>
              <a:gd name="connsiteY5" fmla="*/ 660067 h 874800"/>
              <a:gd name="connsiteX6" fmla="*/ 406772 w 6516079"/>
              <a:gd name="connsiteY6" fmla="*/ 552529 h 874800"/>
              <a:gd name="connsiteX7" fmla="*/ 341297 w 6516079"/>
              <a:gd name="connsiteY7" fmla="*/ 451885 h 874800"/>
              <a:gd name="connsiteX8" fmla="*/ 266469 w 6516079"/>
              <a:gd name="connsiteY8" fmla="*/ 356755 h 874800"/>
              <a:gd name="connsiteX9" fmla="*/ 183624 w 6516079"/>
              <a:gd name="connsiteY9" fmla="*/ 269898 h 874800"/>
              <a:gd name="connsiteX10" fmla="*/ 94097 w 6516079"/>
              <a:gd name="connsiteY10" fmla="*/ 189934 h 874800"/>
              <a:gd name="connsiteX11" fmla="*/ 0 w 6516079"/>
              <a:gd name="connsiteY11" fmla="*/ 119445 h 874800"/>
              <a:gd name="connsiteX12" fmla="*/ 0 w 6516079"/>
              <a:gd name="connsiteY12" fmla="*/ 207 h 8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516079" h="874800">
                <a:moveTo>
                  <a:pt x="0" y="207"/>
                </a:moveTo>
                <a:lnTo>
                  <a:pt x="6516079" y="0"/>
                </a:lnTo>
                <a:lnTo>
                  <a:pt x="6516079" y="874800"/>
                </a:lnTo>
                <a:lnTo>
                  <a:pt x="532903" y="874800"/>
                </a:lnTo>
                <a:lnTo>
                  <a:pt x="509661" y="775877"/>
                </a:lnTo>
                <a:lnTo>
                  <a:pt x="462893" y="660067"/>
                </a:lnTo>
                <a:lnTo>
                  <a:pt x="406772" y="552529"/>
                </a:lnTo>
                <a:lnTo>
                  <a:pt x="341297" y="451885"/>
                </a:lnTo>
                <a:lnTo>
                  <a:pt x="266469" y="356755"/>
                </a:lnTo>
                <a:lnTo>
                  <a:pt x="183624" y="269898"/>
                </a:lnTo>
                <a:lnTo>
                  <a:pt x="94097" y="189934"/>
                </a:lnTo>
                <a:lnTo>
                  <a:pt x="0" y="119445"/>
                </a:lnTo>
                <a:lnTo>
                  <a:pt x="0" y="20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" name="자유형: 도형 41">
            <a:extLst>
              <a:ext uri="{FF2B5EF4-FFF2-40B4-BE49-F238E27FC236}">
                <a16:creationId xmlns:a16="http://schemas.microsoft.com/office/drawing/2014/main" id="{3FAFAB69-7A81-4D97-99FE-6F069E725D7C}"/>
              </a:ext>
            </a:extLst>
          </p:cNvPr>
          <p:cNvSpPr/>
          <p:nvPr/>
        </p:nvSpPr>
        <p:spPr>
          <a:xfrm>
            <a:off x="5358023" y="2888983"/>
            <a:ext cx="5952955" cy="874800"/>
          </a:xfrm>
          <a:custGeom>
            <a:avLst/>
            <a:gdLst>
              <a:gd name="connsiteX0" fmla="*/ 4728955 w 5952955"/>
              <a:gd name="connsiteY0" fmla="*/ 0 h 874800"/>
              <a:gd name="connsiteX1" fmla="*/ 5952955 w 5952955"/>
              <a:gd name="connsiteY1" fmla="*/ 0 h 874800"/>
              <a:gd name="connsiteX2" fmla="*/ 5952955 w 5952955"/>
              <a:gd name="connsiteY2" fmla="*/ 874800 h 874800"/>
              <a:gd name="connsiteX3" fmla="*/ 4728956 w 5952955"/>
              <a:gd name="connsiteY3" fmla="*/ 874800 h 874800"/>
              <a:gd name="connsiteX4" fmla="*/ 4728955 w 5952955"/>
              <a:gd name="connsiteY4" fmla="*/ 874800 h 874800"/>
              <a:gd name="connsiteX5" fmla="*/ 285146 w 5952955"/>
              <a:gd name="connsiteY5" fmla="*/ 874800 h 874800"/>
              <a:gd name="connsiteX6" fmla="*/ 232487 w 5952955"/>
              <a:gd name="connsiteY6" fmla="*/ 820467 h 874800"/>
              <a:gd name="connsiteX7" fmla="*/ 181711 w 5952955"/>
              <a:gd name="connsiteY7" fmla="*/ 759805 h 874800"/>
              <a:gd name="connsiteX8" fmla="*/ 133607 w 5952955"/>
              <a:gd name="connsiteY8" fmla="*/ 700521 h 874800"/>
              <a:gd name="connsiteX9" fmla="*/ 89512 w 5952955"/>
              <a:gd name="connsiteY9" fmla="*/ 632965 h 874800"/>
              <a:gd name="connsiteX10" fmla="*/ 53434 w 5952955"/>
              <a:gd name="connsiteY10" fmla="*/ 559895 h 874800"/>
              <a:gd name="connsiteX11" fmla="*/ 33391 w 5952955"/>
              <a:gd name="connsiteY11" fmla="*/ 499232 h 874800"/>
              <a:gd name="connsiteX12" fmla="*/ 26710 w 5952955"/>
              <a:gd name="connsiteY12" fmla="*/ 439949 h 874800"/>
              <a:gd name="connsiteX13" fmla="*/ 26710 w 5952955"/>
              <a:gd name="connsiteY13" fmla="*/ 376529 h 874800"/>
              <a:gd name="connsiteX14" fmla="*/ 28046 w 5952955"/>
              <a:gd name="connsiteY14" fmla="*/ 308973 h 874800"/>
              <a:gd name="connsiteX15" fmla="*/ 30718 w 5952955"/>
              <a:gd name="connsiteY15" fmla="*/ 241417 h 874800"/>
              <a:gd name="connsiteX16" fmla="*/ 28046 w 5952955"/>
              <a:gd name="connsiteY16" fmla="*/ 168346 h 874800"/>
              <a:gd name="connsiteX17" fmla="*/ 21365 w 5952955"/>
              <a:gd name="connsiteY17" fmla="*/ 91140 h 874800"/>
              <a:gd name="connsiteX18" fmla="*/ 0 w 5952955"/>
              <a:gd name="connsiteY18" fmla="*/ 207 h 874800"/>
              <a:gd name="connsiteX19" fmla="*/ 4728955 w 5952955"/>
              <a:gd name="connsiteY19" fmla="*/ 207 h 874800"/>
              <a:gd name="connsiteX0" fmla="*/ 4728955 w 5952955"/>
              <a:gd name="connsiteY0" fmla="*/ 207 h 874800"/>
              <a:gd name="connsiteX1" fmla="*/ 5952955 w 5952955"/>
              <a:gd name="connsiteY1" fmla="*/ 0 h 874800"/>
              <a:gd name="connsiteX2" fmla="*/ 5952955 w 5952955"/>
              <a:gd name="connsiteY2" fmla="*/ 874800 h 874800"/>
              <a:gd name="connsiteX3" fmla="*/ 4728956 w 5952955"/>
              <a:gd name="connsiteY3" fmla="*/ 874800 h 874800"/>
              <a:gd name="connsiteX4" fmla="*/ 4728955 w 5952955"/>
              <a:gd name="connsiteY4" fmla="*/ 874800 h 874800"/>
              <a:gd name="connsiteX5" fmla="*/ 285146 w 5952955"/>
              <a:gd name="connsiteY5" fmla="*/ 874800 h 874800"/>
              <a:gd name="connsiteX6" fmla="*/ 232487 w 5952955"/>
              <a:gd name="connsiteY6" fmla="*/ 820467 h 874800"/>
              <a:gd name="connsiteX7" fmla="*/ 181711 w 5952955"/>
              <a:gd name="connsiteY7" fmla="*/ 759805 h 874800"/>
              <a:gd name="connsiteX8" fmla="*/ 133607 w 5952955"/>
              <a:gd name="connsiteY8" fmla="*/ 700521 h 874800"/>
              <a:gd name="connsiteX9" fmla="*/ 89512 w 5952955"/>
              <a:gd name="connsiteY9" fmla="*/ 632965 h 874800"/>
              <a:gd name="connsiteX10" fmla="*/ 53434 w 5952955"/>
              <a:gd name="connsiteY10" fmla="*/ 559895 h 874800"/>
              <a:gd name="connsiteX11" fmla="*/ 33391 w 5952955"/>
              <a:gd name="connsiteY11" fmla="*/ 499232 h 874800"/>
              <a:gd name="connsiteX12" fmla="*/ 26710 w 5952955"/>
              <a:gd name="connsiteY12" fmla="*/ 439949 h 874800"/>
              <a:gd name="connsiteX13" fmla="*/ 26710 w 5952955"/>
              <a:gd name="connsiteY13" fmla="*/ 376529 h 874800"/>
              <a:gd name="connsiteX14" fmla="*/ 28046 w 5952955"/>
              <a:gd name="connsiteY14" fmla="*/ 308973 h 874800"/>
              <a:gd name="connsiteX15" fmla="*/ 30718 w 5952955"/>
              <a:gd name="connsiteY15" fmla="*/ 241417 h 874800"/>
              <a:gd name="connsiteX16" fmla="*/ 28046 w 5952955"/>
              <a:gd name="connsiteY16" fmla="*/ 168346 h 874800"/>
              <a:gd name="connsiteX17" fmla="*/ 21365 w 5952955"/>
              <a:gd name="connsiteY17" fmla="*/ 91140 h 874800"/>
              <a:gd name="connsiteX18" fmla="*/ 0 w 5952955"/>
              <a:gd name="connsiteY18" fmla="*/ 207 h 874800"/>
              <a:gd name="connsiteX19" fmla="*/ 4728955 w 5952955"/>
              <a:gd name="connsiteY19" fmla="*/ 207 h 874800"/>
              <a:gd name="connsiteX0" fmla="*/ 0 w 5952955"/>
              <a:gd name="connsiteY0" fmla="*/ 207 h 874800"/>
              <a:gd name="connsiteX1" fmla="*/ 5952955 w 5952955"/>
              <a:gd name="connsiteY1" fmla="*/ 0 h 874800"/>
              <a:gd name="connsiteX2" fmla="*/ 5952955 w 5952955"/>
              <a:gd name="connsiteY2" fmla="*/ 874800 h 874800"/>
              <a:gd name="connsiteX3" fmla="*/ 4728956 w 5952955"/>
              <a:gd name="connsiteY3" fmla="*/ 874800 h 874800"/>
              <a:gd name="connsiteX4" fmla="*/ 4728955 w 5952955"/>
              <a:gd name="connsiteY4" fmla="*/ 874800 h 874800"/>
              <a:gd name="connsiteX5" fmla="*/ 285146 w 5952955"/>
              <a:gd name="connsiteY5" fmla="*/ 874800 h 874800"/>
              <a:gd name="connsiteX6" fmla="*/ 232487 w 5952955"/>
              <a:gd name="connsiteY6" fmla="*/ 820467 h 874800"/>
              <a:gd name="connsiteX7" fmla="*/ 181711 w 5952955"/>
              <a:gd name="connsiteY7" fmla="*/ 759805 h 874800"/>
              <a:gd name="connsiteX8" fmla="*/ 133607 w 5952955"/>
              <a:gd name="connsiteY8" fmla="*/ 700521 h 874800"/>
              <a:gd name="connsiteX9" fmla="*/ 89512 w 5952955"/>
              <a:gd name="connsiteY9" fmla="*/ 632965 h 874800"/>
              <a:gd name="connsiteX10" fmla="*/ 53434 w 5952955"/>
              <a:gd name="connsiteY10" fmla="*/ 559895 h 874800"/>
              <a:gd name="connsiteX11" fmla="*/ 33391 w 5952955"/>
              <a:gd name="connsiteY11" fmla="*/ 499232 h 874800"/>
              <a:gd name="connsiteX12" fmla="*/ 26710 w 5952955"/>
              <a:gd name="connsiteY12" fmla="*/ 439949 h 874800"/>
              <a:gd name="connsiteX13" fmla="*/ 26710 w 5952955"/>
              <a:gd name="connsiteY13" fmla="*/ 376529 h 874800"/>
              <a:gd name="connsiteX14" fmla="*/ 28046 w 5952955"/>
              <a:gd name="connsiteY14" fmla="*/ 308973 h 874800"/>
              <a:gd name="connsiteX15" fmla="*/ 30718 w 5952955"/>
              <a:gd name="connsiteY15" fmla="*/ 241417 h 874800"/>
              <a:gd name="connsiteX16" fmla="*/ 28046 w 5952955"/>
              <a:gd name="connsiteY16" fmla="*/ 168346 h 874800"/>
              <a:gd name="connsiteX17" fmla="*/ 21365 w 5952955"/>
              <a:gd name="connsiteY17" fmla="*/ 91140 h 874800"/>
              <a:gd name="connsiteX18" fmla="*/ 0 w 5952955"/>
              <a:gd name="connsiteY18" fmla="*/ 207 h 874800"/>
              <a:gd name="connsiteX0" fmla="*/ 0 w 5952955"/>
              <a:gd name="connsiteY0" fmla="*/ 207 h 874800"/>
              <a:gd name="connsiteX1" fmla="*/ 5952955 w 5952955"/>
              <a:gd name="connsiteY1" fmla="*/ 0 h 874800"/>
              <a:gd name="connsiteX2" fmla="*/ 5952955 w 5952955"/>
              <a:gd name="connsiteY2" fmla="*/ 874800 h 874800"/>
              <a:gd name="connsiteX3" fmla="*/ 4728956 w 5952955"/>
              <a:gd name="connsiteY3" fmla="*/ 874800 h 874800"/>
              <a:gd name="connsiteX4" fmla="*/ 285146 w 5952955"/>
              <a:gd name="connsiteY4" fmla="*/ 874800 h 874800"/>
              <a:gd name="connsiteX5" fmla="*/ 232487 w 5952955"/>
              <a:gd name="connsiteY5" fmla="*/ 820467 h 874800"/>
              <a:gd name="connsiteX6" fmla="*/ 181711 w 5952955"/>
              <a:gd name="connsiteY6" fmla="*/ 759805 h 874800"/>
              <a:gd name="connsiteX7" fmla="*/ 133607 w 5952955"/>
              <a:gd name="connsiteY7" fmla="*/ 700521 h 874800"/>
              <a:gd name="connsiteX8" fmla="*/ 89512 w 5952955"/>
              <a:gd name="connsiteY8" fmla="*/ 632965 h 874800"/>
              <a:gd name="connsiteX9" fmla="*/ 53434 w 5952955"/>
              <a:gd name="connsiteY9" fmla="*/ 559895 h 874800"/>
              <a:gd name="connsiteX10" fmla="*/ 33391 w 5952955"/>
              <a:gd name="connsiteY10" fmla="*/ 499232 h 874800"/>
              <a:gd name="connsiteX11" fmla="*/ 26710 w 5952955"/>
              <a:gd name="connsiteY11" fmla="*/ 439949 h 874800"/>
              <a:gd name="connsiteX12" fmla="*/ 26710 w 5952955"/>
              <a:gd name="connsiteY12" fmla="*/ 376529 h 874800"/>
              <a:gd name="connsiteX13" fmla="*/ 28046 w 5952955"/>
              <a:gd name="connsiteY13" fmla="*/ 308973 h 874800"/>
              <a:gd name="connsiteX14" fmla="*/ 30718 w 5952955"/>
              <a:gd name="connsiteY14" fmla="*/ 241417 h 874800"/>
              <a:gd name="connsiteX15" fmla="*/ 28046 w 5952955"/>
              <a:gd name="connsiteY15" fmla="*/ 168346 h 874800"/>
              <a:gd name="connsiteX16" fmla="*/ 21365 w 5952955"/>
              <a:gd name="connsiteY16" fmla="*/ 91140 h 874800"/>
              <a:gd name="connsiteX17" fmla="*/ 0 w 5952955"/>
              <a:gd name="connsiteY17" fmla="*/ 207 h 874800"/>
              <a:gd name="connsiteX0" fmla="*/ 0 w 5952955"/>
              <a:gd name="connsiteY0" fmla="*/ 207 h 874800"/>
              <a:gd name="connsiteX1" fmla="*/ 5952955 w 5952955"/>
              <a:gd name="connsiteY1" fmla="*/ 0 h 874800"/>
              <a:gd name="connsiteX2" fmla="*/ 5952955 w 5952955"/>
              <a:gd name="connsiteY2" fmla="*/ 874800 h 874800"/>
              <a:gd name="connsiteX3" fmla="*/ 285146 w 5952955"/>
              <a:gd name="connsiteY3" fmla="*/ 874800 h 874800"/>
              <a:gd name="connsiteX4" fmla="*/ 232487 w 5952955"/>
              <a:gd name="connsiteY4" fmla="*/ 820467 h 874800"/>
              <a:gd name="connsiteX5" fmla="*/ 181711 w 5952955"/>
              <a:gd name="connsiteY5" fmla="*/ 759805 h 874800"/>
              <a:gd name="connsiteX6" fmla="*/ 133607 w 5952955"/>
              <a:gd name="connsiteY6" fmla="*/ 700521 h 874800"/>
              <a:gd name="connsiteX7" fmla="*/ 89512 w 5952955"/>
              <a:gd name="connsiteY7" fmla="*/ 632965 h 874800"/>
              <a:gd name="connsiteX8" fmla="*/ 53434 w 5952955"/>
              <a:gd name="connsiteY8" fmla="*/ 559895 h 874800"/>
              <a:gd name="connsiteX9" fmla="*/ 33391 w 5952955"/>
              <a:gd name="connsiteY9" fmla="*/ 499232 h 874800"/>
              <a:gd name="connsiteX10" fmla="*/ 26710 w 5952955"/>
              <a:gd name="connsiteY10" fmla="*/ 439949 h 874800"/>
              <a:gd name="connsiteX11" fmla="*/ 26710 w 5952955"/>
              <a:gd name="connsiteY11" fmla="*/ 376529 h 874800"/>
              <a:gd name="connsiteX12" fmla="*/ 28046 w 5952955"/>
              <a:gd name="connsiteY12" fmla="*/ 308973 h 874800"/>
              <a:gd name="connsiteX13" fmla="*/ 30718 w 5952955"/>
              <a:gd name="connsiteY13" fmla="*/ 241417 h 874800"/>
              <a:gd name="connsiteX14" fmla="*/ 28046 w 5952955"/>
              <a:gd name="connsiteY14" fmla="*/ 168346 h 874800"/>
              <a:gd name="connsiteX15" fmla="*/ 21365 w 5952955"/>
              <a:gd name="connsiteY15" fmla="*/ 91140 h 874800"/>
              <a:gd name="connsiteX16" fmla="*/ 0 w 5952955"/>
              <a:gd name="connsiteY16" fmla="*/ 207 h 8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952955" h="874800">
                <a:moveTo>
                  <a:pt x="0" y="207"/>
                </a:moveTo>
                <a:lnTo>
                  <a:pt x="5952955" y="0"/>
                </a:lnTo>
                <a:lnTo>
                  <a:pt x="5952955" y="874800"/>
                </a:lnTo>
                <a:lnTo>
                  <a:pt x="285146" y="874800"/>
                </a:lnTo>
                <a:lnTo>
                  <a:pt x="232487" y="820467"/>
                </a:lnTo>
                <a:lnTo>
                  <a:pt x="181711" y="759805"/>
                </a:lnTo>
                <a:lnTo>
                  <a:pt x="133607" y="700521"/>
                </a:lnTo>
                <a:lnTo>
                  <a:pt x="89512" y="632965"/>
                </a:lnTo>
                <a:lnTo>
                  <a:pt x="53434" y="559895"/>
                </a:lnTo>
                <a:lnTo>
                  <a:pt x="33391" y="499232"/>
                </a:lnTo>
                <a:lnTo>
                  <a:pt x="26710" y="439949"/>
                </a:lnTo>
                <a:lnTo>
                  <a:pt x="26710" y="376529"/>
                </a:lnTo>
                <a:cubicBezTo>
                  <a:pt x="27155" y="354010"/>
                  <a:pt x="27601" y="331492"/>
                  <a:pt x="28046" y="308973"/>
                </a:cubicBezTo>
                <a:lnTo>
                  <a:pt x="30718" y="241417"/>
                </a:lnTo>
                <a:cubicBezTo>
                  <a:pt x="29827" y="217060"/>
                  <a:pt x="28937" y="192703"/>
                  <a:pt x="28046" y="168346"/>
                </a:cubicBezTo>
                <a:lnTo>
                  <a:pt x="21365" y="91140"/>
                </a:lnTo>
                <a:lnTo>
                  <a:pt x="0" y="20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" name="자유형: 도형 42">
            <a:extLst>
              <a:ext uri="{FF2B5EF4-FFF2-40B4-BE49-F238E27FC236}">
                <a16:creationId xmlns:a16="http://schemas.microsoft.com/office/drawing/2014/main" id="{DD96DDE0-AB48-479A-9968-C49EFC873451}"/>
              </a:ext>
            </a:extLst>
          </p:cNvPr>
          <p:cNvSpPr/>
          <p:nvPr/>
        </p:nvSpPr>
        <p:spPr>
          <a:xfrm>
            <a:off x="5474135" y="3892198"/>
            <a:ext cx="5836840" cy="874800"/>
          </a:xfrm>
          <a:custGeom>
            <a:avLst/>
            <a:gdLst>
              <a:gd name="connsiteX0" fmla="*/ 4612840 w 5836840"/>
              <a:gd name="connsiteY0" fmla="*/ 0 h 874800"/>
              <a:gd name="connsiteX1" fmla="*/ 5836840 w 5836840"/>
              <a:gd name="connsiteY1" fmla="*/ 0 h 874800"/>
              <a:gd name="connsiteX2" fmla="*/ 5836840 w 5836840"/>
              <a:gd name="connsiteY2" fmla="*/ 874800 h 874800"/>
              <a:gd name="connsiteX3" fmla="*/ 4612843 w 5836840"/>
              <a:gd name="connsiteY3" fmla="*/ 874800 h 874800"/>
              <a:gd name="connsiteX4" fmla="*/ 4612840 w 5836840"/>
              <a:gd name="connsiteY4" fmla="*/ 874800 h 874800"/>
              <a:gd name="connsiteX5" fmla="*/ 0 w 5836840"/>
              <a:gd name="connsiteY5" fmla="*/ 874800 h 874800"/>
              <a:gd name="connsiteX6" fmla="*/ 123 w 5836840"/>
              <a:gd name="connsiteY6" fmla="*/ 874708 h 874800"/>
              <a:gd name="connsiteX7" fmla="*/ 18830 w 5836840"/>
              <a:gd name="connsiteY7" fmla="*/ 855406 h 874800"/>
              <a:gd name="connsiteX8" fmla="*/ 33529 w 5836840"/>
              <a:gd name="connsiteY8" fmla="*/ 830590 h 874800"/>
              <a:gd name="connsiteX9" fmla="*/ 38873 w 5836840"/>
              <a:gd name="connsiteY9" fmla="*/ 803016 h 874800"/>
              <a:gd name="connsiteX10" fmla="*/ 36201 w 5836840"/>
              <a:gd name="connsiteY10" fmla="*/ 775442 h 874800"/>
              <a:gd name="connsiteX11" fmla="*/ 26847 w 5836840"/>
              <a:gd name="connsiteY11" fmla="*/ 749247 h 874800"/>
              <a:gd name="connsiteX12" fmla="*/ 14822 w 5836840"/>
              <a:gd name="connsiteY12" fmla="*/ 727188 h 874800"/>
              <a:gd name="connsiteX13" fmla="*/ 6804 w 5836840"/>
              <a:gd name="connsiteY13" fmla="*/ 705129 h 874800"/>
              <a:gd name="connsiteX14" fmla="*/ 45554 w 5836840"/>
              <a:gd name="connsiteY14" fmla="*/ 677555 h 874800"/>
              <a:gd name="connsiteX15" fmla="*/ 72279 w 5836840"/>
              <a:gd name="connsiteY15" fmla="*/ 649981 h 874800"/>
              <a:gd name="connsiteX16" fmla="*/ 86977 w 5836840"/>
              <a:gd name="connsiteY16" fmla="*/ 622408 h 874800"/>
              <a:gd name="connsiteX17" fmla="*/ 89650 w 5836840"/>
              <a:gd name="connsiteY17" fmla="*/ 592076 h 874800"/>
              <a:gd name="connsiteX18" fmla="*/ 85641 w 5836840"/>
              <a:gd name="connsiteY18" fmla="*/ 564503 h 874800"/>
              <a:gd name="connsiteX19" fmla="*/ 74951 w 5836840"/>
              <a:gd name="connsiteY19" fmla="*/ 534171 h 874800"/>
              <a:gd name="connsiteX20" fmla="*/ 60253 w 5836840"/>
              <a:gd name="connsiteY20" fmla="*/ 503840 h 874800"/>
              <a:gd name="connsiteX21" fmla="*/ 44218 w 5836840"/>
              <a:gd name="connsiteY21" fmla="*/ 473509 h 874800"/>
              <a:gd name="connsiteX22" fmla="*/ 29520 w 5836840"/>
              <a:gd name="connsiteY22" fmla="*/ 441799 h 874800"/>
              <a:gd name="connsiteX23" fmla="*/ 14822 w 5836840"/>
              <a:gd name="connsiteY23" fmla="*/ 411468 h 874800"/>
              <a:gd name="connsiteX24" fmla="*/ 6804 w 5836840"/>
              <a:gd name="connsiteY24" fmla="*/ 378379 h 874800"/>
              <a:gd name="connsiteX25" fmla="*/ 33529 w 5836840"/>
              <a:gd name="connsiteY25" fmla="*/ 353563 h 874800"/>
              <a:gd name="connsiteX26" fmla="*/ 70943 w 5836840"/>
              <a:gd name="connsiteY26" fmla="*/ 334261 h 874800"/>
              <a:gd name="connsiteX27" fmla="*/ 112365 w 5836840"/>
              <a:gd name="connsiteY27" fmla="*/ 316338 h 874800"/>
              <a:gd name="connsiteX28" fmla="*/ 155124 w 5836840"/>
              <a:gd name="connsiteY28" fmla="*/ 301173 h 874800"/>
              <a:gd name="connsiteX29" fmla="*/ 199219 w 5836840"/>
              <a:gd name="connsiteY29" fmla="*/ 286007 h 874800"/>
              <a:gd name="connsiteX30" fmla="*/ 243314 w 5836840"/>
              <a:gd name="connsiteY30" fmla="*/ 270841 h 874800"/>
              <a:gd name="connsiteX31" fmla="*/ 284737 w 5836840"/>
              <a:gd name="connsiteY31" fmla="*/ 252918 h 874800"/>
              <a:gd name="connsiteX32" fmla="*/ 318143 w 5836840"/>
              <a:gd name="connsiteY32" fmla="*/ 233617 h 874800"/>
              <a:gd name="connsiteX33" fmla="*/ 347539 w 5836840"/>
              <a:gd name="connsiteY33" fmla="*/ 206043 h 874800"/>
              <a:gd name="connsiteX34" fmla="*/ 364910 w 5836840"/>
              <a:gd name="connsiteY34" fmla="*/ 172954 h 874800"/>
              <a:gd name="connsiteX35" fmla="*/ 371591 w 5836840"/>
              <a:gd name="connsiteY35" fmla="*/ 138487 h 874800"/>
              <a:gd name="connsiteX36" fmla="*/ 366246 w 5836840"/>
              <a:gd name="connsiteY36" fmla="*/ 105399 h 874800"/>
              <a:gd name="connsiteX37" fmla="*/ 354220 w 5836840"/>
              <a:gd name="connsiteY37" fmla="*/ 75067 h 874800"/>
              <a:gd name="connsiteX38" fmla="*/ 335513 w 5836840"/>
              <a:gd name="connsiteY38" fmla="*/ 50251 h 874800"/>
              <a:gd name="connsiteX39" fmla="*/ 312798 w 5836840"/>
              <a:gd name="connsiteY39" fmla="*/ 25434 h 874800"/>
              <a:gd name="connsiteX40" fmla="*/ 291418 w 5836840"/>
              <a:gd name="connsiteY40" fmla="*/ 4754 h 874800"/>
              <a:gd name="connsiteX41" fmla="*/ 286644 w 5836840"/>
              <a:gd name="connsiteY41" fmla="*/ 207 h 874800"/>
              <a:gd name="connsiteX42" fmla="*/ 4612840 w 5836840"/>
              <a:gd name="connsiteY42" fmla="*/ 207 h 874800"/>
              <a:gd name="connsiteX0" fmla="*/ 4612840 w 5836840"/>
              <a:gd name="connsiteY0" fmla="*/ 207 h 874800"/>
              <a:gd name="connsiteX1" fmla="*/ 5836840 w 5836840"/>
              <a:gd name="connsiteY1" fmla="*/ 0 h 874800"/>
              <a:gd name="connsiteX2" fmla="*/ 5836840 w 5836840"/>
              <a:gd name="connsiteY2" fmla="*/ 874800 h 874800"/>
              <a:gd name="connsiteX3" fmla="*/ 4612843 w 5836840"/>
              <a:gd name="connsiteY3" fmla="*/ 874800 h 874800"/>
              <a:gd name="connsiteX4" fmla="*/ 4612840 w 5836840"/>
              <a:gd name="connsiteY4" fmla="*/ 874800 h 874800"/>
              <a:gd name="connsiteX5" fmla="*/ 0 w 5836840"/>
              <a:gd name="connsiteY5" fmla="*/ 874800 h 874800"/>
              <a:gd name="connsiteX6" fmla="*/ 123 w 5836840"/>
              <a:gd name="connsiteY6" fmla="*/ 874708 h 874800"/>
              <a:gd name="connsiteX7" fmla="*/ 18830 w 5836840"/>
              <a:gd name="connsiteY7" fmla="*/ 855406 h 874800"/>
              <a:gd name="connsiteX8" fmla="*/ 33529 w 5836840"/>
              <a:gd name="connsiteY8" fmla="*/ 830590 h 874800"/>
              <a:gd name="connsiteX9" fmla="*/ 38873 w 5836840"/>
              <a:gd name="connsiteY9" fmla="*/ 803016 h 874800"/>
              <a:gd name="connsiteX10" fmla="*/ 36201 w 5836840"/>
              <a:gd name="connsiteY10" fmla="*/ 775442 h 874800"/>
              <a:gd name="connsiteX11" fmla="*/ 26847 w 5836840"/>
              <a:gd name="connsiteY11" fmla="*/ 749247 h 874800"/>
              <a:gd name="connsiteX12" fmla="*/ 14822 w 5836840"/>
              <a:gd name="connsiteY12" fmla="*/ 727188 h 874800"/>
              <a:gd name="connsiteX13" fmla="*/ 6804 w 5836840"/>
              <a:gd name="connsiteY13" fmla="*/ 705129 h 874800"/>
              <a:gd name="connsiteX14" fmla="*/ 45554 w 5836840"/>
              <a:gd name="connsiteY14" fmla="*/ 677555 h 874800"/>
              <a:gd name="connsiteX15" fmla="*/ 72279 w 5836840"/>
              <a:gd name="connsiteY15" fmla="*/ 649981 h 874800"/>
              <a:gd name="connsiteX16" fmla="*/ 86977 w 5836840"/>
              <a:gd name="connsiteY16" fmla="*/ 622408 h 874800"/>
              <a:gd name="connsiteX17" fmla="*/ 89650 w 5836840"/>
              <a:gd name="connsiteY17" fmla="*/ 592076 h 874800"/>
              <a:gd name="connsiteX18" fmla="*/ 85641 w 5836840"/>
              <a:gd name="connsiteY18" fmla="*/ 564503 h 874800"/>
              <a:gd name="connsiteX19" fmla="*/ 74951 w 5836840"/>
              <a:gd name="connsiteY19" fmla="*/ 534171 h 874800"/>
              <a:gd name="connsiteX20" fmla="*/ 60253 w 5836840"/>
              <a:gd name="connsiteY20" fmla="*/ 503840 h 874800"/>
              <a:gd name="connsiteX21" fmla="*/ 44218 w 5836840"/>
              <a:gd name="connsiteY21" fmla="*/ 473509 h 874800"/>
              <a:gd name="connsiteX22" fmla="*/ 29520 w 5836840"/>
              <a:gd name="connsiteY22" fmla="*/ 441799 h 874800"/>
              <a:gd name="connsiteX23" fmla="*/ 14822 w 5836840"/>
              <a:gd name="connsiteY23" fmla="*/ 411468 h 874800"/>
              <a:gd name="connsiteX24" fmla="*/ 6804 w 5836840"/>
              <a:gd name="connsiteY24" fmla="*/ 378379 h 874800"/>
              <a:gd name="connsiteX25" fmla="*/ 33529 w 5836840"/>
              <a:gd name="connsiteY25" fmla="*/ 353563 h 874800"/>
              <a:gd name="connsiteX26" fmla="*/ 70943 w 5836840"/>
              <a:gd name="connsiteY26" fmla="*/ 334261 h 874800"/>
              <a:gd name="connsiteX27" fmla="*/ 112365 w 5836840"/>
              <a:gd name="connsiteY27" fmla="*/ 316338 h 874800"/>
              <a:gd name="connsiteX28" fmla="*/ 155124 w 5836840"/>
              <a:gd name="connsiteY28" fmla="*/ 301173 h 874800"/>
              <a:gd name="connsiteX29" fmla="*/ 199219 w 5836840"/>
              <a:gd name="connsiteY29" fmla="*/ 286007 h 874800"/>
              <a:gd name="connsiteX30" fmla="*/ 243314 w 5836840"/>
              <a:gd name="connsiteY30" fmla="*/ 270841 h 874800"/>
              <a:gd name="connsiteX31" fmla="*/ 284737 w 5836840"/>
              <a:gd name="connsiteY31" fmla="*/ 252918 h 874800"/>
              <a:gd name="connsiteX32" fmla="*/ 318143 w 5836840"/>
              <a:gd name="connsiteY32" fmla="*/ 233617 h 874800"/>
              <a:gd name="connsiteX33" fmla="*/ 347539 w 5836840"/>
              <a:gd name="connsiteY33" fmla="*/ 206043 h 874800"/>
              <a:gd name="connsiteX34" fmla="*/ 364910 w 5836840"/>
              <a:gd name="connsiteY34" fmla="*/ 172954 h 874800"/>
              <a:gd name="connsiteX35" fmla="*/ 371591 w 5836840"/>
              <a:gd name="connsiteY35" fmla="*/ 138487 h 874800"/>
              <a:gd name="connsiteX36" fmla="*/ 366246 w 5836840"/>
              <a:gd name="connsiteY36" fmla="*/ 105399 h 874800"/>
              <a:gd name="connsiteX37" fmla="*/ 354220 w 5836840"/>
              <a:gd name="connsiteY37" fmla="*/ 75067 h 874800"/>
              <a:gd name="connsiteX38" fmla="*/ 335513 w 5836840"/>
              <a:gd name="connsiteY38" fmla="*/ 50251 h 874800"/>
              <a:gd name="connsiteX39" fmla="*/ 312798 w 5836840"/>
              <a:gd name="connsiteY39" fmla="*/ 25434 h 874800"/>
              <a:gd name="connsiteX40" fmla="*/ 291418 w 5836840"/>
              <a:gd name="connsiteY40" fmla="*/ 4754 h 874800"/>
              <a:gd name="connsiteX41" fmla="*/ 286644 w 5836840"/>
              <a:gd name="connsiteY41" fmla="*/ 207 h 874800"/>
              <a:gd name="connsiteX42" fmla="*/ 4612840 w 5836840"/>
              <a:gd name="connsiteY42" fmla="*/ 207 h 874800"/>
              <a:gd name="connsiteX0" fmla="*/ 286644 w 5836840"/>
              <a:gd name="connsiteY0" fmla="*/ 207 h 874800"/>
              <a:gd name="connsiteX1" fmla="*/ 5836840 w 5836840"/>
              <a:gd name="connsiteY1" fmla="*/ 0 h 874800"/>
              <a:gd name="connsiteX2" fmla="*/ 5836840 w 5836840"/>
              <a:gd name="connsiteY2" fmla="*/ 874800 h 874800"/>
              <a:gd name="connsiteX3" fmla="*/ 4612843 w 5836840"/>
              <a:gd name="connsiteY3" fmla="*/ 874800 h 874800"/>
              <a:gd name="connsiteX4" fmla="*/ 4612840 w 5836840"/>
              <a:gd name="connsiteY4" fmla="*/ 874800 h 874800"/>
              <a:gd name="connsiteX5" fmla="*/ 0 w 5836840"/>
              <a:gd name="connsiteY5" fmla="*/ 874800 h 874800"/>
              <a:gd name="connsiteX6" fmla="*/ 123 w 5836840"/>
              <a:gd name="connsiteY6" fmla="*/ 874708 h 874800"/>
              <a:gd name="connsiteX7" fmla="*/ 18830 w 5836840"/>
              <a:gd name="connsiteY7" fmla="*/ 855406 h 874800"/>
              <a:gd name="connsiteX8" fmla="*/ 33529 w 5836840"/>
              <a:gd name="connsiteY8" fmla="*/ 830590 h 874800"/>
              <a:gd name="connsiteX9" fmla="*/ 38873 w 5836840"/>
              <a:gd name="connsiteY9" fmla="*/ 803016 h 874800"/>
              <a:gd name="connsiteX10" fmla="*/ 36201 w 5836840"/>
              <a:gd name="connsiteY10" fmla="*/ 775442 h 874800"/>
              <a:gd name="connsiteX11" fmla="*/ 26847 w 5836840"/>
              <a:gd name="connsiteY11" fmla="*/ 749247 h 874800"/>
              <a:gd name="connsiteX12" fmla="*/ 14822 w 5836840"/>
              <a:gd name="connsiteY12" fmla="*/ 727188 h 874800"/>
              <a:gd name="connsiteX13" fmla="*/ 6804 w 5836840"/>
              <a:gd name="connsiteY13" fmla="*/ 705129 h 874800"/>
              <a:gd name="connsiteX14" fmla="*/ 45554 w 5836840"/>
              <a:gd name="connsiteY14" fmla="*/ 677555 h 874800"/>
              <a:gd name="connsiteX15" fmla="*/ 72279 w 5836840"/>
              <a:gd name="connsiteY15" fmla="*/ 649981 h 874800"/>
              <a:gd name="connsiteX16" fmla="*/ 86977 w 5836840"/>
              <a:gd name="connsiteY16" fmla="*/ 622408 h 874800"/>
              <a:gd name="connsiteX17" fmla="*/ 89650 w 5836840"/>
              <a:gd name="connsiteY17" fmla="*/ 592076 h 874800"/>
              <a:gd name="connsiteX18" fmla="*/ 85641 w 5836840"/>
              <a:gd name="connsiteY18" fmla="*/ 564503 h 874800"/>
              <a:gd name="connsiteX19" fmla="*/ 74951 w 5836840"/>
              <a:gd name="connsiteY19" fmla="*/ 534171 h 874800"/>
              <a:gd name="connsiteX20" fmla="*/ 60253 w 5836840"/>
              <a:gd name="connsiteY20" fmla="*/ 503840 h 874800"/>
              <a:gd name="connsiteX21" fmla="*/ 44218 w 5836840"/>
              <a:gd name="connsiteY21" fmla="*/ 473509 h 874800"/>
              <a:gd name="connsiteX22" fmla="*/ 29520 w 5836840"/>
              <a:gd name="connsiteY22" fmla="*/ 441799 h 874800"/>
              <a:gd name="connsiteX23" fmla="*/ 14822 w 5836840"/>
              <a:gd name="connsiteY23" fmla="*/ 411468 h 874800"/>
              <a:gd name="connsiteX24" fmla="*/ 6804 w 5836840"/>
              <a:gd name="connsiteY24" fmla="*/ 378379 h 874800"/>
              <a:gd name="connsiteX25" fmla="*/ 33529 w 5836840"/>
              <a:gd name="connsiteY25" fmla="*/ 353563 h 874800"/>
              <a:gd name="connsiteX26" fmla="*/ 70943 w 5836840"/>
              <a:gd name="connsiteY26" fmla="*/ 334261 h 874800"/>
              <a:gd name="connsiteX27" fmla="*/ 112365 w 5836840"/>
              <a:gd name="connsiteY27" fmla="*/ 316338 h 874800"/>
              <a:gd name="connsiteX28" fmla="*/ 155124 w 5836840"/>
              <a:gd name="connsiteY28" fmla="*/ 301173 h 874800"/>
              <a:gd name="connsiteX29" fmla="*/ 199219 w 5836840"/>
              <a:gd name="connsiteY29" fmla="*/ 286007 h 874800"/>
              <a:gd name="connsiteX30" fmla="*/ 243314 w 5836840"/>
              <a:gd name="connsiteY30" fmla="*/ 270841 h 874800"/>
              <a:gd name="connsiteX31" fmla="*/ 284737 w 5836840"/>
              <a:gd name="connsiteY31" fmla="*/ 252918 h 874800"/>
              <a:gd name="connsiteX32" fmla="*/ 318143 w 5836840"/>
              <a:gd name="connsiteY32" fmla="*/ 233617 h 874800"/>
              <a:gd name="connsiteX33" fmla="*/ 347539 w 5836840"/>
              <a:gd name="connsiteY33" fmla="*/ 206043 h 874800"/>
              <a:gd name="connsiteX34" fmla="*/ 364910 w 5836840"/>
              <a:gd name="connsiteY34" fmla="*/ 172954 h 874800"/>
              <a:gd name="connsiteX35" fmla="*/ 371591 w 5836840"/>
              <a:gd name="connsiteY35" fmla="*/ 138487 h 874800"/>
              <a:gd name="connsiteX36" fmla="*/ 366246 w 5836840"/>
              <a:gd name="connsiteY36" fmla="*/ 105399 h 874800"/>
              <a:gd name="connsiteX37" fmla="*/ 354220 w 5836840"/>
              <a:gd name="connsiteY37" fmla="*/ 75067 h 874800"/>
              <a:gd name="connsiteX38" fmla="*/ 335513 w 5836840"/>
              <a:gd name="connsiteY38" fmla="*/ 50251 h 874800"/>
              <a:gd name="connsiteX39" fmla="*/ 312798 w 5836840"/>
              <a:gd name="connsiteY39" fmla="*/ 25434 h 874800"/>
              <a:gd name="connsiteX40" fmla="*/ 291418 w 5836840"/>
              <a:gd name="connsiteY40" fmla="*/ 4754 h 874800"/>
              <a:gd name="connsiteX41" fmla="*/ 286644 w 5836840"/>
              <a:gd name="connsiteY41" fmla="*/ 207 h 874800"/>
              <a:gd name="connsiteX0" fmla="*/ 286644 w 5836840"/>
              <a:gd name="connsiteY0" fmla="*/ 207 h 874800"/>
              <a:gd name="connsiteX1" fmla="*/ 5836840 w 5836840"/>
              <a:gd name="connsiteY1" fmla="*/ 0 h 874800"/>
              <a:gd name="connsiteX2" fmla="*/ 5836840 w 5836840"/>
              <a:gd name="connsiteY2" fmla="*/ 874800 h 874800"/>
              <a:gd name="connsiteX3" fmla="*/ 4612843 w 5836840"/>
              <a:gd name="connsiteY3" fmla="*/ 874800 h 874800"/>
              <a:gd name="connsiteX4" fmla="*/ 0 w 5836840"/>
              <a:gd name="connsiteY4" fmla="*/ 874800 h 874800"/>
              <a:gd name="connsiteX5" fmla="*/ 123 w 5836840"/>
              <a:gd name="connsiteY5" fmla="*/ 874708 h 874800"/>
              <a:gd name="connsiteX6" fmla="*/ 18830 w 5836840"/>
              <a:gd name="connsiteY6" fmla="*/ 855406 h 874800"/>
              <a:gd name="connsiteX7" fmla="*/ 33529 w 5836840"/>
              <a:gd name="connsiteY7" fmla="*/ 830590 h 874800"/>
              <a:gd name="connsiteX8" fmla="*/ 38873 w 5836840"/>
              <a:gd name="connsiteY8" fmla="*/ 803016 h 874800"/>
              <a:gd name="connsiteX9" fmla="*/ 36201 w 5836840"/>
              <a:gd name="connsiteY9" fmla="*/ 775442 h 874800"/>
              <a:gd name="connsiteX10" fmla="*/ 26847 w 5836840"/>
              <a:gd name="connsiteY10" fmla="*/ 749247 h 874800"/>
              <a:gd name="connsiteX11" fmla="*/ 14822 w 5836840"/>
              <a:gd name="connsiteY11" fmla="*/ 727188 h 874800"/>
              <a:gd name="connsiteX12" fmla="*/ 6804 w 5836840"/>
              <a:gd name="connsiteY12" fmla="*/ 705129 h 874800"/>
              <a:gd name="connsiteX13" fmla="*/ 45554 w 5836840"/>
              <a:gd name="connsiteY13" fmla="*/ 677555 h 874800"/>
              <a:gd name="connsiteX14" fmla="*/ 72279 w 5836840"/>
              <a:gd name="connsiteY14" fmla="*/ 649981 h 874800"/>
              <a:gd name="connsiteX15" fmla="*/ 86977 w 5836840"/>
              <a:gd name="connsiteY15" fmla="*/ 622408 h 874800"/>
              <a:gd name="connsiteX16" fmla="*/ 89650 w 5836840"/>
              <a:gd name="connsiteY16" fmla="*/ 592076 h 874800"/>
              <a:gd name="connsiteX17" fmla="*/ 85641 w 5836840"/>
              <a:gd name="connsiteY17" fmla="*/ 564503 h 874800"/>
              <a:gd name="connsiteX18" fmla="*/ 74951 w 5836840"/>
              <a:gd name="connsiteY18" fmla="*/ 534171 h 874800"/>
              <a:gd name="connsiteX19" fmla="*/ 60253 w 5836840"/>
              <a:gd name="connsiteY19" fmla="*/ 503840 h 874800"/>
              <a:gd name="connsiteX20" fmla="*/ 44218 w 5836840"/>
              <a:gd name="connsiteY20" fmla="*/ 473509 h 874800"/>
              <a:gd name="connsiteX21" fmla="*/ 29520 w 5836840"/>
              <a:gd name="connsiteY21" fmla="*/ 441799 h 874800"/>
              <a:gd name="connsiteX22" fmla="*/ 14822 w 5836840"/>
              <a:gd name="connsiteY22" fmla="*/ 411468 h 874800"/>
              <a:gd name="connsiteX23" fmla="*/ 6804 w 5836840"/>
              <a:gd name="connsiteY23" fmla="*/ 378379 h 874800"/>
              <a:gd name="connsiteX24" fmla="*/ 33529 w 5836840"/>
              <a:gd name="connsiteY24" fmla="*/ 353563 h 874800"/>
              <a:gd name="connsiteX25" fmla="*/ 70943 w 5836840"/>
              <a:gd name="connsiteY25" fmla="*/ 334261 h 874800"/>
              <a:gd name="connsiteX26" fmla="*/ 112365 w 5836840"/>
              <a:gd name="connsiteY26" fmla="*/ 316338 h 874800"/>
              <a:gd name="connsiteX27" fmla="*/ 155124 w 5836840"/>
              <a:gd name="connsiteY27" fmla="*/ 301173 h 874800"/>
              <a:gd name="connsiteX28" fmla="*/ 199219 w 5836840"/>
              <a:gd name="connsiteY28" fmla="*/ 286007 h 874800"/>
              <a:gd name="connsiteX29" fmla="*/ 243314 w 5836840"/>
              <a:gd name="connsiteY29" fmla="*/ 270841 h 874800"/>
              <a:gd name="connsiteX30" fmla="*/ 284737 w 5836840"/>
              <a:gd name="connsiteY30" fmla="*/ 252918 h 874800"/>
              <a:gd name="connsiteX31" fmla="*/ 318143 w 5836840"/>
              <a:gd name="connsiteY31" fmla="*/ 233617 h 874800"/>
              <a:gd name="connsiteX32" fmla="*/ 347539 w 5836840"/>
              <a:gd name="connsiteY32" fmla="*/ 206043 h 874800"/>
              <a:gd name="connsiteX33" fmla="*/ 364910 w 5836840"/>
              <a:gd name="connsiteY33" fmla="*/ 172954 h 874800"/>
              <a:gd name="connsiteX34" fmla="*/ 371591 w 5836840"/>
              <a:gd name="connsiteY34" fmla="*/ 138487 h 874800"/>
              <a:gd name="connsiteX35" fmla="*/ 366246 w 5836840"/>
              <a:gd name="connsiteY35" fmla="*/ 105399 h 874800"/>
              <a:gd name="connsiteX36" fmla="*/ 354220 w 5836840"/>
              <a:gd name="connsiteY36" fmla="*/ 75067 h 874800"/>
              <a:gd name="connsiteX37" fmla="*/ 335513 w 5836840"/>
              <a:gd name="connsiteY37" fmla="*/ 50251 h 874800"/>
              <a:gd name="connsiteX38" fmla="*/ 312798 w 5836840"/>
              <a:gd name="connsiteY38" fmla="*/ 25434 h 874800"/>
              <a:gd name="connsiteX39" fmla="*/ 291418 w 5836840"/>
              <a:gd name="connsiteY39" fmla="*/ 4754 h 874800"/>
              <a:gd name="connsiteX40" fmla="*/ 286644 w 5836840"/>
              <a:gd name="connsiteY40" fmla="*/ 207 h 874800"/>
              <a:gd name="connsiteX0" fmla="*/ 286644 w 5836840"/>
              <a:gd name="connsiteY0" fmla="*/ 207 h 874800"/>
              <a:gd name="connsiteX1" fmla="*/ 5836840 w 5836840"/>
              <a:gd name="connsiteY1" fmla="*/ 0 h 874800"/>
              <a:gd name="connsiteX2" fmla="*/ 5836840 w 5836840"/>
              <a:gd name="connsiteY2" fmla="*/ 874800 h 874800"/>
              <a:gd name="connsiteX3" fmla="*/ 0 w 5836840"/>
              <a:gd name="connsiteY3" fmla="*/ 874800 h 874800"/>
              <a:gd name="connsiteX4" fmla="*/ 123 w 5836840"/>
              <a:gd name="connsiteY4" fmla="*/ 874708 h 874800"/>
              <a:gd name="connsiteX5" fmla="*/ 18830 w 5836840"/>
              <a:gd name="connsiteY5" fmla="*/ 855406 h 874800"/>
              <a:gd name="connsiteX6" fmla="*/ 33529 w 5836840"/>
              <a:gd name="connsiteY6" fmla="*/ 830590 h 874800"/>
              <a:gd name="connsiteX7" fmla="*/ 38873 w 5836840"/>
              <a:gd name="connsiteY7" fmla="*/ 803016 h 874800"/>
              <a:gd name="connsiteX8" fmla="*/ 36201 w 5836840"/>
              <a:gd name="connsiteY8" fmla="*/ 775442 h 874800"/>
              <a:gd name="connsiteX9" fmla="*/ 26847 w 5836840"/>
              <a:gd name="connsiteY9" fmla="*/ 749247 h 874800"/>
              <a:gd name="connsiteX10" fmla="*/ 14822 w 5836840"/>
              <a:gd name="connsiteY10" fmla="*/ 727188 h 874800"/>
              <a:gd name="connsiteX11" fmla="*/ 6804 w 5836840"/>
              <a:gd name="connsiteY11" fmla="*/ 705129 h 874800"/>
              <a:gd name="connsiteX12" fmla="*/ 45554 w 5836840"/>
              <a:gd name="connsiteY12" fmla="*/ 677555 h 874800"/>
              <a:gd name="connsiteX13" fmla="*/ 72279 w 5836840"/>
              <a:gd name="connsiteY13" fmla="*/ 649981 h 874800"/>
              <a:gd name="connsiteX14" fmla="*/ 86977 w 5836840"/>
              <a:gd name="connsiteY14" fmla="*/ 622408 h 874800"/>
              <a:gd name="connsiteX15" fmla="*/ 89650 w 5836840"/>
              <a:gd name="connsiteY15" fmla="*/ 592076 h 874800"/>
              <a:gd name="connsiteX16" fmla="*/ 85641 w 5836840"/>
              <a:gd name="connsiteY16" fmla="*/ 564503 h 874800"/>
              <a:gd name="connsiteX17" fmla="*/ 74951 w 5836840"/>
              <a:gd name="connsiteY17" fmla="*/ 534171 h 874800"/>
              <a:gd name="connsiteX18" fmla="*/ 60253 w 5836840"/>
              <a:gd name="connsiteY18" fmla="*/ 503840 h 874800"/>
              <a:gd name="connsiteX19" fmla="*/ 44218 w 5836840"/>
              <a:gd name="connsiteY19" fmla="*/ 473509 h 874800"/>
              <a:gd name="connsiteX20" fmla="*/ 29520 w 5836840"/>
              <a:gd name="connsiteY20" fmla="*/ 441799 h 874800"/>
              <a:gd name="connsiteX21" fmla="*/ 14822 w 5836840"/>
              <a:gd name="connsiteY21" fmla="*/ 411468 h 874800"/>
              <a:gd name="connsiteX22" fmla="*/ 6804 w 5836840"/>
              <a:gd name="connsiteY22" fmla="*/ 378379 h 874800"/>
              <a:gd name="connsiteX23" fmla="*/ 33529 w 5836840"/>
              <a:gd name="connsiteY23" fmla="*/ 353563 h 874800"/>
              <a:gd name="connsiteX24" fmla="*/ 70943 w 5836840"/>
              <a:gd name="connsiteY24" fmla="*/ 334261 h 874800"/>
              <a:gd name="connsiteX25" fmla="*/ 112365 w 5836840"/>
              <a:gd name="connsiteY25" fmla="*/ 316338 h 874800"/>
              <a:gd name="connsiteX26" fmla="*/ 155124 w 5836840"/>
              <a:gd name="connsiteY26" fmla="*/ 301173 h 874800"/>
              <a:gd name="connsiteX27" fmla="*/ 199219 w 5836840"/>
              <a:gd name="connsiteY27" fmla="*/ 286007 h 874800"/>
              <a:gd name="connsiteX28" fmla="*/ 243314 w 5836840"/>
              <a:gd name="connsiteY28" fmla="*/ 270841 h 874800"/>
              <a:gd name="connsiteX29" fmla="*/ 284737 w 5836840"/>
              <a:gd name="connsiteY29" fmla="*/ 252918 h 874800"/>
              <a:gd name="connsiteX30" fmla="*/ 318143 w 5836840"/>
              <a:gd name="connsiteY30" fmla="*/ 233617 h 874800"/>
              <a:gd name="connsiteX31" fmla="*/ 347539 w 5836840"/>
              <a:gd name="connsiteY31" fmla="*/ 206043 h 874800"/>
              <a:gd name="connsiteX32" fmla="*/ 364910 w 5836840"/>
              <a:gd name="connsiteY32" fmla="*/ 172954 h 874800"/>
              <a:gd name="connsiteX33" fmla="*/ 371591 w 5836840"/>
              <a:gd name="connsiteY33" fmla="*/ 138487 h 874800"/>
              <a:gd name="connsiteX34" fmla="*/ 366246 w 5836840"/>
              <a:gd name="connsiteY34" fmla="*/ 105399 h 874800"/>
              <a:gd name="connsiteX35" fmla="*/ 354220 w 5836840"/>
              <a:gd name="connsiteY35" fmla="*/ 75067 h 874800"/>
              <a:gd name="connsiteX36" fmla="*/ 335513 w 5836840"/>
              <a:gd name="connsiteY36" fmla="*/ 50251 h 874800"/>
              <a:gd name="connsiteX37" fmla="*/ 312798 w 5836840"/>
              <a:gd name="connsiteY37" fmla="*/ 25434 h 874800"/>
              <a:gd name="connsiteX38" fmla="*/ 291418 w 5836840"/>
              <a:gd name="connsiteY38" fmla="*/ 4754 h 874800"/>
              <a:gd name="connsiteX39" fmla="*/ 286644 w 5836840"/>
              <a:gd name="connsiteY39" fmla="*/ 207 h 8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5836840" h="874800">
                <a:moveTo>
                  <a:pt x="286644" y="207"/>
                </a:moveTo>
                <a:lnTo>
                  <a:pt x="5836840" y="0"/>
                </a:lnTo>
                <a:lnTo>
                  <a:pt x="5836840" y="874800"/>
                </a:lnTo>
                <a:lnTo>
                  <a:pt x="0" y="874800"/>
                </a:lnTo>
                <a:lnTo>
                  <a:pt x="123" y="874708"/>
                </a:lnTo>
                <a:lnTo>
                  <a:pt x="18830" y="855406"/>
                </a:lnTo>
                <a:lnTo>
                  <a:pt x="33529" y="830590"/>
                </a:lnTo>
                <a:lnTo>
                  <a:pt x="38873" y="803016"/>
                </a:lnTo>
                <a:lnTo>
                  <a:pt x="36201" y="775442"/>
                </a:lnTo>
                <a:lnTo>
                  <a:pt x="26847" y="749247"/>
                </a:lnTo>
                <a:lnTo>
                  <a:pt x="14822" y="727188"/>
                </a:lnTo>
                <a:lnTo>
                  <a:pt x="6804" y="705129"/>
                </a:lnTo>
                <a:lnTo>
                  <a:pt x="45554" y="677555"/>
                </a:lnTo>
                <a:lnTo>
                  <a:pt x="72279" y="649981"/>
                </a:lnTo>
                <a:lnTo>
                  <a:pt x="86977" y="622408"/>
                </a:lnTo>
                <a:lnTo>
                  <a:pt x="89650" y="592076"/>
                </a:lnTo>
                <a:lnTo>
                  <a:pt x="85641" y="564503"/>
                </a:lnTo>
                <a:lnTo>
                  <a:pt x="74951" y="534171"/>
                </a:lnTo>
                <a:lnTo>
                  <a:pt x="60253" y="503840"/>
                </a:lnTo>
                <a:lnTo>
                  <a:pt x="44218" y="473509"/>
                </a:lnTo>
                <a:lnTo>
                  <a:pt x="29520" y="441799"/>
                </a:lnTo>
                <a:lnTo>
                  <a:pt x="14822" y="411468"/>
                </a:lnTo>
                <a:lnTo>
                  <a:pt x="6804" y="378379"/>
                </a:lnTo>
                <a:lnTo>
                  <a:pt x="33529" y="353563"/>
                </a:lnTo>
                <a:lnTo>
                  <a:pt x="70943" y="334261"/>
                </a:lnTo>
                <a:lnTo>
                  <a:pt x="112365" y="316338"/>
                </a:lnTo>
                <a:lnTo>
                  <a:pt x="155124" y="301173"/>
                </a:lnTo>
                <a:lnTo>
                  <a:pt x="199219" y="286007"/>
                </a:lnTo>
                <a:lnTo>
                  <a:pt x="243314" y="270841"/>
                </a:lnTo>
                <a:lnTo>
                  <a:pt x="284737" y="252918"/>
                </a:lnTo>
                <a:lnTo>
                  <a:pt x="318143" y="233617"/>
                </a:lnTo>
                <a:lnTo>
                  <a:pt x="347539" y="206043"/>
                </a:lnTo>
                <a:lnTo>
                  <a:pt x="364910" y="172954"/>
                </a:lnTo>
                <a:lnTo>
                  <a:pt x="371591" y="138487"/>
                </a:lnTo>
                <a:lnTo>
                  <a:pt x="366246" y="105399"/>
                </a:lnTo>
                <a:lnTo>
                  <a:pt x="354220" y="75067"/>
                </a:lnTo>
                <a:lnTo>
                  <a:pt x="335513" y="50251"/>
                </a:lnTo>
                <a:lnTo>
                  <a:pt x="312798" y="25434"/>
                </a:lnTo>
                <a:lnTo>
                  <a:pt x="291418" y="4754"/>
                </a:lnTo>
                <a:lnTo>
                  <a:pt x="286644" y="20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6" name="자유형: 도형 43">
            <a:extLst>
              <a:ext uri="{FF2B5EF4-FFF2-40B4-BE49-F238E27FC236}">
                <a16:creationId xmlns:a16="http://schemas.microsoft.com/office/drawing/2014/main" id="{0A333653-8A11-4F30-9595-7E907C733C4A}"/>
              </a:ext>
            </a:extLst>
          </p:cNvPr>
          <p:cNvSpPr/>
          <p:nvPr/>
        </p:nvSpPr>
        <p:spPr>
          <a:xfrm>
            <a:off x="4794899" y="4895414"/>
            <a:ext cx="6516079" cy="874800"/>
          </a:xfrm>
          <a:custGeom>
            <a:avLst/>
            <a:gdLst>
              <a:gd name="connsiteX0" fmla="*/ 5292079 w 6516079"/>
              <a:gd name="connsiteY0" fmla="*/ 0 h 874800"/>
              <a:gd name="connsiteX1" fmla="*/ 6516079 w 6516079"/>
              <a:gd name="connsiteY1" fmla="*/ 0 h 874800"/>
              <a:gd name="connsiteX2" fmla="*/ 6516079 w 6516079"/>
              <a:gd name="connsiteY2" fmla="*/ 874800 h 874800"/>
              <a:gd name="connsiteX3" fmla="*/ 5292080 w 6516079"/>
              <a:gd name="connsiteY3" fmla="*/ 874800 h 874800"/>
              <a:gd name="connsiteX4" fmla="*/ 5292079 w 6516079"/>
              <a:gd name="connsiteY4" fmla="*/ 874800 h 874800"/>
              <a:gd name="connsiteX5" fmla="*/ 0 w 6516079"/>
              <a:gd name="connsiteY5" fmla="*/ 874800 h 874800"/>
              <a:gd name="connsiteX6" fmla="*/ 0 w 6516079"/>
              <a:gd name="connsiteY6" fmla="*/ 539778 h 874800"/>
              <a:gd name="connsiteX7" fmla="*/ 47330 w 6516079"/>
              <a:gd name="connsiteY7" fmla="*/ 545672 h 874800"/>
              <a:gd name="connsiteX8" fmla="*/ 124830 w 6516079"/>
              <a:gd name="connsiteY8" fmla="*/ 553944 h 874800"/>
              <a:gd name="connsiteX9" fmla="*/ 203667 w 6516079"/>
              <a:gd name="connsiteY9" fmla="*/ 556701 h 874800"/>
              <a:gd name="connsiteX10" fmla="*/ 278495 w 6516079"/>
              <a:gd name="connsiteY10" fmla="*/ 551187 h 874800"/>
              <a:gd name="connsiteX11" fmla="*/ 349315 w 6516079"/>
              <a:gd name="connsiteY11" fmla="*/ 538778 h 874800"/>
              <a:gd name="connsiteX12" fmla="*/ 388065 w 6516079"/>
              <a:gd name="connsiteY12" fmla="*/ 529127 h 874800"/>
              <a:gd name="connsiteX13" fmla="*/ 426815 w 6516079"/>
              <a:gd name="connsiteY13" fmla="*/ 511205 h 874800"/>
              <a:gd name="connsiteX14" fmla="*/ 465566 w 6516079"/>
              <a:gd name="connsiteY14" fmla="*/ 490524 h 874800"/>
              <a:gd name="connsiteX15" fmla="*/ 498971 w 6516079"/>
              <a:gd name="connsiteY15" fmla="*/ 465708 h 874800"/>
              <a:gd name="connsiteX16" fmla="*/ 533713 w 6516079"/>
              <a:gd name="connsiteY16" fmla="*/ 435377 h 874800"/>
              <a:gd name="connsiteX17" fmla="*/ 560437 w 6516079"/>
              <a:gd name="connsiteY17" fmla="*/ 403667 h 874800"/>
              <a:gd name="connsiteX18" fmla="*/ 579144 w 6516079"/>
              <a:gd name="connsiteY18" fmla="*/ 363685 h 874800"/>
              <a:gd name="connsiteX19" fmla="*/ 593842 w 6516079"/>
              <a:gd name="connsiteY19" fmla="*/ 318188 h 874800"/>
              <a:gd name="connsiteX20" fmla="*/ 599187 w 6516079"/>
              <a:gd name="connsiteY20" fmla="*/ 268555 h 874800"/>
              <a:gd name="connsiteX21" fmla="*/ 593842 w 6516079"/>
              <a:gd name="connsiteY21" fmla="*/ 213407 h 874800"/>
              <a:gd name="connsiteX22" fmla="*/ 587161 w 6516079"/>
              <a:gd name="connsiteY22" fmla="*/ 174804 h 874800"/>
              <a:gd name="connsiteX23" fmla="*/ 577808 w 6516079"/>
              <a:gd name="connsiteY23" fmla="*/ 132065 h 874800"/>
              <a:gd name="connsiteX24" fmla="*/ 567118 w 6516079"/>
              <a:gd name="connsiteY24" fmla="*/ 87946 h 874800"/>
              <a:gd name="connsiteX25" fmla="*/ 563109 w 6516079"/>
              <a:gd name="connsiteY25" fmla="*/ 45207 h 874800"/>
              <a:gd name="connsiteX26" fmla="*/ 563109 w 6516079"/>
              <a:gd name="connsiteY26" fmla="*/ 207 h 874800"/>
              <a:gd name="connsiteX27" fmla="*/ 5292079 w 6516079"/>
              <a:gd name="connsiteY27" fmla="*/ 207 h 874800"/>
              <a:gd name="connsiteX0" fmla="*/ 5292079 w 6516079"/>
              <a:gd name="connsiteY0" fmla="*/ 207 h 874800"/>
              <a:gd name="connsiteX1" fmla="*/ 6516079 w 6516079"/>
              <a:gd name="connsiteY1" fmla="*/ 0 h 874800"/>
              <a:gd name="connsiteX2" fmla="*/ 6516079 w 6516079"/>
              <a:gd name="connsiteY2" fmla="*/ 874800 h 874800"/>
              <a:gd name="connsiteX3" fmla="*/ 5292080 w 6516079"/>
              <a:gd name="connsiteY3" fmla="*/ 874800 h 874800"/>
              <a:gd name="connsiteX4" fmla="*/ 5292079 w 6516079"/>
              <a:gd name="connsiteY4" fmla="*/ 874800 h 874800"/>
              <a:gd name="connsiteX5" fmla="*/ 0 w 6516079"/>
              <a:gd name="connsiteY5" fmla="*/ 874800 h 874800"/>
              <a:gd name="connsiteX6" fmla="*/ 0 w 6516079"/>
              <a:gd name="connsiteY6" fmla="*/ 539778 h 874800"/>
              <a:gd name="connsiteX7" fmla="*/ 47330 w 6516079"/>
              <a:gd name="connsiteY7" fmla="*/ 545672 h 874800"/>
              <a:gd name="connsiteX8" fmla="*/ 124830 w 6516079"/>
              <a:gd name="connsiteY8" fmla="*/ 553944 h 874800"/>
              <a:gd name="connsiteX9" fmla="*/ 203667 w 6516079"/>
              <a:gd name="connsiteY9" fmla="*/ 556701 h 874800"/>
              <a:gd name="connsiteX10" fmla="*/ 278495 w 6516079"/>
              <a:gd name="connsiteY10" fmla="*/ 551187 h 874800"/>
              <a:gd name="connsiteX11" fmla="*/ 349315 w 6516079"/>
              <a:gd name="connsiteY11" fmla="*/ 538778 h 874800"/>
              <a:gd name="connsiteX12" fmla="*/ 388065 w 6516079"/>
              <a:gd name="connsiteY12" fmla="*/ 529127 h 874800"/>
              <a:gd name="connsiteX13" fmla="*/ 426815 w 6516079"/>
              <a:gd name="connsiteY13" fmla="*/ 511205 h 874800"/>
              <a:gd name="connsiteX14" fmla="*/ 465566 w 6516079"/>
              <a:gd name="connsiteY14" fmla="*/ 490524 h 874800"/>
              <a:gd name="connsiteX15" fmla="*/ 498971 w 6516079"/>
              <a:gd name="connsiteY15" fmla="*/ 465708 h 874800"/>
              <a:gd name="connsiteX16" fmla="*/ 533713 w 6516079"/>
              <a:gd name="connsiteY16" fmla="*/ 435377 h 874800"/>
              <a:gd name="connsiteX17" fmla="*/ 560437 w 6516079"/>
              <a:gd name="connsiteY17" fmla="*/ 403667 h 874800"/>
              <a:gd name="connsiteX18" fmla="*/ 579144 w 6516079"/>
              <a:gd name="connsiteY18" fmla="*/ 363685 h 874800"/>
              <a:gd name="connsiteX19" fmla="*/ 593842 w 6516079"/>
              <a:gd name="connsiteY19" fmla="*/ 318188 h 874800"/>
              <a:gd name="connsiteX20" fmla="*/ 599187 w 6516079"/>
              <a:gd name="connsiteY20" fmla="*/ 268555 h 874800"/>
              <a:gd name="connsiteX21" fmla="*/ 593842 w 6516079"/>
              <a:gd name="connsiteY21" fmla="*/ 213407 h 874800"/>
              <a:gd name="connsiteX22" fmla="*/ 587161 w 6516079"/>
              <a:gd name="connsiteY22" fmla="*/ 174804 h 874800"/>
              <a:gd name="connsiteX23" fmla="*/ 577808 w 6516079"/>
              <a:gd name="connsiteY23" fmla="*/ 132065 h 874800"/>
              <a:gd name="connsiteX24" fmla="*/ 567118 w 6516079"/>
              <a:gd name="connsiteY24" fmla="*/ 87946 h 874800"/>
              <a:gd name="connsiteX25" fmla="*/ 563109 w 6516079"/>
              <a:gd name="connsiteY25" fmla="*/ 45207 h 874800"/>
              <a:gd name="connsiteX26" fmla="*/ 563109 w 6516079"/>
              <a:gd name="connsiteY26" fmla="*/ 207 h 874800"/>
              <a:gd name="connsiteX27" fmla="*/ 5292079 w 6516079"/>
              <a:gd name="connsiteY27" fmla="*/ 207 h 874800"/>
              <a:gd name="connsiteX0" fmla="*/ 5292079 w 6516079"/>
              <a:gd name="connsiteY0" fmla="*/ 207 h 874800"/>
              <a:gd name="connsiteX1" fmla="*/ 6516079 w 6516079"/>
              <a:gd name="connsiteY1" fmla="*/ 0 h 874800"/>
              <a:gd name="connsiteX2" fmla="*/ 6516079 w 6516079"/>
              <a:gd name="connsiteY2" fmla="*/ 874800 h 874800"/>
              <a:gd name="connsiteX3" fmla="*/ 5292080 w 6516079"/>
              <a:gd name="connsiteY3" fmla="*/ 874800 h 874800"/>
              <a:gd name="connsiteX4" fmla="*/ 0 w 6516079"/>
              <a:gd name="connsiteY4" fmla="*/ 874800 h 874800"/>
              <a:gd name="connsiteX5" fmla="*/ 0 w 6516079"/>
              <a:gd name="connsiteY5" fmla="*/ 539778 h 874800"/>
              <a:gd name="connsiteX6" fmla="*/ 47330 w 6516079"/>
              <a:gd name="connsiteY6" fmla="*/ 545672 h 874800"/>
              <a:gd name="connsiteX7" fmla="*/ 124830 w 6516079"/>
              <a:gd name="connsiteY7" fmla="*/ 553944 h 874800"/>
              <a:gd name="connsiteX8" fmla="*/ 203667 w 6516079"/>
              <a:gd name="connsiteY8" fmla="*/ 556701 h 874800"/>
              <a:gd name="connsiteX9" fmla="*/ 278495 w 6516079"/>
              <a:gd name="connsiteY9" fmla="*/ 551187 h 874800"/>
              <a:gd name="connsiteX10" fmla="*/ 349315 w 6516079"/>
              <a:gd name="connsiteY10" fmla="*/ 538778 h 874800"/>
              <a:gd name="connsiteX11" fmla="*/ 388065 w 6516079"/>
              <a:gd name="connsiteY11" fmla="*/ 529127 h 874800"/>
              <a:gd name="connsiteX12" fmla="*/ 426815 w 6516079"/>
              <a:gd name="connsiteY12" fmla="*/ 511205 h 874800"/>
              <a:gd name="connsiteX13" fmla="*/ 465566 w 6516079"/>
              <a:gd name="connsiteY13" fmla="*/ 490524 h 874800"/>
              <a:gd name="connsiteX14" fmla="*/ 498971 w 6516079"/>
              <a:gd name="connsiteY14" fmla="*/ 465708 h 874800"/>
              <a:gd name="connsiteX15" fmla="*/ 533713 w 6516079"/>
              <a:gd name="connsiteY15" fmla="*/ 435377 h 874800"/>
              <a:gd name="connsiteX16" fmla="*/ 560437 w 6516079"/>
              <a:gd name="connsiteY16" fmla="*/ 403667 h 874800"/>
              <a:gd name="connsiteX17" fmla="*/ 579144 w 6516079"/>
              <a:gd name="connsiteY17" fmla="*/ 363685 h 874800"/>
              <a:gd name="connsiteX18" fmla="*/ 593842 w 6516079"/>
              <a:gd name="connsiteY18" fmla="*/ 318188 h 874800"/>
              <a:gd name="connsiteX19" fmla="*/ 599187 w 6516079"/>
              <a:gd name="connsiteY19" fmla="*/ 268555 h 874800"/>
              <a:gd name="connsiteX20" fmla="*/ 593842 w 6516079"/>
              <a:gd name="connsiteY20" fmla="*/ 213407 h 874800"/>
              <a:gd name="connsiteX21" fmla="*/ 587161 w 6516079"/>
              <a:gd name="connsiteY21" fmla="*/ 174804 h 874800"/>
              <a:gd name="connsiteX22" fmla="*/ 577808 w 6516079"/>
              <a:gd name="connsiteY22" fmla="*/ 132065 h 874800"/>
              <a:gd name="connsiteX23" fmla="*/ 567118 w 6516079"/>
              <a:gd name="connsiteY23" fmla="*/ 87946 h 874800"/>
              <a:gd name="connsiteX24" fmla="*/ 563109 w 6516079"/>
              <a:gd name="connsiteY24" fmla="*/ 45207 h 874800"/>
              <a:gd name="connsiteX25" fmla="*/ 563109 w 6516079"/>
              <a:gd name="connsiteY25" fmla="*/ 207 h 874800"/>
              <a:gd name="connsiteX26" fmla="*/ 5292079 w 6516079"/>
              <a:gd name="connsiteY26" fmla="*/ 207 h 874800"/>
              <a:gd name="connsiteX0" fmla="*/ 563109 w 6516079"/>
              <a:gd name="connsiteY0" fmla="*/ 207 h 874800"/>
              <a:gd name="connsiteX1" fmla="*/ 6516079 w 6516079"/>
              <a:gd name="connsiteY1" fmla="*/ 0 h 874800"/>
              <a:gd name="connsiteX2" fmla="*/ 6516079 w 6516079"/>
              <a:gd name="connsiteY2" fmla="*/ 874800 h 874800"/>
              <a:gd name="connsiteX3" fmla="*/ 5292080 w 6516079"/>
              <a:gd name="connsiteY3" fmla="*/ 874800 h 874800"/>
              <a:gd name="connsiteX4" fmla="*/ 0 w 6516079"/>
              <a:gd name="connsiteY4" fmla="*/ 874800 h 874800"/>
              <a:gd name="connsiteX5" fmla="*/ 0 w 6516079"/>
              <a:gd name="connsiteY5" fmla="*/ 539778 h 874800"/>
              <a:gd name="connsiteX6" fmla="*/ 47330 w 6516079"/>
              <a:gd name="connsiteY6" fmla="*/ 545672 h 874800"/>
              <a:gd name="connsiteX7" fmla="*/ 124830 w 6516079"/>
              <a:gd name="connsiteY7" fmla="*/ 553944 h 874800"/>
              <a:gd name="connsiteX8" fmla="*/ 203667 w 6516079"/>
              <a:gd name="connsiteY8" fmla="*/ 556701 h 874800"/>
              <a:gd name="connsiteX9" fmla="*/ 278495 w 6516079"/>
              <a:gd name="connsiteY9" fmla="*/ 551187 h 874800"/>
              <a:gd name="connsiteX10" fmla="*/ 349315 w 6516079"/>
              <a:gd name="connsiteY10" fmla="*/ 538778 h 874800"/>
              <a:gd name="connsiteX11" fmla="*/ 388065 w 6516079"/>
              <a:gd name="connsiteY11" fmla="*/ 529127 h 874800"/>
              <a:gd name="connsiteX12" fmla="*/ 426815 w 6516079"/>
              <a:gd name="connsiteY12" fmla="*/ 511205 h 874800"/>
              <a:gd name="connsiteX13" fmla="*/ 465566 w 6516079"/>
              <a:gd name="connsiteY13" fmla="*/ 490524 h 874800"/>
              <a:gd name="connsiteX14" fmla="*/ 498971 w 6516079"/>
              <a:gd name="connsiteY14" fmla="*/ 465708 h 874800"/>
              <a:gd name="connsiteX15" fmla="*/ 533713 w 6516079"/>
              <a:gd name="connsiteY15" fmla="*/ 435377 h 874800"/>
              <a:gd name="connsiteX16" fmla="*/ 560437 w 6516079"/>
              <a:gd name="connsiteY16" fmla="*/ 403667 h 874800"/>
              <a:gd name="connsiteX17" fmla="*/ 579144 w 6516079"/>
              <a:gd name="connsiteY17" fmla="*/ 363685 h 874800"/>
              <a:gd name="connsiteX18" fmla="*/ 593842 w 6516079"/>
              <a:gd name="connsiteY18" fmla="*/ 318188 h 874800"/>
              <a:gd name="connsiteX19" fmla="*/ 599187 w 6516079"/>
              <a:gd name="connsiteY19" fmla="*/ 268555 h 874800"/>
              <a:gd name="connsiteX20" fmla="*/ 593842 w 6516079"/>
              <a:gd name="connsiteY20" fmla="*/ 213407 h 874800"/>
              <a:gd name="connsiteX21" fmla="*/ 587161 w 6516079"/>
              <a:gd name="connsiteY21" fmla="*/ 174804 h 874800"/>
              <a:gd name="connsiteX22" fmla="*/ 577808 w 6516079"/>
              <a:gd name="connsiteY22" fmla="*/ 132065 h 874800"/>
              <a:gd name="connsiteX23" fmla="*/ 567118 w 6516079"/>
              <a:gd name="connsiteY23" fmla="*/ 87946 h 874800"/>
              <a:gd name="connsiteX24" fmla="*/ 563109 w 6516079"/>
              <a:gd name="connsiteY24" fmla="*/ 45207 h 874800"/>
              <a:gd name="connsiteX25" fmla="*/ 563109 w 6516079"/>
              <a:gd name="connsiteY25" fmla="*/ 207 h 874800"/>
              <a:gd name="connsiteX0" fmla="*/ 563109 w 6516079"/>
              <a:gd name="connsiteY0" fmla="*/ 207 h 874800"/>
              <a:gd name="connsiteX1" fmla="*/ 6516079 w 6516079"/>
              <a:gd name="connsiteY1" fmla="*/ 0 h 874800"/>
              <a:gd name="connsiteX2" fmla="*/ 6516079 w 6516079"/>
              <a:gd name="connsiteY2" fmla="*/ 874800 h 874800"/>
              <a:gd name="connsiteX3" fmla="*/ 0 w 6516079"/>
              <a:gd name="connsiteY3" fmla="*/ 874800 h 874800"/>
              <a:gd name="connsiteX4" fmla="*/ 0 w 6516079"/>
              <a:gd name="connsiteY4" fmla="*/ 539778 h 874800"/>
              <a:gd name="connsiteX5" fmla="*/ 47330 w 6516079"/>
              <a:gd name="connsiteY5" fmla="*/ 545672 h 874800"/>
              <a:gd name="connsiteX6" fmla="*/ 124830 w 6516079"/>
              <a:gd name="connsiteY6" fmla="*/ 553944 h 874800"/>
              <a:gd name="connsiteX7" fmla="*/ 203667 w 6516079"/>
              <a:gd name="connsiteY7" fmla="*/ 556701 h 874800"/>
              <a:gd name="connsiteX8" fmla="*/ 278495 w 6516079"/>
              <a:gd name="connsiteY8" fmla="*/ 551187 h 874800"/>
              <a:gd name="connsiteX9" fmla="*/ 349315 w 6516079"/>
              <a:gd name="connsiteY9" fmla="*/ 538778 h 874800"/>
              <a:gd name="connsiteX10" fmla="*/ 388065 w 6516079"/>
              <a:gd name="connsiteY10" fmla="*/ 529127 h 874800"/>
              <a:gd name="connsiteX11" fmla="*/ 426815 w 6516079"/>
              <a:gd name="connsiteY11" fmla="*/ 511205 h 874800"/>
              <a:gd name="connsiteX12" fmla="*/ 465566 w 6516079"/>
              <a:gd name="connsiteY12" fmla="*/ 490524 h 874800"/>
              <a:gd name="connsiteX13" fmla="*/ 498971 w 6516079"/>
              <a:gd name="connsiteY13" fmla="*/ 465708 h 874800"/>
              <a:gd name="connsiteX14" fmla="*/ 533713 w 6516079"/>
              <a:gd name="connsiteY14" fmla="*/ 435377 h 874800"/>
              <a:gd name="connsiteX15" fmla="*/ 560437 w 6516079"/>
              <a:gd name="connsiteY15" fmla="*/ 403667 h 874800"/>
              <a:gd name="connsiteX16" fmla="*/ 579144 w 6516079"/>
              <a:gd name="connsiteY16" fmla="*/ 363685 h 874800"/>
              <a:gd name="connsiteX17" fmla="*/ 593842 w 6516079"/>
              <a:gd name="connsiteY17" fmla="*/ 318188 h 874800"/>
              <a:gd name="connsiteX18" fmla="*/ 599187 w 6516079"/>
              <a:gd name="connsiteY18" fmla="*/ 268555 h 874800"/>
              <a:gd name="connsiteX19" fmla="*/ 593842 w 6516079"/>
              <a:gd name="connsiteY19" fmla="*/ 213407 h 874800"/>
              <a:gd name="connsiteX20" fmla="*/ 587161 w 6516079"/>
              <a:gd name="connsiteY20" fmla="*/ 174804 h 874800"/>
              <a:gd name="connsiteX21" fmla="*/ 577808 w 6516079"/>
              <a:gd name="connsiteY21" fmla="*/ 132065 h 874800"/>
              <a:gd name="connsiteX22" fmla="*/ 567118 w 6516079"/>
              <a:gd name="connsiteY22" fmla="*/ 87946 h 874800"/>
              <a:gd name="connsiteX23" fmla="*/ 563109 w 6516079"/>
              <a:gd name="connsiteY23" fmla="*/ 45207 h 874800"/>
              <a:gd name="connsiteX24" fmla="*/ 563109 w 6516079"/>
              <a:gd name="connsiteY24" fmla="*/ 207 h 8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516079" h="874800">
                <a:moveTo>
                  <a:pt x="563109" y="207"/>
                </a:moveTo>
                <a:lnTo>
                  <a:pt x="6516079" y="0"/>
                </a:lnTo>
                <a:lnTo>
                  <a:pt x="6516079" y="874800"/>
                </a:lnTo>
                <a:lnTo>
                  <a:pt x="0" y="874800"/>
                </a:lnTo>
                <a:lnTo>
                  <a:pt x="0" y="539778"/>
                </a:lnTo>
                <a:lnTo>
                  <a:pt x="47330" y="545672"/>
                </a:lnTo>
                <a:lnTo>
                  <a:pt x="124830" y="553944"/>
                </a:lnTo>
                <a:lnTo>
                  <a:pt x="203667" y="556701"/>
                </a:lnTo>
                <a:lnTo>
                  <a:pt x="278495" y="551187"/>
                </a:lnTo>
                <a:lnTo>
                  <a:pt x="349315" y="538778"/>
                </a:lnTo>
                <a:lnTo>
                  <a:pt x="388065" y="529127"/>
                </a:lnTo>
                <a:lnTo>
                  <a:pt x="426815" y="511205"/>
                </a:lnTo>
                <a:lnTo>
                  <a:pt x="465566" y="490524"/>
                </a:lnTo>
                <a:lnTo>
                  <a:pt x="498971" y="465708"/>
                </a:lnTo>
                <a:lnTo>
                  <a:pt x="533713" y="435377"/>
                </a:lnTo>
                <a:lnTo>
                  <a:pt x="560437" y="403667"/>
                </a:lnTo>
                <a:lnTo>
                  <a:pt x="579144" y="363685"/>
                </a:lnTo>
                <a:lnTo>
                  <a:pt x="593842" y="318188"/>
                </a:lnTo>
                <a:lnTo>
                  <a:pt x="599187" y="268555"/>
                </a:lnTo>
                <a:lnTo>
                  <a:pt x="593842" y="213407"/>
                </a:lnTo>
                <a:lnTo>
                  <a:pt x="587161" y="174804"/>
                </a:lnTo>
                <a:lnTo>
                  <a:pt x="577808" y="132065"/>
                </a:lnTo>
                <a:lnTo>
                  <a:pt x="567118" y="87946"/>
                </a:lnTo>
                <a:lnTo>
                  <a:pt x="563109" y="45207"/>
                </a:lnTo>
                <a:lnTo>
                  <a:pt x="563109" y="20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1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6211C3D-B329-4683-B066-10243B6C69B2}"/>
              </a:ext>
            </a:extLst>
          </p:cNvPr>
          <p:cNvGrpSpPr/>
          <p:nvPr/>
        </p:nvGrpSpPr>
        <p:grpSpPr>
          <a:xfrm>
            <a:off x="937764" y="1826004"/>
            <a:ext cx="4193197" cy="4732973"/>
            <a:chOff x="2139373" y="1568826"/>
            <a:chExt cx="4193197" cy="4732973"/>
          </a:xfrm>
        </p:grpSpPr>
        <p:sp>
          <p:nvSpPr>
            <p:cNvPr id="8" name="Freeform 2">
              <a:extLst>
                <a:ext uri="{FF2B5EF4-FFF2-40B4-BE49-F238E27FC236}">
                  <a16:creationId xmlns:a16="http://schemas.microsoft.com/office/drawing/2014/main" id="{34C91429-A1F0-4E7A-8601-918E93CF2048}"/>
                </a:ext>
              </a:extLst>
            </p:cNvPr>
            <p:cNvSpPr/>
            <p:nvPr/>
          </p:nvSpPr>
          <p:spPr>
            <a:xfrm>
              <a:off x="2139373" y="1568826"/>
              <a:ext cx="4193197" cy="4732973"/>
            </a:xfrm>
            <a:custGeom>
              <a:avLst/>
              <a:gdLst>
                <a:gd name="connsiteX0" fmla="*/ 2428875 w 4000500"/>
                <a:gd name="connsiteY0" fmla="*/ 3952875 h 4600575"/>
                <a:gd name="connsiteX1" fmla="*/ 2628900 w 4000500"/>
                <a:gd name="connsiteY1" fmla="*/ 3257550 h 4600575"/>
                <a:gd name="connsiteX2" fmla="*/ 3533775 w 4000500"/>
                <a:gd name="connsiteY2" fmla="*/ 3314700 h 4600575"/>
                <a:gd name="connsiteX3" fmla="*/ 3543300 w 4000500"/>
                <a:gd name="connsiteY3" fmla="*/ 2847975 h 4600575"/>
                <a:gd name="connsiteX4" fmla="*/ 3724275 w 4000500"/>
                <a:gd name="connsiteY4" fmla="*/ 2705100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28900 w 4000500"/>
                <a:gd name="connsiteY1" fmla="*/ 3257550 h 4600575"/>
                <a:gd name="connsiteX2" fmla="*/ 3509921 w 4000500"/>
                <a:gd name="connsiteY2" fmla="*/ 3306749 h 4600575"/>
                <a:gd name="connsiteX3" fmla="*/ 3543300 w 4000500"/>
                <a:gd name="connsiteY3" fmla="*/ 2847975 h 4600575"/>
                <a:gd name="connsiteX4" fmla="*/ 3724275 w 4000500"/>
                <a:gd name="connsiteY4" fmla="*/ 2705100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28900 w 4000500"/>
                <a:gd name="connsiteY1" fmla="*/ 3257550 h 4600575"/>
                <a:gd name="connsiteX2" fmla="*/ 3509921 w 4000500"/>
                <a:gd name="connsiteY2" fmla="*/ 3306749 h 4600575"/>
                <a:gd name="connsiteX3" fmla="*/ 3543300 w 4000500"/>
                <a:gd name="connsiteY3" fmla="*/ 2847975 h 4600575"/>
                <a:gd name="connsiteX4" fmla="*/ 3724275 w 4000500"/>
                <a:gd name="connsiteY4" fmla="*/ 2705100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28900 w 4000500"/>
                <a:gd name="connsiteY1" fmla="*/ 3257550 h 4600575"/>
                <a:gd name="connsiteX2" fmla="*/ 3509921 w 4000500"/>
                <a:gd name="connsiteY2" fmla="*/ 3306749 h 4600575"/>
                <a:gd name="connsiteX3" fmla="*/ 3563178 w 4000500"/>
                <a:gd name="connsiteY3" fmla="*/ 2847975 h 4600575"/>
                <a:gd name="connsiteX4" fmla="*/ 3724275 w 4000500"/>
                <a:gd name="connsiteY4" fmla="*/ 2705100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28900 w 4000500"/>
                <a:gd name="connsiteY1" fmla="*/ 3257550 h 4600575"/>
                <a:gd name="connsiteX2" fmla="*/ 3509921 w 4000500"/>
                <a:gd name="connsiteY2" fmla="*/ 3306749 h 4600575"/>
                <a:gd name="connsiteX3" fmla="*/ 3563178 w 4000500"/>
                <a:gd name="connsiteY3" fmla="*/ 2847975 h 4600575"/>
                <a:gd name="connsiteX4" fmla="*/ 3724275 w 4000500"/>
                <a:gd name="connsiteY4" fmla="*/ 2705100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28900 w 4000500"/>
                <a:gd name="connsiteY1" fmla="*/ 3257550 h 4600575"/>
                <a:gd name="connsiteX2" fmla="*/ 3509921 w 4000500"/>
                <a:gd name="connsiteY2" fmla="*/ 3306749 h 4600575"/>
                <a:gd name="connsiteX3" fmla="*/ 3563178 w 4000500"/>
                <a:gd name="connsiteY3" fmla="*/ 2847975 h 4600575"/>
                <a:gd name="connsiteX4" fmla="*/ 3724275 w 4000500"/>
                <a:gd name="connsiteY4" fmla="*/ 2705100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28900 w 4000500"/>
                <a:gd name="connsiteY1" fmla="*/ 3257550 h 4600575"/>
                <a:gd name="connsiteX2" fmla="*/ 3509921 w 4000500"/>
                <a:gd name="connsiteY2" fmla="*/ 3306749 h 4600575"/>
                <a:gd name="connsiteX3" fmla="*/ 3563178 w 4000500"/>
                <a:gd name="connsiteY3" fmla="*/ 2847975 h 4600575"/>
                <a:gd name="connsiteX4" fmla="*/ 3724275 w 4000500"/>
                <a:gd name="connsiteY4" fmla="*/ 2705100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63178 w 4000500"/>
                <a:gd name="connsiteY3" fmla="*/ 2847975 h 4600575"/>
                <a:gd name="connsiteX4" fmla="*/ 3724275 w 4000500"/>
                <a:gd name="connsiteY4" fmla="*/ 2705100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63178 w 4000500"/>
                <a:gd name="connsiteY3" fmla="*/ 2847975 h 4600575"/>
                <a:gd name="connsiteX4" fmla="*/ 3724275 w 4000500"/>
                <a:gd name="connsiteY4" fmla="*/ 2705100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63178 w 4000500"/>
                <a:gd name="connsiteY3" fmla="*/ 2847975 h 4600575"/>
                <a:gd name="connsiteX4" fmla="*/ 3724275 w 4000500"/>
                <a:gd name="connsiteY4" fmla="*/ 2705100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63178 w 4000500"/>
                <a:gd name="connsiteY3" fmla="*/ 2847975 h 4600575"/>
                <a:gd name="connsiteX4" fmla="*/ 3724275 w 4000500"/>
                <a:gd name="connsiteY4" fmla="*/ 2705100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724275 w 4000500"/>
                <a:gd name="connsiteY4" fmla="*/ 2705100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631427 w 4000500"/>
                <a:gd name="connsiteY4" fmla="*/ 2800019 h 4600575"/>
                <a:gd name="connsiteX5" fmla="*/ 3724275 w 4000500"/>
                <a:gd name="connsiteY5" fmla="*/ 2705100 h 4600575"/>
                <a:gd name="connsiteX6" fmla="*/ 3629025 w 4000500"/>
                <a:gd name="connsiteY6" fmla="*/ 2600325 h 4600575"/>
                <a:gd name="connsiteX7" fmla="*/ 3752850 w 4000500"/>
                <a:gd name="connsiteY7" fmla="*/ 2524125 h 4600575"/>
                <a:gd name="connsiteX8" fmla="*/ 3686175 w 4000500"/>
                <a:gd name="connsiteY8" fmla="*/ 2295525 h 4600575"/>
                <a:gd name="connsiteX9" fmla="*/ 4000500 w 4000500"/>
                <a:gd name="connsiteY9" fmla="*/ 2085975 h 4600575"/>
                <a:gd name="connsiteX10" fmla="*/ 3552825 w 4000500"/>
                <a:gd name="connsiteY10" fmla="*/ 1457325 h 4600575"/>
                <a:gd name="connsiteX11" fmla="*/ 2028825 w 4000500"/>
                <a:gd name="connsiteY11" fmla="*/ 0 h 4600575"/>
                <a:gd name="connsiteX12" fmla="*/ 533400 w 4000500"/>
                <a:gd name="connsiteY12" fmla="*/ 933450 h 4600575"/>
                <a:gd name="connsiteX13" fmla="*/ 1028700 w 4000500"/>
                <a:gd name="connsiteY13" fmla="*/ 2838450 h 4600575"/>
                <a:gd name="connsiteX14" fmla="*/ 0 w 4000500"/>
                <a:gd name="connsiteY14" fmla="*/ 4600575 h 4600575"/>
                <a:gd name="connsiteX15" fmla="*/ 0 w 4000500"/>
                <a:gd name="connsiteY15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724275 w 4000500"/>
                <a:gd name="connsiteY4" fmla="*/ 2705100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712348 w 4000500"/>
                <a:gd name="connsiteY4" fmla="*/ 2709075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712348 w 4000500"/>
                <a:gd name="connsiteY4" fmla="*/ 2709075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712348 w 4000500"/>
                <a:gd name="connsiteY4" fmla="*/ 2709075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696446 w 4000500"/>
                <a:gd name="connsiteY4" fmla="*/ 2701124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696446 w 4000500"/>
                <a:gd name="connsiteY4" fmla="*/ 2701124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696446 w 4000500"/>
                <a:gd name="connsiteY4" fmla="*/ 2701124 h 4600575"/>
                <a:gd name="connsiteX5" fmla="*/ 3629025 w 4000500"/>
                <a:gd name="connsiteY5" fmla="*/ 2600325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696446 w 4000500"/>
                <a:gd name="connsiteY4" fmla="*/ 2701124 h 4600575"/>
                <a:gd name="connsiteX5" fmla="*/ 3664806 w 4000500"/>
                <a:gd name="connsiteY5" fmla="*/ 2620203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696446 w 4000500"/>
                <a:gd name="connsiteY4" fmla="*/ 2701124 h 4600575"/>
                <a:gd name="connsiteX5" fmla="*/ 3664806 w 4000500"/>
                <a:gd name="connsiteY5" fmla="*/ 2620203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696446 w 4000500"/>
                <a:gd name="connsiteY4" fmla="*/ 2701124 h 4600575"/>
                <a:gd name="connsiteX5" fmla="*/ 3664806 w 4000500"/>
                <a:gd name="connsiteY5" fmla="*/ 2620203 h 4600575"/>
                <a:gd name="connsiteX6" fmla="*/ 3752850 w 4000500"/>
                <a:gd name="connsiteY6" fmla="*/ 2524125 h 4600575"/>
                <a:gd name="connsiteX7" fmla="*/ 3686175 w 4000500"/>
                <a:gd name="connsiteY7" fmla="*/ 2295525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696446 w 4000500"/>
                <a:gd name="connsiteY4" fmla="*/ 2701124 h 4600575"/>
                <a:gd name="connsiteX5" fmla="*/ 3664806 w 4000500"/>
                <a:gd name="connsiteY5" fmla="*/ 2620203 h 4600575"/>
                <a:gd name="connsiteX6" fmla="*/ 3752850 w 4000500"/>
                <a:gd name="connsiteY6" fmla="*/ 2524125 h 4600575"/>
                <a:gd name="connsiteX7" fmla="*/ 3666297 w 4000500"/>
                <a:gd name="connsiteY7" fmla="*/ 2291549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696446 w 4000500"/>
                <a:gd name="connsiteY4" fmla="*/ 2701124 h 4600575"/>
                <a:gd name="connsiteX5" fmla="*/ 3664806 w 4000500"/>
                <a:gd name="connsiteY5" fmla="*/ 2620203 h 4600575"/>
                <a:gd name="connsiteX6" fmla="*/ 3752850 w 4000500"/>
                <a:gd name="connsiteY6" fmla="*/ 2524125 h 4600575"/>
                <a:gd name="connsiteX7" fmla="*/ 3666297 w 4000500"/>
                <a:gd name="connsiteY7" fmla="*/ 2291549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696446 w 4000500"/>
                <a:gd name="connsiteY4" fmla="*/ 2701124 h 4600575"/>
                <a:gd name="connsiteX5" fmla="*/ 3664806 w 4000500"/>
                <a:gd name="connsiteY5" fmla="*/ 2620203 h 4600575"/>
                <a:gd name="connsiteX6" fmla="*/ 3752850 w 4000500"/>
                <a:gd name="connsiteY6" fmla="*/ 2524125 h 4600575"/>
                <a:gd name="connsiteX7" fmla="*/ 3666297 w 4000500"/>
                <a:gd name="connsiteY7" fmla="*/ 2291549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00500"/>
                <a:gd name="connsiteY0" fmla="*/ 3952875 h 4600575"/>
                <a:gd name="connsiteX1" fmla="*/ 2632875 w 4000500"/>
                <a:gd name="connsiteY1" fmla="*/ 3281404 h 4600575"/>
                <a:gd name="connsiteX2" fmla="*/ 3509921 w 4000500"/>
                <a:gd name="connsiteY2" fmla="*/ 3306749 h 4600575"/>
                <a:gd name="connsiteX3" fmla="*/ 3555226 w 4000500"/>
                <a:gd name="connsiteY3" fmla="*/ 2851950 h 4600575"/>
                <a:gd name="connsiteX4" fmla="*/ 3696446 w 4000500"/>
                <a:gd name="connsiteY4" fmla="*/ 2701124 h 4600575"/>
                <a:gd name="connsiteX5" fmla="*/ 3664806 w 4000500"/>
                <a:gd name="connsiteY5" fmla="*/ 2620203 h 4600575"/>
                <a:gd name="connsiteX6" fmla="*/ 3752850 w 4000500"/>
                <a:gd name="connsiteY6" fmla="*/ 2524125 h 4600575"/>
                <a:gd name="connsiteX7" fmla="*/ 3666297 w 4000500"/>
                <a:gd name="connsiteY7" fmla="*/ 2291549 h 4600575"/>
                <a:gd name="connsiteX8" fmla="*/ 4000500 w 4000500"/>
                <a:gd name="connsiteY8" fmla="*/ 2085975 h 4600575"/>
                <a:gd name="connsiteX9" fmla="*/ 3552825 w 4000500"/>
                <a:gd name="connsiteY9" fmla="*/ 1457325 h 4600575"/>
                <a:gd name="connsiteX10" fmla="*/ 2028825 w 4000500"/>
                <a:gd name="connsiteY10" fmla="*/ 0 h 4600575"/>
                <a:gd name="connsiteX11" fmla="*/ 533400 w 4000500"/>
                <a:gd name="connsiteY11" fmla="*/ 933450 h 4600575"/>
                <a:gd name="connsiteX12" fmla="*/ 1028700 w 4000500"/>
                <a:gd name="connsiteY12" fmla="*/ 2838450 h 4600575"/>
                <a:gd name="connsiteX13" fmla="*/ 0 w 4000500"/>
                <a:gd name="connsiteY13" fmla="*/ 4600575 h 4600575"/>
                <a:gd name="connsiteX14" fmla="*/ 0 w 4000500"/>
                <a:gd name="connsiteY14" fmla="*/ 4600575 h 4600575"/>
                <a:gd name="connsiteX0" fmla="*/ 2428875 w 4012427"/>
                <a:gd name="connsiteY0" fmla="*/ 3952875 h 4600575"/>
                <a:gd name="connsiteX1" fmla="*/ 2632875 w 4012427"/>
                <a:gd name="connsiteY1" fmla="*/ 3281404 h 4600575"/>
                <a:gd name="connsiteX2" fmla="*/ 3509921 w 4012427"/>
                <a:gd name="connsiteY2" fmla="*/ 3306749 h 4600575"/>
                <a:gd name="connsiteX3" fmla="*/ 3555226 w 4012427"/>
                <a:gd name="connsiteY3" fmla="*/ 2851950 h 4600575"/>
                <a:gd name="connsiteX4" fmla="*/ 3696446 w 4012427"/>
                <a:gd name="connsiteY4" fmla="*/ 2701124 h 4600575"/>
                <a:gd name="connsiteX5" fmla="*/ 3664806 w 4012427"/>
                <a:gd name="connsiteY5" fmla="*/ 2620203 h 4600575"/>
                <a:gd name="connsiteX6" fmla="*/ 3752850 w 4012427"/>
                <a:gd name="connsiteY6" fmla="*/ 2524125 h 4600575"/>
                <a:gd name="connsiteX7" fmla="*/ 3666297 w 4012427"/>
                <a:gd name="connsiteY7" fmla="*/ 2291549 h 4600575"/>
                <a:gd name="connsiteX8" fmla="*/ 4012427 w 4012427"/>
                <a:gd name="connsiteY8" fmla="*/ 2157537 h 4600575"/>
                <a:gd name="connsiteX9" fmla="*/ 3552825 w 4012427"/>
                <a:gd name="connsiteY9" fmla="*/ 1457325 h 4600575"/>
                <a:gd name="connsiteX10" fmla="*/ 2028825 w 4012427"/>
                <a:gd name="connsiteY10" fmla="*/ 0 h 4600575"/>
                <a:gd name="connsiteX11" fmla="*/ 533400 w 4012427"/>
                <a:gd name="connsiteY11" fmla="*/ 933450 h 4600575"/>
                <a:gd name="connsiteX12" fmla="*/ 1028700 w 4012427"/>
                <a:gd name="connsiteY12" fmla="*/ 2838450 h 4600575"/>
                <a:gd name="connsiteX13" fmla="*/ 0 w 4012427"/>
                <a:gd name="connsiteY13" fmla="*/ 4600575 h 4600575"/>
                <a:gd name="connsiteX14" fmla="*/ 0 w 4012427"/>
                <a:gd name="connsiteY14" fmla="*/ 4600575 h 4600575"/>
                <a:gd name="connsiteX0" fmla="*/ 2428875 w 4012427"/>
                <a:gd name="connsiteY0" fmla="*/ 3952875 h 4600575"/>
                <a:gd name="connsiteX1" fmla="*/ 2632875 w 4012427"/>
                <a:gd name="connsiteY1" fmla="*/ 3281404 h 4600575"/>
                <a:gd name="connsiteX2" fmla="*/ 3509921 w 4012427"/>
                <a:gd name="connsiteY2" fmla="*/ 3306749 h 4600575"/>
                <a:gd name="connsiteX3" fmla="*/ 3555226 w 4012427"/>
                <a:gd name="connsiteY3" fmla="*/ 2851950 h 4600575"/>
                <a:gd name="connsiteX4" fmla="*/ 3696446 w 4012427"/>
                <a:gd name="connsiteY4" fmla="*/ 2701124 h 4600575"/>
                <a:gd name="connsiteX5" fmla="*/ 3664806 w 4012427"/>
                <a:gd name="connsiteY5" fmla="*/ 2620203 h 4600575"/>
                <a:gd name="connsiteX6" fmla="*/ 3752850 w 4012427"/>
                <a:gd name="connsiteY6" fmla="*/ 2524125 h 4600575"/>
                <a:gd name="connsiteX7" fmla="*/ 3666297 w 4012427"/>
                <a:gd name="connsiteY7" fmla="*/ 2291549 h 4600575"/>
                <a:gd name="connsiteX8" fmla="*/ 4012427 w 4012427"/>
                <a:gd name="connsiteY8" fmla="*/ 2157537 h 4600575"/>
                <a:gd name="connsiteX9" fmla="*/ 3552825 w 4012427"/>
                <a:gd name="connsiteY9" fmla="*/ 1457325 h 4600575"/>
                <a:gd name="connsiteX10" fmla="*/ 2028825 w 4012427"/>
                <a:gd name="connsiteY10" fmla="*/ 0 h 4600575"/>
                <a:gd name="connsiteX11" fmla="*/ 533400 w 4012427"/>
                <a:gd name="connsiteY11" fmla="*/ 933450 h 4600575"/>
                <a:gd name="connsiteX12" fmla="*/ 1028700 w 4012427"/>
                <a:gd name="connsiteY12" fmla="*/ 2838450 h 4600575"/>
                <a:gd name="connsiteX13" fmla="*/ 0 w 4012427"/>
                <a:gd name="connsiteY13" fmla="*/ 4600575 h 4600575"/>
                <a:gd name="connsiteX14" fmla="*/ 0 w 4012427"/>
                <a:gd name="connsiteY14" fmla="*/ 4600575 h 4600575"/>
                <a:gd name="connsiteX0" fmla="*/ 2428875 w 4024354"/>
                <a:gd name="connsiteY0" fmla="*/ 3952875 h 4600575"/>
                <a:gd name="connsiteX1" fmla="*/ 2632875 w 4024354"/>
                <a:gd name="connsiteY1" fmla="*/ 3281404 h 4600575"/>
                <a:gd name="connsiteX2" fmla="*/ 3509921 w 4024354"/>
                <a:gd name="connsiteY2" fmla="*/ 3306749 h 4600575"/>
                <a:gd name="connsiteX3" fmla="*/ 3555226 w 4024354"/>
                <a:gd name="connsiteY3" fmla="*/ 2851950 h 4600575"/>
                <a:gd name="connsiteX4" fmla="*/ 3696446 w 4024354"/>
                <a:gd name="connsiteY4" fmla="*/ 2701124 h 4600575"/>
                <a:gd name="connsiteX5" fmla="*/ 3664806 w 4024354"/>
                <a:gd name="connsiteY5" fmla="*/ 2620203 h 4600575"/>
                <a:gd name="connsiteX6" fmla="*/ 3752850 w 4024354"/>
                <a:gd name="connsiteY6" fmla="*/ 2524125 h 4600575"/>
                <a:gd name="connsiteX7" fmla="*/ 3666297 w 4024354"/>
                <a:gd name="connsiteY7" fmla="*/ 2291549 h 4600575"/>
                <a:gd name="connsiteX8" fmla="*/ 4024354 w 4024354"/>
                <a:gd name="connsiteY8" fmla="*/ 2097902 h 4600575"/>
                <a:gd name="connsiteX9" fmla="*/ 3552825 w 4024354"/>
                <a:gd name="connsiteY9" fmla="*/ 1457325 h 4600575"/>
                <a:gd name="connsiteX10" fmla="*/ 2028825 w 4024354"/>
                <a:gd name="connsiteY10" fmla="*/ 0 h 4600575"/>
                <a:gd name="connsiteX11" fmla="*/ 533400 w 4024354"/>
                <a:gd name="connsiteY11" fmla="*/ 933450 h 4600575"/>
                <a:gd name="connsiteX12" fmla="*/ 1028700 w 4024354"/>
                <a:gd name="connsiteY12" fmla="*/ 2838450 h 4600575"/>
                <a:gd name="connsiteX13" fmla="*/ 0 w 4024354"/>
                <a:gd name="connsiteY13" fmla="*/ 4600575 h 4600575"/>
                <a:gd name="connsiteX14" fmla="*/ 0 w 4024354"/>
                <a:gd name="connsiteY14" fmla="*/ 4600575 h 4600575"/>
                <a:gd name="connsiteX0" fmla="*/ 2428875 w 4008452"/>
                <a:gd name="connsiteY0" fmla="*/ 3952875 h 4600575"/>
                <a:gd name="connsiteX1" fmla="*/ 2632875 w 4008452"/>
                <a:gd name="connsiteY1" fmla="*/ 3281404 h 4600575"/>
                <a:gd name="connsiteX2" fmla="*/ 3509921 w 4008452"/>
                <a:gd name="connsiteY2" fmla="*/ 3306749 h 4600575"/>
                <a:gd name="connsiteX3" fmla="*/ 3555226 w 4008452"/>
                <a:gd name="connsiteY3" fmla="*/ 2851950 h 4600575"/>
                <a:gd name="connsiteX4" fmla="*/ 3696446 w 4008452"/>
                <a:gd name="connsiteY4" fmla="*/ 2701124 h 4600575"/>
                <a:gd name="connsiteX5" fmla="*/ 3664806 w 4008452"/>
                <a:gd name="connsiteY5" fmla="*/ 2620203 h 4600575"/>
                <a:gd name="connsiteX6" fmla="*/ 3752850 w 4008452"/>
                <a:gd name="connsiteY6" fmla="*/ 2524125 h 4600575"/>
                <a:gd name="connsiteX7" fmla="*/ 3666297 w 4008452"/>
                <a:gd name="connsiteY7" fmla="*/ 2291549 h 4600575"/>
                <a:gd name="connsiteX8" fmla="*/ 4008452 w 4008452"/>
                <a:gd name="connsiteY8" fmla="*/ 2105854 h 4600575"/>
                <a:gd name="connsiteX9" fmla="*/ 3552825 w 4008452"/>
                <a:gd name="connsiteY9" fmla="*/ 1457325 h 4600575"/>
                <a:gd name="connsiteX10" fmla="*/ 2028825 w 4008452"/>
                <a:gd name="connsiteY10" fmla="*/ 0 h 4600575"/>
                <a:gd name="connsiteX11" fmla="*/ 533400 w 4008452"/>
                <a:gd name="connsiteY11" fmla="*/ 933450 h 4600575"/>
                <a:gd name="connsiteX12" fmla="*/ 1028700 w 4008452"/>
                <a:gd name="connsiteY12" fmla="*/ 2838450 h 4600575"/>
                <a:gd name="connsiteX13" fmla="*/ 0 w 4008452"/>
                <a:gd name="connsiteY13" fmla="*/ 4600575 h 4600575"/>
                <a:gd name="connsiteX14" fmla="*/ 0 w 4008452"/>
                <a:gd name="connsiteY14" fmla="*/ 4600575 h 4600575"/>
                <a:gd name="connsiteX0" fmla="*/ 2428875 w 4008452"/>
                <a:gd name="connsiteY0" fmla="*/ 3952875 h 4600575"/>
                <a:gd name="connsiteX1" fmla="*/ 2632875 w 4008452"/>
                <a:gd name="connsiteY1" fmla="*/ 3281404 h 4600575"/>
                <a:gd name="connsiteX2" fmla="*/ 3509921 w 4008452"/>
                <a:gd name="connsiteY2" fmla="*/ 3306749 h 4600575"/>
                <a:gd name="connsiteX3" fmla="*/ 3555226 w 4008452"/>
                <a:gd name="connsiteY3" fmla="*/ 2851950 h 4600575"/>
                <a:gd name="connsiteX4" fmla="*/ 3696446 w 4008452"/>
                <a:gd name="connsiteY4" fmla="*/ 2701124 h 4600575"/>
                <a:gd name="connsiteX5" fmla="*/ 3664806 w 4008452"/>
                <a:gd name="connsiteY5" fmla="*/ 2620203 h 4600575"/>
                <a:gd name="connsiteX6" fmla="*/ 3752850 w 4008452"/>
                <a:gd name="connsiteY6" fmla="*/ 2524125 h 4600575"/>
                <a:gd name="connsiteX7" fmla="*/ 3666297 w 4008452"/>
                <a:gd name="connsiteY7" fmla="*/ 2291549 h 4600575"/>
                <a:gd name="connsiteX8" fmla="*/ 4008452 w 4008452"/>
                <a:gd name="connsiteY8" fmla="*/ 2105854 h 4600575"/>
                <a:gd name="connsiteX9" fmla="*/ 3552825 w 4008452"/>
                <a:gd name="connsiteY9" fmla="*/ 1457325 h 4600575"/>
                <a:gd name="connsiteX10" fmla="*/ 2028825 w 4008452"/>
                <a:gd name="connsiteY10" fmla="*/ 0 h 4600575"/>
                <a:gd name="connsiteX11" fmla="*/ 533400 w 4008452"/>
                <a:gd name="connsiteY11" fmla="*/ 933450 h 4600575"/>
                <a:gd name="connsiteX12" fmla="*/ 1028700 w 4008452"/>
                <a:gd name="connsiteY12" fmla="*/ 2838450 h 4600575"/>
                <a:gd name="connsiteX13" fmla="*/ 0 w 4008452"/>
                <a:gd name="connsiteY13" fmla="*/ 4600575 h 4600575"/>
                <a:gd name="connsiteX14" fmla="*/ 0 w 4008452"/>
                <a:gd name="connsiteY14" fmla="*/ 4600575 h 4600575"/>
                <a:gd name="connsiteX0" fmla="*/ 2428875 w 4008452"/>
                <a:gd name="connsiteY0" fmla="*/ 3952875 h 4600575"/>
                <a:gd name="connsiteX1" fmla="*/ 2632875 w 4008452"/>
                <a:gd name="connsiteY1" fmla="*/ 3281404 h 4600575"/>
                <a:gd name="connsiteX2" fmla="*/ 3509921 w 4008452"/>
                <a:gd name="connsiteY2" fmla="*/ 3306749 h 4600575"/>
                <a:gd name="connsiteX3" fmla="*/ 3555226 w 4008452"/>
                <a:gd name="connsiteY3" fmla="*/ 2851950 h 4600575"/>
                <a:gd name="connsiteX4" fmla="*/ 3696446 w 4008452"/>
                <a:gd name="connsiteY4" fmla="*/ 2701124 h 4600575"/>
                <a:gd name="connsiteX5" fmla="*/ 3664806 w 4008452"/>
                <a:gd name="connsiteY5" fmla="*/ 2620203 h 4600575"/>
                <a:gd name="connsiteX6" fmla="*/ 3752850 w 4008452"/>
                <a:gd name="connsiteY6" fmla="*/ 2524125 h 4600575"/>
                <a:gd name="connsiteX7" fmla="*/ 3686175 w 4008452"/>
                <a:gd name="connsiteY7" fmla="*/ 2315403 h 4600575"/>
                <a:gd name="connsiteX8" fmla="*/ 4008452 w 4008452"/>
                <a:gd name="connsiteY8" fmla="*/ 2105854 h 4600575"/>
                <a:gd name="connsiteX9" fmla="*/ 3552825 w 4008452"/>
                <a:gd name="connsiteY9" fmla="*/ 1457325 h 4600575"/>
                <a:gd name="connsiteX10" fmla="*/ 2028825 w 4008452"/>
                <a:gd name="connsiteY10" fmla="*/ 0 h 4600575"/>
                <a:gd name="connsiteX11" fmla="*/ 533400 w 4008452"/>
                <a:gd name="connsiteY11" fmla="*/ 933450 h 4600575"/>
                <a:gd name="connsiteX12" fmla="*/ 1028700 w 4008452"/>
                <a:gd name="connsiteY12" fmla="*/ 2838450 h 4600575"/>
                <a:gd name="connsiteX13" fmla="*/ 0 w 4008452"/>
                <a:gd name="connsiteY13" fmla="*/ 4600575 h 4600575"/>
                <a:gd name="connsiteX14" fmla="*/ 0 w 4008452"/>
                <a:gd name="connsiteY14" fmla="*/ 4600575 h 4600575"/>
                <a:gd name="connsiteX0" fmla="*/ 2428875 w 4008452"/>
                <a:gd name="connsiteY0" fmla="*/ 3952875 h 4600575"/>
                <a:gd name="connsiteX1" fmla="*/ 2632875 w 4008452"/>
                <a:gd name="connsiteY1" fmla="*/ 3281404 h 4600575"/>
                <a:gd name="connsiteX2" fmla="*/ 3509921 w 4008452"/>
                <a:gd name="connsiteY2" fmla="*/ 3306749 h 4600575"/>
                <a:gd name="connsiteX3" fmla="*/ 3555226 w 4008452"/>
                <a:gd name="connsiteY3" fmla="*/ 2851950 h 4600575"/>
                <a:gd name="connsiteX4" fmla="*/ 3696446 w 4008452"/>
                <a:gd name="connsiteY4" fmla="*/ 2701124 h 4600575"/>
                <a:gd name="connsiteX5" fmla="*/ 3664806 w 4008452"/>
                <a:gd name="connsiteY5" fmla="*/ 2620203 h 4600575"/>
                <a:gd name="connsiteX6" fmla="*/ 3752850 w 4008452"/>
                <a:gd name="connsiteY6" fmla="*/ 2524125 h 4600575"/>
                <a:gd name="connsiteX7" fmla="*/ 3686175 w 4008452"/>
                <a:gd name="connsiteY7" fmla="*/ 2315403 h 4600575"/>
                <a:gd name="connsiteX8" fmla="*/ 4008452 w 4008452"/>
                <a:gd name="connsiteY8" fmla="*/ 2105854 h 4600575"/>
                <a:gd name="connsiteX9" fmla="*/ 3552825 w 4008452"/>
                <a:gd name="connsiteY9" fmla="*/ 1457325 h 4600575"/>
                <a:gd name="connsiteX10" fmla="*/ 2028825 w 4008452"/>
                <a:gd name="connsiteY10" fmla="*/ 0 h 4600575"/>
                <a:gd name="connsiteX11" fmla="*/ 533400 w 4008452"/>
                <a:gd name="connsiteY11" fmla="*/ 933450 h 4600575"/>
                <a:gd name="connsiteX12" fmla="*/ 1028700 w 4008452"/>
                <a:gd name="connsiteY12" fmla="*/ 2838450 h 4600575"/>
                <a:gd name="connsiteX13" fmla="*/ 0 w 4008452"/>
                <a:gd name="connsiteY13" fmla="*/ 4600575 h 4600575"/>
                <a:gd name="connsiteX14" fmla="*/ 0 w 4008452"/>
                <a:gd name="connsiteY14" fmla="*/ 4600575 h 4600575"/>
                <a:gd name="connsiteX0" fmla="*/ 2428875 w 4008452"/>
                <a:gd name="connsiteY0" fmla="*/ 3952875 h 4600575"/>
                <a:gd name="connsiteX1" fmla="*/ 2632875 w 4008452"/>
                <a:gd name="connsiteY1" fmla="*/ 3281404 h 4600575"/>
                <a:gd name="connsiteX2" fmla="*/ 3509921 w 4008452"/>
                <a:gd name="connsiteY2" fmla="*/ 3306749 h 4600575"/>
                <a:gd name="connsiteX3" fmla="*/ 3555226 w 4008452"/>
                <a:gd name="connsiteY3" fmla="*/ 2851950 h 4600575"/>
                <a:gd name="connsiteX4" fmla="*/ 3696446 w 4008452"/>
                <a:gd name="connsiteY4" fmla="*/ 2701124 h 4600575"/>
                <a:gd name="connsiteX5" fmla="*/ 3664806 w 4008452"/>
                <a:gd name="connsiteY5" fmla="*/ 2620203 h 4600575"/>
                <a:gd name="connsiteX6" fmla="*/ 3752850 w 4008452"/>
                <a:gd name="connsiteY6" fmla="*/ 2524125 h 4600575"/>
                <a:gd name="connsiteX7" fmla="*/ 3686175 w 4008452"/>
                <a:gd name="connsiteY7" fmla="*/ 2315403 h 4600575"/>
                <a:gd name="connsiteX8" fmla="*/ 4008452 w 4008452"/>
                <a:gd name="connsiteY8" fmla="*/ 2105854 h 4600575"/>
                <a:gd name="connsiteX9" fmla="*/ 3552825 w 4008452"/>
                <a:gd name="connsiteY9" fmla="*/ 1457325 h 4600575"/>
                <a:gd name="connsiteX10" fmla="*/ 2028825 w 4008452"/>
                <a:gd name="connsiteY10" fmla="*/ 0 h 4600575"/>
                <a:gd name="connsiteX11" fmla="*/ 533400 w 4008452"/>
                <a:gd name="connsiteY11" fmla="*/ 933450 h 4600575"/>
                <a:gd name="connsiteX12" fmla="*/ 1028700 w 4008452"/>
                <a:gd name="connsiteY12" fmla="*/ 2838450 h 4600575"/>
                <a:gd name="connsiteX13" fmla="*/ 0 w 4008452"/>
                <a:gd name="connsiteY13" fmla="*/ 4600575 h 4600575"/>
                <a:gd name="connsiteX14" fmla="*/ 0 w 4008452"/>
                <a:gd name="connsiteY14" fmla="*/ 4600575 h 4600575"/>
                <a:gd name="connsiteX0" fmla="*/ 2428875 w 4008452"/>
                <a:gd name="connsiteY0" fmla="*/ 3952875 h 4600575"/>
                <a:gd name="connsiteX1" fmla="*/ 2632875 w 4008452"/>
                <a:gd name="connsiteY1" fmla="*/ 3281404 h 4600575"/>
                <a:gd name="connsiteX2" fmla="*/ 3509921 w 4008452"/>
                <a:gd name="connsiteY2" fmla="*/ 3306749 h 4600575"/>
                <a:gd name="connsiteX3" fmla="*/ 3555226 w 4008452"/>
                <a:gd name="connsiteY3" fmla="*/ 2851950 h 4600575"/>
                <a:gd name="connsiteX4" fmla="*/ 3696446 w 4008452"/>
                <a:gd name="connsiteY4" fmla="*/ 2701124 h 4600575"/>
                <a:gd name="connsiteX5" fmla="*/ 3664806 w 4008452"/>
                <a:gd name="connsiteY5" fmla="*/ 2620203 h 4600575"/>
                <a:gd name="connsiteX6" fmla="*/ 3752850 w 4008452"/>
                <a:gd name="connsiteY6" fmla="*/ 2524125 h 4600575"/>
                <a:gd name="connsiteX7" fmla="*/ 3686175 w 4008452"/>
                <a:gd name="connsiteY7" fmla="*/ 2315403 h 4600575"/>
                <a:gd name="connsiteX8" fmla="*/ 4008452 w 4008452"/>
                <a:gd name="connsiteY8" fmla="*/ 2105854 h 4600575"/>
                <a:gd name="connsiteX9" fmla="*/ 3592581 w 4008452"/>
                <a:gd name="connsiteY9" fmla="*/ 1489130 h 4600575"/>
                <a:gd name="connsiteX10" fmla="*/ 2028825 w 4008452"/>
                <a:gd name="connsiteY10" fmla="*/ 0 h 4600575"/>
                <a:gd name="connsiteX11" fmla="*/ 533400 w 4008452"/>
                <a:gd name="connsiteY11" fmla="*/ 933450 h 4600575"/>
                <a:gd name="connsiteX12" fmla="*/ 1028700 w 4008452"/>
                <a:gd name="connsiteY12" fmla="*/ 2838450 h 4600575"/>
                <a:gd name="connsiteX13" fmla="*/ 0 w 4008452"/>
                <a:gd name="connsiteY13" fmla="*/ 4600575 h 4600575"/>
                <a:gd name="connsiteX14" fmla="*/ 0 w 4008452"/>
                <a:gd name="connsiteY14" fmla="*/ 4600575 h 4600575"/>
                <a:gd name="connsiteX0" fmla="*/ 2428875 w 4008452"/>
                <a:gd name="connsiteY0" fmla="*/ 3952875 h 4600575"/>
                <a:gd name="connsiteX1" fmla="*/ 2632875 w 4008452"/>
                <a:gd name="connsiteY1" fmla="*/ 3281404 h 4600575"/>
                <a:gd name="connsiteX2" fmla="*/ 3509921 w 4008452"/>
                <a:gd name="connsiteY2" fmla="*/ 3306749 h 4600575"/>
                <a:gd name="connsiteX3" fmla="*/ 3555226 w 4008452"/>
                <a:gd name="connsiteY3" fmla="*/ 2851950 h 4600575"/>
                <a:gd name="connsiteX4" fmla="*/ 3696446 w 4008452"/>
                <a:gd name="connsiteY4" fmla="*/ 2701124 h 4600575"/>
                <a:gd name="connsiteX5" fmla="*/ 3664806 w 4008452"/>
                <a:gd name="connsiteY5" fmla="*/ 2620203 h 4600575"/>
                <a:gd name="connsiteX6" fmla="*/ 3752850 w 4008452"/>
                <a:gd name="connsiteY6" fmla="*/ 2524125 h 4600575"/>
                <a:gd name="connsiteX7" fmla="*/ 3686175 w 4008452"/>
                <a:gd name="connsiteY7" fmla="*/ 2315403 h 4600575"/>
                <a:gd name="connsiteX8" fmla="*/ 4008452 w 4008452"/>
                <a:gd name="connsiteY8" fmla="*/ 2105854 h 4600575"/>
                <a:gd name="connsiteX9" fmla="*/ 3592581 w 4008452"/>
                <a:gd name="connsiteY9" fmla="*/ 1489130 h 4600575"/>
                <a:gd name="connsiteX10" fmla="*/ 2028825 w 4008452"/>
                <a:gd name="connsiteY10" fmla="*/ 0 h 4600575"/>
                <a:gd name="connsiteX11" fmla="*/ 533400 w 4008452"/>
                <a:gd name="connsiteY11" fmla="*/ 933450 h 4600575"/>
                <a:gd name="connsiteX12" fmla="*/ 1028700 w 4008452"/>
                <a:gd name="connsiteY12" fmla="*/ 2838450 h 4600575"/>
                <a:gd name="connsiteX13" fmla="*/ 0 w 4008452"/>
                <a:gd name="connsiteY13" fmla="*/ 4600575 h 4600575"/>
                <a:gd name="connsiteX14" fmla="*/ 0 w 4008452"/>
                <a:gd name="connsiteY14" fmla="*/ 4600575 h 4600575"/>
                <a:gd name="connsiteX0" fmla="*/ 2428875 w 4008470"/>
                <a:gd name="connsiteY0" fmla="*/ 3952875 h 4600575"/>
                <a:gd name="connsiteX1" fmla="*/ 2632875 w 4008470"/>
                <a:gd name="connsiteY1" fmla="*/ 3281404 h 4600575"/>
                <a:gd name="connsiteX2" fmla="*/ 3509921 w 4008470"/>
                <a:gd name="connsiteY2" fmla="*/ 3306749 h 4600575"/>
                <a:gd name="connsiteX3" fmla="*/ 3555226 w 4008470"/>
                <a:gd name="connsiteY3" fmla="*/ 2851950 h 4600575"/>
                <a:gd name="connsiteX4" fmla="*/ 3696446 w 4008470"/>
                <a:gd name="connsiteY4" fmla="*/ 2701124 h 4600575"/>
                <a:gd name="connsiteX5" fmla="*/ 3664806 w 4008470"/>
                <a:gd name="connsiteY5" fmla="*/ 2620203 h 4600575"/>
                <a:gd name="connsiteX6" fmla="*/ 3752850 w 4008470"/>
                <a:gd name="connsiteY6" fmla="*/ 2524125 h 4600575"/>
                <a:gd name="connsiteX7" fmla="*/ 3686175 w 4008470"/>
                <a:gd name="connsiteY7" fmla="*/ 2315403 h 4600575"/>
                <a:gd name="connsiteX8" fmla="*/ 4008452 w 4008470"/>
                <a:gd name="connsiteY8" fmla="*/ 2105854 h 4600575"/>
                <a:gd name="connsiteX9" fmla="*/ 3592581 w 4008470"/>
                <a:gd name="connsiteY9" fmla="*/ 1489130 h 4600575"/>
                <a:gd name="connsiteX10" fmla="*/ 2028825 w 4008470"/>
                <a:gd name="connsiteY10" fmla="*/ 0 h 4600575"/>
                <a:gd name="connsiteX11" fmla="*/ 533400 w 4008470"/>
                <a:gd name="connsiteY11" fmla="*/ 933450 h 4600575"/>
                <a:gd name="connsiteX12" fmla="*/ 1028700 w 4008470"/>
                <a:gd name="connsiteY12" fmla="*/ 2838450 h 4600575"/>
                <a:gd name="connsiteX13" fmla="*/ 0 w 4008470"/>
                <a:gd name="connsiteY13" fmla="*/ 4600575 h 4600575"/>
                <a:gd name="connsiteX14" fmla="*/ 0 w 4008470"/>
                <a:gd name="connsiteY14" fmla="*/ 4600575 h 4600575"/>
                <a:gd name="connsiteX0" fmla="*/ 2428875 w 4008470"/>
                <a:gd name="connsiteY0" fmla="*/ 3952875 h 4600575"/>
                <a:gd name="connsiteX1" fmla="*/ 2632875 w 4008470"/>
                <a:gd name="connsiteY1" fmla="*/ 3281404 h 4600575"/>
                <a:gd name="connsiteX2" fmla="*/ 3509921 w 4008470"/>
                <a:gd name="connsiteY2" fmla="*/ 3306749 h 4600575"/>
                <a:gd name="connsiteX3" fmla="*/ 3555226 w 4008470"/>
                <a:gd name="connsiteY3" fmla="*/ 2851950 h 4600575"/>
                <a:gd name="connsiteX4" fmla="*/ 3696446 w 4008470"/>
                <a:gd name="connsiteY4" fmla="*/ 2701124 h 4600575"/>
                <a:gd name="connsiteX5" fmla="*/ 3664806 w 4008470"/>
                <a:gd name="connsiteY5" fmla="*/ 2620203 h 4600575"/>
                <a:gd name="connsiteX6" fmla="*/ 3752850 w 4008470"/>
                <a:gd name="connsiteY6" fmla="*/ 2524125 h 4600575"/>
                <a:gd name="connsiteX7" fmla="*/ 3686175 w 4008470"/>
                <a:gd name="connsiteY7" fmla="*/ 2315403 h 4600575"/>
                <a:gd name="connsiteX8" fmla="*/ 4008452 w 4008470"/>
                <a:gd name="connsiteY8" fmla="*/ 2105854 h 4600575"/>
                <a:gd name="connsiteX9" fmla="*/ 3592581 w 4008470"/>
                <a:gd name="connsiteY9" fmla="*/ 1489130 h 4600575"/>
                <a:gd name="connsiteX10" fmla="*/ 2028825 w 4008470"/>
                <a:gd name="connsiteY10" fmla="*/ 0 h 4600575"/>
                <a:gd name="connsiteX11" fmla="*/ 533400 w 4008470"/>
                <a:gd name="connsiteY11" fmla="*/ 933450 h 4600575"/>
                <a:gd name="connsiteX12" fmla="*/ 1028700 w 4008470"/>
                <a:gd name="connsiteY12" fmla="*/ 2838450 h 4600575"/>
                <a:gd name="connsiteX13" fmla="*/ 0 w 4008470"/>
                <a:gd name="connsiteY13" fmla="*/ 4600575 h 4600575"/>
                <a:gd name="connsiteX14" fmla="*/ 0 w 4008470"/>
                <a:gd name="connsiteY14" fmla="*/ 4600575 h 4600575"/>
                <a:gd name="connsiteX0" fmla="*/ 2428875 w 4008470"/>
                <a:gd name="connsiteY0" fmla="*/ 3952875 h 4600575"/>
                <a:gd name="connsiteX1" fmla="*/ 2632875 w 4008470"/>
                <a:gd name="connsiteY1" fmla="*/ 3281404 h 4600575"/>
                <a:gd name="connsiteX2" fmla="*/ 3509921 w 4008470"/>
                <a:gd name="connsiteY2" fmla="*/ 3306749 h 4600575"/>
                <a:gd name="connsiteX3" fmla="*/ 3555226 w 4008470"/>
                <a:gd name="connsiteY3" fmla="*/ 2851950 h 4600575"/>
                <a:gd name="connsiteX4" fmla="*/ 3696446 w 4008470"/>
                <a:gd name="connsiteY4" fmla="*/ 2701124 h 4600575"/>
                <a:gd name="connsiteX5" fmla="*/ 3664806 w 4008470"/>
                <a:gd name="connsiteY5" fmla="*/ 2620203 h 4600575"/>
                <a:gd name="connsiteX6" fmla="*/ 3752850 w 4008470"/>
                <a:gd name="connsiteY6" fmla="*/ 2524125 h 4600575"/>
                <a:gd name="connsiteX7" fmla="*/ 3686175 w 4008470"/>
                <a:gd name="connsiteY7" fmla="*/ 2315403 h 4600575"/>
                <a:gd name="connsiteX8" fmla="*/ 4008452 w 4008470"/>
                <a:gd name="connsiteY8" fmla="*/ 2105854 h 4600575"/>
                <a:gd name="connsiteX9" fmla="*/ 3592581 w 4008470"/>
                <a:gd name="connsiteY9" fmla="*/ 1489130 h 4600575"/>
                <a:gd name="connsiteX10" fmla="*/ 2028825 w 4008470"/>
                <a:gd name="connsiteY10" fmla="*/ 0 h 4600575"/>
                <a:gd name="connsiteX11" fmla="*/ 533400 w 4008470"/>
                <a:gd name="connsiteY11" fmla="*/ 933450 h 4600575"/>
                <a:gd name="connsiteX12" fmla="*/ 1028700 w 4008470"/>
                <a:gd name="connsiteY12" fmla="*/ 2838450 h 4600575"/>
                <a:gd name="connsiteX13" fmla="*/ 0 w 4008470"/>
                <a:gd name="connsiteY13" fmla="*/ 4600575 h 4600575"/>
                <a:gd name="connsiteX14" fmla="*/ 0 w 4008470"/>
                <a:gd name="connsiteY14" fmla="*/ 4600575 h 4600575"/>
                <a:gd name="connsiteX0" fmla="*/ 2428875 w 4008470"/>
                <a:gd name="connsiteY0" fmla="*/ 3980705 h 4628405"/>
                <a:gd name="connsiteX1" fmla="*/ 2632875 w 4008470"/>
                <a:gd name="connsiteY1" fmla="*/ 3309234 h 4628405"/>
                <a:gd name="connsiteX2" fmla="*/ 3509921 w 4008470"/>
                <a:gd name="connsiteY2" fmla="*/ 3334579 h 4628405"/>
                <a:gd name="connsiteX3" fmla="*/ 3555226 w 4008470"/>
                <a:gd name="connsiteY3" fmla="*/ 2879780 h 4628405"/>
                <a:gd name="connsiteX4" fmla="*/ 3696446 w 4008470"/>
                <a:gd name="connsiteY4" fmla="*/ 2728954 h 4628405"/>
                <a:gd name="connsiteX5" fmla="*/ 3664806 w 4008470"/>
                <a:gd name="connsiteY5" fmla="*/ 2648033 h 4628405"/>
                <a:gd name="connsiteX6" fmla="*/ 3752850 w 4008470"/>
                <a:gd name="connsiteY6" fmla="*/ 2551955 h 4628405"/>
                <a:gd name="connsiteX7" fmla="*/ 3686175 w 4008470"/>
                <a:gd name="connsiteY7" fmla="*/ 2343233 h 4628405"/>
                <a:gd name="connsiteX8" fmla="*/ 4008452 w 4008470"/>
                <a:gd name="connsiteY8" fmla="*/ 2133684 h 4628405"/>
                <a:gd name="connsiteX9" fmla="*/ 3592581 w 4008470"/>
                <a:gd name="connsiteY9" fmla="*/ 1516960 h 4628405"/>
                <a:gd name="connsiteX10" fmla="*/ 2000996 w 4008470"/>
                <a:gd name="connsiteY10" fmla="*/ 0 h 4628405"/>
                <a:gd name="connsiteX11" fmla="*/ 533400 w 4008470"/>
                <a:gd name="connsiteY11" fmla="*/ 961280 h 4628405"/>
                <a:gd name="connsiteX12" fmla="*/ 1028700 w 4008470"/>
                <a:gd name="connsiteY12" fmla="*/ 2866280 h 4628405"/>
                <a:gd name="connsiteX13" fmla="*/ 0 w 4008470"/>
                <a:gd name="connsiteY13" fmla="*/ 4628405 h 4628405"/>
                <a:gd name="connsiteX14" fmla="*/ 0 w 4008470"/>
                <a:gd name="connsiteY14" fmla="*/ 4628405 h 4628405"/>
                <a:gd name="connsiteX0" fmla="*/ 2428875 w 4008470"/>
                <a:gd name="connsiteY0" fmla="*/ 3980705 h 4628405"/>
                <a:gd name="connsiteX1" fmla="*/ 2632875 w 4008470"/>
                <a:gd name="connsiteY1" fmla="*/ 3309234 h 4628405"/>
                <a:gd name="connsiteX2" fmla="*/ 3509921 w 4008470"/>
                <a:gd name="connsiteY2" fmla="*/ 3334579 h 4628405"/>
                <a:gd name="connsiteX3" fmla="*/ 3555226 w 4008470"/>
                <a:gd name="connsiteY3" fmla="*/ 2879780 h 4628405"/>
                <a:gd name="connsiteX4" fmla="*/ 3696446 w 4008470"/>
                <a:gd name="connsiteY4" fmla="*/ 2728954 h 4628405"/>
                <a:gd name="connsiteX5" fmla="*/ 3664806 w 4008470"/>
                <a:gd name="connsiteY5" fmla="*/ 2648033 h 4628405"/>
                <a:gd name="connsiteX6" fmla="*/ 3752850 w 4008470"/>
                <a:gd name="connsiteY6" fmla="*/ 2551955 h 4628405"/>
                <a:gd name="connsiteX7" fmla="*/ 3686175 w 4008470"/>
                <a:gd name="connsiteY7" fmla="*/ 2343233 h 4628405"/>
                <a:gd name="connsiteX8" fmla="*/ 4008452 w 4008470"/>
                <a:gd name="connsiteY8" fmla="*/ 2133684 h 4628405"/>
                <a:gd name="connsiteX9" fmla="*/ 3592581 w 4008470"/>
                <a:gd name="connsiteY9" fmla="*/ 1516960 h 4628405"/>
                <a:gd name="connsiteX10" fmla="*/ 2000996 w 4008470"/>
                <a:gd name="connsiteY10" fmla="*/ 0 h 4628405"/>
                <a:gd name="connsiteX11" fmla="*/ 533400 w 4008470"/>
                <a:gd name="connsiteY11" fmla="*/ 961280 h 4628405"/>
                <a:gd name="connsiteX12" fmla="*/ 1028700 w 4008470"/>
                <a:gd name="connsiteY12" fmla="*/ 2866280 h 4628405"/>
                <a:gd name="connsiteX13" fmla="*/ 0 w 4008470"/>
                <a:gd name="connsiteY13" fmla="*/ 4628405 h 4628405"/>
                <a:gd name="connsiteX14" fmla="*/ 0 w 4008470"/>
                <a:gd name="connsiteY14" fmla="*/ 4628405 h 4628405"/>
                <a:gd name="connsiteX0" fmla="*/ 2428875 w 4008470"/>
                <a:gd name="connsiteY0" fmla="*/ 3980705 h 4628405"/>
                <a:gd name="connsiteX1" fmla="*/ 2632875 w 4008470"/>
                <a:gd name="connsiteY1" fmla="*/ 3309234 h 4628405"/>
                <a:gd name="connsiteX2" fmla="*/ 3509921 w 4008470"/>
                <a:gd name="connsiteY2" fmla="*/ 3334579 h 4628405"/>
                <a:gd name="connsiteX3" fmla="*/ 3555226 w 4008470"/>
                <a:gd name="connsiteY3" fmla="*/ 2879780 h 4628405"/>
                <a:gd name="connsiteX4" fmla="*/ 3696446 w 4008470"/>
                <a:gd name="connsiteY4" fmla="*/ 2728954 h 4628405"/>
                <a:gd name="connsiteX5" fmla="*/ 3664806 w 4008470"/>
                <a:gd name="connsiteY5" fmla="*/ 2648033 h 4628405"/>
                <a:gd name="connsiteX6" fmla="*/ 3752850 w 4008470"/>
                <a:gd name="connsiteY6" fmla="*/ 2551955 h 4628405"/>
                <a:gd name="connsiteX7" fmla="*/ 3686175 w 4008470"/>
                <a:gd name="connsiteY7" fmla="*/ 2343233 h 4628405"/>
                <a:gd name="connsiteX8" fmla="*/ 4008452 w 4008470"/>
                <a:gd name="connsiteY8" fmla="*/ 2133684 h 4628405"/>
                <a:gd name="connsiteX9" fmla="*/ 3592581 w 4008470"/>
                <a:gd name="connsiteY9" fmla="*/ 1516960 h 4628405"/>
                <a:gd name="connsiteX10" fmla="*/ 2000996 w 4008470"/>
                <a:gd name="connsiteY10" fmla="*/ 0 h 4628405"/>
                <a:gd name="connsiteX11" fmla="*/ 533400 w 4008470"/>
                <a:gd name="connsiteY11" fmla="*/ 961280 h 4628405"/>
                <a:gd name="connsiteX12" fmla="*/ 1028700 w 4008470"/>
                <a:gd name="connsiteY12" fmla="*/ 2866280 h 4628405"/>
                <a:gd name="connsiteX13" fmla="*/ 0 w 4008470"/>
                <a:gd name="connsiteY13" fmla="*/ 4628405 h 4628405"/>
                <a:gd name="connsiteX14" fmla="*/ 0 w 4008470"/>
                <a:gd name="connsiteY14" fmla="*/ 4628405 h 4628405"/>
                <a:gd name="connsiteX0" fmla="*/ 2428875 w 4008470"/>
                <a:gd name="connsiteY0" fmla="*/ 3980809 h 4628509"/>
                <a:gd name="connsiteX1" fmla="*/ 2632875 w 4008470"/>
                <a:gd name="connsiteY1" fmla="*/ 3309338 h 4628509"/>
                <a:gd name="connsiteX2" fmla="*/ 3509921 w 4008470"/>
                <a:gd name="connsiteY2" fmla="*/ 3334683 h 4628509"/>
                <a:gd name="connsiteX3" fmla="*/ 3555226 w 4008470"/>
                <a:gd name="connsiteY3" fmla="*/ 2879884 h 4628509"/>
                <a:gd name="connsiteX4" fmla="*/ 3696446 w 4008470"/>
                <a:gd name="connsiteY4" fmla="*/ 2729058 h 4628509"/>
                <a:gd name="connsiteX5" fmla="*/ 3664806 w 4008470"/>
                <a:gd name="connsiteY5" fmla="*/ 2648137 h 4628509"/>
                <a:gd name="connsiteX6" fmla="*/ 3752850 w 4008470"/>
                <a:gd name="connsiteY6" fmla="*/ 2552059 h 4628509"/>
                <a:gd name="connsiteX7" fmla="*/ 3686175 w 4008470"/>
                <a:gd name="connsiteY7" fmla="*/ 2343337 h 4628509"/>
                <a:gd name="connsiteX8" fmla="*/ 4008452 w 4008470"/>
                <a:gd name="connsiteY8" fmla="*/ 2133788 h 4628509"/>
                <a:gd name="connsiteX9" fmla="*/ 3592581 w 4008470"/>
                <a:gd name="connsiteY9" fmla="*/ 1517064 h 4628509"/>
                <a:gd name="connsiteX10" fmla="*/ 2000996 w 4008470"/>
                <a:gd name="connsiteY10" fmla="*/ 104 h 4628509"/>
                <a:gd name="connsiteX11" fmla="*/ 533400 w 4008470"/>
                <a:gd name="connsiteY11" fmla="*/ 961384 h 4628509"/>
                <a:gd name="connsiteX12" fmla="*/ 1028700 w 4008470"/>
                <a:gd name="connsiteY12" fmla="*/ 2866384 h 4628509"/>
                <a:gd name="connsiteX13" fmla="*/ 0 w 4008470"/>
                <a:gd name="connsiteY13" fmla="*/ 4628509 h 4628509"/>
                <a:gd name="connsiteX14" fmla="*/ 0 w 4008470"/>
                <a:gd name="connsiteY14" fmla="*/ 4628509 h 4628509"/>
                <a:gd name="connsiteX0" fmla="*/ 2428875 w 4008470"/>
                <a:gd name="connsiteY0" fmla="*/ 3980809 h 4628509"/>
                <a:gd name="connsiteX1" fmla="*/ 2632875 w 4008470"/>
                <a:gd name="connsiteY1" fmla="*/ 3309338 h 4628509"/>
                <a:gd name="connsiteX2" fmla="*/ 3509921 w 4008470"/>
                <a:gd name="connsiteY2" fmla="*/ 3334683 h 4628509"/>
                <a:gd name="connsiteX3" fmla="*/ 3555226 w 4008470"/>
                <a:gd name="connsiteY3" fmla="*/ 2879884 h 4628509"/>
                <a:gd name="connsiteX4" fmla="*/ 3696446 w 4008470"/>
                <a:gd name="connsiteY4" fmla="*/ 2729058 h 4628509"/>
                <a:gd name="connsiteX5" fmla="*/ 3664806 w 4008470"/>
                <a:gd name="connsiteY5" fmla="*/ 2648137 h 4628509"/>
                <a:gd name="connsiteX6" fmla="*/ 3752850 w 4008470"/>
                <a:gd name="connsiteY6" fmla="*/ 2552059 h 4628509"/>
                <a:gd name="connsiteX7" fmla="*/ 3686175 w 4008470"/>
                <a:gd name="connsiteY7" fmla="*/ 2343337 h 4628509"/>
                <a:gd name="connsiteX8" fmla="*/ 4008452 w 4008470"/>
                <a:gd name="connsiteY8" fmla="*/ 2133788 h 4628509"/>
                <a:gd name="connsiteX9" fmla="*/ 3592581 w 4008470"/>
                <a:gd name="connsiteY9" fmla="*/ 1517064 h 4628509"/>
                <a:gd name="connsiteX10" fmla="*/ 2000996 w 4008470"/>
                <a:gd name="connsiteY10" fmla="*/ 104 h 4628509"/>
                <a:gd name="connsiteX11" fmla="*/ 549303 w 4008470"/>
                <a:gd name="connsiteY11" fmla="*/ 965360 h 4628509"/>
                <a:gd name="connsiteX12" fmla="*/ 1028700 w 4008470"/>
                <a:gd name="connsiteY12" fmla="*/ 2866384 h 4628509"/>
                <a:gd name="connsiteX13" fmla="*/ 0 w 4008470"/>
                <a:gd name="connsiteY13" fmla="*/ 4628509 h 4628509"/>
                <a:gd name="connsiteX14" fmla="*/ 0 w 4008470"/>
                <a:gd name="connsiteY14" fmla="*/ 4628509 h 4628509"/>
                <a:gd name="connsiteX0" fmla="*/ 2428875 w 4008470"/>
                <a:gd name="connsiteY0" fmla="*/ 3980953 h 4628653"/>
                <a:gd name="connsiteX1" fmla="*/ 2632875 w 4008470"/>
                <a:gd name="connsiteY1" fmla="*/ 3309482 h 4628653"/>
                <a:gd name="connsiteX2" fmla="*/ 3509921 w 4008470"/>
                <a:gd name="connsiteY2" fmla="*/ 3334827 h 4628653"/>
                <a:gd name="connsiteX3" fmla="*/ 3555226 w 4008470"/>
                <a:gd name="connsiteY3" fmla="*/ 2880028 h 4628653"/>
                <a:gd name="connsiteX4" fmla="*/ 3696446 w 4008470"/>
                <a:gd name="connsiteY4" fmla="*/ 2729202 h 4628653"/>
                <a:gd name="connsiteX5" fmla="*/ 3664806 w 4008470"/>
                <a:gd name="connsiteY5" fmla="*/ 2648281 h 4628653"/>
                <a:gd name="connsiteX6" fmla="*/ 3752850 w 4008470"/>
                <a:gd name="connsiteY6" fmla="*/ 2552203 h 4628653"/>
                <a:gd name="connsiteX7" fmla="*/ 3686175 w 4008470"/>
                <a:gd name="connsiteY7" fmla="*/ 2343481 h 4628653"/>
                <a:gd name="connsiteX8" fmla="*/ 4008452 w 4008470"/>
                <a:gd name="connsiteY8" fmla="*/ 2133932 h 4628653"/>
                <a:gd name="connsiteX9" fmla="*/ 3592581 w 4008470"/>
                <a:gd name="connsiteY9" fmla="*/ 1517208 h 4628653"/>
                <a:gd name="connsiteX10" fmla="*/ 2000996 w 4008470"/>
                <a:gd name="connsiteY10" fmla="*/ 248 h 4628653"/>
                <a:gd name="connsiteX11" fmla="*/ 549303 w 4008470"/>
                <a:gd name="connsiteY11" fmla="*/ 965504 h 4628653"/>
                <a:gd name="connsiteX12" fmla="*/ 1028700 w 4008470"/>
                <a:gd name="connsiteY12" fmla="*/ 2866528 h 4628653"/>
                <a:gd name="connsiteX13" fmla="*/ 0 w 4008470"/>
                <a:gd name="connsiteY13" fmla="*/ 4628653 h 4628653"/>
                <a:gd name="connsiteX14" fmla="*/ 0 w 4008470"/>
                <a:gd name="connsiteY14" fmla="*/ 4628653 h 4628653"/>
                <a:gd name="connsiteX0" fmla="*/ 2428875 w 4008470"/>
                <a:gd name="connsiteY0" fmla="*/ 3965066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696446 w 4008470"/>
                <a:gd name="connsiteY4" fmla="*/ 2713315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28700 w 4008470"/>
                <a:gd name="connsiteY12" fmla="*/ 2850641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428875 w 4008470"/>
                <a:gd name="connsiteY0" fmla="*/ 3965066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696446 w 4008470"/>
                <a:gd name="connsiteY4" fmla="*/ 2713315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28700 w 4008470"/>
                <a:gd name="connsiteY12" fmla="*/ 2850641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428875 w 4008470"/>
                <a:gd name="connsiteY0" fmla="*/ 3965066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696446 w 4008470"/>
                <a:gd name="connsiteY4" fmla="*/ 2713315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16773 w 4008470"/>
                <a:gd name="connsiteY12" fmla="*/ 2874495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428875 w 4008470"/>
                <a:gd name="connsiteY0" fmla="*/ 3965066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696446 w 4008470"/>
                <a:gd name="connsiteY4" fmla="*/ 2713315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16773 w 4008470"/>
                <a:gd name="connsiteY12" fmla="*/ 2874495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428875 w 4008470"/>
                <a:gd name="connsiteY0" fmla="*/ 3965066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696446 w 4008470"/>
                <a:gd name="connsiteY4" fmla="*/ 2713315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16773 w 4008470"/>
                <a:gd name="connsiteY12" fmla="*/ 2874495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428875 w 4008470"/>
                <a:gd name="connsiteY0" fmla="*/ 3965066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710053 w 4008470"/>
                <a:gd name="connsiteY4" fmla="*/ 2718758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16773 w 4008470"/>
                <a:gd name="connsiteY12" fmla="*/ 2874495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428875 w 4008470"/>
                <a:gd name="connsiteY0" fmla="*/ 3965066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710053 w 4008470"/>
                <a:gd name="connsiteY4" fmla="*/ 2718758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16773 w 4008470"/>
                <a:gd name="connsiteY12" fmla="*/ 2874495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428875 w 4008470"/>
                <a:gd name="connsiteY0" fmla="*/ 3965066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710053 w 4008470"/>
                <a:gd name="connsiteY4" fmla="*/ 2718758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16773 w 4008470"/>
                <a:gd name="connsiteY12" fmla="*/ 2874495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428875 w 4008470"/>
                <a:gd name="connsiteY0" fmla="*/ 3965066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710053 w 4008470"/>
                <a:gd name="connsiteY4" fmla="*/ 2718758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16773 w 4008470"/>
                <a:gd name="connsiteY12" fmla="*/ 2874495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428875 w 4008470"/>
                <a:gd name="connsiteY0" fmla="*/ 3965066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710053 w 4008470"/>
                <a:gd name="connsiteY4" fmla="*/ 2718758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16773 w 4008470"/>
                <a:gd name="connsiteY12" fmla="*/ 2874495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428875 w 4008470"/>
                <a:gd name="connsiteY0" fmla="*/ 3965066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710053 w 4008470"/>
                <a:gd name="connsiteY4" fmla="*/ 2718758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16773 w 4008470"/>
                <a:gd name="connsiteY12" fmla="*/ 2874495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428875 w 4008470"/>
                <a:gd name="connsiteY0" fmla="*/ 3965066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710053 w 4008470"/>
                <a:gd name="connsiteY4" fmla="*/ 2718758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16773 w 4008470"/>
                <a:gd name="connsiteY12" fmla="*/ 2874495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217859 w 4008470"/>
                <a:gd name="connsiteY0" fmla="*/ 3005448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710053 w 4008470"/>
                <a:gd name="connsiteY4" fmla="*/ 2718758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16773 w 4008470"/>
                <a:gd name="connsiteY12" fmla="*/ 2874495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217859 w 4008470"/>
                <a:gd name="connsiteY0" fmla="*/ 3005448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710053 w 4008470"/>
                <a:gd name="connsiteY4" fmla="*/ 2718758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16773 w 4008470"/>
                <a:gd name="connsiteY12" fmla="*/ 2874495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248004 w 4008470"/>
                <a:gd name="connsiteY0" fmla="*/ 2909989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710053 w 4008470"/>
                <a:gd name="connsiteY4" fmla="*/ 2718758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16773 w 4008470"/>
                <a:gd name="connsiteY12" fmla="*/ 2874495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248004 w 4008470"/>
                <a:gd name="connsiteY0" fmla="*/ 2909989 h 4612766"/>
                <a:gd name="connsiteX1" fmla="*/ 2632875 w 4008470"/>
                <a:gd name="connsiteY1" fmla="*/ 3293595 h 4612766"/>
                <a:gd name="connsiteX2" fmla="*/ 3509921 w 4008470"/>
                <a:gd name="connsiteY2" fmla="*/ 3318940 h 4612766"/>
                <a:gd name="connsiteX3" fmla="*/ 3555226 w 4008470"/>
                <a:gd name="connsiteY3" fmla="*/ 2864141 h 4612766"/>
                <a:gd name="connsiteX4" fmla="*/ 3710053 w 4008470"/>
                <a:gd name="connsiteY4" fmla="*/ 2718758 h 4612766"/>
                <a:gd name="connsiteX5" fmla="*/ 3664806 w 4008470"/>
                <a:gd name="connsiteY5" fmla="*/ 2632394 h 4612766"/>
                <a:gd name="connsiteX6" fmla="*/ 3752850 w 4008470"/>
                <a:gd name="connsiteY6" fmla="*/ 2536316 h 4612766"/>
                <a:gd name="connsiteX7" fmla="*/ 3686175 w 4008470"/>
                <a:gd name="connsiteY7" fmla="*/ 2327594 h 4612766"/>
                <a:gd name="connsiteX8" fmla="*/ 4008452 w 4008470"/>
                <a:gd name="connsiteY8" fmla="*/ 2118045 h 4612766"/>
                <a:gd name="connsiteX9" fmla="*/ 3592581 w 4008470"/>
                <a:gd name="connsiteY9" fmla="*/ 1501321 h 4612766"/>
                <a:gd name="connsiteX10" fmla="*/ 2000996 w 4008470"/>
                <a:gd name="connsiteY10" fmla="*/ 264 h 4612766"/>
                <a:gd name="connsiteX11" fmla="*/ 549303 w 4008470"/>
                <a:gd name="connsiteY11" fmla="*/ 949617 h 4612766"/>
                <a:gd name="connsiteX12" fmla="*/ 1016773 w 4008470"/>
                <a:gd name="connsiteY12" fmla="*/ 2874495 h 4612766"/>
                <a:gd name="connsiteX13" fmla="*/ 0 w 4008470"/>
                <a:gd name="connsiteY13" fmla="*/ 4612766 h 4612766"/>
                <a:gd name="connsiteX14" fmla="*/ 0 w 4008470"/>
                <a:gd name="connsiteY14" fmla="*/ 4612766 h 4612766"/>
                <a:gd name="connsiteX0" fmla="*/ 2248004 w 4008470"/>
                <a:gd name="connsiteY0" fmla="*/ 2909989 h 4612766"/>
                <a:gd name="connsiteX1" fmla="*/ 2172536 w 4008470"/>
                <a:gd name="connsiteY1" fmla="*/ 3138693 h 4612766"/>
                <a:gd name="connsiteX2" fmla="*/ 2632875 w 4008470"/>
                <a:gd name="connsiteY2" fmla="*/ 3293595 h 4612766"/>
                <a:gd name="connsiteX3" fmla="*/ 3509921 w 4008470"/>
                <a:gd name="connsiteY3" fmla="*/ 3318940 h 4612766"/>
                <a:gd name="connsiteX4" fmla="*/ 3555226 w 4008470"/>
                <a:gd name="connsiteY4" fmla="*/ 2864141 h 4612766"/>
                <a:gd name="connsiteX5" fmla="*/ 3710053 w 4008470"/>
                <a:gd name="connsiteY5" fmla="*/ 2718758 h 4612766"/>
                <a:gd name="connsiteX6" fmla="*/ 3664806 w 4008470"/>
                <a:gd name="connsiteY6" fmla="*/ 2632394 h 4612766"/>
                <a:gd name="connsiteX7" fmla="*/ 3752850 w 4008470"/>
                <a:gd name="connsiteY7" fmla="*/ 2536316 h 4612766"/>
                <a:gd name="connsiteX8" fmla="*/ 3686175 w 4008470"/>
                <a:gd name="connsiteY8" fmla="*/ 2327594 h 4612766"/>
                <a:gd name="connsiteX9" fmla="*/ 4008452 w 4008470"/>
                <a:gd name="connsiteY9" fmla="*/ 2118045 h 4612766"/>
                <a:gd name="connsiteX10" fmla="*/ 3592581 w 4008470"/>
                <a:gd name="connsiteY10" fmla="*/ 1501321 h 4612766"/>
                <a:gd name="connsiteX11" fmla="*/ 2000996 w 4008470"/>
                <a:gd name="connsiteY11" fmla="*/ 264 h 4612766"/>
                <a:gd name="connsiteX12" fmla="*/ 549303 w 4008470"/>
                <a:gd name="connsiteY12" fmla="*/ 949617 h 4612766"/>
                <a:gd name="connsiteX13" fmla="*/ 1016773 w 4008470"/>
                <a:gd name="connsiteY13" fmla="*/ 2874495 h 4612766"/>
                <a:gd name="connsiteX14" fmla="*/ 0 w 4008470"/>
                <a:gd name="connsiteY14" fmla="*/ 4612766 h 4612766"/>
                <a:gd name="connsiteX15" fmla="*/ 0 w 4008470"/>
                <a:gd name="connsiteY15" fmla="*/ 4612766 h 4612766"/>
                <a:gd name="connsiteX0" fmla="*/ 2248004 w 4008470"/>
                <a:gd name="connsiteY0" fmla="*/ 2909989 h 4612766"/>
                <a:gd name="connsiteX1" fmla="*/ 2172536 w 4008470"/>
                <a:gd name="connsiteY1" fmla="*/ 3138693 h 4612766"/>
                <a:gd name="connsiteX2" fmla="*/ 2632875 w 4008470"/>
                <a:gd name="connsiteY2" fmla="*/ 3293595 h 4612766"/>
                <a:gd name="connsiteX3" fmla="*/ 3509921 w 4008470"/>
                <a:gd name="connsiteY3" fmla="*/ 3318940 h 4612766"/>
                <a:gd name="connsiteX4" fmla="*/ 3555226 w 4008470"/>
                <a:gd name="connsiteY4" fmla="*/ 2864141 h 4612766"/>
                <a:gd name="connsiteX5" fmla="*/ 3710053 w 4008470"/>
                <a:gd name="connsiteY5" fmla="*/ 2718758 h 4612766"/>
                <a:gd name="connsiteX6" fmla="*/ 3664806 w 4008470"/>
                <a:gd name="connsiteY6" fmla="*/ 2632394 h 4612766"/>
                <a:gd name="connsiteX7" fmla="*/ 3752850 w 4008470"/>
                <a:gd name="connsiteY7" fmla="*/ 2536316 h 4612766"/>
                <a:gd name="connsiteX8" fmla="*/ 3686175 w 4008470"/>
                <a:gd name="connsiteY8" fmla="*/ 2327594 h 4612766"/>
                <a:gd name="connsiteX9" fmla="*/ 4008452 w 4008470"/>
                <a:gd name="connsiteY9" fmla="*/ 2118045 h 4612766"/>
                <a:gd name="connsiteX10" fmla="*/ 3592581 w 4008470"/>
                <a:gd name="connsiteY10" fmla="*/ 1501321 h 4612766"/>
                <a:gd name="connsiteX11" fmla="*/ 2000996 w 4008470"/>
                <a:gd name="connsiteY11" fmla="*/ 264 h 4612766"/>
                <a:gd name="connsiteX12" fmla="*/ 549303 w 4008470"/>
                <a:gd name="connsiteY12" fmla="*/ 949617 h 4612766"/>
                <a:gd name="connsiteX13" fmla="*/ 1016773 w 4008470"/>
                <a:gd name="connsiteY13" fmla="*/ 2874495 h 4612766"/>
                <a:gd name="connsiteX14" fmla="*/ 0 w 4008470"/>
                <a:gd name="connsiteY14" fmla="*/ 4612766 h 4612766"/>
                <a:gd name="connsiteX15" fmla="*/ 0 w 4008470"/>
                <a:gd name="connsiteY15" fmla="*/ 4612766 h 4612766"/>
                <a:gd name="connsiteX0" fmla="*/ 2248004 w 4008470"/>
                <a:gd name="connsiteY0" fmla="*/ 2909989 h 4612766"/>
                <a:gd name="connsiteX1" fmla="*/ 2172536 w 4008470"/>
                <a:gd name="connsiteY1" fmla="*/ 3138693 h 4612766"/>
                <a:gd name="connsiteX2" fmla="*/ 2632875 w 4008470"/>
                <a:gd name="connsiteY2" fmla="*/ 3293595 h 4612766"/>
                <a:gd name="connsiteX3" fmla="*/ 3509921 w 4008470"/>
                <a:gd name="connsiteY3" fmla="*/ 3318940 h 4612766"/>
                <a:gd name="connsiteX4" fmla="*/ 3555226 w 4008470"/>
                <a:gd name="connsiteY4" fmla="*/ 2864141 h 4612766"/>
                <a:gd name="connsiteX5" fmla="*/ 3710053 w 4008470"/>
                <a:gd name="connsiteY5" fmla="*/ 2718758 h 4612766"/>
                <a:gd name="connsiteX6" fmla="*/ 3664806 w 4008470"/>
                <a:gd name="connsiteY6" fmla="*/ 2632394 h 4612766"/>
                <a:gd name="connsiteX7" fmla="*/ 3752850 w 4008470"/>
                <a:gd name="connsiteY7" fmla="*/ 2536316 h 4612766"/>
                <a:gd name="connsiteX8" fmla="*/ 3686175 w 4008470"/>
                <a:gd name="connsiteY8" fmla="*/ 2327594 h 4612766"/>
                <a:gd name="connsiteX9" fmla="*/ 4008452 w 4008470"/>
                <a:gd name="connsiteY9" fmla="*/ 2118045 h 4612766"/>
                <a:gd name="connsiteX10" fmla="*/ 3592581 w 4008470"/>
                <a:gd name="connsiteY10" fmla="*/ 1501321 h 4612766"/>
                <a:gd name="connsiteX11" fmla="*/ 2000996 w 4008470"/>
                <a:gd name="connsiteY11" fmla="*/ 264 h 4612766"/>
                <a:gd name="connsiteX12" fmla="*/ 549303 w 4008470"/>
                <a:gd name="connsiteY12" fmla="*/ 949617 h 4612766"/>
                <a:gd name="connsiteX13" fmla="*/ 1016773 w 4008470"/>
                <a:gd name="connsiteY13" fmla="*/ 2874495 h 4612766"/>
                <a:gd name="connsiteX14" fmla="*/ 0 w 4008470"/>
                <a:gd name="connsiteY14" fmla="*/ 4612766 h 4612766"/>
                <a:gd name="connsiteX15" fmla="*/ 0 w 4008470"/>
                <a:gd name="connsiteY15" fmla="*/ 4612766 h 4612766"/>
                <a:gd name="connsiteX0" fmla="*/ 2127424 w 4008470"/>
                <a:gd name="connsiteY0" fmla="*/ 2809506 h 4612766"/>
                <a:gd name="connsiteX1" fmla="*/ 2172536 w 4008470"/>
                <a:gd name="connsiteY1" fmla="*/ 3138693 h 4612766"/>
                <a:gd name="connsiteX2" fmla="*/ 2632875 w 4008470"/>
                <a:gd name="connsiteY2" fmla="*/ 3293595 h 4612766"/>
                <a:gd name="connsiteX3" fmla="*/ 3509921 w 4008470"/>
                <a:gd name="connsiteY3" fmla="*/ 3318940 h 4612766"/>
                <a:gd name="connsiteX4" fmla="*/ 3555226 w 4008470"/>
                <a:gd name="connsiteY4" fmla="*/ 2864141 h 4612766"/>
                <a:gd name="connsiteX5" fmla="*/ 3710053 w 4008470"/>
                <a:gd name="connsiteY5" fmla="*/ 2718758 h 4612766"/>
                <a:gd name="connsiteX6" fmla="*/ 3664806 w 4008470"/>
                <a:gd name="connsiteY6" fmla="*/ 2632394 h 4612766"/>
                <a:gd name="connsiteX7" fmla="*/ 3752850 w 4008470"/>
                <a:gd name="connsiteY7" fmla="*/ 2536316 h 4612766"/>
                <a:gd name="connsiteX8" fmla="*/ 3686175 w 4008470"/>
                <a:gd name="connsiteY8" fmla="*/ 2327594 h 4612766"/>
                <a:gd name="connsiteX9" fmla="*/ 4008452 w 4008470"/>
                <a:gd name="connsiteY9" fmla="*/ 2118045 h 4612766"/>
                <a:gd name="connsiteX10" fmla="*/ 3592581 w 4008470"/>
                <a:gd name="connsiteY10" fmla="*/ 1501321 h 4612766"/>
                <a:gd name="connsiteX11" fmla="*/ 2000996 w 4008470"/>
                <a:gd name="connsiteY11" fmla="*/ 264 h 4612766"/>
                <a:gd name="connsiteX12" fmla="*/ 549303 w 4008470"/>
                <a:gd name="connsiteY12" fmla="*/ 949617 h 4612766"/>
                <a:gd name="connsiteX13" fmla="*/ 1016773 w 4008470"/>
                <a:gd name="connsiteY13" fmla="*/ 2874495 h 4612766"/>
                <a:gd name="connsiteX14" fmla="*/ 0 w 4008470"/>
                <a:gd name="connsiteY14" fmla="*/ 4612766 h 4612766"/>
                <a:gd name="connsiteX15" fmla="*/ 0 w 4008470"/>
                <a:gd name="connsiteY15" fmla="*/ 4612766 h 4612766"/>
                <a:gd name="connsiteX0" fmla="*/ 2127424 w 4008470"/>
                <a:gd name="connsiteY0" fmla="*/ 2769313 h 4612766"/>
                <a:gd name="connsiteX1" fmla="*/ 2172536 w 4008470"/>
                <a:gd name="connsiteY1" fmla="*/ 3138693 h 4612766"/>
                <a:gd name="connsiteX2" fmla="*/ 2632875 w 4008470"/>
                <a:gd name="connsiteY2" fmla="*/ 3293595 h 4612766"/>
                <a:gd name="connsiteX3" fmla="*/ 3509921 w 4008470"/>
                <a:gd name="connsiteY3" fmla="*/ 3318940 h 4612766"/>
                <a:gd name="connsiteX4" fmla="*/ 3555226 w 4008470"/>
                <a:gd name="connsiteY4" fmla="*/ 2864141 h 4612766"/>
                <a:gd name="connsiteX5" fmla="*/ 3710053 w 4008470"/>
                <a:gd name="connsiteY5" fmla="*/ 2718758 h 4612766"/>
                <a:gd name="connsiteX6" fmla="*/ 3664806 w 4008470"/>
                <a:gd name="connsiteY6" fmla="*/ 2632394 h 4612766"/>
                <a:gd name="connsiteX7" fmla="*/ 3752850 w 4008470"/>
                <a:gd name="connsiteY7" fmla="*/ 2536316 h 4612766"/>
                <a:gd name="connsiteX8" fmla="*/ 3686175 w 4008470"/>
                <a:gd name="connsiteY8" fmla="*/ 2327594 h 4612766"/>
                <a:gd name="connsiteX9" fmla="*/ 4008452 w 4008470"/>
                <a:gd name="connsiteY9" fmla="*/ 2118045 h 4612766"/>
                <a:gd name="connsiteX10" fmla="*/ 3592581 w 4008470"/>
                <a:gd name="connsiteY10" fmla="*/ 1501321 h 4612766"/>
                <a:gd name="connsiteX11" fmla="*/ 2000996 w 4008470"/>
                <a:gd name="connsiteY11" fmla="*/ 264 h 4612766"/>
                <a:gd name="connsiteX12" fmla="*/ 549303 w 4008470"/>
                <a:gd name="connsiteY12" fmla="*/ 949617 h 4612766"/>
                <a:gd name="connsiteX13" fmla="*/ 1016773 w 4008470"/>
                <a:gd name="connsiteY13" fmla="*/ 2874495 h 4612766"/>
                <a:gd name="connsiteX14" fmla="*/ 0 w 4008470"/>
                <a:gd name="connsiteY14" fmla="*/ 4612766 h 4612766"/>
                <a:gd name="connsiteX15" fmla="*/ 0 w 4008470"/>
                <a:gd name="connsiteY15" fmla="*/ 4612766 h 4612766"/>
                <a:gd name="connsiteX0" fmla="*/ 2102304 w 4008470"/>
                <a:gd name="connsiteY0" fmla="*/ 2759264 h 4612766"/>
                <a:gd name="connsiteX1" fmla="*/ 2172536 w 4008470"/>
                <a:gd name="connsiteY1" fmla="*/ 3138693 h 4612766"/>
                <a:gd name="connsiteX2" fmla="*/ 2632875 w 4008470"/>
                <a:gd name="connsiteY2" fmla="*/ 3293595 h 4612766"/>
                <a:gd name="connsiteX3" fmla="*/ 3509921 w 4008470"/>
                <a:gd name="connsiteY3" fmla="*/ 3318940 h 4612766"/>
                <a:gd name="connsiteX4" fmla="*/ 3555226 w 4008470"/>
                <a:gd name="connsiteY4" fmla="*/ 2864141 h 4612766"/>
                <a:gd name="connsiteX5" fmla="*/ 3710053 w 4008470"/>
                <a:gd name="connsiteY5" fmla="*/ 2718758 h 4612766"/>
                <a:gd name="connsiteX6" fmla="*/ 3664806 w 4008470"/>
                <a:gd name="connsiteY6" fmla="*/ 2632394 h 4612766"/>
                <a:gd name="connsiteX7" fmla="*/ 3752850 w 4008470"/>
                <a:gd name="connsiteY7" fmla="*/ 2536316 h 4612766"/>
                <a:gd name="connsiteX8" fmla="*/ 3686175 w 4008470"/>
                <a:gd name="connsiteY8" fmla="*/ 2327594 h 4612766"/>
                <a:gd name="connsiteX9" fmla="*/ 4008452 w 4008470"/>
                <a:gd name="connsiteY9" fmla="*/ 2118045 h 4612766"/>
                <a:gd name="connsiteX10" fmla="*/ 3592581 w 4008470"/>
                <a:gd name="connsiteY10" fmla="*/ 1501321 h 4612766"/>
                <a:gd name="connsiteX11" fmla="*/ 2000996 w 4008470"/>
                <a:gd name="connsiteY11" fmla="*/ 264 h 4612766"/>
                <a:gd name="connsiteX12" fmla="*/ 549303 w 4008470"/>
                <a:gd name="connsiteY12" fmla="*/ 949617 h 4612766"/>
                <a:gd name="connsiteX13" fmla="*/ 1016773 w 4008470"/>
                <a:gd name="connsiteY13" fmla="*/ 2874495 h 4612766"/>
                <a:gd name="connsiteX14" fmla="*/ 0 w 4008470"/>
                <a:gd name="connsiteY14" fmla="*/ 4612766 h 4612766"/>
                <a:gd name="connsiteX15" fmla="*/ 0 w 4008470"/>
                <a:gd name="connsiteY15" fmla="*/ 4612766 h 4612766"/>
                <a:gd name="connsiteX0" fmla="*/ 2094989 w 4008470"/>
                <a:gd name="connsiteY0" fmla="*/ 2810471 h 4612766"/>
                <a:gd name="connsiteX1" fmla="*/ 2172536 w 4008470"/>
                <a:gd name="connsiteY1" fmla="*/ 3138693 h 4612766"/>
                <a:gd name="connsiteX2" fmla="*/ 2632875 w 4008470"/>
                <a:gd name="connsiteY2" fmla="*/ 3293595 h 4612766"/>
                <a:gd name="connsiteX3" fmla="*/ 3509921 w 4008470"/>
                <a:gd name="connsiteY3" fmla="*/ 3318940 h 4612766"/>
                <a:gd name="connsiteX4" fmla="*/ 3555226 w 4008470"/>
                <a:gd name="connsiteY4" fmla="*/ 2864141 h 4612766"/>
                <a:gd name="connsiteX5" fmla="*/ 3710053 w 4008470"/>
                <a:gd name="connsiteY5" fmla="*/ 2718758 h 4612766"/>
                <a:gd name="connsiteX6" fmla="*/ 3664806 w 4008470"/>
                <a:gd name="connsiteY6" fmla="*/ 2632394 h 4612766"/>
                <a:gd name="connsiteX7" fmla="*/ 3752850 w 4008470"/>
                <a:gd name="connsiteY7" fmla="*/ 2536316 h 4612766"/>
                <a:gd name="connsiteX8" fmla="*/ 3686175 w 4008470"/>
                <a:gd name="connsiteY8" fmla="*/ 2327594 h 4612766"/>
                <a:gd name="connsiteX9" fmla="*/ 4008452 w 4008470"/>
                <a:gd name="connsiteY9" fmla="*/ 2118045 h 4612766"/>
                <a:gd name="connsiteX10" fmla="*/ 3592581 w 4008470"/>
                <a:gd name="connsiteY10" fmla="*/ 1501321 h 4612766"/>
                <a:gd name="connsiteX11" fmla="*/ 2000996 w 4008470"/>
                <a:gd name="connsiteY11" fmla="*/ 264 h 4612766"/>
                <a:gd name="connsiteX12" fmla="*/ 549303 w 4008470"/>
                <a:gd name="connsiteY12" fmla="*/ 949617 h 4612766"/>
                <a:gd name="connsiteX13" fmla="*/ 1016773 w 4008470"/>
                <a:gd name="connsiteY13" fmla="*/ 2874495 h 4612766"/>
                <a:gd name="connsiteX14" fmla="*/ 0 w 4008470"/>
                <a:gd name="connsiteY14" fmla="*/ 4612766 h 4612766"/>
                <a:gd name="connsiteX15" fmla="*/ 0 w 4008470"/>
                <a:gd name="connsiteY15" fmla="*/ 4612766 h 4612766"/>
                <a:gd name="connsiteX0" fmla="*/ 2094989 w 4008470"/>
                <a:gd name="connsiteY0" fmla="*/ 2810454 h 4612749"/>
                <a:gd name="connsiteX1" fmla="*/ 2172536 w 4008470"/>
                <a:gd name="connsiteY1" fmla="*/ 3138676 h 4612749"/>
                <a:gd name="connsiteX2" fmla="*/ 2632875 w 4008470"/>
                <a:gd name="connsiteY2" fmla="*/ 3293578 h 4612749"/>
                <a:gd name="connsiteX3" fmla="*/ 3509921 w 4008470"/>
                <a:gd name="connsiteY3" fmla="*/ 3318923 h 4612749"/>
                <a:gd name="connsiteX4" fmla="*/ 3555226 w 4008470"/>
                <a:gd name="connsiteY4" fmla="*/ 2864124 h 4612749"/>
                <a:gd name="connsiteX5" fmla="*/ 3710053 w 4008470"/>
                <a:gd name="connsiteY5" fmla="*/ 2718741 h 4612749"/>
                <a:gd name="connsiteX6" fmla="*/ 3664806 w 4008470"/>
                <a:gd name="connsiteY6" fmla="*/ 2632377 h 4612749"/>
                <a:gd name="connsiteX7" fmla="*/ 3752850 w 4008470"/>
                <a:gd name="connsiteY7" fmla="*/ 2536299 h 4612749"/>
                <a:gd name="connsiteX8" fmla="*/ 3686175 w 4008470"/>
                <a:gd name="connsiteY8" fmla="*/ 2327577 h 4612749"/>
                <a:gd name="connsiteX9" fmla="*/ 4008452 w 4008470"/>
                <a:gd name="connsiteY9" fmla="*/ 2118028 h 4612749"/>
                <a:gd name="connsiteX10" fmla="*/ 3592581 w 4008470"/>
                <a:gd name="connsiteY10" fmla="*/ 1501304 h 4612749"/>
                <a:gd name="connsiteX11" fmla="*/ 2000996 w 4008470"/>
                <a:gd name="connsiteY11" fmla="*/ 247 h 4612749"/>
                <a:gd name="connsiteX12" fmla="*/ 549303 w 4008470"/>
                <a:gd name="connsiteY12" fmla="*/ 949600 h 4612749"/>
                <a:gd name="connsiteX13" fmla="*/ 1016773 w 4008470"/>
                <a:gd name="connsiteY13" fmla="*/ 2874478 h 4612749"/>
                <a:gd name="connsiteX14" fmla="*/ 0 w 4008470"/>
                <a:gd name="connsiteY14" fmla="*/ 4612749 h 4612749"/>
                <a:gd name="connsiteX15" fmla="*/ 0 w 4008470"/>
                <a:gd name="connsiteY15" fmla="*/ 4612749 h 4612749"/>
                <a:gd name="connsiteX0" fmla="*/ 2279716 w 4193197"/>
                <a:gd name="connsiteY0" fmla="*/ 2810454 h 4802265"/>
                <a:gd name="connsiteX1" fmla="*/ 2357263 w 4193197"/>
                <a:gd name="connsiteY1" fmla="*/ 3138676 h 4802265"/>
                <a:gd name="connsiteX2" fmla="*/ 2817602 w 4193197"/>
                <a:gd name="connsiteY2" fmla="*/ 3293578 h 4802265"/>
                <a:gd name="connsiteX3" fmla="*/ 3694648 w 4193197"/>
                <a:gd name="connsiteY3" fmla="*/ 3318923 h 4802265"/>
                <a:gd name="connsiteX4" fmla="*/ 3739953 w 4193197"/>
                <a:gd name="connsiteY4" fmla="*/ 2864124 h 4802265"/>
                <a:gd name="connsiteX5" fmla="*/ 3894780 w 4193197"/>
                <a:gd name="connsiteY5" fmla="*/ 2718741 h 4802265"/>
                <a:gd name="connsiteX6" fmla="*/ 3849533 w 4193197"/>
                <a:gd name="connsiteY6" fmla="*/ 2632377 h 4802265"/>
                <a:gd name="connsiteX7" fmla="*/ 3937577 w 4193197"/>
                <a:gd name="connsiteY7" fmla="*/ 2536299 h 4802265"/>
                <a:gd name="connsiteX8" fmla="*/ 3870902 w 4193197"/>
                <a:gd name="connsiteY8" fmla="*/ 2327577 h 4802265"/>
                <a:gd name="connsiteX9" fmla="*/ 4193179 w 4193197"/>
                <a:gd name="connsiteY9" fmla="*/ 2118028 h 4802265"/>
                <a:gd name="connsiteX10" fmla="*/ 3777308 w 4193197"/>
                <a:gd name="connsiteY10" fmla="*/ 1501304 h 4802265"/>
                <a:gd name="connsiteX11" fmla="*/ 2185723 w 4193197"/>
                <a:gd name="connsiteY11" fmla="*/ 247 h 4802265"/>
                <a:gd name="connsiteX12" fmla="*/ 734030 w 4193197"/>
                <a:gd name="connsiteY12" fmla="*/ 949600 h 4802265"/>
                <a:gd name="connsiteX13" fmla="*/ 1201500 w 4193197"/>
                <a:gd name="connsiteY13" fmla="*/ 2874478 h 4802265"/>
                <a:gd name="connsiteX14" fmla="*/ 184727 w 4193197"/>
                <a:gd name="connsiteY14" fmla="*/ 4612749 h 4802265"/>
                <a:gd name="connsiteX15" fmla="*/ 0 w 4193197"/>
                <a:gd name="connsiteY15" fmla="*/ 4797476 h 4802265"/>
                <a:gd name="connsiteX0" fmla="*/ 2094989 w 4008470"/>
                <a:gd name="connsiteY0" fmla="*/ 2810454 h 4612749"/>
                <a:gd name="connsiteX1" fmla="*/ 2172536 w 4008470"/>
                <a:gd name="connsiteY1" fmla="*/ 3138676 h 4612749"/>
                <a:gd name="connsiteX2" fmla="*/ 2632875 w 4008470"/>
                <a:gd name="connsiteY2" fmla="*/ 3293578 h 4612749"/>
                <a:gd name="connsiteX3" fmla="*/ 3509921 w 4008470"/>
                <a:gd name="connsiteY3" fmla="*/ 3318923 h 4612749"/>
                <a:gd name="connsiteX4" fmla="*/ 3555226 w 4008470"/>
                <a:gd name="connsiteY4" fmla="*/ 2864124 h 4612749"/>
                <a:gd name="connsiteX5" fmla="*/ 3710053 w 4008470"/>
                <a:gd name="connsiteY5" fmla="*/ 2718741 h 4612749"/>
                <a:gd name="connsiteX6" fmla="*/ 3664806 w 4008470"/>
                <a:gd name="connsiteY6" fmla="*/ 2632377 h 4612749"/>
                <a:gd name="connsiteX7" fmla="*/ 3752850 w 4008470"/>
                <a:gd name="connsiteY7" fmla="*/ 2536299 h 4612749"/>
                <a:gd name="connsiteX8" fmla="*/ 3686175 w 4008470"/>
                <a:gd name="connsiteY8" fmla="*/ 2327577 h 4612749"/>
                <a:gd name="connsiteX9" fmla="*/ 4008452 w 4008470"/>
                <a:gd name="connsiteY9" fmla="*/ 2118028 h 4612749"/>
                <a:gd name="connsiteX10" fmla="*/ 3592581 w 4008470"/>
                <a:gd name="connsiteY10" fmla="*/ 1501304 h 4612749"/>
                <a:gd name="connsiteX11" fmla="*/ 2000996 w 4008470"/>
                <a:gd name="connsiteY11" fmla="*/ 247 h 4612749"/>
                <a:gd name="connsiteX12" fmla="*/ 549303 w 4008470"/>
                <a:gd name="connsiteY12" fmla="*/ 949600 h 4612749"/>
                <a:gd name="connsiteX13" fmla="*/ 1016773 w 4008470"/>
                <a:gd name="connsiteY13" fmla="*/ 2874478 h 4612749"/>
                <a:gd name="connsiteX14" fmla="*/ 0 w 4008470"/>
                <a:gd name="connsiteY14" fmla="*/ 4612749 h 4612749"/>
                <a:gd name="connsiteX0" fmla="*/ 2279716 w 4193197"/>
                <a:gd name="connsiteY0" fmla="*/ 2810454 h 4732822"/>
                <a:gd name="connsiteX1" fmla="*/ 2357263 w 4193197"/>
                <a:gd name="connsiteY1" fmla="*/ 3138676 h 4732822"/>
                <a:gd name="connsiteX2" fmla="*/ 2817602 w 4193197"/>
                <a:gd name="connsiteY2" fmla="*/ 3293578 h 4732822"/>
                <a:gd name="connsiteX3" fmla="*/ 3694648 w 4193197"/>
                <a:gd name="connsiteY3" fmla="*/ 3318923 h 4732822"/>
                <a:gd name="connsiteX4" fmla="*/ 3739953 w 4193197"/>
                <a:gd name="connsiteY4" fmla="*/ 2864124 h 4732822"/>
                <a:gd name="connsiteX5" fmla="*/ 3894780 w 4193197"/>
                <a:gd name="connsiteY5" fmla="*/ 2718741 h 4732822"/>
                <a:gd name="connsiteX6" fmla="*/ 3849533 w 4193197"/>
                <a:gd name="connsiteY6" fmla="*/ 2632377 h 4732822"/>
                <a:gd name="connsiteX7" fmla="*/ 3937577 w 4193197"/>
                <a:gd name="connsiteY7" fmla="*/ 2536299 h 4732822"/>
                <a:gd name="connsiteX8" fmla="*/ 3870902 w 4193197"/>
                <a:gd name="connsiteY8" fmla="*/ 2327577 h 4732822"/>
                <a:gd name="connsiteX9" fmla="*/ 4193179 w 4193197"/>
                <a:gd name="connsiteY9" fmla="*/ 2118028 h 4732822"/>
                <a:gd name="connsiteX10" fmla="*/ 3777308 w 4193197"/>
                <a:gd name="connsiteY10" fmla="*/ 1501304 h 4732822"/>
                <a:gd name="connsiteX11" fmla="*/ 2185723 w 4193197"/>
                <a:gd name="connsiteY11" fmla="*/ 247 h 4732822"/>
                <a:gd name="connsiteX12" fmla="*/ 734030 w 4193197"/>
                <a:gd name="connsiteY12" fmla="*/ 949600 h 4732822"/>
                <a:gd name="connsiteX13" fmla="*/ 1201500 w 4193197"/>
                <a:gd name="connsiteY13" fmla="*/ 2874478 h 4732822"/>
                <a:gd name="connsiteX14" fmla="*/ 0 w 4193197"/>
                <a:gd name="connsiteY14" fmla="*/ 4732822 h 4732822"/>
                <a:gd name="connsiteX0" fmla="*/ 2279716 w 4193197"/>
                <a:gd name="connsiteY0" fmla="*/ 2810222 h 4732590"/>
                <a:gd name="connsiteX1" fmla="*/ 2357263 w 4193197"/>
                <a:gd name="connsiteY1" fmla="*/ 3138444 h 4732590"/>
                <a:gd name="connsiteX2" fmla="*/ 2817602 w 4193197"/>
                <a:gd name="connsiteY2" fmla="*/ 3293346 h 4732590"/>
                <a:gd name="connsiteX3" fmla="*/ 3694648 w 4193197"/>
                <a:gd name="connsiteY3" fmla="*/ 3318691 h 4732590"/>
                <a:gd name="connsiteX4" fmla="*/ 3739953 w 4193197"/>
                <a:gd name="connsiteY4" fmla="*/ 2863892 h 4732590"/>
                <a:gd name="connsiteX5" fmla="*/ 3894780 w 4193197"/>
                <a:gd name="connsiteY5" fmla="*/ 2718509 h 4732590"/>
                <a:gd name="connsiteX6" fmla="*/ 3849533 w 4193197"/>
                <a:gd name="connsiteY6" fmla="*/ 2632145 h 4732590"/>
                <a:gd name="connsiteX7" fmla="*/ 3937577 w 4193197"/>
                <a:gd name="connsiteY7" fmla="*/ 2536067 h 4732590"/>
                <a:gd name="connsiteX8" fmla="*/ 3870902 w 4193197"/>
                <a:gd name="connsiteY8" fmla="*/ 2327345 h 4732590"/>
                <a:gd name="connsiteX9" fmla="*/ 4193179 w 4193197"/>
                <a:gd name="connsiteY9" fmla="*/ 2117796 h 4732590"/>
                <a:gd name="connsiteX10" fmla="*/ 3777308 w 4193197"/>
                <a:gd name="connsiteY10" fmla="*/ 1501072 h 4732590"/>
                <a:gd name="connsiteX11" fmla="*/ 2185723 w 4193197"/>
                <a:gd name="connsiteY11" fmla="*/ 15 h 4732590"/>
                <a:gd name="connsiteX12" fmla="*/ 734030 w 4193197"/>
                <a:gd name="connsiteY12" fmla="*/ 949368 h 4732590"/>
                <a:gd name="connsiteX13" fmla="*/ 1201500 w 4193197"/>
                <a:gd name="connsiteY13" fmla="*/ 2874246 h 4732590"/>
                <a:gd name="connsiteX14" fmla="*/ 0 w 4193197"/>
                <a:gd name="connsiteY14" fmla="*/ 4732590 h 4732590"/>
                <a:gd name="connsiteX0" fmla="*/ 2279716 w 4193197"/>
                <a:gd name="connsiteY0" fmla="*/ 2810579 h 4732947"/>
                <a:gd name="connsiteX1" fmla="*/ 2357263 w 4193197"/>
                <a:gd name="connsiteY1" fmla="*/ 3138801 h 4732947"/>
                <a:gd name="connsiteX2" fmla="*/ 2817602 w 4193197"/>
                <a:gd name="connsiteY2" fmla="*/ 3293703 h 4732947"/>
                <a:gd name="connsiteX3" fmla="*/ 3694648 w 4193197"/>
                <a:gd name="connsiteY3" fmla="*/ 3319048 h 4732947"/>
                <a:gd name="connsiteX4" fmla="*/ 3739953 w 4193197"/>
                <a:gd name="connsiteY4" fmla="*/ 2864249 h 4732947"/>
                <a:gd name="connsiteX5" fmla="*/ 3894780 w 4193197"/>
                <a:gd name="connsiteY5" fmla="*/ 2718866 h 4732947"/>
                <a:gd name="connsiteX6" fmla="*/ 3849533 w 4193197"/>
                <a:gd name="connsiteY6" fmla="*/ 2632502 h 4732947"/>
                <a:gd name="connsiteX7" fmla="*/ 3937577 w 4193197"/>
                <a:gd name="connsiteY7" fmla="*/ 2536424 h 4732947"/>
                <a:gd name="connsiteX8" fmla="*/ 3870902 w 4193197"/>
                <a:gd name="connsiteY8" fmla="*/ 2327702 h 4732947"/>
                <a:gd name="connsiteX9" fmla="*/ 4193179 w 4193197"/>
                <a:gd name="connsiteY9" fmla="*/ 2118153 h 4732947"/>
                <a:gd name="connsiteX10" fmla="*/ 3777308 w 4193197"/>
                <a:gd name="connsiteY10" fmla="*/ 1501429 h 4732947"/>
                <a:gd name="connsiteX11" fmla="*/ 2185723 w 4193197"/>
                <a:gd name="connsiteY11" fmla="*/ 372 h 4732947"/>
                <a:gd name="connsiteX12" fmla="*/ 734030 w 4193197"/>
                <a:gd name="connsiteY12" fmla="*/ 949725 h 4732947"/>
                <a:gd name="connsiteX13" fmla="*/ 1201500 w 4193197"/>
                <a:gd name="connsiteY13" fmla="*/ 2874603 h 4732947"/>
                <a:gd name="connsiteX14" fmla="*/ 0 w 4193197"/>
                <a:gd name="connsiteY14" fmla="*/ 4732947 h 4732947"/>
                <a:gd name="connsiteX0" fmla="*/ 2279716 w 4193197"/>
                <a:gd name="connsiteY0" fmla="*/ 2810605 h 4732973"/>
                <a:gd name="connsiteX1" fmla="*/ 2357263 w 4193197"/>
                <a:gd name="connsiteY1" fmla="*/ 3138827 h 4732973"/>
                <a:gd name="connsiteX2" fmla="*/ 2817602 w 4193197"/>
                <a:gd name="connsiteY2" fmla="*/ 3293729 h 4732973"/>
                <a:gd name="connsiteX3" fmla="*/ 3694648 w 4193197"/>
                <a:gd name="connsiteY3" fmla="*/ 3319074 h 4732973"/>
                <a:gd name="connsiteX4" fmla="*/ 3739953 w 4193197"/>
                <a:gd name="connsiteY4" fmla="*/ 2864275 h 4732973"/>
                <a:gd name="connsiteX5" fmla="*/ 3894780 w 4193197"/>
                <a:gd name="connsiteY5" fmla="*/ 2718892 h 4732973"/>
                <a:gd name="connsiteX6" fmla="*/ 3849533 w 4193197"/>
                <a:gd name="connsiteY6" fmla="*/ 2632528 h 4732973"/>
                <a:gd name="connsiteX7" fmla="*/ 3937577 w 4193197"/>
                <a:gd name="connsiteY7" fmla="*/ 2536450 h 4732973"/>
                <a:gd name="connsiteX8" fmla="*/ 3870902 w 4193197"/>
                <a:gd name="connsiteY8" fmla="*/ 2327728 h 4732973"/>
                <a:gd name="connsiteX9" fmla="*/ 4193179 w 4193197"/>
                <a:gd name="connsiteY9" fmla="*/ 2118179 h 4732973"/>
                <a:gd name="connsiteX10" fmla="*/ 3777308 w 4193197"/>
                <a:gd name="connsiteY10" fmla="*/ 1501455 h 4732973"/>
                <a:gd name="connsiteX11" fmla="*/ 2185723 w 4193197"/>
                <a:gd name="connsiteY11" fmla="*/ 398 h 4732973"/>
                <a:gd name="connsiteX12" fmla="*/ 734030 w 4193197"/>
                <a:gd name="connsiteY12" fmla="*/ 949751 h 4732973"/>
                <a:gd name="connsiteX13" fmla="*/ 1201500 w 4193197"/>
                <a:gd name="connsiteY13" fmla="*/ 2874629 h 4732973"/>
                <a:gd name="connsiteX14" fmla="*/ 0 w 4193197"/>
                <a:gd name="connsiteY14" fmla="*/ 4732973 h 4732973"/>
                <a:gd name="connsiteX0" fmla="*/ 2279716 w 4193197"/>
                <a:gd name="connsiteY0" fmla="*/ 2810605 h 4732973"/>
                <a:gd name="connsiteX1" fmla="*/ 2357263 w 4193197"/>
                <a:gd name="connsiteY1" fmla="*/ 3138827 h 4732973"/>
                <a:gd name="connsiteX2" fmla="*/ 2817602 w 4193197"/>
                <a:gd name="connsiteY2" fmla="*/ 3293729 h 4732973"/>
                <a:gd name="connsiteX3" fmla="*/ 3694648 w 4193197"/>
                <a:gd name="connsiteY3" fmla="*/ 3319074 h 4732973"/>
                <a:gd name="connsiteX4" fmla="*/ 3739953 w 4193197"/>
                <a:gd name="connsiteY4" fmla="*/ 2864275 h 4732973"/>
                <a:gd name="connsiteX5" fmla="*/ 3894780 w 4193197"/>
                <a:gd name="connsiteY5" fmla="*/ 2718892 h 4732973"/>
                <a:gd name="connsiteX6" fmla="*/ 3849533 w 4193197"/>
                <a:gd name="connsiteY6" fmla="*/ 2632528 h 4732973"/>
                <a:gd name="connsiteX7" fmla="*/ 3937577 w 4193197"/>
                <a:gd name="connsiteY7" fmla="*/ 2536450 h 4732973"/>
                <a:gd name="connsiteX8" fmla="*/ 3870902 w 4193197"/>
                <a:gd name="connsiteY8" fmla="*/ 2327728 h 4732973"/>
                <a:gd name="connsiteX9" fmla="*/ 4193179 w 4193197"/>
                <a:gd name="connsiteY9" fmla="*/ 2118179 h 4732973"/>
                <a:gd name="connsiteX10" fmla="*/ 3777308 w 4193197"/>
                <a:gd name="connsiteY10" fmla="*/ 1501455 h 4732973"/>
                <a:gd name="connsiteX11" fmla="*/ 2185723 w 4193197"/>
                <a:gd name="connsiteY11" fmla="*/ 398 h 4732973"/>
                <a:gd name="connsiteX12" fmla="*/ 734030 w 4193197"/>
                <a:gd name="connsiteY12" fmla="*/ 949751 h 4732973"/>
                <a:gd name="connsiteX13" fmla="*/ 1201500 w 4193197"/>
                <a:gd name="connsiteY13" fmla="*/ 2874629 h 4732973"/>
                <a:gd name="connsiteX14" fmla="*/ 0 w 4193197"/>
                <a:gd name="connsiteY14" fmla="*/ 4732973 h 473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193197" h="4732973">
                  <a:moveTo>
                    <a:pt x="2279716" y="2810605"/>
                  </a:moveTo>
                  <a:cubicBezTo>
                    <a:pt x="2279699" y="2813553"/>
                    <a:pt x="2293118" y="3074893"/>
                    <a:pt x="2357263" y="3138827"/>
                  </a:cubicBezTo>
                  <a:cubicBezTo>
                    <a:pt x="2421408" y="3202761"/>
                    <a:pt x="2602241" y="3253640"/>
                    <a:pt x="2817602" y="3293729"/>
                  </a:cubicBezTo>
                  <a:cubicBezTo>
                    <a:pt x="3120276" y="3327299"/>
                    <a:pt x="3353266" y="3509408"/>
                    <a:pt x="3694648" y="3319074"/>
                  </a:cubicBezTo>
                  <a:cubicBezTo>
                    <a:pt x="3836971" y="3193980"/>
                    <a:pt x="3740754" y="3068884"/>
                    <a:pt x="3739953" y="2864275"/>
                  </a:cubicBezTo>
                  <a:cubicBezTo>
                    <a:pt x="3775679" y="2764000"/>
                    <a:pt x="3886456" y="2820251"/>
                    <a:pt x="3894780" y="2718892"/>
                  </a:cubicBezTo>
                  <a:cubicBezTo>
                    <a:pt x="3894481" y="2664585"/>
                    <a:pt x="3872007" y="2666128"/>
                    <a:pt x="3849533" y="2632528"/>
                  </a:cubicBezTo>
                  <a:cubicBezTo>
                    <a:pt x="3878881" y="2600502"/>
                    <a:pt x="3931042" y="2591288"/>
                    <a:pt x="3937577" y="2536450"/>
                  </a:cubicBezTo>
                  <a:cubicBezTo>
                    <a:pt x="3940460" y="2477004"/>
                    <a:pt x="3869273" y="2411880"/>
                    <a:pt x="3870902" y="2327728"/>
                  </a:cubicBezTo>
                  <a:cubicBezTo>
                    <a:pt x="3906766" y="2247276"/>
                    <a:pt x="4161291" y="2258266"/>
                    <a:pt x="4193179" y="2118179"/>
                  </a:cubicBezTo>
                  <a:cubicBezTo>
                    <a:pt x="4196354" y="1985492"/>
                    <a:pt x="3794012" y="1785217"/>
                    <a:pt x="3777308" y="1501455"/>
                  </a:cubicBezTo>
                  <a:cubicBezTo>
                    <a:pt x="3788793" y="-20640"/>
                    <a:pt x="2469409" y="9939"/>
                    <a:pt x="2185723" y="398"/>
                  </a:cubicBezTo>
                  <a:cubicBezTo>
                    <a:pt x="1833552" y="-11446"/>
                    <a:pt x="986143" y="239133"/>
                    <a:pt x="734030" y="949751"/>
                  </a:cubicBezTo>
                  <a:cubicBezTo>
                    <a:pt x="415922" y="2117157"/>
                    <a:pt x="1089409" y="2189270"/>
                    <a:pt x="1201500" y="2874629"/>
                  </a:cubicBezTo>
                  <a:cubicBezTo>
                    <a:pt x="1152798" y="3891375"/>
                    <a:pt x="200250" y="4412473"/>
                    <a:pt x="0" y="4732973"/>
                  </a:cubicBezTo>
                </a:path>
              </a:pathLst>
            </a:custGeom>
            <a:ln w="38100">
              <a:solidFill>
                <a:schemeClr val="accent6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9" name="Round Same Side Corner Rectangle 9">
              <a:extLst>
                <a:ext uri="{FF2B5EF4-FFF2-40B4-BE49-F238E27FC236}">
                  <a16:creationId xmlns:a16="http://schemas.microsoft.com/office/drawing/2014/main" id="{50B7A64E-4689-4689-B6DE-A7FE9A882C4F}"/>
                </a:ext>
              </a:extLst>
            </p:cNvPr>
            <p:cNvSpPr/>
            <p:nvPr/>
          </p:nvSpPr>
          <p:spPr>
            <a:xfrm rot="10800000">
              <a:off x="4326391" y="4080639"/>
              <a:ext cx="198721" cy="334249"/>
            </a:xfrm>
            <a:custGeom>
              <a:avLst/>
              <a:gdLst/>
              <a:ahLst/>
              <a:cxnLst/>
              <a:rect l="l" t="t" r="r" b="b"/>
              <a:pathLst>
                <a:path w="198721" h="334249">
                  <a:moveTo>
                    <a:pt x="198721" y="334249"/>
                  </a:moveTo>
                  <a:lnTo>
                    <a:pt x="0" y="334249"/>
                  </a:lnTo>
                  <a:lnTo>
                    <a:pt x="0" y="111716"/>
                  </a:lnTo>
                  <a:cubicBezTo>
                    <a:pt x="0" y="93424"/>
                    <a:pt x="14829" y="78595"/>
                    <a:pt x="33121" y="78595"/>
                  </a:cubicBezTo>
                  <a:lnTo>
                    <a:pt x="45876" y="78595"/>
                  </a:lnTo>
                  <a:lnTo>
                    <a:pt x="45876" y="17828"/>
                  </a:lnTo>
                  <a:cubicBezTo>
                    <a:pt x="45876" y="7982"/>
                    <a:pt x="53858" y="0"/>
                    <a:pt x="63704" y="0"/>
                  </a:cubicBezTo>
                  <a:lnTo>
                    <a:pt x="135016" y="0"/>
                  </a:lnTo>
                  <a:cubicBezTo>
                    <a:pt x="144862" y="0"/>
                    <a:pt x="152844" y="7982"/>
                    <a:pt x="152844" y="17828"/>
                  </a:cubicBezTo>
                  <a:lnTo>
                    <a:pt x="152844" y="78595"/>
                  </a:lnTo>
                  <a:lnTo>
                    <a:pt x="165600" y="78595"/>
                  </a:lnTo>
                  <a:cubicBezTo>
                    <a:pt x="183892" y="78595"/>
                    <a:pt x="198721" y="93424"/>
                    <a:pt x="198721" y="111716"/>
                  </a:cubicBezTo>
                  <a:close/>
                </a:path>
              </a:pathLst>
            </a:custGeom>
            <a:solidFill>
              <a:schemeClr val="accent6"/>
            </a:solidFill>
            <a:ln w="381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E7A45AC-6BBB-4E02-ABDB-A9D6FA4383F8}"/>
              </a:ext>
            </a:extLst>
          </p:cNvPr>
          <p:cNvGrpSpPr/>
          <p:nvPr/>
        </p:nvGrpSpPr>
        <p:grpSpPr>
          <a:xfrm>
            <a:off x="5566794" y="1995163"/>
            <a:ext cx="4644010" cy="671824"/>
            <a:chOff x="-475010" y="1129567"/>
            <a:chExt cx="4241713" cy="67182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8E71543-36C7-4D5E-BE4E-DA47E87BEBB0}"/>
                </a:ext>
              </a:extLst>
            </p:cNvPr>
            <p:cNvSpPr txBox="1"/>
            <p:nvPr/>
          </p:nvSpPr>
          <p:spPr>
            <a:xfrm>
              <a:off x="-475010" y="1129567"/>
              <a:ext cx="424171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29B687A-BF7A-457D-A90E-95AC36EBE55A}"/>
                </a:ext>
              </a:extLst>
            </p:cNvPr>
            <p:cNvSpPr txBox="1"/>
            <p:nvPr/>
          </p:nvSpPr>
          <p:spPr>
            <a:xfrm>
              <a:off x="-460977" y="1339726"/>
              <a:ext cx="42262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8FF5D38-3896-43BD-B471-D8257F5C4D4C}"/>
              </a:ext>
            </a:extLst>
          </p:cNvPr>
          <p:cNvGrpSpPr/>
          <p:nvPr/>
        </p:nvGrpSpPr>
        <p:grpSpPr>
          <a:xfrm>
            <a:off x="5998841" y="2998308"/>
            <a:ext cx="4643493" cy="671824"/>
            <a:chOff x="-475010" y="1129567"/>
            <a:chExt cx="3585914" cy="67182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CE7875E-5CAE-4D9B-9A94-936C6A4AF44F}"/>
                </a:ext>
              </a:extLst>
            </p:cNvPr>
            <p:cNvSpPr txBox="1"/>
            <p:nvPr/>
          </p:nvSpPr>
          <p:spPr>
            <a:xfrm>
              <a:off x="-475010" y="1129567"/>
              <a:ext cx="358491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B47031F-55F9-44C4-94A5-18A35FB27547}"/>
                </a:ext>
              </a:extLst>
            </p:cNvPr>
            <p:cNvSpPr txBox="1"/>
            <p:nvPr/>
          </p:nvSpPr>
          <p:spPr>
            <a:xfrm>
              <a:off x="-460977" y="1339726"/>
              <a:ext cx="35718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88D3EC2-4E73-4DAF-8012-CA072B7FCB60}"/>
              </a:ext>
            </a:extLst>
          </p:cNvPr>
          <p:cNvGrpSpPr/>
          <p:nvPr/>
        </p:nvGrpSpPr>
        <p:grpSpPr>
          <a:xfrm>
            <a:off x="6286874" y="4001455"/>
            <a:ext cx="4644010" cy="671824"/>
            <a:chOff x="-475010" y="1129567"/>
            <a:chExt cx="4241713" cy="67182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1EEFB33-BD17-415C-ACA5-3B5CDBA797D8}"/>
                </a:ext>
              </a:extLst>
            </p:cNvPr>
            <p:cNvSpPr txBox="1"/>
            <p:nvPr/>
          </p:nvSpPr>
          <p:spPr>
            <a:xfrm>
              <a:off x="-475010" y="1129567"/>
              <a:ext cx="424171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7BA8B9C-BACB-42C5-AAC9-31758B6961E1}"/>
                </a:ext>
              </a:extLst>
            </p:cNvPr>
            <p:cNvSpPr txBox="1"/>
            <p:nvPr/>
          </p:nvSpPr>
          <p:spPr>
            <a:xfrm>
              <a:off x="-460977" y="1339726"/>
              <a:ext cx="42262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58B1635-3EC0-45C1-89A1-9B8AD8BD6092}"/>
              </a:ext>
            </a:extLst>
          </p:cNvPr>
          <p:cNvGrpSpPr/>
          <p:nvPr/>
        </p:nvGrpSpPr>
        <p:grpSpPr>
          <a:xfrm>
            <a:off x="5782818" y="5004601"/>
            <a:ext cx="4644010" cy="671824"/>
            <a:chOff x="-475010" y="1129567"/>
            <a:chExt cx="4241713" cy="67182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C0D4083-EDDD-4ED1-A1E1-E05600B08F75}"/>
                </a:ext>
              </a:extLst>
            </p:cNvPr>
            <p:cNvSpPr txBox="1"/>
            <p:nvPr/>
          </p:nvSpPr>
          <p:spPr>
            <a:xfrm>
              <a:off x="-475010" y="1129567"/>
              <a:ext cx="424171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0E8D92D-3120-4A0B-AEAA-30A3D019F899}"/>
                </a:ext>
              </a:extLst>
            </p:cNvPr>
            <p:cNvSpPr txBox="1"/>
            <p:nvPr/>
          </p:nvSpPr>
          <p:spPr>
            <a:xfrm>
              <a:off x="-460977" y="1339726"/>
              <a:ext cx="42262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8CAA259-B3E8-4999-882F-C179EAF95EA8}"/>
              </a:ext>
            </a:extLst>
          </p:cNvPr>
          <p:cNvGrpSpPr/>
          <p:nvPr/>
        </p:nvGrpSpPr>
        <p:grpSpPr>
          <a:xfrm>
            <a:off x="2571278" y="2128688"/>
            <a:ext cx="1330765" cy="2215599"/>
            <a:chOff x="756338" y="2636912"/>
            <a:chExt cx="1152128" cy="191818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00DBCBC-0007-46A5-92BB-910FDBE72F63}"/>
                </a:ext>
              </a:extLst>
            </p:cNvPr>
            <p:cNvGrpSpPr/>
            <p:nvPr/>
          </p:nvGrpSpPr>
          <p:grpSpPr>
            <a:xfrm>
              <a:off x="756338" y="2636912"/>
              <a:ext cx="1152128" cy="1918185"/>
              <a:chOff x="3631246" y="4903910"/>
              <a:chExt cx="446244" cy="742954"/>
            </a:xfrm>
          </p:grpSpPr>
          <p:sp>
            <p:nvSpPr>
              <p:cNvPr id="30" name="Freeform 6">
                <a:extLst>
                  <a:ext uri="{FF2B5EF4-FFF2-40B4-BE49-F238E27FC236}">
                    <a16:creationId xmlns:a16="http://schemas.microsoft.com/office/drawing/2014/main" id="{6C4A3DDD-F7A7-42F4-9745-9B7B8EA6C5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31246" y="4903910"/>
                <a:ext cx="446244" cy="742954"/>
              </a:xfrm>
              <a:custGeom>
                <a:avLst/>
                <a:gdLst>
                  <a:gd name="T0" fmla="*/ 530 w 566"/>
                  <a:gd name="T1" fmla="*/ 0 h 1053"/>
                  <a:gd name="T2" fmla="*/ 36 w 566"/>
                  <a:gd name="T3" fmla="*/ 0 h 1053"/>
                  <a:gd name="T4" fmla="*/ 0 w 566"/>
                  <a:gd name="T5" fmla="*/ 36 h 1053"/>
                  <a:gd name="T6" fmla="*/ 0 w 566"/>
                  <a:gd name="T7" fmla="*/ 1017 h 1053"/>
                  <a:gd name="T8" fmla="*/ 36 w 566"/>
                  <a:gd name="T9" fmla="*/ 1053 h 1053"/>
                  <a:gd name="T10" fmla="*/ 530 w 566"/>
                  <a:gd name="T11" fmla="*/ 1053 h 1053"/>
                  <a:gd name="T12" fmla="*/ 566 w 566"/>
                  <a:gd name="T13" fmla="*/ 1017 h 1053"/>
                  <a:gd name="T14" fmla="*/ 566 w 566"/>
                  <a:gd name="T15" fmla="*/ 36 h 1053"/>
                  <a:gd name="T16" fmla="*/ 530 w 566"/>
                  <a:gd name="T17" fmla="*/ 0 h 1053"/>
                  <a:gd name="T18" fmla="*/ 520 w 566"/>
                  <a:gd name="T19" fmla="*/ 911 h 1053"/>
                  <a:gd name="T20" fmla="*/ 48 w 566"/>
                  <a:gd name="T21" fmla="*/ 911 h 1053"/>
                  <a:gd name="T22" fmla="*/ 48 w 566"/>
                  <a:gd name="T23" fmla="*/ 108 h 1053"/>
                  <a:gd name="T24" fmla="*/ 520 w 566"/>
                  <a:gd name="T25" fmla="*/ 108 h 1053"/>
                  <a:gd name="T26" fmla="*/ 520 w 566"/>
                  <a:gd name="T27" fmla="*/ 911 h 10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66" h="1053">
                    <a:moveTo>
                      <a:pt x="530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16" y="0"/>
                      <a:pt x="0" y="16"/>
                      <a:pt x="0" y="36"/>
                    </a:cubicBezTo>
                    <a:cubicBezTo>
                      <a:pt x="0" y="1017"/>
                      <a:pt x="0" y="1017"/>
                      <a:pt x="0" y="1017"/>
                    </a:cubicBezTo>
                    <a:cubicBezTo>
                      <a:pt x="0" y="1037"/>
                      <a:pt x="16" y="1053"/>
                      <a:pt x="36" y="1053"/>
                    </a:cubicBezTo>
                    <a:cubicBezTo>
                      <a:pt x="530" y="1053"/>
                      <a:pt x="530" y="1053"/>
                      <a:pt x="530" y="1053"/>
                    </a:cubicBezTo>
                    <a:cubicBezTo>
                      <a:pt x="550" y="1053"/>
                      <a:pt x="566" y="1037"/>
                      <a:pt x="566" y="1017"/>
                    </a:cubicBezTo>
                    <a:cubicBezTo>
                      <a:pt x="566" y="36"/>
                      <a:pt x="566" y="36"/>
                      <a:pt x="566" y="36"/>
                    </a:cubicBezTo>
                    <a:cubicBezTo>
                      <a:pt x="566" y="16"/>
                      <a:pt x="550" y="0"/>
                      <a:pt x="530" y="0"/>
                    </a:cubicBezTo>
                    <a:close/>
                    <a:moveTo>
                      <a:pt x="520" y="911"/>
                    </a:moveTo>
                    <a:cubicBezTo>
                      <a:pt x="48" y="911"/>
                      <a:pt x="48" y="911"/>
                      <a:pt x="48" y="911"/>
                    </a:cubicBezTo>
                    <a:cubicBezTo>
                      <a:pt x="48" y="108"/>
                      <a:pt x="48" y="108"/>
                      <a:pt x="48" y="108"/>
                    </a:cubicBezTo>
                    <a:cubicBezTo>
                      <a:pt x="520" y="108"/>
                      <a:pt x="520" y="108"/>
                      <a:pt x="520" y="108"/>
                    </a:cubicBezTo>
                    <a:lnTo>
                      <a:pt x="520" y="911"/>
                    </a:lnTo>
                    <a:close/>
                  </a:path>
                </a:pathLst>
              </a:custGeom>
              <a:solidFill>
                <a:schemeClr val="accent6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AD8C073B-F63F-4629-B302-34CA259FBBE3}"/>
                  </a:ext>
                </a:extLst>
              </p:cNvPr>
              <p:cNvSpPr/>
              <p:nvPr/>
            </p:nvSpPr>
            <p:spPr>
              <a:xfrm>
                <a:off x="3822161" y="5563917"/>
                <a:ext cx="64414" cy="64414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  <p:sp>
          <p:nvSpPr>
            <p:cNvPr id="28" name="Rounded Rectangle 6">
              <a:extLst>
                <a:ext uri="{FF2B5EF4-FFF2-40B4-BE49-F238E27FC236}">
                  <a16:creationId xmlns:a16="http://schemas.microsoft.com/office/drawing/2014/main" id="{A9F7D906-24C7-4970-8E11-4DE1A9C2CFD8}"/>
                </a:ext>
              </a:extLst>
            </p:cNvPr>
            <p:cNvSpPr/>
            <p:nvPr/>
          </p:nvSpPr>
          <p:spPr>
            <a:xfrm>
              <a:off x="1141457" y="2704713"/>
              <a:ext cx="381891" cy="493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1C1F6DD-739A-4C57-BEDA-0B9F51B57CB5}"/>
                </a:ext>
              </a:extLst>
            </p:cNvPr>
            <p:cNvSpPr/>
            <p:nvPr/>
          </p:nvSpPr>
          <p:spPr>
            <a:xfrm>
              <a:off x="1260394" y="4352086"/>
              <a:ext cx="144016" cy="1440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33" name="Oval 21">
            <a:extLst>
              <a:ext uri="{FF2B5EF4-FFF2-40B4-BE49-F238E27FC236}">
                <a16:creationId xmlns:a16="http://schemas.microsoft.com/office/drawing/2014/main" id="{84452BEF-F841-4C69-B0A6-F6A01F08115E}"/>
              </a:ext>
            </a:extLst>
          </p:cNvPr>
          <p:cNvSpPr>
            <a:spLocks noChangeAspect="1"/>
          </p:cNvSpPr>
          <p:nvPr/>
        </p:nvSpPr>
        <p:spPr>
          <a:xfrm rot="19643434">
            <a:off x="2661919" y="2728115"/>
            <a:ext cx="1093616" cy="888349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361B90E-0521-4A45-BD0B-F03AC95E0DB2}"/>
              </a:ext>
            </a:extLst>
          </p:cNvPr>
          <p:cNvSpPr txBox="1"/>
          <p:nvPr/>
        </p:nvSpPr>
        <p:spPr>
          <a:xfrm>
            <a:off x="8038011" y="4426539"/>
            <a:ext cx="3629409" cy="20621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  <a:p>
            <a:pPr algn="r"/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Clean Text Slide for your Presentation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DE761B-1DBC-4D88-B284-0B5A5B1669BC}"/>
              </a:ext>
            </a:extLst>
          </p:cNvPr>
          <p:cNvSpPr txBox="1"/>
          <p:nvPr/>
        </p:nvSpPr>
        <p:spPr>
          <a:xfrm>
            <a:off x="507163" y="153657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Infographic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3A4325-4435-421F-9561-960AC6E6A6D0}"/>
              </a:ext>
            </a:extLst>
          </p:cNvPr>
          <p:cNvSpPr txBox="1"/>
          <p:nvPr/>
        </p:nvSpPr>
        <p:spPr>
          <a:xfrm>
            <a:off x="507163" y="1076987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ed Rectangle 3">
            <a:extLst>
              <a:ext uri="{FF2B5EF4-FFF2-40B4-BE49-F238E27FC236}">
                <a16:creationId xmlns:a16="http://schemas.microsoft.com/office/drawing/2014/main" id="{50CA4173-A4C8-41E0-8A77-08F3E6E36E47}"/>
              </a:ext>
            </a:extLst>
          </p:cNvPr>
          <p:cNvSpPr/>
          <p:nvPr/>
        </p:nvSpPr>
        <p:spPr>
          <a:xfrm rot="18900000" flipH="1">
            <a:off x="5487526" y="3645315"/>
            <a:ext cx="108000" cy="936000"/>
          </a:xfrm>
          <a:custGeom>
            <a:avLst/>
            <a:gdLst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8 w 727470"/>
              <a:gd name="connsiteY12" fmla="*/ 120152 h 5112569"/>
              <a:gd name="connsiteX13" fmla="*/ 360387 w 727470"/>
              <a:gd name="connsiteY13" fmla="*/ 23 h 5112569"/>
              <a:gd name="connsiteX14" fmla="*/ 480516 w 727470"/>
              <a:gd name="connsiteY14" fmla="*/ 120152 h 5112569"/>
              <a:gd name="connsiteX15" fmla="*/ 480516 w 727470"/>
              <a:gd name="connsiteY15" fmla="*/ 120174 h 5112569"/>
              <a:gd name="connsiteX16" fmla="*/ 600645 w 727470"/>
              <a:gd name="connsiteY16" fmla="*/ 45 h 5112569"/>
              <a:gd name="connsiteX17" fmla="*/ 720775 w 727470"/>
              <a:gd name="connsiteY17" fmla="*/ 120175 h 5112569"/>
              <a:gd name="connsiteX18" fmla="*/ 720775 w 727470"/>
              <a:gd name="connsiteY18" fmla="*/ 768849 h 5112569"/>
              <a:gd name="connsiteX19" fmla="*/ 720775 w 727470"/>
              <a:gd name="connsiteY19" fmla="*/ 1224135 h 5112569"/>
              <a:gd name="connsiteX20" fmla="*/ 720775 w 727470"/>
              <a:gd name="connsiteY20" fmla="*/ 2520279 h 5112569"/>
              <a:gd name="connsiteX21" fmla="*/ 720776 w 727470"/>
              <a:gd name="connsiteY21" fmla="*/ 2520279 h 5112569"/>
              <a:gd name="connsiteX22" fmla="*/ 720776 w 727470"/>
              <a:gd name="connsiteY22" fmla="*/ 3816423 h 5112569"/>
              <a:gd name="connsiteX23" fmla="*/ 727470 w 727470"/>
              <a:gd name="connsiteY23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8 w 727470"/>
              <a:gd name="connsiteY12" fmla="*/ 120152 h 5112569"/>
              <a:gd name="connsiteX13" fmla="*/ 360387 w 727470"/>
              <a:gd name="connsiteY13" fmla="*/ 23 h 5112569"/>
              <a:gd name="connsiteX14" fmla="*/ 480516 w 727470"/>
              <a:gd name="connsiteY14" fmla="*/ 120152 h 5112569"/>
              <a:gd name="connsiteX15" fmla="*/ 480516 w 727470"/>
              <a:gd name="connsiteY15" fmla="*/ 120174 h 5112569"/>
              <a:gd name="connsiteX16" fmla="*/ 600645 w 727470"/>
              <a:gd name="connsiteY16" fmla="*/ 45 h 5112569"/>
              <a:gd name="connsiteX17" fmla="*/ 720775 w 727470"/>
              <a:gd name="connsiteY17" fmla="*/ 120175 h 5112569"/>
              <a:gd name="connsiteX18" fmla="*/ 720775 w 727470"/>
              <a:gd name="connsiteY18" fmla="*/ 768849 h 5112569"/>
              <a:gd name="connsiteX19" fmla="*/ 720775 w 727470"/>
              <a:gd name="connsiteY19" fmla="*/ 1224135 h 5112569"/>
              <a:gd name="connsiteX20" fmla="*/ 720775 w 727470"/>
              <a:gd name="connsiteY20" fmla="*/ 2520279 h 5112569"/>
              <a:gd name="connsiteX21" fmla="*/ 720776 w 727470"/>
              <a:gd name="connsiteY21" fmla="*/ 2520279 h 5112569"/>
              <a:gd name="connsiteX22" fmla="*/ 720776 w 727470"/>
              <a:gd name="connsiteY22" fmla="*/ 3816423 h 5112569"/>
              <a:gd name="connsiteX23" fmla="*/ 727470 w 727470"/>
              <a:gd name="connsiteY23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8 w 727470"/>
              <a:gd name="connsiteY12" fmla="*/ 120152 h 5112569"/>
              <a:gd name="connsiteX13" fmla="*/ 360387 w 727470"/>
              <a:gd name="connsiteY13" fmla="*/ 23 h 5112569"/>
              <a:gd name="connsiteX14" fmla="*/ 480516 w 727470"/>
              <a:gd name="connsiteY14" fmla="*/ 120152 h 5112569"/>
              <a:gd name="connsiteX15" fmla="*/ 480516 w 727470"/>
              <a:gd name="connsiteY15" fmla="*/ 120174 h 5112569"/>
              <a:gd name="connsiteX16" fmla="*/ 600645 w 727470"/>
              <a:gd name="connsiteY16" fmla="*/ 45 h 5112569"/>
              <a:gd name="connsiteX17" fmla="*/ 720775 w 727470"/>
              <a:gd name="connsiteY17" fmla="*/ 120175 h 5112569"/>
              <a:gd name="connsiteX18" fmla="*/ 720775 w 727470"/>
              <a:gd name="connsiteY18" fmla="*/ 768849 h 5112569"/>
              <a:gd name="connsiteX19" fmla="*/ 720775 w 727470"/>
              <a:gd name="connsiteY19" fmla="*/ 1224135 h 5112569"/>
              <a:gd name="connsiteX20" fmla="*/ 720775 w 727470"/>
              <a:gd name="connsiteY20" fmla="*/ 2520279 h 5112569"/>
              <a:gd name="connsiteX21" fmla="*/ 720776 w 727470"/>
              <a:gd name="connsiteY21" fmla="*/ 2520279 h 5112569"/>
              <a:gd name="connsiteX22" fmla="*/ 720776 w 727470"/>
              <a:gd name="connsiteY22" fmla="*/ 3816423 h 5112569"/>
              <a:gd name="connsiteX23" fmla="*/ 727470 w 727470"/>
              <a:gd name="connsiteY23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8 w 727470"/>
              <a:gd name="connsiteY12" fmla="*/ 120152 h 5112569"/>
              <a:gd name="connsiteX13" fmla="*/ 360387 w 727470"/>
              <a:gd name="connsiteY13" fmla="*/ 23 h 5112569"/>
              <a:gd name="connsiteX14" fmla="*/ 480516 w 727470"/>
              <a:gd name="connsiteY14" fmla="*/ 120152 h 5112569"/>
              <a:gd name="connsiteX15" fmla="*/ 480516 w 727470"/>
              <a:gd name="connsiteY15" fmla="*/ 120174 h 5112569"/>
              <a:gd name="connsiteX16" fmla="*/ 600645 w 727470"/>
              <a:gd name="connsiteY16" fmla="*/ 45 h 5112569"/>
              <a:gd name="connsiteX17" fmla="*/ 720775 w 727470"/>
              <a:gd name="connsiteY17" fmla="*/ 120175 h 5112569"/>
              <a:gd name="connsiteX18" fmla="*/ 720775 w 727470"/>
              <a:gd name="connsiteY18" fmla="*/ 768849 h 5112569"/>
              <a:gd name="connsiteX19" fmla="*/ 720775 w 727470"/>
              <a:gd name="connsiteY19" fmla="*/ 1224135 h 5112569"/>
              <a:gd name="connsiteX20" fmla="*/ 720775 w 727470"/>
              <a:gd name="connsiteY20" fmla="*/ 2520279 h 5112569"/>
              <a:gd name="connsiteX21" fmla="*/ 720776 w 727470"/>
              <a:gd name="connsiteY21" fmla="*/ 2520279 h 5112569"/>
              <a:gd name="connsiteX22" fmla="*/ 720776 w 727470"/>
              <a:gd name="connsiteY22" fmla="*/ 3816423 h 5112569"/>
              <a:gd name="connsiteX23" fmla="*/ 727470 w 727470"/>
              <a:gd name="connsiteY23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8 w 727470"/>
              <a:gd name="connsiteY12" fmla="*/ 120152 h 5112569"/>
              <a:gd name="connsiteX13" fmla="*/ 360387 w 727470"/>
              <a:gd name="connsiteY13" fmla="*/ 23 h 5112569"/>
              <a:gd name="connsiteX14" fmla="*/ 480516 w 727470"/>
              <a:gd name="connsiteY14" fmla="*/ 120152 h 5112569"/>
              <a:gd name="connsiteX15" fmla="*/ 480516 w 727470"/>
              <a:gd name="connsiteY15" fmla="*/ 120174 h 5112569"/>
              <a:gd name="connsiteX16" fmla="*/ 600645 w 727470"/>
              <a:gd name="connsiteY16" fmla="*/ 45 h 5112569"/>
              <a:gd name="connsiteX17" fmla="*/ 720775 w 727470"/>
              <a:gd name="connsiteY17" fmla="*/ 120175 h 5112569"/>
              <a:gd name="connsiteX18" fmla="*/ 720775 w 727470"/>
              <a:gd name="connsiteY18" fmla="*/ 768849 h 5112569"/>
              <a:gd name="connsiteX19" fmla="*/ 720775 w 727470"/>
              <a:gd name="connsiteY19" fmla="*/ 1224135 h 5112569"/>
              <a:gd name="connsiteX20" fmla="*/ 720775 w 727470"/>
              <a:gd name="connsiteY20" fmla="*/ 2520279 h 5112569"/>
              <a:gd name="connsiteX21" fmla="*/ 720776 w 727470"/>
              <a:gd name="connsiteY21" fmla="*/ 2520279 h 5112569"/>
              <a:gd name="connsiteX22" fmla="*/ 720776 w 727470"/>
              <a:gd name="connsiteY22" fmla="*/ 3816423 h 5112569"/>
              <a:gd name="connsiteX23" fmla="*/ 727470 w 727470"/>
              <a:gd name="connsiteY23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8 w 727470"/>
              <a:gd name="connsiteY12" fmla="*/ 120152 h 5112569"/>
              <a:gd name="connsiteX13" fmla="*/ 360387 w 727470"/>
              <a:gd name="connsiteY13" fmla="*/ 23 h 5112569"/>
              <a:gd name="connsiteX14" fmla="*/ 480516 w 727470"/>
              <a:gd name="connsiteY14" fmla="*/ 120152 h 5112569"/>
              <a:gd name="connsiteX15" fmla="*/ 600645 w 727470"/>
              <a:gd name="connsiteY15" fmla="*/ 45 h 5112569"/>
              <a:gd name="connsiteX16" fmla="*/ 720775 w 727470"/>
              <a:gd name="connsiteY16" fmla="*/ 120175 h 5112569"/>
              <a:gd name="connsiteX17" fmla="*/ 720775 w 727470"/>
              <a:gd name="connsiteY17" fmla="*/ 768849 h 5112569"/>
              <a:gd name="connsiteX18" fmla="*/ 720775 w 727470"/>
              <a:gd name="connsiteY18" fmla="*/ 1224135 h 5112569"/>
              <a:gd name="connsiteX19" fmla="*/ 720775 w 727470"/>
              <a:gd name="connsiteY19" fmla="*/ 2520279 h 5112569"/>
              <a:gd name="connsiteX20" fmla="*/ 720776 w 727470"/>
              <a:gd name="connsiteY20" fmla="*/ 2520279 h 5112569"/>
              <a:gd name="connsiteX21" fmla="*/ 720776 w 727470"/>
              <a:gd name="connsiteY21" fmla="*/ 3816423 h 5112569"/>
              <a:gd name="connsiteX22" fmla="*/ 727470 w 727470"/>
              <a:gd name="connsiteY22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8 w 727470"/>
              <a:gd name="connsiteY12" fmla="*/ 120152 h 5112569"/>
              <a:gd name="connsiteX13" fmla="*/ 360387 w 727470"/>
              <a:gd name="connsiteY13" fmla="*/ 24 h 5112569"/>
              <a:gd name="connsiteX14" fmla="*/ 480516 w 727470"/>
              <a:gd name="connsiteY14" fmla="*/ 120152 h 5112569"/>
              <a:gd name="connsiteX15" fmla="*/ 600645 w 727470"/>
              <a:gd name="connsiteY15" fmla="*/ 45 h 5112569"/>
              <a:gd name="connsiteX16" fmla="*/ 720775 w 727470"/>
              <a:gd name="connsiteY16" fmla="*/ 120175 h 5112569"/>
              <a:gd name="connsiteX17" fmla="*/ 720775 w 727470"/>
              <a:gd name="connsiteY17" fmla="*/ 768849 h 5112569"/>
              <a:gd name="connsiteX18" fmla="*/ 720775 w 727470"/>
              <a:gd name="connsiteY18" fmla="*/ 1224135 h 5112569"/>
              <a:gd name="connsiteX19" fmla="*/ 720775 w 727470"/>
              <a:gd name="connsiteY19" fmla="*/ 2520279 h 5112569"/>
              <a:gd name="connsiteX20" fmla="*/ 720776 w 727470"/>
              <a:gd name="connsiteY20" fmla="*/ 2520279 h 5112569"/>
              <a:gd name="connsiteX21" fmla="*/ 720776 w 727470"/>
              <a:gd name="connsiteY21" fmla="*/ 3816423 h 5112569"/>
              <a:gd name="connsiteX22" fmla="*/ 727470 w 727470"/>
              <a:gd name="connsiteY22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8 w 727470"/>
              <a:gd name="connsiteY12" fmla="*/ 120152 h 5112569"/>
              <a:gd name="connsiteX13" fmla="*/ 480516 w 727470"/>
              <a:gd name="connsiteY13" fmla="*/ 120152 h 5112569"/>
              <a:gd name="connsiteX14" fmla="*/ 600645 w 727470"/>
              <a:gd name="connsiteY14" fmla="*/ 45 h 5112569"/>
              <a:gd name="connsiteX15" fmla="*/ 720775 w 727470"/>
              <a:gd name="connsiteY15" fmla="*/ 120175 h 5112569"/>
              <a:gd name="connsiteX16" fmla="*/ 720775 w 727470"/>
              <a:gd name="connsiteY16" fmla="*/ 768849 h 5112569"/>
              <a:gd name="connsiteX17" fmla="*/ 720775 w 727470"/>
              <a:gd name="connsiteY17" fmla="*/ 1224135 h 5112569"/>
              <a:gd name="connsiteX18" fmla="*/ 720775 w 727470"/>
              <a:gd name="connsiteY18" fmla="*/ 2520279 h 5112569"/>
              <a:gd name="connsiteX19" fmla="*/ 720776 w 727470"/>
              <a:gd name="connsiteY19" fmla="*/ 2520279 h 5112569"/>
              <a:gd name="connsiteX20" fmla="*/ 720776 w 727470"/>
              <a:gd name="connsiteY20" fmla="*/ 3816423 h 5112569"/>
              <a:gd name="connsiteX21" fmla="*/ 727470 w 727470"/>
              <a:gd name="connsiteY21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9 w 727470"/>
              <a:gd name="connsiteY12" fmla="*/ 120151 h 5112569"/>
              <a:gd name="connsiteX13" fmla="*/ 480516 w 727470"/>
              <a:gd name="connsiteY13" fmla="*/ 120152 h 5112569"/>
              <a:gd name="connsiteX14" fmla="*/ 600645 w 727470"/>
              <a:gd name="connsiteY14" fmla="*/ 45 h 5112569"/>
              <a:gd name="connsiteX15" fmla="*/ 720775 w 727470"/>
              <a:gd name="connsiteY15" fmla="*/ 120175 h 5112569"/>
              <a:gd name="connsiteX16" fmla="*/ 720775 w 727470"/>
              <a:gd name="connsiteY16" fmla="*/ 768849 h 5112569"/>
              <a:gd name="connsiteX17" fmla="*/ 720775 w 727470"/>
              <a:gd name="connsiteY17" fmla="*/ 1224135 h 5112569"/>
              <a:gd name="connsiteX18" fmla="*/ 720775 w 727470"/>
              <a:gd name="connsiteY18" fmla="*/ 2520279 h 5112569"/>
              <a:gd name="connsiteX19" fmla="*/ 720776 w 727470"/>
              <a:gd name="connsiteY19" fmla="*/ 2520279 h 5112569"/>
              <a:gd name="connsiteX20" fmla="*/ 720776 w 727470"/>
              <a:gd name="connsiteY20" fmla="*/ 3816423 h 5112569"/>
              <a:gd name="connsiteX21" fmla="*/ 727470 w 727470"/>
              <a:gd name="connsiteY21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480516 w 727470"/>
              <a:gd name="connsiteY12" fmla="*/ 120152 h 5112569"/>
              <a:gd name="connsiteX13" fmla="*/ 600645 w 727470"/>
              <a:gd name="connsiteY13" fmla="*/ 45 h 5112569"/>
              <a:gd name="connsiteX14" fmla="*/ 720775 w 727470"/>
              <a:gd name="connsiteY14" fmla="*/ 120175 h 5112569"/>
              <a:gd name="connsiteX15" fmla="*/ 720775 w 727470"/>
              <a:gd name="connsiteY15" fmla="*/ 768849 h 5112569"/>
              <a:gd name="connsiteX16" fmla="*/ 720775 w 727470"/>
              <a:gd name="connsiteY16" fmla="*/ 1224135 h 5112569"/>
              <a:gd name="connsiteX17" fmla="*/ 720775 w 727470"/>
              <a:gd name="connsiteY17" fmla="*/ 2520279 h 5112569"/>
              <a:gd name="connsiteX18" fmla="*/ 720776 w 727470"/>
              <a:gd name="connsiteY18" fmla="*/ 2520279 h 5112569"/>
              <a:gd name="connsiteX19" fmla="*/ 720776 w 727470"/>
              <a:gd name="connsiteY19" fmla="*/ 3816423 h 5112569"/>
              <a:gd name="connsiteX20" fmla="*/ 727470 w 727470"/>
              <a:gd name="connsiteY20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600645 w 727470"/>
              <a:gd name="connsiteY12" fmla="*/ 45 h 5112569"/>
              <a:gd name="connsiteX13" fmla="*/ 720775 w 727470"/>
              <a:gd name="connsiteY13" fmla="*/ 120175 h 5112569"/>
              <a:gd name="connsiteX14" fmla="*/ 720775 w 727470"/>
              <a:gd name="connsiteY14" fmla="*/ 768849 h 5112569"/>
              <a:gd name="connsiteX15" fmla="*/ 720775 w 727470"/>
              <a:gd name="connsiteY15" fmla="*/ 1224135 h 5112569"/>
              <a:gd name="connsiteX16" fmla="*/ 720775 w 727470"/>
              <a:gd name="connsiteY16" fmla="*/ 2520279 h 5112569"/>
              <a:gd name="connsiteX17" fmla="*/ 720776 w 727470"/>
              <a:gd name="connsiteY17" fmla="*/ 2520279 h 5112569"/>
              <a:gd name="connsiteX18" fmla="*/ 720776 w 727470"/>
              <a:gd name="connsiteY18" fmla="*/ 3816423 h 5112569"/>
              <a:gd name="connsiteX19" fmla="*/ 727470 w 727470"/>
              <a:gd name="connsiteY19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720775 w 727470"/>
              <a:gd name="connsiteY12" fmla="*/ 120175 h 5112569"/>
              <a:gd name="connsiteX13" fmla="*/ 720775 w 727470"/>
              <a:gd name="connsiteY13" fmla="*/ 768849 h 5112569"/>
              <a:gd name="connsiteX14" fmla="*/ 720775 w 727470"/>
              <a:gd name="connsiteY14" fmla="*/ 1224135 h 5112569"/>
              <a:gd name="connsiteX15" fmla="*/ 720775 w 727470"/>
              <a:gd name="connsiteY15" fmla="*/ 2520279 h 5112569"/>
              <a:gd name="connsiteX16" fmla="*/ 720776 w 727470"/>
              <a:gd name="connsiteY16" fmla="*/ 2520279 h 5112569"/>
              <a:gd name="connsiteX17" fmla="*/ 720776 w 727470"/>
              <a:gd name="connsiteY17" fmla="*/ 3816423 h 5112569"/>
              <a:gd name="connsiteX18" fmla="*/ 727470 w 727470"/>
              <a:gd name="connsiteY18" fmla="*/ 3816423 h 5112569"/>
              <a:gd name="connsiteX0" fmla="*/ 727470 w 727470"/>
              <a:gd name="connsiteY0" fmla="*/ 3816518 h 5112664"/>
              <a:gd name="connsiteX1" fmla="*/ 727470 w 727470"/>
              <a:gd name="connsiteY1" fmla="*/ 5112664 h 5112664"/>
              <a:gd name="connsiteX2" fmla="*/ 6695 w 727470"/>
              <a:gd name="connsiteY2" fmla="*/ 5112664 h 5112664"/>
              <a:gd name="connsiteX3" fmla="*/ 6695 w 727470"/>
              <a:gd name="connsiteY3" fmla="*/ 3816520 h 5112664"/>
              <a:gd name="connsiteX4" fmla="*/ 1 w 727470"/>
              <a:gd name="connsiteY4" fmla="*/ 3816520 h 5112664"/>
              <a:gd name="connsiteX5" fmla="*/ 1 w 727470"/>
              <a:gd name="connsiteY5" fmla="*/ 2520376 h 5112664"/>
              <a:gd name="connsiteX6" fmla="*/ 0 w 727470"/>
              <a:gd name="connsiteY6" fmla="*/ 2520376 h 5112664"/>
              <a:gd name="connsiteX7" fmla="*/ 0 w 727470"/>
              <a:gd name="connsiteY7" fmla="*/ 1224230 h 5112664"/>
              <a:gd name="connsiteX8" fmla="*/ 0 w 727470"/>
              <a:gd name="connsiteY8" fmla="*/ 768945 h 5112664"/>
              <a:gd name="connsiteX9" fmla="*/ 0 w 727470"/>
              <a:gd name="connsiteY9" fmla="*/ 120224 h 5112664"/>
              <a:gd name="connsiteX10" fmla="*/ 120129 w 727470"/>
              <a:gd name="connsiteY10" fmla="*/ 95 h 5112664"/>
              <a:gd name="connsiteX11" fmla="*/ 720775 w 727470"/>
              <a:gd name="connsiteY11" fmla="*/ 120270 h 5112664"/>
              <a:gd name="connsiteX12" fmla="*/ 720775 w 727470"/>
              <a:gd name="connsiteY12" fmla="*/ 768944 h 5112664"/>
              <a:gd name="connsiteX13" fmla="*/ 720775 w 727470"/>
              <a:gd name="connsiteY13" fmla="*/ 1224230 h 5112664"/>
              <a:gd name="connsiteX14" fmla="*/ 720775 w 727470"/>
              <a:gd name="connsiteY14" fmla="*/ 2520374 h 5112664"/>
              <a:gd name="connsiteX15" fmla="*/ 720776 w 727470"/>
              <a:gd name="connsiteY15" fmla="*/ 2520374 h 5112664"/>
              <a:gd name="connsiteX16" fmla="*/ 720776 w 727470"/>
              <a:gd name="connsiteY16" fmla="*/ 3816518 h 5112664"/>
              <a:gd name="connsiteX17" fmla="*/ 727470 w 727470"/>
              <a:gd name="connsiteY17" fmla="*/ 3816518 h 5112664"/>
              <a:gd name="connsiteX0" fmla="*/ 727470 w 727470"/>
              <a:gd name="connsiteY0" fmla="*/ 3696293 h 4992439"/>
              <a:gd name="connsiteX1" fmla="*/ 727470 w 727470"/>
              <a:gd name="connsiteY1" fmla="*/ 4992439 h 4992439"/>
              <a:gd name="connsiteX2" fmla="*/ 6695 w 727470"/>
              <a:gd name="connsiteY2" fmla="*/ 4992439 h 4992439"/>
              <a:gd name="connsiteX3" fmla="*/ 6695 w 727470"/>
              <a:gd name="connsiteY3" fmla="*/ 3696295 h 4992439"/>
              <a:gd name="connsiteX4" fmla="*/ 1 w 727470"/>
              <a:gd name="connsiteY4" fmla="*/ 3696295 h 4992439"/>
              <a:gd name="connsiteX5" fmla="*/ 1 w 727470"/>
              <a:gd name="connsiteY5" fmla="*/ 2400151 h 4992439"/>
              <a:gd name="connsiteX6" fmla="*/ 0 w 727470"/>
              <a:gd name="connsiteY6" fmla="*/ 2400151 h 4992439"/>
              <a:gd name="connsiteX7" fmla="*/ 0 w 727470"/>
              <a:gd name="connsiteY7" fmla="*/ 1104005 h 4992439"/>
              <a:gd name="connsiteX8" fmla="*/ 0 w 727470"/>
              <a:gd name="connsiteY8" fmla="*/ 648720 h 4992439"/>
              <a:gd name="connsiteX9" fmla="*/ 0 w 727470"/>
              <a:gd name="connsiteY9" fmla="*/ -1 h 4992439"/>
              <a:gd name="connsiteX10" fmla="*/ 720775 w 727470"/>
              <a:gd name="connsiteY10" fmla="*/ 45 h 4992439"/>
              <a:gd name="connsiteX11" fmla="*/ 720775 w 727470"/>
              <a:gd name="connsiteY11" fmla="*/ 648719 h 4992439"/>
              <a:gd name="connsiteX12" fmla="*/ 720775 w 727470"/>
              <a:gd name="connsiteY12" fmla="*/ 1104005 h 4992439"/>
              <a:gd name="connsiteX13" fmla="*/ 720775 w 727470"/>
              <a:gd name="connsiteY13" fmla="*/ 2400149 h 4992439"/>
              <a:gd name="connsiteX14" fmla="*/ 720776 w 727470"/>
              <a:gd name="connsiteY14" fmla="*/ 2400149 h 4992439"/>
              <a:gd name="connsiteX15" fmla="*/ 720776 w 727470"/>
              <a:gd name="connsiteY15" fmla="*/ 3696293 h 4992439"/>
              <a:gd name="connsiteX16" fmla="*/ 727470 w 727470"/>
              <a:gd name="connsiteY16" fmla="*/ 3696293 h 499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27470" h="4992439">
                <a:moveTo>
                  <a:pt x="727470" y="3696293"/>
                </a:moveTo>
                <a:lnTo>
                  <a:pt x="727470" y="4992439"/>
                </a:lnTo>
                <a:lnTo>
                  <a:pt x="6695" y="4992439"/>
                </a:lnTo>
                <a:lnTo>
                  <a:pt x="6695" y="3696295"/>
                </a:lnTo>
                <a:lnTo>
                  <a:pt x="1" y="3696295"/>
                </a:lnTo>
                <a:lnTo>
                  <a:pt x="1" y="2400151"/>
                </a:lnTo>
                <a:lnTo>
                  <a:pt x="0" y="2400151"/>
                </a:lnTo>
                <a:lnTo>
                  <a:pt x="0" y="1104005"/>
                </a:lnTo>
                <a:lnTo>
                  <a:pt x="0" y="648720"/>
                </a:lnTo>
                <a:lnTo>
                  <a:pt x="0" y="-1"/>
                </a:lnTo>
                <a:lnTo>
                  <a:pt x="720775" y="45"/>
                </a:lnTo>
                <a:lnTo>
                  <a:pt x="720775" y="648719"/>
                </a:lnTo>
                <a:lnTo>
                  <a:pt x="720775" y="1104005"/>
                </a:lnTo>
                <a:lnTo>
                  <a:pt x="720775" y="2400149"/>
                </a:lnTo>
                <a:lnTo>
                  <a:pt x="720776" y="2400149"/>
                </a:lnTo>
                <a:lnTo>
                  <a:pt x="720776" y="3696293"/>
                </a:lnTo>
                <a:lnTo>
                  <a:pt x="727470" y="3696293"/>
                </a:lnTo>
                <a:close/>
              </a:path>
            </a:pathLst>
          </a:custGeom>
          <a:gradFill>
            <a:gsLst>
              <a:gs pos="48000">
                <a:schemeClr val="accent1"/>
              </a:gs>
              <a:gs pos="100000">
                <a:schemeClr val="bg1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284A365-A71F-4F7F-B287-E65F8A2F237D}"/>
              </a:ext>
            </a:extLst>
          </p:cNvPr>
          <p:cNvSpPr/>
          <p:nvPr/>
        </p:nvSpPr>
        <p:spPr>
          <a:xfrm rot="2700000">
            <a:off x="6659597" y="3613199"/>
            <a:ext cx="108000" cy="936000"/>
          </a:xfrm>
          <a:custGeom>
            <a:avLst/>
            <a:gdLst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8 w 727470"/>
              <a:gd name="connsiteY12" fmla="*/ 120152 h 5112569"/>
              <a:gd name="connsiteX13" fmla="*/ 360387 w 727470"/>
              <a:gd name="connsiteY13" fmla="*/ 23 h 5112569"/>
              <a:gd name="connsiteX14" fmla="*/ 480516 w 727470"/>
              <a:gd name="connsiteY14" fmla="*/ 120152 h 5112569"/>
              <a:gd name="connsiteX15" fmla="*/ 480516 w 727470"/>
              <a:gd name="connsiteY15" fmla="*/ 120174 h 5112569"/>
              <a:gd name="connsiteX16" fmla="*/ 600645 w 727470"/>
              <a:gd name="connsiteY16" fmla="*/ 45 h 5112569"/>
              <a:gd name="connsiteX17" fmla="*/ 720775 w 727470"/>
              <a:gd name="connsiteY17" fmla="*/ 120175 h 5112569"/>
              <a:gd name="connsiteX18" fmla="*/ 720775 w 727470"/>
              <a:gd name="connsiteY18" fmla="*/ 768849 h 5112569"/>
              <a:gd name="connsiteX19" fmla="*/ 720775 w 727470"/>
              <a:gd name="connsiteY19" fmla="*/ 1224135 h 5112569"/>
              <a:gd name="connsiteX20" fmla="*/ 720775 w 727470"/>
              <a:gd name="connsiteY20" fmla="*/ 2520279 h 5112569"/>
              <a:gd name="connsiteX21" fmla="*/ 720776 w 727470"/>
              <a:gd name="connsiteY21" fmla="*/ 2520279 h 5112569"/>
              <a:gd name="connsiteX22" fmla="*/ 720776 w 727470"/>
              <a:gd name="connsiteY22" fmla="*/ 3816423 h 5112569"/>
              <a:gd name="connsiteX23" fmla="*/ 727470 w 727470"/>
              <a:gd name="connsiteY23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8 w 727470"/>
              <a:gd name="connsiteY12" fmla="*/ 120152 h 5112569"/>
              <a:gd name="connsiteX13" fmla="*/ 360387 w 727470"/>
              <a:gd name="connsiteY13" fmla="*/ 23 h 5112569"/>
              <a:gd name="connsiteX14" fmla="*/ 480516 w 727470"/>
              <a:gd name="connsiteY14" fmla="*/ 120152 h 5112569"/>
              <a:gd name="connsiteX15" fmla="*/ 480516 w 727470"/>
              <a:gd name="connsiteY15" fmla="*/ 120174 h 5112569"/>
              <a:gd name="connsiteX16" fmla="*/ 600645 w 727470"/>
              <a:gd name="connsiteY16" fmla="*/ 45 h 5112569"/>
              <a:gd name="connsiteX17" fmla="*/ 720775 w 727470"/>
              <a:gd name="connsiteY17" fmla="*/ 120175 h 5112569"/>
              <a:gd name="connsiteX18" fmla="*/ 720775 w 727470"/>
              <a:gd name="connsiteY18" fmla="*/ 768849 h 5112569"/>
              <a:gd name="connsiteX19" fmla="*/ 720775 w 727470"/>
              <a:gd name="connsiteY19" fmla="*/ 1224135 h 5112569"/>
              <a:gd name="connsiteX20" fmla="*/ 720775 w 727470"/>
              <a:gd name="connsiteY20" fmla="*/ 2520279 h 5112569"/>
              <a:gd name="connsiteX21" fmla="*/ 720776 w 727470"/>
              <a:gd name="connsiteY21" fmla="*/ 2520279 h 5112569"/>
              <a:gd name="connsiteX22" fmla="*/ 720776 w 727470"/>
              <a:gd name="connsiteY22" fmla="*/ 3816423 h 5112569"/>
              <a:gd name="connsiteX23" fmla="*/ 727470 w 727470"/>
              <a:gd name="connsiteY23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8 w 727470"/>
              <a:gd name="connsiteY12" fmla="*/ 120152 h 5112569"/>
              <a:gd name="connsiteX13" fmla="*/ 360387 w 727470"/>
              <a:gd name="connsiteY13" fmla="*/ 23 h 5112569"/>
              <a:gd name="connsiteX14" fmla="*/ 480516 w 727470"/>
              <a:gd name="connsiteY14" fmla="*/ 120152 h 5112569"/>
              <a:gd name="connsiteX15" fmla="*/ 480516 w 727470"/>
              <a:gd name="connsiteY15" fmla="*/ 120174 h 5112569"/>
              <a:gd name="connsiteX16" fmla="*/ 600645 w 727470"/>
              <a:gd name="connsiteY16" fmla="*/ 45 h 5112569"/>
              <a:gd name="connsiteX17" fmla="*/ 720775 w 727470"/>
              <a:gd name="connsiteY17" fmla="*/ 120175 h 5112569"/>
              <a:gd name="connsiteX18" fmla="*/ 720775 w 727470"/>
              <a:gd name="connsiteY18" fmla="*/ 768849 h 5112569"/>
              <a:gd name="connsiteX19" fmla="*/ 720775 w 727470"/>
              <a:gd name="connsiteY19" fmla="*/ 1224135 h 5112569"/>
              <a:gd name="connsiteX20" fmla="*/ 720775 w 727470"/>
              <a:gd name="connsiteY20" fmla="*/ 2520279 h 5112569"/>
              <a:gd name="connsiteX21" fmla="*/ 720776 w 727470"/>
              <a:gd name="connsiteY21" fmla="*/ 2520279 h 5112569"/>
              <a:gd name="connsiteX22" fmla="*/ 720776 w 727470"/>
              <a:gd name="connsiteY22" fmla="*/ 3816423 h 5112569"/>
              <a:gd name="connsiteX23" fmla="*/ 727470 w 727470"/>
              <a:gd name="connsiteY23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8 w 727470"/>
              <a:gd name="connsiteY12" fmla="*/ 120152 h 5112569"/>
              <a:gd name="connsiteX13" fmla="*/ 360387 w 727470"/>
              <a:gd name="connsiteY13" fmla="*/ 23 h 5112569"/>
              <a:gd name="connsiteX14" fmla="*/ 480516 w 727470"/>
              <a:gd name="connsiteY14" fmla="*/ 120152 h 5112569"/>
              <a:gd name="connsiteX15" fmla="*/ 480516 w 727470"/>
              <a:gd name="connsiteY15" fmla="*/ 120174 h 5112569"/>
              <a:gd name="connsiteX16" fmla="*/ 600645 w 727470"/>
              <a:gd name="connsiteY16" fmla="*/ 45 h 5112569"/>
              <a:gd name="connsiteX17" fmla="*/ 720775 w 727470"/>
              <a:gd name="connsiteY17" fmla="*/ 120175 h 5112569"/>
              <a:gd name="connsiteX18" fmla="*/ 720775 w 727470"/>
              <a:gd name="connsiteY18" fmla="*/ 768849 h 5112569"/>
              <a:gd name="connsiteX19" fmla="*/ 720775 w 727470"/>
              <a:gd name="connsiteY19" fmla="*/ 1224135 h 5112569"/>
              <a:gd name="connsiteX20" fmla="*/ 720775 w 727470"/>
              <a:gd name="connsiteY20" fmla="*/ 2520279 h 5112569"/>
              <a:gd name="connsiteX21" fmla="*/ 720776 w 727470"/>
              <a:gd name="connsiteY21" fmla="*/ 2520279 h 5112569"/>
              <a:gd name="connsiteX22" fmla="*/ 720776 w 727470"/>
              <a:gd name="connsiteY22" fmla="*/ 3816423 h 5112569"/>
              <a:gd name="connsiteX23" fmla="*/ 727470 w 727470"/>
              <a:gd name="connsiteY23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8 w 727470"/>
              <a:gd name="connsiteY12" fmla="*/ 120152 h 5112569"/>
              <a:gd name="connsiteX13" fmla="*/ 360387 w 727470"/>
              <a:gd name="connsiteY13" fmla="*/ 23 h 5112569"/>
              <a:gd name="connsiteX14" fmla="*/ 480516 w 727470"/>
              <a:gd name="connsiteY14" fmla="*/ 120152 h 5112569"/>
              <a:gd name="connsiteX15" fmla="*/ 480516 w 727470"/>
              <a:gd name="connsiteY15" fmla="*/ 120174 h 5112569"/>
              <a:gd name="connsiteX16" fmla="*/ 600645 w 727470"/>
              <a:gd name="connsiteY16" fmla="*/ 45 h 5112569"/>
              <a:gd name="connsiteX17" fmla="*/ 720775 w 727470"/>
              <a:gd name="connsiteY17" fmla="*/ 120175 h 5112569"/>
              <a:gd name="connsiteX18" fmla="*/ 720775 w 727470"/>
              <a:gd name="connsiteY18" fmla="*/ 768849 h 5112569"/>
              <a:gd name="connsiteX19" fmla="*/ 720775 w 727470"/>
              <a:gd name="connsiteY19" fmla="*/ 1224135 h 5112569"/>
              <a:gd name="connsiteX20" fmla="*/ 720775 w 727470"/>
              <a:gd name="connsiteY20" fmla="*/ 2520279 h 5112569"/>
              <a:gd name="connsiteX21" fmla="*/ 720776 w 727470"/>
              <a:gd name="connsiteY21" fmla="*/ 2520279 h 5112569"/>
              <a:gd name="connsiteX22" fmla="*/ 720776 w 727470"/>
              <a:gd name="connsiteY22" fmla="*/ 3816423 h 5112569"/>
              <a:gd name="connsiteX23" fmla="*/ 727470 w 727470"/>
              <a:gd name="connsiteY23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8 w 727470"/>
              <a:gd name="connsiteY12" fmla="*/ 120152 h 5112569"/>
              <a:gd name="connsiteX13" fmla="*/ 360387 w 727470"/>
              <a:gd name="connsiteY13" fmla="*/ 23 h 5112569"/>
              <a:gd name="connsiteX14" fmla="*/ 480516 w 727470"/>
              <a:gd name="connsiteY14" fmla="*/ 120152 h 5112569"/>
              <a:gd name="connsiteX15" fmla="*/ 600645 w 727470"/>
              <a:gd name="connsiteY15" fmla="*/ 45 h 5112569"/>
              <a:gd name="connsiteX16" fmla="*/ 720775 w 727470"/>
              <a:gd name="connsiteY16" fmla="*/ 120175 h 5112569"/>
              <a:gd name="connsiteX17" fmla="*/ 720775 w 727470"/>
              <a:gd name="connsiteY17" fmla="*/ 768849 h 5112569"/>
              <a:gd name="connsiteX18" fmla="*/ 720775 w 727470"/>
              <a:gd name="connsiteY18" fmla="*/ 1224135 h 5112569"/>
              <a:gd name="connsiteX19" fmla="*/ 720775 w 727470"/>
              <a:gd name="connsiteY19" fmla="*/ 2520279 h 5112569"/>
              <a:gd name="connsiteX20" fmla="*/ 720776 w 727470"/>
              <a:gd name="connsiteY20" fmla="*/ 2520279 h 5112569"/>
              <a:gd name="connsiteX21" fmla="*/ 720776 w 727470"/>
              <a:gd name="connsiteY21" fmla="*/ 3816423 h 5112569"/>
              <a:gd name="connsiteX22" fmla="*/ 727470 w 727470"/>
              <a:gd name="connsiteY22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8 w 727470"/>
              <a:gd name="connsiteY12" fmla="*/ 120152 h 5112569"/>
              <a:gd name="connsiteX13" fmla="*/ 360387 w 727470"/>
              <a:gd name="connsiteY13" fmla="*/ 24 h 5112569"/>
              <a:gd name="connsiteX14" fmla="*/ 480516 w 727470"/>
              <a:gd name="connsiteY14" fmla="*/ 120152 h 5112569"/>
              <a:gd name="connsiteX15" fmla="*/ 600645 w 727470"/>
              <a:gd name="connsiteY15" fmla="*/ 45 h 5112569"/>
              <a:gd name="connsiteX16" fmla="*/ 720775 w 727470"/>
              <a:gd name="connsiteY16" fmla="*/ 120175 h 5112569"/>
              <a:gd name="connsiteX17" fmla="*/ 720775 w 727470"/>
              <a:gd name="connsiteY17" fmla="*/ 768849 h 5112569"/>
              <a:gd name="connsiteX18" fmla="*/ 720775 w 727470"/>
              <a:gd name="connsiteY18" fmla="*/ 1224135 h 5112569"/>
              <a:gd name="connsiteX19" fmla="*/ 720775 w 727470"/>
              <a:gd name="connsiteY19" fmla="*/ 2520279 h 5112569"/>
              <a:gd name="connsiteX20" fmla="*/ 720776 w 727470"/>
              <a:gd name="connsiteY20" fmla="*/ 2520279 h 5112569"/>
              <a:gd name="connsiteX21" fmla="*/ 720776 w 727470"/>
              <a:gd name="connsiteY21" fmla="*/ 3816423 h 5112569"/>
              <a:gd name="connsiteX22" fmla="*/ 727470 w 727470"/>
              <a:gd name="connsiteY22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8 w 727470"/>
              <a:gd name="connsiteY12" fmla="*/ 120152 h 5112569"/>
              <a:gd name="connsiteX13" fmla="*/ 480516 w 727470"/>
              <a:gd name="connsiteY13" fmla="*/ 120152 h 5112569"/>
              <a:gd name="connsiteX14" fmla="*/ 600645 w 727470"/>
              <a:gd name="connsiteY14" fmla="*/ 45 h 5112569"/>
              <a:gd name="connsiteX15" fmla="*/ 720775 w 727470"/>
              <a:gd name="connsiteY15" fmla="*/ 120175 h 5112569"/>
              <a:gd name="connsiteX16" fmla="*/ 720775 w 727470"/>
              <a:gd name="connsiteY16" fmla="*/ 768849 h 5112569"/>
              <a:gd name="connsiteX17" fmla="*/ 720775 w 727470"/>
              <a:gd name="connsiteY17" fmla="*/ 1224135 h 5112569"/>
              <a:gd name="connsiteX18" fmla="*/ 720775 w 727470"/>
              <a:gd name="connsiteY18" fmla="*/ 2520279 h 5112569"/>
              <a:gd name="connsiteX19" fmla="*/ 720776 w 727470"/>
              <a:gd name="connsiteY19" fmla="*/ 2520279 h 5112569"/>
              <a:gd name="connsiteX20" fmla="*/ 720776 w 727470"/>
              <a:gd name="connsiteY20" fmla="*/ 3816423 h 5112569"/>
              <a:gd name="connsiteX21" fmla="*/ 727470 w 727470"/>
              <a:gd name="connsiteY21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9 w 727470"/>
              <a:gd name="connsiteY12" fmla="*/ 120151 h 5112569"/>
              <a:gd name="connsiteX13" fmla="*/ 480516 w 727470"/>
              <a:gd name="connsiteY13" fmla="*/ 120152 h 5112569"/>
              <a:gd name="connsiteX14" fmla="*/ 600645 w 727470"/>
              <a:gd name="connsiteY14" fmla="*/ 45 h 5112569"/>
              <a:gd name="connsiteX15" fmla="*/ 720775 w 727470"/>
              <a:gd name="connsiteY15" fmla="*/ 120175 h 5112569"/>
              <a:gd name="connsiteX16" fmla="*/ 720775 w 727470"/>
              <a:gd name="connsiteY16" fmla="*/ 768849 h 5112569"/>
              <a:gd name="connsiteX17" fmla="*/ 720775 w 727470"/>
              <a:gd name="connsiteY17" fmla="*/ 1224135 h 5112569"/>
              <a:gd name="connsiteX18" fmla="*/ 720775 w 727470"/>
              <a:gd name="connsiteY18" fmla="*/ 2520279 h 5112569"/>
              <a:gd name="connsiteX19" fmla="*/ 720776 w 727470"/>
              <a:gd name="connsiteY19" fmla="*/ 2520279 h 5112569"/>
              <a:gd name="connsiteX20" fmla="*/ 720776 w 727470"/>
              <a:gd name="connsiteY20" fmla="*/ 3816423 h 5112569"/>
              <a:gd name="connsiteX21" fmla="*/ 727470 w 727470"/>
              <a:gd name="connsiteY21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480516 w 727470"/>
              <a:gd name="connsiteY12" fmla="*/ 120152 h 5112569"/>
              <a:gd name="connsiteX13" fmla="*/ 600645 w 727470"/>
              <a:gd name="connsiteY13" fmla="*/ 45 h 5112569"/>
              <a:gd name="connsiteX14" fmla="*/ 720775 w 727470"/>
              <a:gd name="connsiteY14" fmla="*/ 120175 h 5112569"/>
              <a:gd name="connsiteX15" fmla="*/ 720775 w 727470"/>
              <a:gd name="connsiteY15" fmla="*/ 768849 h 5112569"/>
              <a:gd name="connsiteX16" fmla="*/ 720775 w 727470"/>
              <a:gd name="connsiteY16" fmla="*/ 1224135 h 5112569"/>
              <a:gd name="connsiteX17" fmla="*/ 720775 w 727470"/>
              <a:gd name="connsiteY17" fmla="*/ 2520279 h 5112569"/>
              <a:gd name="connsiteX18" fmla="*/ 720776 w 727470"/>
              <a:gd name="connsiteY18" fmla="*/ 2520279 h 5112569"/>
              <a:gd name="connsiteX19" fmla="*/ 720776 w 727470"/>
              <a:gd name="connsiteY19" fmla="*/ 3816423 h 5112569"/>
              <a:gd name="connsiteX20" fmla="*/ 727470 w 727470"/>
              <a:gd name="connsiteY20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600645 w 727470"/>
              <a:gd name="connsiteY12" fmla="*/ 45 h 5112569"/>
              <a:gd name="connsiteX13" fmla="*/ 720775 w 727470"/>
              <a:gd name="connsiteY13" fmla="*/ 120175 h 5112569"/>
              <a:gd name="connsiteX14" fmla="*/ 720775 w 727470"/>
              <a:gd name="connsiteY14" fmla="*/ 768849 h 5112569"/>
              <a:gd name="connsiteX15" fmla="*/ 720775 w 727470"/>
              <a:gd name="connsiteY15" fmla="*/ 1224135 h 5112569"/>
              <a:gd name="connsiteX16" fmla="*/ 720775 w 727470"/>
              <a:gd name="connsiteY16" fmla="*/ 2520279 h 5112569"/>
              <a:gd name="connsiteX17" fmla="*/ 720776 w 727470"/>
              <a:gd name="connsiteY17" fmla="*/ 2520279 h 5112569"/>
              <a:gd name="connsiteX18" fmla="*/ 720776 w 727470"/>
              <a:gd name="connsiteY18" fmla="*/ 3816423 h 5112569"/>
              <a:gd name="connsiteX19" fmla="*/ 727470 w 727470"/>
              <a:gd name="connsiteY19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720775 w 727470"/>
              <a:gd name="connsiteY12" fmla="*/ 120175 h 5112569"/>
              <a:gd name="connsiteX13" fmla="*/ 720775 w 727470"/>
              <a:gd name="connsiteY13" fmla="*/ 768849 h 5112569"/>
              <a:gd name="connsiteX14" fmla="*/ 720775 w 727470"/>
              <a:gd name="connsiteY14" fmla="*/ 1224135 h 5112569"/>
              <a:gd name="connsiteX15" fmla="*/ 720775 w 727470"/>
              <a:gd name="connsiteY15" fmla="*/ 2520279 h 5112569"/>
              <a:gd name="connsiteX16" fmla="*/ 720776 w 727470"/>
              <a:gd name="connsiteY16" fmla="*/ 2520279 h 5112569"/>
              <a:gd name="connsiteX17" fmla="*/ 720776 w 727470"/>
              <a:gd name="connsiteY17" fmla="*/ 3816423 h 5112569"/>
              <a:gd name="connsiteX18" fmla="*/ 727470 w 727470"/>
              <a:gd name="connsiteY18" fmla="*/ 3816423 h 5112569"/>
              <a:gd name="connsiteX0" fmla="*/ 727470 w 727470"/>
              <a:gd name="connsiteY0" fmla="*/ 3816518 h 5112664"/>
              <a:gd name="connsiteX1" fmla="*/ 727470 w 727470"/>
              <a:gd name="connsiteY1" fmla="*/ 5112664 h 5112664"/>
              <a:gd name="connsiteX2" fmla="*/ 6695 w 727470"/>
              <a:gd name="connsiteY2" fmla="*/ 5112664 h 5112664"/>
              <a:gd name="connsiteX3" fmla="*/ 6695 w 727470"/>
              <a:gd name="connsiteY3" fmla="*/ 3816520 h 5112664"/>
              <a:gd name="connsiteX4" fmla="*/ 1 w 727470"/>
              <a:gd name="connsiteY4" fmla="*/ 3816520 h 5112664"/>
              <a:gd name="connsiteX5" fmla="*/ 1 w 727470"/>
              <a:gd name="connsiteY5" fmla="*/ 2520376 h 5112664"/>
              <a:gd name="connsiteX6" fmla="*/ 0 w 727470"/>
              <a:gd name="connsiteY6" fmla="*/ 2520376 h 5112664"/>
              <a:gd name="connsiteX7" fmla="*/ 0 w 727470"/>
              <a:gd name="connsiteY7" fmla="*/ 1224230 h 5112664"/>
              <a:gd name="connsiteX8" fmla="*/ 0 w 727470"/>
              <a:gd name="connsiteY8" fmla="*/ 768945 h 5112664"/>
              <a:gd name="connsiteX9" fmla="*/ 0 w 727470"/>
              <a:gd name="connsiteY9" fmla="*/ 120224 h 5112664"/>
              <a:gd name="connsiteX10" fmla="*/ 120129 w 727470"/>
              <a:gd name="connsiteY10" fmla="*/ 95 h 5112664"/>
              <a:gd name="connsiteX11" fmla="*/ 720775 w 727470"/>
              <a:gd name="connsiteY11" fmla="*/ 120270 h 5112664"/>
              <a:gd name="connsiteX12" fmla="*/ 720775 w 727470"/>
              <a:gd name="connsiteY12" fmla="*/ 768944 h 5112664"/>
              <a:gd name="connsiteX13" fmla="*/ 720775 w 727470"/>
              <a:gd name="connsiteY13" fmla="*/ 1224230 h 5112664"/>
              <a:gd name="connsiteX14" fmla="*/ 720775 w 727470"/>
              <a:gd name="connsiteY14" fmla="*/ 2520374 h 5112664"/>
              <a:gd name="connsiteX15" fmla="*/ 720776 w 727470"/>
              <a:gd name="connsiteY15" fmla="*/ 2520374 h 5112664"/>
              <a:gd name="connsiteX16" fmla="*/ 720776 w 727470"/>
              <a:gd name="connsiteY16" fmla="*/ 3816518 h 5112664"/>
              <a:gd name="connsiteX17" fmla="*/ 727470 w 727470"/>
              <a:gd name="connsiteY17" fmla="*/ 3816518 h 5112664"/>
              <a:gd name="connsiteX0" fmla="*/ 727470 w 727470"/>
              <a:gd name="connsiteY0" fmla="*/ 3696293 h 4992439"/>
              <a:gd name="connsiteX1" fmla="*/ 727470 w 727470"/>
              <a:gd name="connsiteY1" fmla="*/ 4992439 h 4992439"/>
              <a:gd name="connsiteX2" fmla="*/ 6695 w 727470"/>
              <a:gd name="connsiteY2" fmla="*/ 4992439 h 4992439"/>
              <a:gd name="connsiteX3" fmla="*/ 6695 w 727470"/>
              <a:gd name="connsiteY3" fmla="*/ 3696295 h 4992439"/>
              <a:gd name="connsiteX4" fmla="*/ 1 w 727470"/>
              <a:gd name="connsiteY4" fmla="*/ 3696295 h 4992439"/>
              <a:gd name="connsiteX5" fmla="*/ 1 w 727470"/>
              <a:gd name="connsiteY5" fmla="*/ 2400151 h 4992439"/>
              <a:gd name="connsiteX6" fmla="*/ 0 w 727470"/>
              <a:gd name="connsiteY6" fmla="*/ 2400151 h 4992439"/>
              <a:gd name="connsiteX7" fmla="*/ 0 w 727470"/>
              <a:gd name="connsiteY7" fmla="*/ 1104005 h 4992439"/>
              <a:gd name="connsiteX8" fmla="*/ 0 w 727470"/>
              <a:gd name="connsiteY8" fmla="*/ 648720 h 4992439"/>
              <a:gd name="connsiteX9" fmla="*/ 0 w 727470"/>
              <a:gd name="connsiteY9" fmla="*/ -1 h 4992439"/>
              <a:gd name="connsiteX10" fmla="*/ 720775 w 727470"/>
              <a:gd name="connsiteY10" fmla="*/ 45 h 4992439"/>
              <a:gd name="connsiteX11" fmla="*/ 720775 w 727470"/>
              <a:gd name="connsiteY11" fmla="*/ 648719 h 4992439"/>
              <a:gd name="connsiteX12" fmla="*/ 720775 w 727470"/>
              <a:gd name="connsiteY12" fmla="*/ 1104005 h 4992439"/>
              <a:gd name="connsiteX13" fmla="*/ 720775 w 727470"/>
              <a:gd name="connsiteY13" fmla="*/ 2400149 h 4992439"/>
              <a:gd name="connsiteX14" fmla="*/ 720776 w 727470"/>
              <a:gd name="connsiteY14" fmla="*/ 2400149 h 4992439"/>
              <a:gd name="connsiteX15" fmla="*/ 720776 w 727470"/>
              <a:gd name="connsiteY15" fmla="*/ 3696293 h 4992439"/>
              <a:gd name="connsiteX16" fmla="*/ 727470 w 727470"/>
              <a:gd name="connsiteY16" fmla="*/ 3696293 h 499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27470" h="4992439">
                <a:moveTo>
                  <a:pt x="727470" y="3696293"/>
                </a:moveTo>
                <a:lnTo>
                  <a:pt x="727470" y="4992439"/>
                </a:lnTo>
                <a:lnTo>
                  <a:pt x="6695" y="4992439"/>
                </a:lnTo>
                <a:lnTo>
                  <a:pt x="6695" y="3696295"/>
                </a:lnTo>
                <a:lnTo>
                  <a:pt x="1" y="3696295"/>
                </a:lnTo>
                <a:lnTo>
                  <a:pt x="1" y="2400151"/>
                </a:lnTo>
                <a:lnTo>
                  <a:pt x="0" y="2400151"/>
                </a:lnTo>
                <a:lnTo>
                  <a:pt x="0" y="1104005"/>
                </a:lnTo>
                <a:lnTo>
                  <a:pt x="0" y="648720"/>
                </a:lnTo>
                <a:lnTo>
                  <a:pt x="0" y="-1"/>
                </a:lnTo>
                <a:lnTo>
                  <a:pt x="720775" y="45"/>
                </a:lnTo>
                <a:lnTo>
                  <a:pt x="720775" y="648719"/>
                </a:lnTo>
                <a:lnTo>
                  <a:pt x="720775" y="1104005"/>
                </a:lnTo>
                <a:lnTo>
                  <a:pt x="720775" y="2400149"/>
                </a:lnTo>
                <a:lnTo>
                  <a:pt x="720776" y="2400149"/>
                </a:lnTo>
                <a:lnTo>
                  <a:pt x="720776" y="3696293"/>
                </a:lnTo>
                <a:lnTo>
                  <a:pt x="727470" y="3696293"/>
                </a:lnTo>
                <a:close/>
              </a:path>
            </a:pathLst>
          </a:custGeom>
          <a:gradFill>
            <a:gsLst>
              <a:gs pos="48000">
                <a:schemeClr val="accent3"/>
              </a:gs>
              <a:gs pos="100000">
                <a:schemeClr val="bg1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" name="Rounded Rectangle 3">
            <a:extLst>
              <a:ext uri="{FF2B5EF4-FFF2-40B4-BE49-F238E27FC236}">
                <a16:creationId xmlns:a16="http://schemas.microsoft.com/office/drawing/2014/main" id="{1D29F616-A3CC-49BF-A4BC-51125BE5E090}"/>
              </a:ext>
            </a:extLst>
          </p:cNvPr>
          <p:cNvSpPr/>
          <p:nvPr/>
        </p:nvSpPr>
        <p:spPr>
          <a:xfrm rot="21600000" flipH="1">
            <a:off x="6042114" y="3347370"/>
            <a:ext cx="108000" cy="936000"/>
          </a:xfrm>
          <a:custGeom>
            <a:avLst/>
            <a:gdLst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8 w 727470"/>
              <a:gd name="connsiteY12" fmla="*/ 120152 h 5112569"/>
              <a:gd name="connsiteX13" fmla="*/ 360387 w 727470"/>
              <a:gd name="connsiteY13" fmla="*/ 23 h 5112569"/>
              <a:gd name="connsiteX14" fmla="*/ 480516 w 727470"/>
              <a:gd name="connsiteY14" fmla="*/ 120152 h 5112569"/>
              <a:gd name="connsiteX15" fmla="*/ 480516 w 727470"/>
              <a:gd name="connsiteY15" fmla="*/ 120174 h 5112569"/>
              <a:gd name="connsiteX16" fmla="*/ 600645 w 727470"/>
              <a:gd name="connsiteY16" fmla="*/ 45 h 5112569"/>
              <a:gd name="connsiteX17" fmla="*/ 720775 w 727470"/>
              <a:gd name="connsiteY17" fmla="*/ 120175 h 5112569"/>
              <a:gd name="connsiteX18" fmla="*/ 720775 w 727470"/>
              <a:gd name="connsiteY18" fmla="*/ 768849 h 5112569"/>
              <a:gd name="connsiteX19" fmla="*/ 720775 w 727470"/>
              <a:gd name="connsiteY19" fmla="*/ 1224135 h 5112569"/>
              <a:gd name="connsiteX20" fmla="*/ 720775 w 727470"/>
              <a:gd name="connsiteY20" fmla="*/ 2520279 h 5112569"/>
              <a:gd name="connsiteX21" fmla="*/ 720776 w 727470"/>
              <a:gd name="connsiteY21" fmla="*/ 2520279 h 5112569"/>
              <a:gd name="connsiteX22" fmla="*/ 720776 w 727470"/>
              <a:gd name="connsiteY22" fmla="*/ 3816423 h 5112569"/>
              <a:gd name="connsiteX23" fmla="*/ 727470 w 727470"/>
              <a:gd name="connsiteY23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8 w 727470"/>
              <a:gd name="connsiteY12" fmla="*/ 120152 h 5112569"/>
              <a:gd name="connsiteX13" fmla="*/ 360387 w 727470"/>
              <a:gd name="connsiteY13" fmla="*/ 23 h 5112569"/>
              <a:gd name="connsiteX14" fmla="*/ 480516 w 727470"/>
              <a:gd name="connsiteY14" fmla="*/ 120152 h 5112569"/>
              <a:gd name="connsiteX15" fmla="*/ 480516 w 727470"/>
              <a:gd name="connsiteY15" fmla="*/ 120174 h 5112569"/>
              <a:gd name="connsiteX16" fmla="*/ 600645 w 727470"/>
              <a:gd name="connsiteY16" fmla="*/ 45 h 5112569"/>
              <a:gd name="connsiteX17" fmla="*/ 720775 w 727470"/>
              <a:gd name="connsiteY17" fmla="*/ 120175 h 5112569"/>
              <a:gd name="connsiteX18" fmla="*/ 720775 w 727470"/>
              <a:gd name="connsiteY18" fmla="*/ 768849 h 5112569"/>
              <a:gd name="connsiteX19" fmla="*/ 720775 w 727470"/>
              <a:gd name="connsiteY19" fmla="*/ 1224135 h 5112569"/>
              <a:gd name="connsiteX20" fmla="*/ 720775 w 727470"/>
              <a:gd name="connsiteY20" fmla="*/ 2520279 h 5112569"/>
              <a:gd name="connsiteX21" fmla="*/ 720776 w 727470"/>
              <a:gd name="connsiteY21" fmla="*/ 2520279 h 5112569"/>
              <a:gd name="connsiteX22" fmla="*/ 720776 w 727470"/>
              <a:gd name="connsiteY22" fmla="*/ 3816423 h 5112569"/>
              <a:gd name="connsiteX23" fmla="*/ 727470 w 727470"/>
              <a:gd name="connsiteY23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8 w 727470"/>
              <a:gd name="connsiteY12" fmla="*/ 120152 h 5112569"/>
              <a:gd name="connsiteX13" fmla="*/ 360387 w 727470"/>
              <a:gd name="connsiteY13" fmla="*/ 23 h 5112569"/>
              <a:gd name="connsiteX14" fmla="*/ 480516 w 727470"/>
              <a:gd name="connsiteY14" fmla="*/ 120152 h 5112569"/>
              <a:gd name="connsiteX15" fmla="*/ 480516 w 727470"/>
              <a:gd name="connsiteY15" fmla="*/ 120174 h 5112569"/>
              <a:gd name="connsiteX16" fmla="*/ 600645 w 727470"/>
              <a:gd name="connsiteY16" fmla="*/ 45 h 5112569"/>
              <a:gd name="connsiteX17" fmla="*/ 720775 w 727470"/>
              <a:gd name="connsiteY17" fmla="*/ 120175 h 5112569"/>
              <a:gd name="connsiteX18" fmla="*/ 720775 w 727470"/>
              <a:gd name="connsiteY18" fmla="*/ 768849 h 5112569"/>
              <a:gd name="connsiteX19" fmla="*/ 720775 w 727470"/>
              <a:gd name="connsiteY19" fmla="*/ 1224135 h 5112569"/>
              <a:gd name="connsiteX20" fmla="*/ 720775 w 727470"/>
              <a:gd name="connsiteY20" fmla="*/ 2520279 h 5112569"/>
              <a:gd name="connsiteX21" fmla="*/ 720776 w 727470"/>
              <a:gd name="connsiteY21" fmla="*/ 2520279 h 5112569"/>
              <a:gd name="connsiteX22" fmla="*/ 720776 w 727470"/>
              <a:gd name="connsiteY22" fmla="*/ 3816423 h 5112569"/>
              <a:gd name="connsiteX23" fmla="*/ 727470 w 727470"/>
              <a:gd name="connsiteY23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8 w 727470"/>
              <a:gd name="connsiteY12" fmla="*/ 120152 h 5112569"/>
              <a:gd name="connsiteX13" fmla="*/ 360387 w 727470"/>
              <a:gd name="connsiteY13" fmla="*/ 23 h 5112569"/>
              <a:gd name="connsiteX14" fmla="*/ 480516 w 727470"/>
              <a:gd name="connsiteY14" fmla="*/ 120152 h 5112569"/>
              <a:gd name="connsiteX15" fmla="*/ 480516 w 727470"/>
              <a:gd name="connsiteY15" fmla="*/ 120174 h 5112569"/>
              <a:gd name="connsiteX16" fmla="*/ 600645 w 727470"/>
              <a:gd name="connsiteY16" fmla="*/ 45 h 5112569"/>
              <a:gd name="connsiteX17" fmla="*/ 720775 w 727470"/>
              <a:gd name="connsiteY17" fmla="*/ 120175 h 5112569"/>
              <a:gd name="connsiteX18" fmla="*/ 720775 w 727470"/>
              <a:gd name="connsiteY18" fmla="*/ 768849 h 5112569"/>
              <a:gd name="connsiteX19" fmla="*/ 720775 w 727470"/>
              <a:gd name="connsiteY19" fmla="*/ 1224135 h 5112569"/>
              <a:gd name="connsiteX20" fmla="*/ 720775 w 727470"/>
              <a:gd name="connsiteY20" fmla="*/ 2520279 h 5112569"/>
              <a:gd name="connsiteX21" fmla="*/ 720776 w 727470"/>
              <a:gd name="connsiteY21" fmla="*/ 2520279 h 5112569"/>
              <a:gd name="connsiteX22" fmla="*/ 720776 w 727470"/>
              <a:gd name="connsiteY22" fmla="*/ 3816423 h 5112569"/>
              <a:gd name="connsiteX23" fmla="*/ 727470 w 727470"/>
              <a:gd name="connsiteY23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8 w 727470"/>
              <a:gd name="connsiteY12" fmla="*/ 120152 h 5112569"/>
              <a:gd name="connsiteX13" fmla="*/ 360387 w 727470"/>
              <a:gd name="connsiteY13" fmla="*/ 23 h 5112569"/>
              <a:gd name="connsiteX14" fmla="*/ 480516 w 727470"/>
              <a:gd name="connsiteY14" fmla="*/ 120152 h 5112569"/>
              <a:gd name="connsiteX15" fmla="*/ 480516 w 727470"/>
              <a:gd name="connsiteY15" fmla="*/ 120174 h 5112569"/>
              <a:gd name="connsiteX16" fmla="*/ 600645 w 727470"/>
              <a:gd name="connsiteY16" fmla="*/ 45 h 5112569"/>
              <a:gd name="connsiteX17" fmla="*/ 720775 w 727470"/>
              <a:gd name="connsiteY17" fmla="*/ 120175 h 5112569"/>
              <a:gd name="connsiteX18" fmla="*/ 720775 w 727470"/>
              <a:gd name="connsiteY18" fmla="*/ 768849 h 5112569"/>
              <a:gd name="connsiteX19" fmla="*/ 720775 w 727470"/>
              <a:gd name="connsiteY19" fmla="*/ 1224135 h 5112569"/>
              <a:gd name="connsiteX20" fmla="*/ 720775 w 727470"/>
              <a:gd name="connsiteY20" fmla="*/ 2520279 h 5112569"/>
              <a:gd name="connsiteX21" fmla="*/ 720776 w 727470"/>
              <a:gd name="connsiteY21" fmla="*/ 2520279 h 5112569"/>
              <a:gd name="connsiteX22" fmla="*/ 720776 w 727470"/>
              <a:gd name="connsiteY22" fmla="*/ 3816423 h 5112569"/>
              <a:gd name="connsiteX23" fmla="*/ 727470 w 727470"/>
              <a:gd name="connsiteY23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8 w 727470"/>
              <a:gd name="connsiteY12" fmla="*/ 120152 h 5112569"/>
              <a:gd name="connsiteX13" fmla="*/ 360387 w 727470"/>
              <a:gd name="connsiteY13" fmla="*/ 23 h 5112569"/>
              <a:gd name="connsiteX14" fmla="*/ 480516 w 727470"/>
              <a:gd name="connsiteY14" fmla="*/ 120152 h 5112569"/>
              <a:gd name="connsiteX15" fmla="*/ 600645 w 727470"/>
              <a:gd name="connsiteY15" fmla="*/ 45 h 5112569"/>
              <a:gd name="connsiteX16" fmla="*/ 720775 w 727470"/>
              <a:gd name="connsiteY16" fmla="*/ 120175 h 5112569"/>
              <a:gd name="connsiteX17" fmla="*/ 720775 w 727470"/>
              <a:gd name="connsiteY17" fmla="*/ 768849 h 5112569"/>
              <a:gd name="connsiteX18" fmla="*/ 720775 w 727470"/>
              <a:gd name="connsiteY18" fmla="*/ 1224135 h 5112569"/>
              <a:gd name="connsiteX19" fmla="*/ 720775 w 727470"/>
              <a:gd name="connsiteY19" fmla="*/ 2520279 h 5112569"/>
              <a:gd name="connsiteX20" fmla="*/ 720776 w 727470"/>
              <a:gd name="connsiteY20" fmla="*/ 2520279 h 5112569"/>
              <a:gd name="connsiteX21" fmla="*/ 720776 w 727470"/>
              <a:gd name="connsiteY21" fmla="*/ 3816423 h 5112569"/>
              <a:gd name="connsiteX22" fmla="*/ 727470 w 727470"/>
              <a:gd name="connsiteY22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8 w 727470"/>
              <a:gd name="connsiteY12" fmla="*/ 120152 h 5112569"/>
              <a:gd name="connsiteX13" fmla="*/ 360387 w 727470"/>
              <a:gd name="connsiteY13" fmla="*/ 24 h 5112569"/>
              <a:gd name="connsiteX14" fmla="*/ 480516 w 727470"/>
              <a:gd name="connsiteY14" fmla="*/ 120152 h 5112569"/>
              <a:gd name="connsiteX15" fmla="*/ 600645 w 727470"/>
              <a:gd name="connsiteY15" fmla="*/ 45 h 5112569"/>
              <a:gd name="connsiteX16" fmla="*/ 720775 w 727470"/>
              <a:gd name="connsiteY16" fmla="*/ 120175 h 5112569"/>
              <a:gd name="connsiteX17" fmla="*/ 720775 w 727470"/>
              <a:gd name="connsiteY17" fmla="*/ 768849 h 5112569"/>
              <a:gd name="connsiteX18" fmla="*/ 720775 w 727470"/>
              <a:gd name="connsiteY18" fmla="*/ 1224135 h 5112569"/>
              <a:gd name="connsiteX19" fmla="*/ 720775 w 727470"/>
              <a:gd name="connsiteY19" fmla="*/ 2520279 h 5112569"/>
              <a:gd name="connsiteX20" fmla="*/ 720776 w 727470"/>
              <a:gd name="connsiteY20" fmla="*/ 2520279 h 5112569"/>
              <a:gd name="connsiteX21" fmla="*/ 720776 w 727470"/>
              <a:gd name="connsiteY21" fmla="*/ 3816423 h 5112569"/>
              <a:gd name="connsiteX22" fmla="*/ 727470 w 727470"/>
              <a:gd name="connsiteY22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8 w 727470"/>
              <a:gd name="connsiteY12" fmla="*/ 120152 h 5112569"/>
              <a:gd name="connsiteX13" fmla="*/ 480516 w 727470"/>
              <a:gd name="connsiteY13" fmla="*/ 120152 h 5112569"/>
              <a:gd name="connsiteX14" fmla="*/ 600645 w 727470"/>
              <a:gd name="connsiteY14" fmla="*/ 45 h 5112569"/>
              <a:gd name="connsiteX15" fmla="*/ 720775 w 727470"/>
              <a:gd name="connsiteY15" fmla="*/ 120175 h 5112569"/>
              <a:gd name="connsiteX16" fmla="*/ 720775 w 727470"/>
              <a:gd name="connsiteY16" fmla="*/ 768849 h 5112569"/>
              <a:gd name="connsiteX17" fmla="*/ 720775 w 727470"/>
              <a:gd name="connsiteY17" fmla="*/ 1224135 h 5112569"/>
              <a:gd name="connsiteX18" fmla="*/ 720775 w 727470"/>
              <a:gd name="connsiteY18" fmla="*/ 2520279 h 5112569"/>
              <a:gd name="connsiteX19" fmla="*/ 720776 w 727470"/>
              <a:gd name="connsiteY19" fmla="*/ 2520279 h 5112569"/>
              <a:gd name="connsiteX20" fmla="*/ 720776 w 727470"/>
              <a:gd name="connsiteY20" fmla="*/ 3816423 h 5112569"/>
              <a:gd name="connsiteX21" fmla="*/ 727470 w 727470"/>
              <a:gd name="connsiteY21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9 w 727470"/>
              <a:gd name="connsiteY12" fmla="*/ 120151 h 5112569"/>
              <a:gd name="connsiteX13" fmla="*/ 480516 w 727470"/>
              <a:gd name="connsiteY13" fmla="*/ 120152 h 5112569"/>
              <a:gd name="connsiteX14" fmla="*/ 600645 w 727470"/>
              <a:gd name="connsiteY14" fmla="*/ 45 h 5112569"/>
              <a:gd name="connsiteX15" fmla="*/ 720775 w 727470"/>
              <a:gd name="connsiteY15" fmla="*/ 120175 h 5112569"/>
              <a:gd name="connsiteX16" fmla="*/ 720775 w 727470"/>
              <a:gd name="connsiteY16" fmla="*/ 768849 h 5112569"/>
              <a:gd name="connsiteX17" fmla="*/ 720775 w 727470"/>
              <a:gd name="connsiteY17" fmla="*/ 1224135 h 5112569"/>
              <a:gd name="connsiteX18" fmla="*/ 720775 w 727470"/>
              <a:gd name="connsiteY18" fmla="*/ 2520279 h 5112569"/>
              <a:gd name="connsiteX19" fmla="*/ 720776 w 727470"/>
              <a:gd name="connsiteY19" fmla="*/ 2520279 h 5112569"/>
              <a:gd name="connsiteX20" fmla="*/ 720776 w 727470"/>
              <a:gd name="connsiteY20" fmla="*/ 3816423 h 5112569"/>
              <a:gd name="connsiteX21" fmla="*/ 727470 w 727470"/>
              <a:gd name="connsiteY21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480516 w 727470"/>
              <a:gd name="connsiteY12" fmla="*/ 120152 h 5112569"/>
              <a:gd name="connsiteX13" fmla="*/ 600645 w 727470"/>
              <a:gd name="connsiteY13" fmla="*/ 45 h 5112569"/>
              <a:gd name="connsiteX14" fmla="*/ 720775 w 727470"/>
              <a:gd name="connsiteY14" fmla="*/ 120175 h 5112569"/>
              <a:gd name="connsiteX15" fmla="*/ 720775 w 727470"/>
              <a:gd name="connsiteY15" fmla="*/ 768849 h 5112569"/>
              <a:gd name="connsiteX16" fmla="*/ 720775 w 727470"/>
              <a:gd name="connsiteY16" fmla="*/ 1224135 h 5112569"/>
              <a:gd name="connsiteX17" fmla="*/ 720775 w 727470"/>
              <a:gd name="connsiteY17" fmla="*/ 2520279 h 5112569"/>
              <a:gd name="connsiteX18" fmla="*/ 720776 w 727470"/>
              <a:gd name="connsiteY18" fmla="*/ 2520279 h 5112569"/>
              <a:gd name="connsiteX19" fmla="*/ 720776 w 727470"/>
              <a:gd name="connsiteY19" fmla="*/ 3816423 h 5112569"/>
              <a:gd name="connsiteX20" fmla="*/ 727470 w 727470"/>
              <a:gd name="connsiteY20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600645 w 727470"/>
              <a:gd name="connsiteY12" fmla="*/ 45 h 5112569"/>
              <a:gd name="connsiteX13" fmla="*/ 720775 w 727470"/>
              <a:gd name="connsiteY13" fmla="*/ 120175 h 5112569"/>
              <a:gd name="connsiteX14" fmla="*/ 720775 w 727470"/>
              <a:gd name="connsiteY14" fmla="*/ 768849 h 5112569"/>
              <a:gd name="connsiteX15" fmla="*/ 720775 w 727470"/>
              <a:gd name="connsiteY15" fmla="*/ 1224135 h 5112569"/>
              <a:gd name="connsiteX16" fmla="*/ 720775 w 727470"/>
              <a:gd name="connsiteY16" fmla="*/ 2520279 h 5112569"/>
              <a:gd name="connsiteX17" fmla="*/ 720776 w 727470"/>
              <a:gd name="connsiteY17" fmla="*/ 2520279 h 5112569"/>
              <a:gd name="connsiteX18" fmla="*/ 720776 w 727470"/>
              <a:gd name="connsiteY18" fmla="*/ 3816423 h 5112569"/>
              <a:gd name="connsiteX19" fmla="*/ 727470 w 727470"/>
              <a:gd name="connsiteY19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720775 w 727470"/>
              <a:gd name="connsiteY12" fmla="*/ 120175 h 5112569"/>
              <a:gd name="connsiteX13" fmla="*/ 720775 w 727470"/>
              <a:gd name="connsiteY13" fmla="*/ 768849 h 5112569"/>
              <a:gd name="connsiteX14" fmla="*/ 720775 w 727470"/>
              <a:gd name="connsiteY14" fmla="*/ 1224135 h 5112569"/>
              <a:gd name="connsiteX15" fmla="*/ 720775 w 727470"/>
              <a:gd name="connsiteY15" fmla="*/ 2520279 h 5112569"/>
              <a:gd name="connsiteX16" fmla="*/ 720776 w 727470"/>
              <a:gd name="connsiteY16" fmla="*/ 2520279 h 5112569"/>
              <a:gd name="connsiteX17" fmla="*/ 720776 w 727470"/>
              <a:gd name="connsiteY17" fmla="*/ 3816423 h 5112569"/>
              <a:gd name="connsiteX18" fmla="*/ 727470 w 727470"/>
              <a:gd name="connsiteY18" fmla="*/ 3816423 h 5112569"/>
              <a:gd name="connsiteX0" fmla="*/ 727470 w 727470"/>
              <a:gd name="connsiteY0" fmla="*/ 3816518 h 5112664"/>
              <a:gd name="connsiteX1" fmla="*/ 727470 w 727470"/>
              <a:gd name="connsiteY1" fmla="*/ 5112664 h 5112664"/>
              <a:gd name="connsiteX2" fmla="*/ 6695 w 727470"/>
              <a:gd name="connsiteY2" fmla="*/ 5112664 h 5112664"/>
              <a:gd name="connsiteX3" fmla="*/ 6695 w 727470"/>
              <a:gd name="connsiteY3" fmla="*/ 3816520 h 5112664"/>
              <a:gd name="connsiteX4" fmla="*/ 1 w 727470"/>
              <a:gd name="connsiteY4" fmla="*/ 3816520 h 5112664"/>
              <a:gd name="connsiteX5" fmla="*/ 1 w 727470"/>
              <a:gd name="connsiteY5" fmla="*/ 2520376 h 5112664"/>
              <a:gd name="connsiteX6" fmla="*/ 0 w 727470"/>
              <a:gd name="connsiteY6" fmla="*/ 2520376 h 5112664"/>
              <a:gd name="connsiteX7" fmla="*/ 0 w 727470"/>
              <a:gd name="connsiteY7" fmla="*/ 1224230 h 5112664"/>
              <a:gd name="connsiteX8" fmla="*/ 0 w 727470"/>
              <a:gd name="connsiteY8" fmla="*/ 768945 h 5112664"/>
              <a:gd name="connsiteX9" fmla="*/ 0 w 727470"/>
              <a:gd name="connsiteY9" fmla="*/ 120224 h 5112664"/>
              <a:gd name="connsiteX10" fmla="*/ 120129 w 727470"/>
              <a:gd name="connsiteY10" fmla="*/ 95 h 5112664"/>
              <a:gd name="connsiteX11" fmla="*/ 720775 w 727470"/>
              <a:gd name="connsiteY11" fmla="*/ 120270 h 5112664"/>
              <a:gd name="connsiteX12" fmla="*/ 720775 w 727470"/>
              <a:gd name="connsiteY12" fmla="*/ 768944 h 5112664"/>
              <a:gd name="connsiteX13" fmla="*/ 720775 w 727470"/>
              <a:gd name="connsiteY13" fmla="*/ 1224230 h 5112664"/>
              <a:gd name="connsiteX14" fmla="*/ 720775 w 727470"/>
              <a:gd name="connsiteY14" fmla="*/ 2520374 h 5112664"/>
              <a:gd name="connsiteX15" fmla="*/ 720776 w 727470"/>
              <a:gd name="connsiteY15" fmla="*/ 2520374 h 5112664"/>
              <a:gd name="connsiteX16" fmla="*/ 720776 w 727470"/>
              <a:gd name="connsiteY16" fmla="*/ 3816518 h 5112664"/>
              <a:gd name="connsiteX17" fmla="*/ 727470 w 727470"/>
              <a:gd name="connsiteY17" fmla="*/ 3816518 h 5112664"/>
              <a:gd name="connsiteX0" fmla="*/ 727470 w 727470"/>
              <a:gd name="connsiteY0" fmla="*/ 3696293 h 4992439"/>
              <a:gd name="connsiteX1" fmla="*/ 727470 w 727470"/>
              <a:gd name="connsiteY1" fmla="*/ 4992439 h 4992439"/>
              <a:gd name="connsiteX2" fmla="*/ 6695 w 727470"/>
              <a:gd name="connsiteY2" fmla="*/ 4992439 h 4992439"/>
              <a:gd name="connsiteX3" fmla="*/ 6695 w 727470"/>
              <a:gd name="connsiteY3" fmla="*/ 3696295 h 4992439"/>
              <a:gd name="connsiteX4" fmla="*/ 1 w 727470"/>
              <a:gd name="connsiteY4" fmla="*/ 3696295 h 4992439"/>
              <a:gd name="connsiteX5" fmla="*/ 1 w 727470"/>
              <a:gd name="connsiteY5" fmla="*/ 2400151 h 4992439"/>
              <a:gd name="connsiteX6" fmla="*/ 0 w 727470"/>
              <a:gd name="connsiteY6" fmla="*/ 2400151 h 4992439"/>
              <a:gd name="connsiteX7" fmla="*/ 0 w 727470"/>
              <a:gd name="connsiteY7" fmla="*/ 1104005 h 4992439"/>
              <a:gd name="connsiteX8" fmla="*/ 0 w 727470"/>
              <a:gd name="connsiteY8" fmla="*/ 648720 h 4992439"/>
              <a:gd name="connsiteX9" fmla="*/ 0 w 727470"/>
              <a:gd name="connsiteY9" fmla="*/ -1 h 4992439"/>
              <a:gd name="connsiteX10" fmla="*/ 720775 w 727470"/>
              <a:gd name="connsiteY10" fmla="*/ 45 h 4992439"/>
              <a:gd name="connsiteX11" fmla="*/ 720775 w 727470"/>
              <a:gd name="connsiteY11" fmla="*/ 648719 h 4992439"/>
              <a:gd name="connsiteX12" fmla="*/ 720775 w 727470"/>
              <a:gd name="connsiteY12" fmla="*/ 1104005 h 4992439"/>
              <a:gd name="connsiteX13" fmla="*/ 720775 w 727470"/>
              <a:gd name="connsiteY13" fmla="*/ 2400149 h 4992439"/>
              <a:gd name="connsiteX14" fmla="*/ 720776 w 727470"/>
              <a:gd name="connsiteY14" fmla="*/ 2400149 h 4992439"/>
              <a:gd name="connsiteX15" fmla="*/ 720776 w 727470"/>
              <a:gd name="connsiteY15" fmla="*/ 3696293 h 4992439"/>
              <a:gd name="connsiteX16" fmla="*/ 727470 w 727470"/>
              <a:gd name="connsiteY16" fmla="*/ 3696293 h 499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27470" h="4992439">
                <a:moveTo>
                  <a:pt x="727470" y="3696293"/>
                </a:moveTo>
                <a:lnTo>
                  <a:pt x="727470" y="4992439"/>
                </a:lnTo>
                <a:lnTo>
                  <a:pt x="6695" y="4992439"/>
                </a:lnTo>
                <a:lnTo>
                  <a:pt x="6695" y="3696295"/>
                </a:lnTo>
                <a:lnTo>
                  <a:pt x="1" y="3696295"/>
                </a:lnTo>
                <a:lnTo>
                  <a:pt x="1" y="2400151"/>
                </a:lnTo>
                <a:lnTo>
                  <a:pt x="0" y="2400151"/>
                </a:lnTo>
                <a:lnTo>
                  <a:pt x="0" y="1104005"/>
                </a:lnTo>
                <a:lnTo>
                  <a:pt x="0" y="648720"/>
                </a:lnTo>
                <a:lnTo>
                  <a:pt x="0" y="-1"/>
                </a:lnTo>
                <a:lnTo>
                  <a:pt x="720775" y="45"/>
                </a:lnTo>
                <a:lnTo>
                  <a:pt x="720775" y="648719"/>
                </a:lnTo>
                <a:lnTo>
                  <a:pt x="720775" y="1104005"/>
                </a:lnTo>
                <a:lnTo>
                  <a:pt x="720775" y="2400149"/>
                </a:lnTo>
                <a:lnTo>
                  <a:pt x="720776" y="2400149"/>
                </a:lnTo>
                <a:lnTo>
                  <a:pt x="720776" y="3696293"/>
                </a:lnTo>
                <a:lnTo>
                  <a:pt x="727470" y="3696293"/>
                </a:lnTo>
                <a:close/>
              </a:path>
            </a:pathLst>
          </a:custGeom>
          <a:gradFill>
            <a:gsLst>
              <a:gs pos="48000">
                <a:schemeClr val="accent2"/>
              </a:gs>
              <a:gs pos="100000">
                <a:schemeClr val="bg1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" name="Rounded Rectangle 3">
            <a:extLst>
              <a:ext uri="{FF2B5EF4-FFF2-40B4-BE49-F238E27FC236}">
                <a16:creationId xmlns:a16="http://schemas.microsoft.com/office/drawing/2014/main" id="{AE3C76CC-6CD4-4FC8-8168-15B9B734B62A}"/>
              </a:ext>
            </a:extLst>
          </p:cNvPr>
          <p:cNvSpPr/>
          <p:nvPr/>
        </p:nvSpPr>
        <p:spPr>
          <a:xfrm rot="16200000" flipH="1">
            <a:off x="5268511" y="4239479"/>
            <a:ext cx="108000" cy="936000"/>
          </a:xfrm>
          <a:custGeom>
            <a:avLst/>
            <a:gdLst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8 w 727470"/>
              <a:gd name="connsiteY12" fmla="*/ 120152 h 5112569"/>
              <a:gd name="connsiteX13" fmla="*/ 360387 w 727470"/>
              <a:gd name="connsiteY13" fmla="*/ 23 h 5112569"/>
              <a:gd name="connsiteX14" fmla="*/ 480516 w 727470"/>
              <a:gd name="connsiteY14" fmla="*/ 120152 h 5112569"/>
              <a:gd name="connsiteX15" fmla="*/ 480516 w 727470"/>
              <a:gd name="connsiteY15" fmla="*/ 120174 h 5112569"/>
              <a:gd name="connsiteX16" fmla="*/ 600645 w 727470"/>
              <a:gd name="connsiteY16" fmla="*/ 45 h 5112569"/>
              <a:gd name="connsiteX17" fmla="*/ 720775 w 727470"/>
              <a:gd name="connsiteY17" fmla="*/ 120175 h 5112569"/>
              <a:gd name="connsiteX18" fmla="*/ 720775 w 727470"/>
              <a:gd name="connsiteY18" fmla="*/ 768849 h 5112569"/>
              <a:gd name="connsiteX19" fmla="*/ 720775 w 727470"/>
              <a:gd name="connsiteY19" fmla="*/ 1224135 h 5112569"/>
              <a:gd name="connsiteX20" fmla="*/ 720775 w 727470"/>
              <a:gd name="connsiteY20" fmla="*/ 2520279 h 5112569"/>
              <a:gd name="connsiteX21" fmla="*/ 720776 w 727470"/>
              <a:gd name="connsiteY21" fmla="*/ 2520279 h 5112569"/>
              <a:gd name="connsiteX22" fmla="*/ 720776 w 727470"/>
              <a:gd name="connsiteY22" fmla="*/ 3816423 h 5112569"/>
              <a:gd name="connsiteX23" fmla="*/ 727470 w 727470"/>
              <a:gd name="connsiteY23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8 w 727470"/>
              <a:gd name="connsiteY12" fmla="*/ 120152 h 5112569"/>
              <a:gd name="connsiteX13" fmla="*/ 360387 w 727470"/>
              <a:gd name="connsiteY13" fmla="*/ 23 h 5112569"/>
              <a:gd name="connsiteX14" fmla="*/ 480516 w 727470"/>
              <a:gd name="connsiteY14" fmla="*/ 120152 h 5112569"/>
              <a:gd name="connsiteX15" fmla="*/ 480516 w 727470"/>
              <a:gd name="connsiteY15" fmla="*/ 120174 h 5112569"/>
              <a:gd name="connsiteX16" fmla="*/ 600645 w 727470"/>
              <a:gd name="connsiteY16" fmla="*/ 45 h 5112569"/>
              <a:gd name="connsiteX17" fmla="*/ 720775 w 727470"/>
              <a:gd name="connsiteY17" fmla="*/ 120175 h 5112569"/>
              <a:gd name="connsiteX18" fmla="*/ 720775 w 727470"/>
              <a:gd name="connsiteY18" fmla="*/ 768849 h 5112569"/>
              <a:gd name="connsiteX19" fmla="*/ 720775 w 727470"/>
              <a:gd name="connsiteY19" fmla="*/ 1224135 h 5112569"/>
              <a:gd name="connsiteX20" fmla="*/ 720775 w 727470"/>
              <a:gd name="connsiteY20" fmla="*/ 2520279 h 5112569"/>
              <a:gd name="connsiteX21" fmla="*/ 720776 w 727470"/>
              <a:gd name="connsiteY21" fmla="*/ 2520279 h 5112569"/>
              <a:gd name="connsiteX22" fmla="*/ 720776 w 727470"/>
              <a:gd name="connsiteY22" fmla="*/ 3816423 h 5112569"/>
              <a:gd name="connsiteX23" fmla="*/ 727470 w 727470"/>
              <a:gd name="connsiteY23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8 w 727470"/>
              <a:gd name="connsiteY12" fmla="*/ 120152 h 5112569"/>
              <a:gd name="connsiteX13" fmla="*/ 360387 w 727470"/>
              <a:gd name="connsiteY13" fmla="*/ 23 h 5112569"/>
              <a:gd name="connsiteX14" fmla="*/ 480516 w 727470"/>
              <a:gd name="connsiteY14" fmla="*/ 120152 h 5112569"/>
              <a:gd name="connsiteX15" fmla="*/ 480516 w 727470"/>
              <a:gd name="connsiteY15" fmla="*/ 120174 h 5112569"/>
              <a:gd name="connsiteX16" fmla="*/ 600645 w 727470"/>
              <a:gd name="connsiteY16" fmla="*/ 45 h 5112569"/>
              <a:gd name="connsiteX17" fmla="*/ 720775 w 727470"/>
              <a:gd name="connsiteY17" fmla="*/ 120175 h 5112569"/>
              <a:gd name="connsiteX18" fmla="*/ 720775 w 727470"/>
              <a:gd name="connsiteY18" fmla="*/ 768849 h 5112569"/>
              <a:gd name="connsiteX19" fmla="*/ 720775 w 727470"/>
              <a:gd name="connsiteY19" fmla="*/ 1224135 h 5112569"/>
              <a:gd name="connsiteX20" fmla="*/ 720775 w 727470"/>
              <a:gd name="connsiteY20" fmla="*/ 2520279 h 5112569"/>
              <a:gd name="connsiteX21" fmla="*/ 720776 w 727470"/>
              <a:gd name="connsiteY21" fmla="*/ 2520279 h 5112569"/>
              <a:gd name="connsiteX22" fmla="*/ 720776 w 727470"/>
              <a:gd name="connsiteY22" fmla="*/ 3816423 h 5112569"/>
              <a:gd name="connsiteX23" fmla="*/ 727470 w 727470"/>
              <a:gd name="connsiteY23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8 w 727470"/>
              <a:gd name="connsiteY12" fmla="*/ 120152 h 5112569"/>
              <a:gd name="connsiteX13" fmla="*/ 360387 w 727470"/>
              <a:gd name="connsiteY13" fmla="*/ 23 h 5112569"/>
              <a:gd name="connsiteX14" fmla="*/ 480516 w 727470"/>
              <a:gd name="connsiteY14" fmla="*/ 120152 h 5112569"/>
              <a:gd name="connsiteX15" fmla="*/ 480516 w 727470"/>
              <a:gd name="connsiteY15" fmla="*/ 120174 h 5112569"/>
              <a:gd name="connsiteX16" fmla="*/ 600645 w 727470"/>
              <a:gd name="connsiteY16" fmla="*/ 45 h 5112569"/>
              <a:gd name="connsiteX17" fmla="*/ 720775 w 727470"/>
              <a:gd name="connsiteY17" fmla="*/ 120175 h 5112569"/>
              <a:gd name="connsiteX18" fmla="*/ 720775 w 727470"/>
              <a:gd name="connsiteY18" fmla="*/ 768849 h 5112569"/>
              <a:gd name="connsiteX19" fmla="*/ 720775 w 727470"/>
              <a:gd name="connsiteY19" fmla="*/ 1224135 h 5112569"/>
              <a:gd name="connsiteX20" fmla="*/ 720775 w 727470"/>
              <a:gd name="connsiteY20" fmla="*/ 2520279 h 5112569"/>
              <a:gd name="connsiteX21" fmla="*/ 720776 w 727470"/>
              <a:gd name="connsiteY21" fmla="*/ 2520279 h 5112569"/>
              <a:gd name="connsiteX22" fmla="*/ 720776 w 727470"/>
              <a:gd name="connsiteY22" fmla="*/ 3816423 h 5112569"/>
              <a:gd name="connsiteX23" fmla="*/ 727470 w 727470"/>
              <a:gd name="connsiteY23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8 w 727470"/>
              <a:gd name="connsiteY12" fmla="*/ 120152 h 5112569"/>
              <a:gd name="connsiteX13" fmla="*/ 360387 w 727470"/>
              <a:gd name="connsiteY13" fmla="*/ 23 h 5112569"/>
              <a:gd name="connsiteX14" fmla="*/ 480516 w 727470"/>
              <a:gd name="connsiteY14" fmla="*/ 120152 h 5112569"/>
              <a:gd name="connsiteX15" fmla="*/ 480516 w 727470"/>
              <a:gd name="connsiteY15" fmla="*/ 120174 h 5112569"/>
              <a:gd name="connsiteX16" fmla="*/ 600645 w 727470"/>
              <a:gd name="connsiteY16" fmla="*/ 45 h 5112569"/>
              <a:gd name="connsiteX17" fmla="*/ 720775 w 727470"/>
              <a:gd name="connsiteY17" fmla="*/ 120175 h 5112569"/>
              <a:gd name="connsiteX18" fmla="*/ 720775 w 727470"/>
              <a:gd name="connsiteY18" fmla="*/ 768849 h 5112569"/>
              <a:gd name="connsiteX19" fmla="*/ 720775 w 727470"/>
              <a:gd name="connsiteY19" fmla="*/ 1224135 h 5112569"/>
              <a:gd name="connsiteX20" fmla="*/ 720775 w 727470"/>
              <a:gd name="connsiteY20" fmla="*/ 2520279 h 5112569"/>
              <a:gd name="connsiteX21" fmla="*/ 720776 w 727470"/>
              <a:gd name="connsiteY21" fmla="*/ 2520279 h 5112569"/>
              <a:gd name="connsiteX22" fmla="*/ 720776 w 727470"/>
              <a:gd name="connsiteY22" fmla="*/ 3816423 h 5112569"/>
              <a:gd name="connsiteX23" fmla="*/ 727470 w 727470"/>
              <a:gd name="connsiteY23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8 w 727470"/>
              <a:gd name="connsiteY12" fmla="*/ 120152 h 5112569"/>
              <a:gd name="connsiteX13" fmla="*/ 360387 w 727470"/>
              <a:gd name="connsiteY13" fmla="*/ 23 h 5112569"/>
              <a:gd name="connsiteX14" fmla="*/ 480516 w 727470"/>
              <a:gd name="connsiteY14" fmla="*/ 120152 h 5112569"/>
              <a:gd name="connsiteX15" fmla="*/ 600645 w 727470"/>
              <a:gd name="connsiteY15" fmla="*/ 45 h 5112569"/>
              <a:gd name="connsiteX16" fmla="*/ 720775 w 727470"/>
              <a:gd name="connsiteY16" fmla="*/ 120175 h 5112569"/>
              <a:gd name="connsiteX17" fmla="*/ 720775 w 727470"/>
              <a:gd name="connsiteY17" fmla="*/ 768849 h 5112569"/>
              <a:gd name="connsiteX18" fmla="*/ 720775 w 727470"/>
              <a:gd name="connsiteY18" fmla="*/ 1224135 h 5112569"/>
              <a:gd name="connsiteX19" fmla="*/ 720775 w 727470"/>
              <a:gd name="connsiteY19" fmla="*/ 2520279 h 5112569"/>
              <a:gd name="connsiteX20" fmla="*/ 720776 w 727470"/>
              <a:gd name="connsiteY20" fmla="*/ 2520279 h 5112569"/>
              <a:gd name="connsiteX21" fmla="*/ 720776 w 727470"/>
              <a:gd name="connsiteY21" fmla="*/ 3816423 h 5112569"/>
              <a:gd name="connsiteX22" fmla="*/ 727470 w 727470"/>
              <a:gd name="connsiteY22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8 w 727470"/>
              <a:gd name="connsiteY12" fmla="*/ 120152 h 5112569"/>
              <a:gd name="connsiteX13" fmla="*/ 360387 w 727470"/>
              <a:gd name="connsiteY13" fmla="*/ 24 h 5112569"/>
              <a:gd name="connsiteX14" fmla="*/ 480516 w 727470"/>
              <a:gd name="connsiteY14" fmla="*/ 120152 h 5112569"/>
              <a:gd name="connsiteX15" fmla="*/ 600645 w 727470"/>
              <a:gd name="connsiteY15" fmla="*/ 45 h 5112569"/>
              <a:gd name="connsiteX16" fmla="*/ 720775 w 727470"/>
              <a:gd name="connsiteY16" fmla="*/ 120175 h 5112569"/>
              <a:gd name="connsiteX17" fmla="*/ 720775 w 727470"/>
              <a:gd name="connsiteY17" fmla="*/ 768849 h 5112569"/>
              <a:gd name="connsiteX18" fmla="*/ 720775 w 727470"/>
              <a:gd name="connsiteY18" fmla="*/ 1224135 h 5112569"/>
              <a:gd name="connsiteX19" fmla="*/ 720775 w 727470"/>
              <a:gd name="connsiteY19" fmla="*/ 2520279 h 5112569"/>
              <a:gd name="connsiteX20" fmla="*/ 720776 w 727470"/>
              <a:gd name="connsiteY20" fmla="*/ 2520279 h 5112569"/>
              <a:gd name="connsiteX21" fmla="*/ 720776 w 727470"/>
              <a:gd name="connsiteY21" fmla="*/ 3816423 h 5112569"/>
              <a:gd name="connsiteX22" fmla="*/ 727470 w 727470"/>
              <a:gd name="connsiteY22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8 w 727470"/>
              <a:gd name="connsiteY12" fmla="*/ 120152 h 5112569"/>
              <a:gd name="connsiteX13" fmla="*/ 480516 w 727470"/>
              <a:gd name="connsiteY13" fmla="*/ 120152 h 5112569"/>
              <a:gd name="connsiteX14" fmla="*/ 600645 w 727470"/>
              <a:gd name="connsiteY14" fmla="*/ 45 h 5112569"/>
              <a:gd name="connsiteX15" fmla="*/ 720775 w 727470"/>
              <a:gd name="connsiteY15" fmla="*/ 120175 h 5112569"/>
              <a:gd name="connsiteX16" fmla="*/ 720775 w 727470"/>
              <a:gd name="connsiteY16" fmla="*/ 768849 h 5112569"/>
              <a:gd name="connsiteX17" fmla="*/ 720775 w 727470"/>
              <a:gd name="connsiteY17" fmla="*/ 1224135 h 5112569"/>
              <a:gd name="connsiteX18" fmla="*/ 720775 w 727470"/>
              <a:gd name="connsiteY18" fmla="*/ 2520279 h 5112569"/>
              <a:gd name="connsiteX19" fmla="*/ 720776 w 727470"/>
              <a:gd name="connsiteY19" fmla="*/ 2520279 h 5112569"/>
              <a:gd name="connsiteX20" fmla="*/ 720776 w 727470"/>
              <a:gd name="connsiteY20" fmla="*/ 3816423 h 5112569"/>
              <a:gd name="connsiteX21" fmla="*/ 727470 w 727470"/>
              <a:gd name="connsiteY21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9 w 727470"/>
              <a:gd name="connsiteY12" fmla="*/ 120151 h 5112569"/>
              <a:gd name="connsiteX13" fmla="*/ 480516 w 727470"/>
              <a:gd name="connsiteY13" fmla="*/ 120152 h 5112569"/>
              <a:gd name="connsiteX14" fmla="*/ 600645 w 727470"/>
              <a:gd name="connsiteY14" fmla="*/ 45 h 5112569"/>
              <a:gd name="connsiteX15" fmla="*/ 720775 w 727470"/>
              <a:gd name="connsiteY15" fmla="*/ 120175 h 5112569"/>
              <a:gd name="connsiteX16" fmla="*/ 720775 w 727470"/>
              <a:gd name="connsiteY16" fmla="*/ 768849 h 5112569"/>
              <a:gd name="connsiteX17" fmla="*/ 720775 w 727470"/>
              <a:gd name="connsiteY17" fmla="*/ 1224135 h 5112569"/>
              <a:gd name="connsiteX18" fmla="*/ 720775 w 727470"/>
              <a:gd name="connsiteY18" fmla="*/ 2520279 h 5112569"/>
              <a:gd name="connsiteX19" fmla="*/ 720776 w 727470"/>
              <a:gd name="connsiteY19" fmla="*/ 2520279 h 5112569"/>
              <a:gd name="connsiteX20" fmla="*/ 720776 w 727470"/>
              <a:gd name="connsiteY20" fmla="*/ 3816423 h 5112569"/>
              <a:gd name="connsiteX21" fmla="*/ 727470 w 727470"/>
              <a:gd name="connsiteY21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480516 w 727470"/>
              <a:gd name="connsiteY12" fmla="*/ 120152 h 5112569"/>
              <a:gd name="connsiteX13" fmla="*/ 600645 w 727470"/>
              <a:gd name="connsiteY13" fmla="*/ 45 h 5112569"/>
              <a:gd name="connsiteX14" fmla="*/ 720775 w 727470"/>
              <a:gd name="connsiteY14" fmla="*/ 120175 h 5112569"/>
              <a:gd name="connsiteX15" fmla="*/ 720775 w 727470"/>
              <a:gd name="connsiteY15" fmla="*/ 768849 h 5112569"/>
              <a:gd name="connsiteX16" fmla="*/ 720775 w 727470"/>
              <a:gd name="connsiteY16" fmla="*/ 1224135 h 5112569"/>
              <a:gd name="connsiteX17" fmla="*/ 720775 w 727470"/>
              <a:gd name="connsiteY17" fmla="*/ 2520279 h 5112569"/>
              <a:gd name="connsiteX18" fmla="*/ 720776 w 727470"/>
              <a:gd name="connsiteY18" fmla="*/ 2520279 h 5112569"/>
              <a:gd name="connsiteX19" fmla="*/ 720776 w 727470"/>
              <a:gd name="connsiteY19" fmla="*/ 3816423 h 5112569"/>
              <a:gd name="connsiteX20" fmla="*/ 727470 w 727470"/>
              <a:gd name="connsiteY20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600645 w 727470"/>
              <a:gd name="connsiteY12" fmla="*/ 45 h 5112569"/>
              <a:gd name="connsiteX13" fmla="*/ 720775 w 727470"/>
              <a:gd name="connsiteY13" fmla="*/ 120175 h 5112569"/>
              <a:gd name="connsiteX14" fmla="*/ 720775 w 727470"/>
              <a:gd name="connsiteY14" fmla="*/ 768849 h 5112569"/>
              <a:gd name="connsiteX15" fmla="*/ 720775 w 727470"/>
              <a:gd name="connsiteY15" fmla="*/ 1224135 h 5112569"/>
              <a:gd name="connsiteX16" fmla="*/ 720775 w 727470"/>
              <a:gd name="connsiteY16" fmla="*/ 2520279 h 5112569"/>
              <a:gd name="connsiteX17" fmla="*/ 720776 w 727470"/>
              <a:gd name="connsiteY17" fmla="*/ 2520279 h 5112569"/>
              <a:gd name="connsiteX18" fmla="*/ 720776 w 727470"/>
              <a:gd name="connsiteY18" fmla="*/ 3816423 h 5112569"/>
              <a:gd name="connsiteX19" fmla="*/ 727470 w 727470"/>
              <a:gd name="connsiteY19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720775 w 727470"/>
              <a:gd name="connsiteY12" fmla="*/ 120175 h 5112569"/>
              <a:gd name="connsiteX13" fmla="*/ 720775 w 727470"/>
              <a:gd name="connsiteY13" fmla="*/ 768849 h 5112569"/>
              <a:gd name="connsiteX14" fmla="*/ 720775 w 727470"/>
              <a:gd name="connsiteY14" fmla="*/ 1224135 h 5112569"/>
              <a:gd name="connsiteX15" fmla="*/ 720775 w 727470"/>
              <a:gd name="connsiteY15" fmla="*/ 2520279 h 5112569"/>
              <a:gd name="connsiteX16" fmla="*/ 720776 w 727470"/>
              <a:gd name="connsiteY16" fmla="*/ 2520279 h 5112569"/>
              <a:gd name="connsiteX17" fmla="*/ 720776 w 727470"/>
              <a:gd name="connsiteY17" fmla="*/ 3816423 h 5112569"/>
              <a:gd name="connsiteX18" fmla="*/ 727470 w 727470"/>
              <a:gd name="connsiteY18" fmla="*/ 3816423 h 5112569"/>
              <a:gd name="connsiteX0" fmla="*/ 727470 w 727470"/>
              <a:gd name="connsiteY0" fmla="*/ 3816518 h 5112664"/>
              <a:gd name="connsiteX1" fmla="*/ 727470 w 727470"/>
              <a:gd name="connsiteY1" fmla="*/ 5112664 h 5112664"/>
              <a:gd name="connsiteX2" fmla="*/ 6695 w 727470"/>
              <a:gd name="connsiteY2" fmla="*/ 5112664 h 5112664"/>
              <a:gd name="connsiteX3" fmla="*/ 6695 w 727470"/>
              <a:gd name="connsiteY3" fmla="*/ 3816520 h 5112664"/>
              <a:gd name="connsiteX4" fmla="*/ 1 w 727470"/>
              <a:gd name="connsiteY4" fmla="*/ 3816520 h 5112664"/>
              <a:gd name="connsiteX5" fmla="*/ 1 w 727470"/>
              <a:gd name="connsiteY5" fmla="*/ 2520376 h 5112664"/>
              <a:gd name="connsiteX6" fmla="*/ 0 w 727470"/>
              <a:gd name="connsiteY6" fmla="*/ 2520376 h 5112664"/>
              <a:gd name="connsiteX7" fmla="*/ 0 w 727470"/>
              <a:gd name="connsiteY7" fmla="*/ 1224230 h 5112664"/>
              <a:gd name="connsiteX8" fmla="*/ 0 w 727470"/>
              <a:gd name="connsiteY8" fmla="*/ 768945 h 5112664"/>
              <a:gd name="connsiteX9" fmla="*/ 0 w 727470"/>
              <a:gd name="connsiteY9" fmla="*/ 120224 h 5112664"/>
              <a:gd name="connsiteX10" fmla="*/ 120129 w 727470"/>
              <a:gd name="connsiteY10" fmla="*/ 95 h 5112664"/>
              <a:gd name="connsiteX11" fmla="*/ 720775 w 727470"/>
              <a:gd name="connsiteY11" fmla="*/ 120270 h 5112664"/>
              <a:gd name="connsiteX12" fmla="*/ 720775 w 727470"/>
              <a:gd name="connsiteY12" fmla="*/ 768944 h 5112664"/>
              <a:gd name="connsiteX13" fmla="*/ 720775 w 727470"/>
              <a:gd name="connsiteY13" fmla="*/ 1224230 h 5112664"/>
              <a:gd name="connsiteX14" fmla="*/ 720775 w 727470"/>
              <a:gd name="connsiteY14" fmla="*/ 2520374 h 5112664"/>
              <a:gd name="connsiteX15" fmla="*/ 720776 w 727470"/>
              <a:gd name="connsiteY15" fmla="*/ 2520374 h 5112664"/>
              <a:gd name="connsiteX16" fmla="*/ 720776 w 727470"/>
              <a:gd name="connsiteY16" fmla="*/ 3816518 h 5112664"/>
              <a:gd name="connsiteX17" fmla="*/ 727470 w 727470"/>
              <a:gd name="connsiteY17" fmla="*/ 3816518 h 5112664"/>
              <a:gd name="connsiteX0" fmla="*/ 727470 w 727470"/>
              <a:gd name="connsiteY0" fmla="*/ 3696293 h 4992439"/>
              <a:gd name="connsiteX1" fmla="*/ 727470 w 727470"/>
              <a:gd name="connsiteY1" fmla="*/ 4992439 h 4992439"/>
              <a:gd name="connsiteX2" fmla="*/ 6695 w 727470"/>
              <a:gd name="connsiteY2" fmla="*/ 4992439 h 4992439"/>
              <a:gd name="connsiteX3" fmla="*/ 6695 w 727470"/>
              <a:gd name="connsiteY3" fmla="*/ 3696295 h 4992439"/>
              <a:gd name="connsiteX4" fmla="*/ 1 w 727470"/>
              <a:gd name="connsiteY4" fmla="*/ 3696295 h 4992439"/>
              <a:gd name="connsiteX5" fmla="*/ 1 w 727470"/>
              <a:gd name="connsiteY5" fmla="*/ 2400151 h 4992439"/>
              <a:gd name="connsiteX6" fmla="*/ 0 w 727470"/>
              <a:gd name="connsiteY6" fmla="*/ 2400151 h 4992439"/>
              <a:gd name="connsiteX7" fmla="*/ 0 w 727470"/>
              <a:gd name="connsiteY7" fmla="*/ 1104005 h 4992439"/>
              <a:gd name="connsiteX8" fmla="*/ 0 w 727470"/>
              <a:gd name="connsiteY8" fmla="*/ 648720 h 4992439"/>
              <a:gd name="connsiteX9" fmla="*/ 0 w 727470"/>
              <a:gd name="connsiteY9" fmla="*/ -1 h 4992439"/>
              <a:gd name="connsiteX10" fmla="*/ 720775 w 727470"/>
              <a:gd name="connsiteY10" fmla="*/ 45 h 4992439"/>
              <a:gd name="connsiteX11" fmla="*/ 720775 w 727470"/>
              <a:gd name="connsiteY11" fmla="*/ 648719 h 4992439"/>
              <a:gd name="connsiteX12" fmla="*/ 720775 w 727470"/>
              <a:gd name="connsiteY12" fmla="*/ 1104005 h 4992439"/>
              <a:gd name="connsiteX13" fmla="*/ 720775 w 727470"/>
              <a:gd name="connsiteY13" fmla="*/ 2400149 h 4992439"/>
              <a:gd name="connsiteX14" fmla="*/ 720776 w 727470"/>
              <a:gd name="connsiteY14" fmla="*/ 2400149 h 4992439"/>
              <a:gd name="connsiteX15" fmla="*/ 720776 w 727470"/>
              <a:gd name="connsiteY15" fmla="*/ 3696293 h 4992439"/>
              <a:gd name="connsiteX16" fmla="*/ 727470 w 727470"/>
              <a:gd name="connsiteY16" fmla="*/ 3696293 h 499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27470" h="4992439">
                <a:moveTo>
                  <a:pt x="727470" y="3696293"/>
                </a:moveTo>
                <a:lnTo>
                  <a:pt x="727470" y="4992439"/>
                </a:lnTo>
                <a:lnTo>
                  <a:pt x="6695" y="4992439"/>
                </a:lnTo>
                <a:lnTo>
                  <a:pt x="6695" y="3696295"/>
                </a:lnTo>
                <a:lnTo>
                  <a:pt x="1" y="3696295"/>
                </a:lnTo>
                <a:lnTo>
                  <a:pt x="1" y="2400151"/>
                </a:lnTo>
                <a:lnTo>
                  <a:pt x="0" y="2400151"/>
                </a:lnTo>
                <a:lnTo>
                  <a:pt x="0" y="1104005"/>
                </a:lnTo>
                <a:lnTo>
                  <a:pt x="0" y="648720"/>
                </a:lnTo>
                <a:lnTo>
                  <a:pt x="0" y="-1"/>
                </a:lnTo>
                <a:lnTo>
                  <a:pt x="720775" y="45"/>
                </a:lnTo>
                <a:lnTo>
                  <a:pt x="720775" y="648719"/>
                </a:lnTo>
                <a:lnTo>
                  <a:pt x="720775" y="1104005"/>
                </a:lnTo>
                <a:lnTo>
                  <a:pt x="720775" y="2400149"/>
                </a:lnTo>
                <a:lnTo>
                  <a:pt x="720776" y="2400149"/>
                </a:lnTo>
                <a:lnTo>
                  <a:pt x="720776" y="3696293"/>
                </a:lnTo>
                <a:lnTo>
                  <a:pt x="727470" y="3696293"/>
                </a:lnTo>
                <a:close/>
              </a:path>
            </a:pathLst>
          </a:custGeom>
          <a:gradFill>
            <a:gsLst>
              <a:gs pos="48000">
                <a:schemeClr val="accent6"/>
              </a:gs>
              <a:gs pos="100000">
                <a:schemeClr val="bg1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" name="Rounded Rectangle 3">
            <a:extLst>
              <a:ext uri="{FF2B5EF4-FFF2-40B4-BE49-F238E27FC236}">
                <a16:creationId xmlns:a16="http://schemas.microsoft.com/office/drawing/2014/main" id="{8B0B0F3C-6F25-4E99-BB4E-C3E218324724}"/>
              </a:ext>
            </a:extLst>
          </p:cNvPr>
          <p:cNvSpPr/>
          <p:nvPr/>
        </p:nvSpPr>
        <p:spPr>
          <a:xfrm rot="16200000" flipH="1">
            <a:off x="6892864" y="4242202"/>
            <a:ext cx="108000" cy="936000"/>
          </a:xfrm>
          <a:custGeom>
            <a:avLst/>
            <a:gdLst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8 w 727470"/>
              <a:gd name="connsiteY12" fmla="*/ 120152 h 5112569"/>
              <a:gd name="connsiteX13" fmla="*/ 360387 w 727470"/>
              <a:gd name="connsiteY13" fmla="*/ 23 h 5112569"/>
              <a:gd name="connsiteX14" fmla="*/ 480516 w 727470"/>
              <a:gd name="connsiteY14" fmla="*/ 120152 h 5112569"/>
              <a:gd name="connsiteX15" fmla="*/ 480516 w 727470"/>
              <a:gd name="connsiteY15" fmla="*/ 120174 h 5112569"/>
              <a:gd name="connsiteX16" fmla="*/ 600645 w 727470"/>
              <a:gd name="connsiteY16" fmla="*/ 45 h 5112569"/>
              <a:gd name="connsiteX17" fmla="*/ 720775 w 727470"/>
              <a:gd name="connsiteY17" fmla="*/ 120175 h 5112569"/>
              <a:gd name="connsiteX18" fmla="*/ 720775 w 727470"/>
              <a:gd name="connsiteY18" fmla="*/ 768849 h 5112569"/>
              <a:gd name="connsiteX19" fmla="*/ 720775 w 727470"/>
              <a:gd name="connsiteY19" fmla="*/ 1224135 h 5112569"/>
              <a:gd name="connsiteX20" fmla="*/ 720775 w 727470"/>
              <a:gd name="connsiteY20" fmla="*/ 2520279 h 5112569"/>
              <a:gd name="connsiteX21" fmla="*/ 720776 w 727470"/>
              <a:gd name="connsiteY21" fmla="*/ 2520279 h 5112569"/>
              <a:gd name="connsiteX22" fmla="*/ 720776 w 727470"/>
              <a:gd name="connsiteY22" fmla="*/ 3816423 h 5112569"/>
              <a:gd name="connsiteX23" fmla="*/ 727470 w 727470"/>
              <a:gd name="connsiteY23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8 w 727470"/>
              <a:gd name="connsiteY12" fmla="*/ 120152 h 5112569"/>
              <a:gd name="connsiteX13" fmla="*/ 360387 w 727470"/>
              <a:gd name="connsiteY13" fmla="*/ 23 h 5112569"/>
              <a:gd name="connsiteX14" fmla="*/ 480516 w 727470"/>
              <a:gd name="connsiteY14" fmla="*/ 120152 h 5112569"/>
              <a:gd name="connsiteX15" fmla="*/ 480516 w 727470"/>
              <a:gd name="connsiteY15" fmla="*/ 120174 h 5112569"/>
              <a:gd name="connsiteX16" fmla="*/ 600645 w 727470"/>
              <a:gd name="connsiteY16" fmla="*/ 45 h 5112569"/>
              <a:gd name="connsiteX17" fmla="*/ 720775 w 727470"/>
              <a:gd name="connsiteY17" fmla="*/ 120175 h 5112569"/>
              <a:gd name="connsiteX18" fmla="*/ 720775 w 727470"/>
              <a:gd name="connsiteY18" fmla="*/ 768849 h 5112569"/>
              <a:gd name="connsiteX19" fmla="*/ 720775 w 727470"/>
              <a:gd name="connsiteY19" fmla="*/ 1224135 h 5112569"/>
              <a:gd name="connsiteX20" fmla="*/ 720775 w 727470"/>
              <a:gd name="connsiteY20" fmla="*/ 2520279 h 5112569"/>
              <a:gd name="connsiteX21" fmla="*/ 720776 w 727470"/>
              <a:gd name="connsiteY21" fmla="*/ 2520279 h 5112569"/>
              <a:gd name="connsiteX22" fmla="*/ 720776 w 727470"/>
              <a:gd name="connsiteY22" fmla="*/ 3816423 h 5112569"/>
              <a:gd name="connsiteX23" fmla="*/ 727470 w 727470"/>
              <a:gd name="connsiteY23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8 w 727470"/>
              <a:gd name="connsiteY12" fmla="*/ 120152 h 5112569"/>
              <a:gd name="connsiteX13" fmla="*/ 360387 w 727470"/>
              <a:gd name="connsiteY13" fmla="*/ 23 h 5112569"/>
              <a:gd name="connsiteX14" fmla="*/ 480516 w 727470"/>
              <a:gd name="connsiteY14" fmla="*/ 120152 h 5112569"/>
              <a:gd name="connsiteX15" fmla="*/ 480516 w 727470"/>
              <a:gd name="connsiteY15" fmla="*/ 120174 h 5112569"/>
              <a:gd name="connsiteX16" fmla="*/ 600645 w 727470"/>
              <a:gd name="connsiteY16" fmla="*/ 45 h 5112569"/>
              <a:gd name="connsiteX17" fmla="*/ 720775 w 727470"/>
              <a:gd name="connsiteY17" fmla="*/ 120175 h 5112569"/>
              <a:gd name="connsiteX18" fmla="*/ 720775 w 727470"/>
              <a:gd name="connsiteY18" fmla="*/ 768849 h 5112569"/>
              <a:gd name="connsiteX19" fmla="*/ 720775 w 727470"/>
              <a:gd name="connsiteY19" fmla="*/ 1224135 h 5112569"/>
              <a:gd name="connsiteX20" fmla="*/ 720775 w 727470"/>
              <a:gd name="connsiteY20" fmla="*/ 2520279 h 5112569"/>
              <a:gd name="connsiteX21" fmla="*/ 720776 w 727470"/>
              <a:gd name="connsiteY21" fmla="*/ 2520279 h 5112569"/>
              <a:gd name="connsiteX22" fmla="*/ 720776 w 727470"/>
              <a:gd name="connsiteY22" fmla="*/ 3816423 h 5112569"/>
              <a:gd name="connsiteX23" fmla="*/ 727470 w 727470"/>
              <a:gd name="connsiteY23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8 w 727470"/>
              <a:gd name="connsiteY12" fmla="*/ 120152 h 5112569"/>
              <a:gd name="connsiteX13" fmla="*/ 360387 w 727470"/>
              <a:gd name="connsiteY13" fmla="*/ 23 h 5112569"/>
              <a:gd name="connsiteX14" fmla="*/ 480516 w 727470"/>
              <a:gd name="connsiteY14" fmla="*/ 120152 h 5112569"/>
              <a:gd name="connsiteX15" fmla="*/ 480516 w 727470"/>
              <a:gd name="connsiteY15" fmla="*/ 120174 h 5112569"/>
              <a:gd name="connsiteX16" fmla="*/ 600645 w 727470"/>
              <a:gd name="connsiteY16" fmla="*/ 45 h 5112569"/>
              <a:gd name="connsiteX17" fmla="*/ 720775 w 727470"/>
              <a:gd name="connsiteY17" fmla="*/ 120175 h 5112569"/>
              <a:gd name="connsiteX18" fmla="*/ 720775 w 727470"/>
              <a:gd name="connsiteY18" fmla="*/ 768849 h 5112569"/>
              <a:gd name="connsiteX19" fmla="*/ 720775 w 727470"/>
              <a:gd name="connsiteY19" fmla="*/ 1224135 h 5112569"/>
              <a:gd name="connsiteX20" fmla="*/ 720775 w 727470"/>
              <a:gd name="connsiteY20" fmla="*/ 2520279 h 5112569"/>
              <a:gd name="connsiteX21" fmla="*/ 720776 w 727470"/>
              <a:gd name="connsiteY21" fmla="*/ 2520279 h 5112569"/>
              <a:gd name="connsiteX22" fmla="*/ 720776 w 727470"/>
              <a:gd name="connsiteY22" fmla="*/ 3816423 h 5112569"/>
              <a:gd name="connsiteX23" fmla="*/ 727470 w 727470"/>
              <a:gd name="connsiteY23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8 w 727470"/>
              <a:gd name="connsiteY12" fmla="*/ 120152 h 5112569"/>
              <a:gd name="connsiteX13" fmla="*/ 360387 w 727470"/>
              <a:gd name="connsiteY13" fmla="*/ 23 h 5112569"/>
              <a:gd name="connsiteX14" fmla="*/ 480516 w 727470"/>
              <a:gd name="connsiteY14" fmla="*/ 120152 h 5112569"/>
              <a:gd name="connsiteX15" fmla="*/ 480516 w 727470"/>
              <a:gd name="connsiteY15" fmla="*/ 120174 h 5112569"/>
              <a:gd name="connsiteX16" fmla="*/ 600645 w 727470"/>
              <a:gd name="connsiteY16" fmla="*/ 45 h 5112569"/>
              <a:gd name="connsiteX17" fmla="*/ 720775 w 727470"/>
              <a:gd name="connsiteY17" fmla="*/ 120175 h 5112569"/>
              <a:gd name="connsiteX18" fmla="*/ 720775 w 727470"/>
              <a:gd name="connsiteY18" fmla="*/ 768849 h 5112569"/>
              <a:gd name="connsiteX19" fmla="*/ 720775 w 727470"/>
              <a:gd name="connsiteY19" fmla="*/ 1224135 h 5112569"/>
              <a:gd name="connsiteX20" fmla="*/ 720775 w 727470"/>
              <a:gd name="connsiteY20" fmla="*/ 2520279 h 5112569"/>
              <a:gd name="connsiteX21" fmla="*/ 720776 w 727470"/>
              <a:gd name="connsiteY21" fmla="*/ 2520279 h 5112569"/>
              <a:gd name="connsiteX22" fmla="*/ 720776 w 727470"/>
              <a:gd name="connsiteY22" fmla="*/ 3816423 h 5112569"/>
              <a:gd name="connsiteX23" fmla="*/ 727470 w 727470"/>
              <a:gd name="connsiteY23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8 w 727470"/>
              <a:gd name="connsiteY12" fmla="*/ 120152 h 5112569"/>
              <a:gd name="connsiteX13" fmla="*/ 360387 w 727470"/>
              <a:gd name="connsiteY13" fmla="*/ 23 h 5112569"/>
              <a:gd name="connsiteX14" fmla="*/ 480516 w 727470"/>
              <a:gd name="connsiteY14" fmla="*/ 120152 h 5112569"/>
              <a:gd name="connsiteX15" fmla="*/ 600645 w 727470"/>
              <a:gd name="connsiteY15" fmla="*/ 45 h 5112569"/>
              <a:gd name="connsiteX16" fmla="*/ 720775 w 727470"/>
              <a:gd name="connsiteY16" fmla="*/ 120175 h 5112569"/>
              <a:gd name="connsiteX17" fmla="*/ 720775 w 727470"/>
              <a:gd name="connsiteY17" fmla="*/ 768849 h 5112569"/>
              <a:gd name="connsiteX18" fmla="*/ 720775 w 727470"/>
              <a:gd name="connsiteY18" fmla="*/ 1224135 h 5112569"/>
              <a:gd name="connsiteX19" fmla="*/ 720775 w 727470"/>
              <a:gd name="connsiteY19" fmla="*/ 2520279 h 5112569"/>
              <a:gd name="connsiteX20" fmla="*/ 720776 w 727470"/>
              <a:gd name="connsiteY20" fmla="*/ 2520279 h 5112569"/>
              <a:gd name="connsiteX21" fmla="*/ 720776 w 727470"/>
              <a:gd name="connsiteY21" fmla="*/ 3816423 h 5112569"/>
              <a:gd name="connsiteX22" fmla="*/ 727470 w 727470"/>
              <a:gd name="connsiteY22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8 w 727470"/>
              <a:gd name="connsiteY12" fmla="*/ 120152 h 5112569"/>
              <a:gd name="connsiteX13" fmla="*/ 360387 w 727470"/>
              <a:gd name="connsiteY13" fmla="*/ 24 h 5112569"/>
              <a:gd name="connsiteX14" fmla="*/ 480516 w 727470"/>
              <a:gd name="connsiteY14" fmla="*/ 120152 h 5112569"/>
              <a:gd name="connsiteX15" fmla="*/ 600645 w 727470"/>
              <a:gd name="connsiteY15" fmla="*/ 45 h 5112569"/>
              <a:gd name="connsiteX16" fmla="*/ 720775 w 727470"/>
              <a:gd name="connsiteY16" fmla="*/ 120175 h 5112569"/>
              <a:gd name="connsiteX17" fmla="*/ 720775 w 727470"/>
              <a:gd name="connsiteY17" fmla="*/ 768849 h 5112569"/>
              <a:gd name="connsiteX18" fmla="*/ 720775 w 727470"/>
              <a:gd name="connsiteY18" fmla="*/ 1224135 h 5112569"/>
              <a:gd name="connsiteX19" fmla="*/ 720775 w 727470"/>
              <a:gd name="connsiteY19" fmla="*/ 2520279 h 5112569"/>
              <a:gd name="connsiteX20" fmla="*/ 720776 w 727470"/>
              <a:gd name="connsiteY20" fmla="*/ 2520279 h 5112569"/>
              <a:gd name="connsiteX21" fmla="*/ 720776 w 727470"/>
              <a:gd name="connsiteY21" fmla="*/ 3816423 h 5112569"/>
              <a:gd name="connsiteX22" fmla="*/ 727470 w 727470"/>
              <a:gd name="connsiteY22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8 w 727470"/>
              <a:gd name="connsiteY12" fmla="*/ 120152 h 5112569"/>
              <a:gd name="connsiteX13" fmla="*/ 480516 w 727470"/>
              <a:gd name="connsiteY13" fmla="*/ 120152 h 5112569"/>
              <a:gd name="connsiteX14" fmla="*/ 600645 w 727470"/>
              <a:gd name="connsiteY14" fmla="*/ 45 h 5112569"/>
              <a:gd name="connsiteX15" fmla="*/ 720775 w 727470"/>
              <a:gd name="connsiteY15" fmla="*/ 120175 h 5112569"/>
              <a:gd name="connsiteX16" fmla="*/ 720775 w 727470"/>
              <a:gd name="connsiteY16" fmla="*/ 768849 h 5112569"/>
              <a:gd name="connsiteX17" fmla="*/ 720775 w 727470"/>
              <a:gd name="connsiteY17" fmla="*/ 1224135 h 5112569"/>
              <a:gd name="connsiteX18" fmla="*/ 720775 w 727470"/>
              <a:gd name="connsiteY18" fmla="*/ 2520279 h 5112569"/>
              <a:gd name="connsiteX19" fmla="*/ 720776 w 727470"/>
              <a:gd name="connsiteY19" fmla="*/ 2520279 h 5112569"/>
              <a:gd name="connsiteX20" fmla="*/ 720776 w 727470"/>
              <a:gd name="connsiteY20" fmla="*/ 3816423 h 5112569"/>
              <a:gd name="connsiteX21" fmla="*/ 727470 w 727470"/>
              <a:gd name="connsiteY21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240259 w 727470"/>
              <a:gd name="connsiteY12" fmla="*/ 120151 h 5112569"/>
              <a:gd name="connsiteX13" fmla="*/ 480516 w 727470"/>
              <a:gd name="connsiteY13" fmla="*/ 120152 h 5112569"/>
              <a:gd name="connsiteX14" fmla="*/ 600645 w 727470"/>
              <a:gd name="connsiteY14" fmla="*/ 45 h 5112569"/>
              <a:gd name="connsiteX15" fmla="*/ 720775 w 727470"/>
              <a:gd name="connsiteY15" fmla="*/ 120175 h 5112569"/>
              <a:gd name="connsiteX16" fmla="*/ 720775 w 727470"/>
              <a:gd name="connsiteY16" fmla="*/ 768849 h 5112569"/>
              <a:gd name="connsiteX17" fmla="*/ 720775 w 727470"/>
              <a:gd name="connsiteY17" fmla="*/ 1224135 h 5112569"/>
              <a:gd name="connsiteX18" fmla="*/ 720775 w 727470"/>
              <a:gd name="connsiteY18" fmla="*/ 2520279 h 5112569"/>
              <a:gd name="connsiteX19" fmla="*/ 720776 w 727470"/>
              <a:gd name="connsiteY19" fmla="*/ 2520279 h 5112569"/>
              <a:gd name="connsiteX20" fmla="*/ 720776 w 727470"/>
              <a:gd name="connsiteY20" fmla="*/ 3816423 h 5112569"/>
              <a:gd name="connsiteX21" fmla="*/ 727470 w 727470"/>
              <a:gd name="connsiteY21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480516 w 727470"/>
              <a:gd name="connsiteY12" fmla="*/ 120152 h 5112569"/>
              <a:gd name="connsiteX13" fmla="*/ 600645 w 727470"/>
              <a:gd name="connsiteY13" fmla="*/ 45 h 5112569"/>
              <a:gd name="connsiteX14" fmla="*/ 720775 w 727470"/>
              <a:gd name="connsiteY14" fmla="*/ 120175 h 5112569"/>
              <a:gd name="connsiteX15" fmla="*/ 720775 w 727470"/>
              <a:gd name="connsiteY15" fmla="*/ 768849 h 5112569"/>
              <a:gd name="connsiteX16" fmla="*/ 720775 w 727470"/>
              <a:gd name="connsiteY16" fmla="*/ 1224135 h 5112569"/>
              <a:gd name="connsiteX17" fmla="*/ 720775 w 727470"/>
              <a:gd name="connsiteY17" fmla="*/ 2520279 h 5112569"/>
              <a:gd name="connsiteX18" fmla="*/ 720776 w 727470"/>
              <a:gd name="connsiteY18" fmla="*/ 2520279 h 5112569"/>
              <a:gd name="connsiteX19" fmla="*/ 720776 w 727470"/>
              <a:gd name="connsiteY19" fmla="*/ 3816423 h 5112569"/>
              <a:gd name="connsiteX20" fmla="*/ 727470 w 727470"/>
              <a:gd name="connsiteY20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600645 w 727470"/>
              <a:gd name="connsiteY12" fmla="*/ 45 h 5112569"/>
              <a:gd name="connsiteX13" fmla="*/ 720775 w 727470"/>
              <a:gd name="connsiteY13" fmla="*/ 120175 h 5112569"/>
              <a:gd name="connsiteX14" fmla="*/ 720775 w 727470"/>
              <a:gd name="connsiteY14" fmla="*/ 768849 h 5112569"/>
              <a:gd name="connsiteX15" fmla="*/ 720775 w 727470"/>
              <a:gd name="connsiteY15" fmla="*/ 1224135 h 5112569"/>
              <a:gd name="connsiteX16" fmla="*/ 720775 w 727470"/>
              <a:gd name="connsiteY16" fmla="*/ 2520279 h 5112569"/>
              <a:gd name="connsiteX17" fmla="*/ 720776 w 727470"/>
              <a:gd name="connsiteY17" fmla="*/ 2520279 h 5112569"/>
              <a:gd name="connsiteX18" fmla="*/ 720776 w 727470"/>
              <a:gd name="connsiteY18" fmla="*/ 3816423 h 5112569"/>
              <a:gd name="connsiteX19" fmla="*/ 727470 w 727470"/>
              <a:gd name="connsiteY19" fmla="*/ 3816423 h 5112569"/>
              <a:gd name="connsiteX0" fmla="*/ 727470 w 727470"/>
              <a:gd name="connsiteY0" fmla="*/ 3816423 h 5112569"/>
              <a:gd name="connsiteX1" fmla="*/ 727470 w 727470"/>
              <a:gd name="connsiteY1" fmla="*/ 5112569 h 5112569"/>
              <a:gd name="connsiteX2" fmla="*/ 6695 w 727470"/>
              <a:gd name="connsiteY2" fmla="*/ 5112569 h 5112569"/>
              <a:gd name="connsiteX3" fmla="*/ 6695 w 727470"/>
              <a:gd name="connsiteY3" fmla="*/ 3816425 h 5112569"/>
              <a:gd name="connsiteX4" fmla="*/ 1 w 727470"/>
              <a:gd name="connsiteY4" fmla="*/ 3816425 h 5112569"/>
              <a:gd name="connsiteX5" fmla="*/ 1 w 727470"/>
              <a:gd name="connsiteY5" fmla="*/ 2520281 h 5112569"/>
              <a:gd name="connsiteX6" fmla="*/ 0 w 727470"/>
              <a:gd name="connsiteY6" fmla="*/ 2520281 h 5112569"/>
              <a:gd name="connsiteX7" fmla="*/ 0 w 727470"/>
              <a:gd name="connsiteY7" fmla="*/ 1224135 h 5112569"/>
              <a:gd name="connsiteX8" fmla="*/ 0 w 727470"/>
              <a:gd name="connsiteY8" fmla="*/ 768850 h 5112569"/>
              <a:gd name="connsiteX9" fmla="*/ 0 w 727470"/>
              <a:gd name="connsiteY9" fmla="*/ 120129 h 5112569"/>
              <a:gd name="connsiteX10" fmla="*/ 120129 w 727470"/>
              <a:gd name="connsiteY10" fmla="*/ 0 h 5112569"/>
              <a:gd name="connsiteX11" fmla="*/ 240258 w 727470"/>
              <a:gd name="connsiteY11" fmla="*/ 120129 h 5112569"/>
              <a:gd name="connsiteX12" fmla="*/ 720775 w 727470"/>
              <a:gd name="connsiteY12" fmla="*/ 120175 h 5112569"/>
              <a:gd name="connsiteX13" fmla="*/ 720775 w 727470"/>
              <a:gd name="connsiteY13" fmla="*/ 768849 h 5112569"/>
              <a:gd name="connsiteX14" fmla="*/ 720775 w 727470"/>
              <a:gd name="connsiteY14" fmla="*/ 1224135 h 5112569"/>
              <a:gd name="connsiteX15" fmla="*/ 720775 w 727470"/>
              <a:gd name="connsiteY15" fmla="*/ 2520279 h 5112569"/>
              <a:gd name="connsiteX16" fmla="*/ 720776 w 727470"/>
              <a:gd name="connsiteY16" fmla="*/ 2520279 h 5112569"/>
              <a:gd name="connsiteX17" fmla="*/ 720776 w 727470"/>
              <a:gd name="connsiteY17" fmla="*/ 3816423 h 5112569"/>
              <a:gd name="connsiteX18" fmla="*/ 727470 w 727470"/>
              <a:gd name="connsiteY18" fmla="*/ 3816423 h 5112569"/>
              <a:gd name="connsiteX0" fmla="*/ 727470 w 727470"/>
              <a:gd name="connsiteY0" fmla="*/ 3816518 h 5112664"/>
              <a:gd name="connsiteX1" fmla="*/ 727470 w 727470"/>
              <a:gd name="connsiteY1" fmla="*/ 5112664 h 5112664"/>
              <a:gd name="connsiteX2" fmla="*/ 6695 w 727470"/>
              <a:gd name="connsiteY2" fmla="*/ 5112664 h 5112664"/>
              <a:gd name="connsiteX3" fmla="*/ 6695 w 727470"/>
              <a:gd name="connsiteY3" fmla="*/ 3816520 h 5112664"/>
              <a:gd name="connsiteX4" fmla="*/ 1 w 727470"/>
              <a:gd name="connsiteY4" fmla="*/ 3816520 h 5112664"/>
              <a:gd name="connsiteX5" fmla="*/ 1 w 727470"/>
              <a:gd name="connsiteY5" fmla="*/ 2520376 h 5112664"/>
              <a:gd name="connsiteX6" fmla="*/ 0 w 727470"/>
              <a:gd name="connsiteY6" fmla="*/ 2520376 h 5112664"/>
              <a:gd name="connsiteX7" fmla="*/ 0 w 727470"/>
              <a:gd name="connsiteY7" fmla="*/ 1224230 h 5112664"/>
              <a:gd name="connsiteX8" fmla="*/ 0 w 727470"/>
              <a:gd name="connsiteY8" fmla="*/ 768945 h 5112664"/>
              <a:gd name="connsiteX9" fmla="*/ 0 w 727470"/>
              <a:gd name="connsiteY9" fmla="*/ 120224 h 5112664"/>
              <a:gd name="connsiteX10" fmla="*/ 120129 w 727470"/>
              <a:gd name="connsiteY10" fmla="*/ 95 h 5112664"/>
              <a:gd name="connsiteX11" fmla="*/ 720775 w 727470"/>
              <a:gd name="connsiteY11" fmla="*/ 120270 h 5112664"/>
              <a:gd name="connsiteX12" fmla="*/ 720775 w 727470"/>
              <a:gd name="connsiteY12" fmla="*/ 768944 h 5112664"/>
              <a:gd name="connsiteX13" fmla="*/ 720775 w 727470"/>
              <a:gd name="connsiteY13" fmla="*/ 1224230 h 5112664"/>
              <a:gd name="connsiteX14" fmla="*/ 720775 w 727470"/>
              <a:gd name="connsiteY14" fmla="*/ 2520374 h 5112664"/>
              <a:gd name="connsiteX15" fmla="*/ 720776 w 727470"/>
              <a:gd name="connsiteY15" fmla="*/ 2520374 h 5112664"/>
              <a:gd name="connsiteX16" fmla="*/ 720776 w 727470"/>
              <a:gd name="connsiteY16" fmla="*/ 3816518 h 5112664"/>
              <a:gd name="connsiteX17" fmla="*/ 727470 w 727470"/>
              <a:gd name="connsiteY17" fmla="*/ 3816518 h 5112664"/>
              <a:gd name="connsiteX0" fmla="*/ 727470 w 727470"/>
              <a:gd name="connsiteY0" fmla="*/ 3696293 h 4992439"/>
              <a:gd name="connsiteX1" fmla="*/ 727470 w 727470"/>
              <a:gd name="connsiteY1" fmla="*/ 4992439 h 4992439"/>
              <a:gd name="connsiteX2" fmla="*/ 6695 w 727470"/>
              <a:gd name="connsiteY2" fmla="*/ 4992439 h 4992439"/>
              <a:gd name="connsiteX3" fmla="*/ 6695 w 727470"/>
              <a:gd name="connsiteY3" fmla="*/ 3696295 h 4992439"/>
              <a:gd name="connsiteX4" fmla="*/ 1 w 727470"/>
              <a:gd name="connsiteY4" fmla="*/ 3696295 h 4992439"/>
              <a:gd name="connsiteX5" fmla="*/ 1 w 727470"/>
              <a:gd name="connsiteY5" fmla="*/ 2400151 h 4992439"/>
              <a:gd name="connsiteX6" fmla="*/ 0 w 727470"/>
              <a:gd name="connsiteY6" fmla="*/ 2400151 h 4992439"/>
              <a:gd name="connsiteX7" fmla="*/ 0 w 727470"/>
              <a:gd name="connsiteY7" fmla="*/ 1104005 h 4992439"/>
              <a:gd name="connsiteX8" fmla="*/ 0 w 727470"/>
              <a:gd name="connsiteY8" fmla="*/ 648720 h 4992439"/>
              <a:gd name="connsiteX9" fmla="*/ 0 w 727470"/>
              <a:gd name="connsiteY9" fmla="*/ -1 h 4992439"/>
              <a:gd name="connsiteX10" fmla="*/ 720775 w 727470"/>
              <a:gd name="connsiteY10" fmla="*/ 45 h 4992439"/>
              <a:gd name="connsiteX11" fmla="*/ 720775 w 727470"/>
              <a:gd name="connsiteY11" fmla="*/ 648719 h 4992439"/>
              <a:gd name="connsiteX12" fmla="*/ 720775 w 727470"/>
              <a:gd name="connsiteY12" fmla="*/ 1104005 h 4992439"/>
              <a:gd name="connsiteX13" fmla="*/ 720775 w 727470"/>
              <a:gd name="connsiteY13" fmla="*/ 2400149 h 4992439"/>
              <a:gd name="connsiteX14" fmla="*/ 720776 w 727470"/>
              <a:gd name="connsiteY14" fmla="*/ 2400149 h 4992439"/>
              <a:gd name="connsiteX15" fmla="*/ 720776 w 727470"/>
              <a:gd name="connsiteY15" fmla="*/ 3696293 h 4992439"/>
              <a:gd name="connsiteX16" fmla="*/ 727470 w 727470"/>
              <a:gd name="connsiteY16" fmla="*/ 3696293 h 499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27470" h="4992439">
                <a:moveTo>
                  <a:pt x="727470" y="3696293"/>
                </a:moveTo>
                <a:lnTo>
                  <a:pt x="727470" y="4992439"/>
                </a:lnTo>
                <a:lnTo>
                  <a:pt x="6695" y="4992439"/>
                </a:lnTo>
                <a:lnTo>
                  <a:pt x="6695" y="3696295"/>
                </a:lnTo>
                <a:lnTo>
                  <a:pt x="1" y="3696295"/>
                </a:lnTo>
                <a:lnTo>
                  <a:pt x="1" y="2400151"/>
                </a:lnTo>
                <a:lnTo>
                  <a:pt x="0" y="2400151"/>
                </a:lnTo>
                <a:lnTo>
                  <a:pt x="0" y="1104005"/>
                </a:lnTo>
                <a:lnTo>
                  <a:pt x="0" y="648720"/>
                </a:lnTo>
                <a:lnTo>
                  <a:pt x="0" y="-1"/>
                </a:lnTo>
                <a:lnTo>
                  <a:pt x="720775" y="45"/>
                </a:lnTo>
                <a:lnTo>
                  <a:pt x="720775" y="648719"/>
                </a:lnTo>
                <a:lnTo>
                  <a:pt x="720775" y="1104005"/>
                </a:lnTo>
                <a:lnTo>
                  <a:pt x="720775" y="2400149"/>
                </a:lnTo>
                <a:lnTo>
                  <a:pt x="720776" y="2400149"/>
                </a:lnTo>
                <a:lnTo>
                  <a:pt x="720776" y="3696293"/>
                </a:lnTo>
                <a:lnTo>
                  <a:pt x="727470" y="3696293"/>
                </a:lnTo>
                <a:close/>
              </a:path>
            </a:pathLst>
          </a:custGeom>
          <a:gradFill>
            <a:gsLst>
              <a:gs pos="48000">
                <a:schemeClr val="accent4"/>
              </a:gs>
              <a:gs pos="100000">
                <a:schemeClr val="bg1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B8093AB-6806-4958-9574-286E5B47D7B4}"/>
              </a:ext>
            </a:extLst>
          </p:cNvPr>
          <p:cNvSpPr/>
          <p:nvPr/>
        </p:nvSpPr>
        <p:spPr>
          <a:xfrm>
            <a:off x="3957861" y="4230290"/>
            <a:ext cx="914400" cy="914400"/>
          </a:xfrm>
          <a:prstGeom prst="ellipse">
            <a:avLst/>
          </a:prstGeom>
          <a:solidFill>
            <a:schemeClr val="accent6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AAF433B-13B3-4955-8286-4ACE7DE7A51C}"/>
              </a:ext>
            </a:extLst>
          </p:cNvPr>
          <p:cNvSpPr/>
          <p:nvPr/>
        </p:nvSpPr>
        <p:spPr>
          <a:xfrm>
            <a:off x="4454615" y="3047250"/>
            <a:ext cx="914400" cy="914400"/>
          </a:xfrm>
          <a:prstGeom prst="ellipse">
            <a:avLst/>
          </a:prstGeom>
          <a:solidFill>
            <a:schemeClr val="accent1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F6CAA6-4E76-4045-B7FE-4E896D344A65}"/>
              </a:ext>
            </a:extLst>
          </p:cNvPr>
          <p:cNvSpPr/>
          <p:nvPr/>
        </p:nvSpPr>
        <p:spPr>
          <a:xfrm>
            <a:off x="5627120" y="2441515"/>
            <a:ext cx="914400" cy="914400"/>
          </a:xfrm>
          <a:prstGeom prst="ellipse">
            <a:avLst/>
          </a:prstGeom>
          <a:solidFill>
            <a:schemeClr val="accent2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897BC74-0E2F-45C5-B082-8F60DE327C5F}"/>
              </a:ext>
            </a:extLst>
          </p:cNvPr>
          <p:cNvSpPr/>
          <p:nvPr/>
        </p:nvSpPr>
        <p:spPr>
          <a:xfrm>
            <a:off x="6830879" y="3047250"/>
            <a:ext cx="914400" cy="914400"/>
          </a:xfrm>
          <a:prstGeom prst="ellipse">
            <a:avLst/>
          </a:prstGeom>
          <a:solidFill>
            <a:schemeClr val="accent3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5185C77-160E-4E26-B22C-BAB2F82103E5}"/>
              </a:ext>
            </a:extLst>
          </p:cNvPr>
          <p:cNvSpPr/>
          <p:nvPr/>
        </p:nvSpPr>
        <p:spPr>
          <a:xfrm>
            <a:off x="7372323" y="4230290"/>
            <a:ext cx="914400" cy="914400"/>
          </a:xfrm>
          <a:prstGeom prst="ellipse">
            <a:avLst/>
          </a:prstGeom>
          <a:solidFill>
            <a:schemeClr val="accent4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13" name="그룹 3">
            <a:extLst>
              <a:ext uri="{FF2B5EF4-FFF2-40B4-BE49-F238E27FC236}">
                <a16:creationId xmlns:a16="http://schemas.microsoft.com/office/drawing/2014/main" id="{F506A730-4574-4313-BAE5-E0281A423D52}"/>
              </a:ext>
            </a:extLst>
          </p:cNvPr>
          <p:cNvGrpSpPr/>
          <p:nvPr/>
        </p:nvGrpSpPr>
        <p:grpSpPr>
          <a:xfrm>
            <a:off x="4350000" y="1634738"/>
            <a:ext cx="3492000" cy="710089"/>
            <a:chOff x="4503706" y="1678585"/>
            <a:chExt cx="3492000" cy="71008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591275-9E4F-4B27-854D-1CE171E04F40}"/>
                </a:ext>
              </a:extLst>
            </p:cNvPr>
            <p:cNvSpPr txBox="1"/>
            <p:nvPr/>
          </p:nvSpPr>
          <p:spPr>
            <a:xfrm>
              <a:off x="4503706" y="1927009"/>
              <a:ext cx="349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00515A-AD78-4BED-9665-4D1C3F6F7442}"/>
                </a:ext>
              </a:extLst>
            </p:cNvPr>
            <p:cNvSpPr txBox="1"/>
            <p:nvPr/>
          </p:nvSpPr>
          <p:spPr>
            <a:xfrm>
              <a:off x="4503706" y="1678585"/>
              <a:ext cx="349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그룹 5">
            <a:extLst>
              <a:ext uri="{FF2B5EF4-FFF2-40B4-BE49-F238E27FC236}">
                <a16:creationId xmlns:a16="http://schemas.microsoft.com/office/drawing/2014/main" id="{EB166EA5-D1AD-49C2-84B8-A345E86FA879}"/>
              </a:ext>
            </a:extLst>
          </p:cNvPr>
          <p:cNvGrpSpPr/>
          <p:nvPr/>
        </p:nvGrpSpPr>
        <p:grpSpPr>
          <a:xfrm>
            <a:off x="8168898" y="5188028"/>
            <a:ext cx="3036874" cy="894755"/>
            <a:chOff x="8392426" y="4959422"/>
            <a:chExt cx="2160000" cy="89475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D4B4A31-5E04-40E4-AD90-C08555439C28}"/>
                </a:ext>
              </a:extLst>
            </p:cNvPr>
            <p:cNvSpPr txBox="1"/>
            <p:nvPr/>
          </p:nvSpPr>
          <p:spPr>
            <a:xfrm>
              <a:off x="8392426" y="5207846"/>
              <a:ext cx="216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C72F2F-2251-4FBE-A2BE-B59F9188843C}"/>
                </a:ext>
              </a:extLst>
            </p:cNvPr>
            <p:cNvSpPr txBox="1"/>
            <p:nvPr/>
          </p:nvSpPr>
          <p:spPr>
            <a:xfrm>
              <a:off x="8392426" y="4959422"/>
              <a:ext cx="216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그룹 7">
            <a:extLst>
              <a:ext uri="{FF2B5EF4-FFF2-40B4-BE49-F238E27FC236}">
                <a16:creationId xmlns:a16="http://schemas.microsoft.com/office/drawing/2014/main" id="{312CD8D4-ECF4-48DC-90F8-F157C92026CF}"/>
              </a:ext>
            </a:extLst>
          </p:cNvPr>
          <p:cNvGrpSpPr/>
          <p:nvPr/>
        </p:nvGrpSpPr>
        <p:grpSpPr>
          <a:xfrm>
            <a:off x="986236" y="5188028"/>
            <a:ext cx="3033498" cy="894755"/>
            <a:chOff x="1940385" y="4959422"/>
            <a:chExt cx="2160000" cy="89475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EC430C2-BC80-46B4-91F7-1F4AD8F5F29E}"/>
                </a:ext>
              </a:extLst>
            </p:cNvPr>
            <p:cNvSpPr txBox="1"/>
            <p:nvPr/>
          </p:nvSpPr>
          <p:spPr>
            <a:xfrm>
              <a:off x="1940385" y="5207846"/>
              <a:ext cx="216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3E83D8D-8406-43FD-8526-6BA69AD8EF30}"/>
                </a:ext>
              </a:extLst>
            </p:cNvPr>
            <p:cNvSpPr txBox="1"/>
            <p:nvPr/>
          </p:nvSpPr>
          <p:spPr>
            <a:xfrm>
              <a:off x="1940385" y="4959422"/>
              <a:ext cx="216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그룹 6">
            <a:extLst>
              <a:ext uri="{FF2B5EF4-FFF2-40B4-BE49-F238E27FC236}">
                <a16:creationId xmlns:a16="http://schemas.microsoft.com/office/drawing/2014/main" id="{8B5A9DC2-C3AC-4699-A0E4-A9841B021E15}"/>
              </a:ext>
            </a:extLst>
          </p:cNvPr>
          <p:cNvGrpSpPr/>
          <p:nvPr/>
        </p:nvGrpSpPr>
        <p:grpSpPr>
          <a:xfrm>
            <a:off x="1181103" y="2864996"/>
            <a:ext cx="3033498" cy="894755"/>
            <a:chOff x="2135560" y="2864992"/>
            <a:chExt cx="2160000" cy="89475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5456540-F9DD-4351-A9A5-318E63ADBDDA}"/>
                </a:ext>
              </a:extLst>
            </p:cNvPr>
            <p:cNvSpPr txBox="1"/>
            <p:nvPr/>
          </p:nvSpPr>
          <p:spPr>
            <a:xfrm>
              <a:off x="2135560" y="3113416"/>
              <a:ext cx="216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AECF8C8-0956-4F7F-ABAD-BBC89046515C}"/>
                </a:ext>
              </a:extLst>
            </p:cNvPr>
            <p:cNvSpPr txBox="1"/>
            <p:nvPr/>
          </p:nvSpPr>
          <p:spPr>
            <a:xfrm>
              <a:off x="2135560" y="2864992"/>
              <a:ext cx="216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그룹 4">
            <a:extLst>
              <a:ext uri="{FF2B5EF4-FFF2-40B4-BE49-F238E27FC236}">
                <a16:creationId xmlns:a16="http://schemas.microsoft.com/office/drawing/2014/main" id="{8364FED0-F0D2-42A5-818F-80BA08925402}"/>
              </a:ext>
            </a:extLst>
          </p:cNvPr>
          <p:cNvGrpSpPr/>
          <p:nvPr/>
        </p:nvGrpSpPr>
        <p:grpSpPr>
          <a:xfrm>
            <a:off x="7974030" y="2864996"/>
            <a:ext cx="3036874" cy="894755"/>
            <a:chOff x="8054990" y="2864992"/>
            <a:chExt cx="2160000" cy="89475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D029359-8497-4449-9ECA-61494D24E388}"/>
                </a:ext>
              </a:extLst>
            </p:cNvPr>
            <p:cNvSpPr txBox="1"/>
            <p:nvPr/>
          </p:nvSpPr>
          <p:spPr>
            <a:xfrm>
              <a:off x="8054990" y="3113416"/>
              <a:ext cx="216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67084B2-5DFC-4D53-A5D8-F6F1BA55E68F}"/>
                </a:ext>
              </a:extLst>
            </p:cNvPr>
            <p:cNvSpPr txBox="1"/>
            <p:nvPr/>
          </p:nvSpPr>
          <p:spPr>
            <a:xfrm>
              <a:off x="8054990" y="2864992"/>
              <a:ext cx="216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Trapezoid 10">
            <a:extLst>
              <a:ext uri="{FF2B5EF4-FFF2-40B4-BE49-F238E27FC236}">
                <a16:creationId xmlns:a16="http://schemas.microsoft.com/office/drawing/2014/main" id="{92ABDCFA-6318-4617-8021-3B44D7948542}"/>
              </a:ext>
            </a:extLst>
          </p:cNvPr>
          <p:cNvSpPr/>
          <p:nvPr/>
        </p:nvSpPr>
        <p:spPr>
          <a:xfrm>
            <a:off x="7055516" y="3272159"/>
            <a:ext cx="465133" cy="464589"/>
          </a:xfrm>
          <a:custGeom>
            <a:avLst/>
            <a:gdLst/>
            <a:ahLst/>
            <a:cxnLst/>
            <a:rect l="l" t="t" r="r" b="b"/>
            <a:pathLst>
              <a:path w="3910377" h="3905794">
                <a:moveTo>
                  <a:pt x="1" y="3797782"/>
                </a:moveTo>
                <a:lnTo>
                  <a:pt x="3910377" y="3797782"/>
                </a:lnTo>
                <a:lnTo>
                  <a:pt x="3910377" y="3905794"/>
                </a:lnTo>
                <a:lnTo>
                  <a:pt x="1" y="3905794"/>
                </a:lnTo>
                <a:close/>
                <a:moveTo>
                  <a:pt x="1757257" y="3353296"/>
                </a:moveTo>
                <a:cubicBezTo>
                  <a:pt x="1690135" y="3353296"/>
                  <a:pt x="1635721" y="3407710"/>
                  <a:pt x="1635721" y="3474832"/>
                </a:cubicBezTo>
                <a:cubicBezTo>
                  <a:pt x="1635721" y="3541954"/>
                  <a:pt x="1690135" y="3596368"/>
                  <a:pt x="1757257" y="3596368"/>
                </a:cubicBezTo>
                <a:lnTo>
                  <a:pt x="2187409" y="3596368"/>
                </a:lnTo>
                <a:cubicBezTo>
                  <a:pt x="2254531" y="3596368"/>
                  <a:pt x="2308945" y="3541954"/>
                  <a:pt x="2308945" y="3474832"/>
                </a:cubicBezTo>
                <a:cubicBezTo>
                  <a:pt x="2308945" y="3407710"/>
                  <a:pt x="2254531" y="3353296"/>
                  <a:pt x="2187409" y="3353296"/>
                </a:cubicBezTo>
                <a:close/>
                <a:moveTo>
                  <a:pt x="492288" y="2449553"/>
                </a:moveTo>
                <a:lnTo>
                  <a:pt x="472244" y="2517369"/>
                </a:lnTo>
                <a:lnTo>
                  <a:pt x="3438134" y="2517369"/>
                </a:lnTo>
                <a:lnTo>
                  <a:pt x="3418090" y="2449553"/>
                </a:lnTo>
                <a:close/>
                <a:moveTo>
                  <a:pt x="432162" y="2249610"/>
                </a:moveTo>
                <a:lnTo>
                  <a:pt x="3478215" y="2249610"/>
                </a:lnTo>
                <a:lnTo>
                  <a:pt x="3910377" y="3711740"/>
                </a:lnTo>
                <a:lnTo>
                  <a:pt x="0" y="3711740"/>
                </a:lnTo>
                <a:close/>
                <a:moveTo>
                  <a:pt x="1637280" y="544956"/>
                </a:moveTo>
                <a:cubicBezTo>
                  <a:pt x="1626413" y="544956"/>
                  <a:pt x="1615547" y="549102"/>
                  <a:pt x="1607256" y="557393"/>
                </a:cubicBezTo>
                <a:lnTo>
                  <a:pt x="796281" y="1368368"/>
                </a:lnTo>
                <a:cubicBezTo>
                  <a:pt x="779699" y="1384950"/>
                  <a:pt x="779699" y="1411834"/>
                  <a:pt x="796281" y="1428415"/>
                </a:cubicBezTo>
                <a:lnTo>
                  <a:pt x="825565" y="1457699"/>
                </a:lnTo>
                <a:cubicBezTo>
                  <a:pt x="842147" y="1474281"/>
                  <a:pt x="869031" y="1474281"/>
                  <a:pt x="885612" y="1457699"/>
                </a:cubicBezTo>
                <a:lnTo>
                  <a:pt x="1696588" y="646724"/>
                </a:lnTo>
                <a:cubicBezTo>
                  <a:pt x="1713169" y="630143"/>
                  <a:pt x="1713169" y="603258"/>
                  <a:pt x="1696588" y="586677"/>
                </a:cubicBezTo>
                <a:lnTo>
                  <a:pt x="1667304" y="557393"/>
                </a:lnTo>
                <a:cubicBezTo>
                  <a:pt x="1659013" y="549102"/>
                  <a:pt x="1648146" y="544956"/>
                  <a:pt x="1637280" y="544956"/>
                </a:cubicBezTo>
                <a:close/>
                <a:moveTo>
                  <a:pt x="1372791" y="439020"/>
                </a:moveTo>
                <a:cubicBezTo>
                  <a:pt x="1361925" y="439020"/>
                  <a:pt x="1351058" y="443165"/>
                  <a:pt x="1342767" y="451456"/>
                </a:cubicBezTo>
                <a:lnTo>
                  <a:pt x="851745" y="942478"/>
                </a:lnTo>
                <a:cubicBezTo>
                  <a:pt x="835164" y="959060"/>
                  <a:pt x="835164" y="985944"/>
                  <a:pt x="851745" y="1002526"/>
                </a:cubicBezTo>
                <a:lnTo>
                  <a:pt x="881029" y="1031810"/>
                </a:lnTo>
                <a:cubicBezTo>
                  <a:pt x="897611" y="1048392"/>
                  <a:pt x="924495" y="1048392"/>
                  <a:pt x="941077" y="1031810"/>
                </a:cubicBezTo>
                <a:lnTo>
                  <a:pt x="1432099" y="540788"/>
                </a:lnTo>
                <a:cubicBezTo>
                  <a:pt x="1448681" y="524206"/>
                  <a:pt x="1448681" y="497322"/>
                  <a:pt x="1432099" y="480740"/>
                </a:cubicBezTo>
                <a:lnTo>
                  <a:pt x="1402815" y="451456"/>
                </a:lnTo>
                <a:cubicBezTo>
                  <a:pt x="1394524" y="443165"/>
                  <a:pt x="1383658" y="439020"/>
                  <a:pt x="1372791" y="439020"/>
                </a:cubicBezTo>
                <a:close/>
                <a:moveTo>
                  <a:pt x="864042" y="270000"/>
                </a:moveTo>
                <a:lnTo>
                  <a:pt x="2945402" y="270000"/>
                </a:lnTo>
                <a:cubicBezTo>
                  <a:pt x="3094522" y="270000"/>
                  <a:pt x="3215407" y="390885"/>
                  <a:pt x="3215407" y="540005"/>
                </a:cubicBezTo>
                <a:lnTo>
                  <a:pt x="3215407" y="1619995"/>
                </a:lnTo>
                <a:cubicBezTo>
                  <a:pt x="3215407" y="1769115"/>
                  <a:pt x="3094522" y="1890000"/>
                  <a:pt x="2945402" y="1890000"/>
                </a:cubicBezTo>
                <a:lnTo>
                  <a:pt x="864042" y="1890000"/>
                </a:lnTo>
                <a:cubicBezTo>
                  <a:pt x="714922" y="1890000"/>
                  <a:pt x="594037" y="1769115"/>
                  <a:pt x="594037" y="1619995"/>
                </a:cubicBezTo>
                <a:lnTo>
                  <a:pt x="594037" y="540005"/>
                </a:lnTo>
                <a:cubicBezTo>
                  <a:pt x="594037" y="390885"/>
                  <a:pt x="714922" y="270000"/>
                  <a:pt x="864042" y="270000"/>
                </a:cubicBezTo>
                <a:close/>
                <a:moveTo>
                  <a:pt x="804042" y="180000"/>
                </a:moveTo>
                <a:cubicBezTo>
                  <a:pt x="638353" y="180000"/>
                  <a:pt x="504036" y="314317"/>
                  <a:pt x="504036" y="480006"/>
                </a:cubicBezTo>
                <a:lnTo>
                  <a:pt x="504036" y="1679994"/>
                </a:lnTo>
                <a:cubicBezTo>
                  <a:pt x="504036" y="1845683"/>
                  <a:pt x="638353" y="1980000"/>
                  <a:pt x="804042" y="1980000"/>
                </a:cubicBezTo>
                <a:lnTo>
                  <a:pt x="3027043" y="1980000"/>
                </a:lnTo>
                <a:cubicBezTo>
                  <a:pt x="3192732" y="1980000"/>
                  <a:pt x="3327049" y="1845683"/>
                  <a:pt x="3327049" y="1679994"/>
                </a:cubicBezTo>
                <a:lnTo>
                  <a:pt x="3327049" y="480006"/>
                </a:lnTo>
                <a:cubicBezTo>
                  <a:pt x="3327049" y="314317"/>
                  <a:pt x="3192732" y="180000"/>
                  <a:pt x="3027043" y="180000"/>
                </a:cubicBezTo>
                <a:close/>
                <a:moveTo>
                  <a:pt x="684043" y="0"/>
                </a:moveTo>
                <a:lnTo>
                  <a:pt x="3190330" y="0"/>
                </a:lnTo>
                <a:cubicBezTo>
                  <a:pt x="3389156" y="0"/>
                  <a:pt x="3550337" y="161181"/>
                  <a:pt x="3550337" y="360007"/>
                </a:cubicBezTo>
                <a:lnTo>
                  <a:pt x="3550337" y="1799993"/>
                </a:lnTo>
                <a:cubicBezTo>
                  <a:pt x="3550337" y="1998819"/>
                  <a:pt x="3389156" y="2160000"/>
                  <a:pt x="3190330" y="2160000"/>
                </a:cubicBezTo>
                <a:lnTo>
                  <a:pt x="684043" y="2160000"/>
                </a:lnTo>
                <a:cubicBezTo>
                  <a:pt x="485217" y="2160000"/>
                  <a:pt x="324036" y="1998819"/>
                  <a:pt x="324036" y="1799993"/>
                </a:cubicBezTo>
                <a:lnTo>
                  <a:pt x="324036" y="360007"/>
                </a:lnTo>
                <a:cubicBezTo>
                  <a:pt x="324036" y="161181"/>
                  <a:pt x="485217" y="0"/>
                  <a:pt x="6840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CC80081-F54F-4257-8EC4-9A347E31D281}"/>
              </a:ext>
            </a:extLst>
          </p:cNvPr>
          <p:cNvGrpSpPr/>
          <p:nvPr/>
        </p:nvGrpSpPr>
        <p:grpSpPr>
          <a:xfrm>
            <a:off x="5537792" y="4093086"/>
            <a:ext cx="1093501" cy="1741554"/>
            <a:chOff x="6867874" y="3721883"/>
            <a:chExt cx="1093501" cy="1741553"/>
          </a:xfrm>
        </p:grpSpPr>
        <p:sp>
          <p:nvSpPr>
            <p:cNvPr id="30" name="Oval 7">
              <a:extLst>
                <a:ext uri="{FF2B5EF4-FFF2-40B4-BE49-F238E27FC236}">
                  <a16:creationId xmlns:a16="http://schemas.microsoft.com/office/drawing/2014/main" id="{F2881B5A-EAF2-4A1A-B8E7-FE51D27D3D49}"/>
                </a:ext>
              </a:extLst>
            </p:cNvPr>
            <p:cNvSpPr/>
            <p:nvPr/>
          </p:nvSpPr>
          <p:spPr>
            <a:xfrm>
              <a:off x="6867874" y="3721883"/>
              <a:ext cx="1093501" cy="1741553"/>
            </a:xfrm>
            <a:custGeom>
              <a:avLst/>
              <a:gdLst/>
              <a:ahLst/>
              <a:cxnLst/>
              <a:rect l="l" t="t" r="r" b="b"/>
              <a:pathLst>
                <a:path w="1093501" h="1741553">
                  <a:moveTo>
                    <a:pt x="422037" y="0"/>
                  </a:moveTo>
                  <a:lnTo>
                    <a:pt x="422037" y="630979"/>
                  </a:lnTo>
                  <a:cubicBezTo>
                    <a:pt x="422037" y="680563"/>
                    <a:pt x="455258" y="722388"/>
                    <a:pt x="500795" y="734926"/>
                  </a:cubicBezTo>
                  <a:lnTo>
                    <a:pt x="500795" y="955639"/>
                  </a:lnTo>
                  <a:cubicBezTo>
                    <a:pt x="500795" y="982077"/>
                    <a:pt x="522227" y="1003509"/>
                    <a:pt x="548664" y="1003509"/>
                  </a:cubicBezTo>
                  <a:cubicBezTo>
                    <a:pt x="575102" y="1003509"/>
                    <a:pt x="596533" y="982077"/>
                    <a:pt x="596533" y="955639"/>
                  </a:cubicBezTo>
                  <a:lnTo>
                    <a:pt x="596533" y="735077"/>
                  </a:lnTo>
                  <a:cubicBezTo>
                    <a:pt x="642317" y="722690"/>
                    <a:pt x="675778" y="680742"/>
                    <a:pt x="675778" y="630979"/>
                  </a:cubicBezTo>
                  <a:lnTo>
                    <a:pt x="675778" y="658"/>
                  </a:lnTo>
                  <a:cubicBezTo>
                    <a:pt x="911634" y="31647"/>
                    <a:pt x="1093500" y="233580"/>
                    <a:pt x="1093500" y="477990"/>
                  </a:cubicBezTo>
                  <a:lnTo>
                    <a:pt x="1093500" y="780133"/>
                  </a:lnTo>
                  <a:lnTo>
                    <a:pt x="1093501" y="780133"/>
                  </a:lnTo>
                  <a:lnTo>
                    <a:pt x="1093501" y="1260843"/>
                  </a:lnTo>
                  <a:cubicBezTo>
                    <a:pt x="1093501" y="1526332"/>
                    <a:pt x="878279" y="1741553"/>
                    <a:pt x="612791" y="1741553"/>
                  </a:cubicBezTo>
                  <a:lnTo>
                    <a:pt x="480710" y="1741553"/>
                  </a:lnTo>
                  <a:cubicBezTo>
                    <a:pt x="215222" y="1741553"/>
                    <a:pt x="1" y="1526332"/>
                    <a:pt x="1" y="1260843"/>
                  </a:cubicBezTo>
                  <a:lnTo>
                    <a:pt x="1" y="787709"/>
                  </a:lnTo>
                  <a:lnTo>
                    <a:pt x="0" y="787709"/>
                  </a:lnTo>
                  <a:lnTo>
                    <a:pt x="0" y="477990"/>
                  </a:lnTo>
                  <a:cubicBezTo>
                    <a:pt x="0" y="232085"/>
                    <a:pt x="184097" y="29180"/>
                    <a:pt x="4220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31" name="Rounded Rectangle 108">
              <a:extLst>
                <a:ext uri="{FF2B5EF4-FFF2-40B4-BE49-F238E27FC236}">
                  <a16:creationId xmlns:a16="http://schemas.microsoft.com/office/drawing/2014/main" id="{D03B28EC-8832-4AD8-8BF6-3F76A54F9035}"/>
                </a:ext>
              </a:extLst>
            </p:cNvPr>
            <p:cNvSpPr/>
            <p:nvPr/>
          </p:nvSpPr>
          <p:spPr>
            <a:xfrm>
              <a:off x="7309131" y="3809649"/>
              <a:ext cx="210986" cy="4572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32" name="Freeform 62">
            <a:extLst>
              <a:ext uri="{FF2B5EF4-FFF2-40B4-BE49-F238E27FC236}">
                <a16:creationId xmlns:a16="http://schemas.microsoft.com/office/drawing/2014/main" id="{6FA32B06-9FCF-4126-B848-7C82CE1A208B}"/>
              </a:ext>
            </a:extLst>
          </p:cNvPr>
          <p:cNvSpPr/>
          <p:nvPr/>
        </p:nvSpPr>
        <p:spPr>
          <a:xfrm>
            <a:off x="5329341" y="4479873"/>
            <a:ext cx="1701248" cy="2127387"/>
          </a:xfrm>
          <a:custGeom>
            <a:avLst/>
            <a:gdLst>
              <a:gd name="connsiteX0" fmla="*/ 0 w 1404518"/>
              <a:gd name="connsiteY0" fmla="*/ 1053388 h 2070201"/>
              <a:gd name="connsiteX1" fmla="*/ 124358 w 1404518"/>
              <a:gd name="connsiteY1" fmla="*/ 1382572 h 2070201"/>
              <a:gd name="connsiteX2" fmla="*/ 292608 w 1404518"/>
              <a:gd name="connsiteY2" fmla="*/ 1675180 h 2070201"/>
              <a:gd name="connsiteX3" fmla="*/ 687628 w 1404518"/>
              <a:gd name="connsiteY3" fmla="*/ 2070201 h 2070201"/>
              <a:gd name="connsiteX4" fmla="*/ 1302105 w 1404518"/>
              <a:gd name="connsiteY4" fmla="*/ 2018995 h 2070201"/>
              <a:gd name="connsiteX5" fmla="*/ 1404518 w 1404518"/>
              <a:gd name="connsiteY5" fmla="*/ 1155801 h 2070201"/>
              <a:gd name="connsiteX6" fmla="*/ 1221638 w 1404518"/>
              <a:gd name="connsiteY6" fmla="*/ 768096 h 2070201"/>
              <a:gd name="connsiteX7" fmla="*/ 1177747 w 1404518"/>
              <a:gd name="connsiteY7" fmla="*/ 965606 h 2070201"/>
              <a:gd name="connsiteX8" fmla="*/ 1024128 w 1404518"/>
              <a:gd name="connsiteY8" fmla="*/ 694944 h 2070201"/>
              <a:gd name="connsiteX9" fmla="*/ 921715 w 1404518"/>
              <a:gd name="connsiteY9" fmla="*/ 929030 h 2070201"/>
              <a:gd name="connsiteX10" fmla="*/ 877824 w 1404518"/>
              <a:gd name="connsiteY10" fmla="*/ 629107 h 2070201"/>
              <a:gd name="connsiteX11" fmla="*/ 709574 w 1404518"/>
              <a:gd name="connsiteY11" fmla="*/ 936345 h 2070201"/>
              <a:gd name="connsiteX12" fmla="*/ 526694 w 1404518"/>
              <a:gd name="connsiteY12" fmla="*/ 0 h 2070201"/>
              <a:gd name="connsiteX13" fmla="*/ 468172 w 1404518"/>
              <a:gd name="connsiteY13" fmla="*/ 1338681 h 2070201"/>
              <a:gd name="connsiteX14" fmla="*/ 321868 w 1404518"/>
              <a:gd name="connsiteY14" fmla="*/ 1287475 h 2070201"/>
              <a:gd name="connsiteX15" fmla="*/ 0 w 1404518"/>
              <a:gd name="connsiteY15" fmla="*/ 1053388 h 2070201"/>
              <a:gd name="connsiteX0" fmla="*/ 0 w 1404518"/>
              <a:gd name="connsiteY0" fmla="*/ 1053388 h 2070201"/>
              <a:gd name="connsiteX1" fmla="*/ 124358 w 1404518"/>
              <a:gd name="connsiteY1" fmla="*/ 1382572 h 2070201"/>
              <a:gd name="connsiteX2" fmla="*/ 292608 w 1404518"/>
              <a:gd name="connsiteY2" fmla="*/ 1675180 h 2070201"/>
              <a:gd name="connsiteX3" fmla="*/ 687628 w 1404518"/>
              <a:gd name="connsiteY3" fmla="*/ 2070201 h 2070201"/>
              <a:gd name="connsiteX4" fmla="*/ 1302105 w 1404518"/>
              <a:gd name="connsiteY4" fmla="*/ 2018995 h 2070201"/>
              <a:gd name="connsiteX5" fmla="*/ 1404518 w 1404518"/>
              <a:gd name="connsiteY5" fmla="*/ 1155801 h 2070201"/>
              <a:gd name="connsiteX6" fmla="*/ 1221638 w 1404518"/>
              <a:gd name="connsiteY6" fmla="*/ 768096 h 2070201"/>
              <a:gd name="connsiteX7" fmla="*/ 1177747 w 1404518"/>
              <a:gd name="connsiteY7" fmla="*/ 965606 h 2070201"/>
              <a:gd name="connsiteX8" fmla="*/ 1024128 w 1404518"/>
              <a:gd name="connsiteY8" fmla="*/ 694944 h 2070201"/>
              <a:gd name="connsiteX9" fmla="*/ 921715 w 1404518"/>
              <a:gd name="connsiteY9" fmla="*/ 929030 h 2070201"/>
              <a:gd name="connsiteX10" fmla="*/ 877824 w 1404518"/>
              <a:gd name="connsiteY10" fmla="*/ 629107 h 2070201"/>
              <a:gd name="connsiteX11" fmla="*/ 709574 w 1404518"/>
              <a:gd name="connsiteY11" fmla="*/ 936345 h 2070201"/>
              <a:gd name="connsiteX12" fmla="*/ 526694 w 1404518"/>
              <a:gd name="connsiteY12" fmla="*/ 0 h 2070201"/>
              <a:gd name="connsiteX13" fmla="*/ 468172 w 1404518"/>
              <a:gd name="connsiteY13" fmla="*/ 1338681 h 2070201"/>
              <a:gd name="connsiteX14" fmla="*/ 321868 w 1404518"/>
              <a:gd name="connsiteY14" fmla="*/ 1287475 h 2070201"/>
              <a:gd name="connsiteX15" fmla="*/ 0 w 1404518"/>
              <a:gd name="connsiteY15" fmla="*/ 1053388 h 2070201"/>
              <a:gd name="connsiteX0" fmla="*/ 0 w 1404518"/>
              <a:gd name="connsiteY0" fmla="*/ 1053388 h 2070201"/>
              <a:gd name="connsiteX1" fmla="*/ 124358 w 1404518"/>
              <a:gd name="connsiteY1" fmla="*/ 1382572 h 2070201"/>
              <a:gd name="connsiteX2" fmla="*/ 292608 w 1404518"/>
              <a:gd name="connsiteY2" fmla="*/ 1741017 h 2070201"/>
              <a:gd name="connsiteX3" fmla="*/ 687628 w 1404518"/>
              <a:gd name="connsiteY3" fmla="*/ 2070201 h 2070201"/>
              <a:gd name="connsiteX4" fmla="*/ 1302105 w 1404518"/>
              <a:gd name="connsiteY4" fmla="*/ 2018995 h 2070201"/>
              <a:gd name="connsiteX5" fmla="*/ 1404518 w 1404518"/>
              <a:gd name="connsiteY5" fmla="*/ 1155801 h 2070201"/>
              <a:gd name="connsiteX6" fmla="*/ 1221638 w 1404518"/>
              <a:gd name="connsiteY6" fmla="*/ 768096 h 2070201"/>
              <a:gd name="connsiteX7" fmla="*/ 1177747 w 1404518"/>
              <a:gd name="connsiteY7" fmla="*/ 965606 h 2070201"/>
              <a:gd name="connsiteX8" fmla="*/ 1024128 w 1404518"/>
              <a:gd name="connsiteY8" fmla="*/ 694944 h 2070201"/>
              <a:gd name="connsiteX9" fmla="*/ 921715 w 1404518"/>
              <a:gd name="connsiteY9" fmla="*/ 929030 h 2070201"/>
              <a:gd name="connsiteX10" fmla="*/ 877824 w 1404518"/>
              <a:gd name="connsiteY10" fmla="*/ 629107 h 2070201"/>
              <a:gd name="connsiteX11" fmla="*/ 709574 w 1404518"/>
              <a:gd name="connsiteY11" fmla="*/ 936345 h 2070201"/>
              <a:gd name="connsiteX12" fmla="*/ 526694 w 1404518"/>
              <a:gd name="connsiteY12" fmla="*/ 0 h 2070201"/>
              <a:gd name="connsiteX13" fmla="*/ 468172 w 1404518"/>
              <a:gd name="connsiteY13" fmla="*/ 1338681 h 2070201"/>
              <a:gd name="connsiteX14" fmla="*/ 321868 w 1404518"/>
              <a:gd name="connsiteY14" fmla="*/ 1287475 h 2070201"/>
              <a:gd name="connsiteX15" fmla="*/ 0 w 1404518"/>
              <a:gd name="connsiteY15" fmla="*/ 1053388 h 2070201"/>
              <a:gd name="connsiteX0" fmla="*/ 0 w 1404518"/>
              <a:gd name="connsiteY0" fmla="*/ 1053388 h 2070201"/>
              <a:gd name="connsiteX1" fmla="*/ 124358 w 1404518"/>
              <a:gd name="connsiteY1" fmla="*/ 1382572 h 2070201"/>
              <a:gd name="connsiteX2" fmla="*/ 292608 w 1404518"/>
              <a:gd name="connsiteY2" fmla="*/ 1741017 h 2070201"/>
              <a:gd name="connsiteX3" fmla="*/ 687628 w 1404518"/>
              <a:gd name="connsiteY3" fmla="*/ 2070201 h 2070201"/>
              <a:gd name="connsiteX4" fmla="*/ 1302105 w 1404518"/>
              <a:gd name="connsiteY4" fmla="*/ 2018995 h 2070201"/>
              <a:gd name="connsiteX5" fmla="*/ 1404518 w 1404518"/>
              <a:gd name="connsiteY5" fmla="*/ 1155801 h 2070201"/>
              <a:gd name="connsiteX6" fmla="*/ 1221638 w 1404518"/>
              <a:gd name="connsiteY6" fmla="*/ 768096 h 2070201"/>
              <a:gd name="connsiteX7" fmla="*/ 1177747 w 1404518"/>
              <a:gd name="connsiteY7" fmla="*/ 965606 h 2070201"/>
              <a:gd name="connsiteX8" fmla="*/ 1024128 w 1404518"/>
              <a:gd name="connsiteY8" fmla="*/ 694944 h 2070201"/>
              <a:gd name="connsiteX9" fmla="*/ 921715 w 1404518"/>
              <a:gd name="connsiteY9" fmla="*/ 929030 h 2070201"/>
              <a:gd name="connsiteX10" fmla="*/ 877824 w 1404518"/>
              <a:gd name="connsiteY10" fmla="*/ 629107 h 2070201"/>
              <a:gd name="connsiteX11" fmla="*/ 709574 w 1404518"/>
              <a:gd name="connsiteY11" fmla="*/ 936345 h 2070201"/>
              <a:gd name="connsiteX12" fmla="*/ 526694 w 1404518"/>
              <a:gd name="connsiteY12" fmla="*/ 0 h 2070201"/>
              <a:gd name="connsiteX13" fmla="*/ 468172 w 1404518"/>
              <a:gd name="connsiteY13" fmla="*/ 1338681 h 2070201"/>
              <a:gd name="connsiteX14" fmla="*/ 321868 w 1404518"/>
              <a:gd name="connsiteY14" fmla="*/ 1287475 h 2070201"/>
              <a:gd name="connsiteX15" fmla="*/ 0 w 1404518"/>
              <a:gd name="connsiteY15" fmla="*/ 1053388 h 2070201"/>
              <a:gd name="connsiteX0" fmla="*/ 0 w 1404518"/>
              <a:gd name="connsiteY0" fmla="*/ 1053388 h 2070201"/>
              <a:gd name="connsiteX1" fmla="*/ 124358 w 1404518"/>
              <a:gd name="connsiteY1" fmla="*/ 1382572 h 2070201"/>
              <a:gd name="connsiteX2" fmla="*/ 292608 w 1404518"/>
              <a:gd name="connsiteY2" fmla="*/ 1741017 h 2070201"/>
              <a:gd name="connsiteX3" fmla="*/ 687628 w 1404518"/>
              <a:gd name="connsiteY3" fmla="*/ 2070201 h 2070201"/>
              <a:gd name="connsiteX4" fmla="*/ 1302105 w 1404518"/>
              <a:gd name="connsiteY4" fmla="*/ 2018995 h 2070201"/>
              <a:gd name="connsiteX5" fmla="*/ 1404518 w 1404518"/>
              <a:gd name="connsiteY5" fmla="*/ 1155801 h 2070201"/>
              <a:gd name="connsiteX6" fmla="*/ 1221638 w 1404518"/>
              <a:gd name="connsiteY6" fmla="*/ 768096 h 2070201"/>
              <a:gd name="connsiteX7" fmla="*/ 1177747 w 1404518"/>
              <a:gd name="connsiteY7" fmla="*/ 965606 h 2070201"/>
              <a:gd name="connsiteX8" fmla="*/ 1024128 w 1404518"/>
              <a:gd name="connsiteY8" fmla="*/ 694944 h 2070201"/>
              <a:gd name="connsiteX9" fmla="*/ 921715 w 1404518"/>
              <a:gd name="connsiteY9" fmla="*/ 929030 h 2070201"/>
              <a:gd name="connsiteX10" fmla="*/ 877824 w 1404518"/>
              <a:gd name="connsiteY10" fmla="*/ 629107 h 2070201"/>
              <a:gd name="connsiteX11" fmla="*/ 709574 w 1404518"/>
              <a:gd name="connsiteY11" fmla="*/ 936345 h 2070201"/>
              <a:gd name="connsiteX12" fmla="*/ 526694 w 1404518"/>
              <a:gd name="connsiteY12" fmla="*/ 0 h 2070201"/>
              <a:gd name="connsiteX13" fmla="*/ 468172 w 1404518"/>
              <a:gd name="connsiteY13" fmla="*/ 1338681 h 2070201"/>
              <a:gd name="connsiteX14" fmla="*/ 321868 w 1404518"/>
              <a:gd name="connsiteY14" fmla="*/ 1287475 h 2070201"/>
              <a:gd name="connsiteX15" fmla="*/ 0 w 1404518"/>
              <a:gd name="connsiteY15" fmla="*/ 1053388 h 2070201"/>
              <a:gd name="connsiteX0" fmla="*/ 0 w 1404518"/>
              <a:gd name="connsiteY0" fmla="*/ 1053388 h 2070201"/>
              <a:gd name="connsiteX1" fmla="*/ 124358 w 1404518"/>
              <a:gd name="connsiteY1" fmla="*/ 1382572 h 2070201"/>
              <a:gd name="connsiteX2" fmla="*/ 292608 w 1404518"/>
              <a:gd name="connsiteY2" fmla="*/ 1741017 h 2070201"/>
              <a:gd name="connsiteX3" fmla="*/ 687628 w 1404518"/>
              <a:gd name="connsiteY3" fmla="*/ 2070201 h 2070201"/>
              <a:gd name="connsiteX4" fmla="*/ 1331366 w 1404518"/>
              <a:gd name="connsiteY4" fmla="*/ 2055571 h 2070201"/>
              <a:gd name="connsiteX5" fmla="*/ 1404518 w 1404518"/>
              <a:gd name="connsiteY5" fmla="*/ 1155801 h 2070201"/>
              <a:gd name="connsiteX6" fmla="*/ 1221638 w 1404518"/>
              <a:gd name="connsiteY6" fmla="*/ 768096 h 2070201"/>
              <a:gd name="connsiteX7" fmla="*/ 1177747 w 1404518"/>
              <a:gd name="connsiteY7" fmla="*/ 965606 h 2070201"/>
              <a:gd name="connsiteX8" fmla="*/ 1024128 w 1404518"/>
              <a:gd name="connsiteY8" fmla="*/ 694944 h 2070201"/>
              <a:gd name="connsiteX9" fmla="*/ 921715 w 1404518"/>
              <a:gd name="connsiteY9" fmla="*/ 929030 h 2070201"/>
              <a:gd name="connsiteX10" fmla="*/ 877824 w 1404518"/>
              <a:gd name="connsiteY10" fmla="*/ 629107 h 2070201"/>
              <a:gd name="connsiteX11" fmla="*/ 709574 w 1404518"/>
              <a:gd name="connsiteY11" fmla="*/ 936345 h 2070201"/>
              <a:gd name="connsiteX12" fmla="*/ 526694 w 1404518"/>
              <a:gd name="connsiteY12" fmla="*/ 0 h 2070201"/>
              <a:gd name="connsiteX13" fmla="*/ 468172 w 1404518"/>
              <a:gd name="connsiteY13" fmla="*/ 1338681 h 2070201"/>
              <a:gd name="connsiteX14" fmla="*/ 321868 w 1404518"/>
              <a:gd name="connsiteY14" fmla="*/ 1287475 h 2070201"/>
              <a:gd name="connsiteX15" fmla="*/ 0 w 1404518"/>
              <a:gd name="connsiteY15" fmla="*/ 1053388 h 2070201"/>
              <a:gd name="connsiteX0" fmla="*/ 0 w 1404518"/>
              <a:gd name="connsiteY0" fmla="*/ 1053388 h 2070201"/>
              <a:gd name="connsiteX1" fmla="*/ 124358 w 1404518"/>
              <a:gd name="connsiteY1" fmla="*/ 1382572 h 2070201"/>
              <a:gd name="connsiteX2" fmla="*/ 292608 w 1404518"/>
              <a:gd name="connsiteY2" fmla="*/ 1741017 h 2070201"/>
              <a:gd name="connsiteX3" fmla="*/ 687628 w 1404518"/>
              <a:gd name="connsiteY3" fmla="*/ 2070201 h 2070201"/>
              <a:gd name="connsiteX4" fmla="*/ 1294790 w 1404518"/>
              <a:gd name="connsiteY4" fmla="*/ 2055571 h 2070201"/>
              <a:gd name="connsiteX5" fmla="*/ 1404518 w 1404518"/>
              <a:gd name="connsiteY5" fmla="*/ 1155801 h 2070201"/>
              <a:gd name="connsiteX6" fmla="*/ 1221638 w 1404518"/>
              <a:gd name="connsiteY6" fmla="*/ 768096 h 2070201"/>
              <a:gd name="connsiteX7" fmla="*/ 1177747 w 1404518"/>
              <a:gd name="connsiteY7" fmla="*/ 965606 h 2070201"/>
              <a:gd name="connsiteX8" fmla="*/ 1024128 w 1404518"/>
              <a:gd name="connsiteY8" fmla="*/ 694944 h 2070201"/>
              <a:gd name="connsiteX9" fmla="*/ 921715 w 1404518"/>
              <a:gd name="connsiteY9" fmla="*/ 929030 h 2070201"/>
              <a:gd name="connsiteX10" fmla="*/ 877824 w 1404518"/>
              <a:gd name="connsiteY10" fmla="*/ 629107 h 2070201"/>
              <a:gd name="connsiteX11" fmla="*/ 709574 w 1404518"/>
              <a:gd name="connsiteY11" fmla="*/ 936345 h 2070201"/>
              <a:gd name="connsiteX12" fmla="*/ 526694 w 1404518"/>
              <a:gd name="connsiteY12" fmla="*/ 0 h 2070201"/>
              <a:gd name="connsiteX13" fmla="*/ 468172 w 1404518"/>
              <a:gd name="connsiteY13" fmla="*/ 1338681 h 2070201"/>
              <a:gd name="connsiteX14" fmla="*/ 321868 w 1404518"/>
              <a:gd name="connsiteY14" fmla="*/ 1287475 h 2070201"/>
              <a:gd name="connsiteX15" fmla="*/ 0 w 1404518"/>
              <a:gd name="connsiteY15" fmla="*/ 1053388 h 2070201"/>
              <a:gd name="connsiteX0" fmla="*/ 0 w 1404518"/>
              <a:gd name="connsiteY0" fmla="*/ 1053388 h 2070201"/>
              <a:gd name="connsiteX1" fmla="*/ 124358 w 1404518"/>
              <a:gd name="connsiteY1" fmla="*/ 1382572 h 2070201"/>
              <a:gd name="connsiteX2" fmla="*/ 292608 w 1404518"/>
              <a:gd name="connsiteY2" fmla="*/ 1741017 h 2070201"/>
              <a:gd name="connsiteX3" fmla="*/ 687628 w 1404518"/>
              <a:gd name="connsiteY3" fmla="*/ 2070201 h 2070201"/>
              <a:gd name="connsiteX4" fmla="*/ 1294790 w 1404518"/>
              <a:gd name="connsiteY4" fmla="*/ 2055571 h 2070201"/>
              <a:gd name="connsiteX5" fmla="*/ 1404518 w 1404518"/>
              <a:gd name="connsiteY5" fmla="*/ 1155801 h 2070201"/>
              <a:gd name="connsiteX6" fmla="*/ 1221638 w 1404518"/>
              <a:gd name="connsiteY6" fmla="*/ 768096 h 2070201"/>
              <a:gd name="connsiteX7" fmla="*/ 1177747 w 1404518"/>
              <a:gd name="connsiteY7" fmla="*/ 965606 h 2070201"/>
              <a:gd name="connsiteX8" fmla="*/ 1024128 w 1404518"/>
              <a:gd name="connsiteY8" fmla="*/ 694944 h 2070201"/>
              <a:gd name="connsiteX9" fmla="*/ 921715 w 1404518"/>
              <a:gd name="connsiteY9" fmla="*/ 929030 h 2070201"/>
              <a:gd name="connsiteX10" fmla="*/ 877824 w 1404518"/>
              <a:gd name="connsiteY10" fmla="*/ 629107 h 2070201"/>
              <a:gd name="connsiteX11" fmla="*/ 709574 w 1404518"/>
              <a:gd name="connsiteY11" fmla="*/ 936345 h 2070201"/>
              <a:gd name="connsiteX12" fmla="*/ 526694 w 1404518"/>
              <a:gd name="connsiteY12" fmla="*/ 0 h 2070201"/>
              <a:gd name="connsiteX13" fmla="*/ 468172 w 1404518"/>
              <a:gd name="connsiteY13" fmla="*/ 1338681 h 2070201"/>
              <a:gd name="connsiteX14" fmla="*/ 321868 w 1404518"/>
              <a:gd name="connsiteY14" fmla="*/ 1287475 h 2070201"/>
              <a:gd name="connsiteX15" fmla="*/ 0 w 1404518"/>
              <a:gd name="connsiteY15" fmla="*/ 1053388 h 2070201"/>
              <a:gd name="connsiteX0" fmla="*/ 0 w 1413093"/>
              <a:gd name="connsiteY0" fmla="*/ 1053388 h 2070201"/>
              <a:gd name="connsiteX1" fmla="*/ 124358 w 1413093"/>
              <a:gd name="connsiteY1" fmla="*/ 1382572 h 2070201"/>
              <a:gd name="connsiteX2" fmla="*/ 292608 w 1413093"/>
              <a:gd name="connsiteY2" fmla="*/ 1741017 h 2070201"/>
              <a:gd name="connsiteX3" fmla="*/ 687628 w 1413093"/>
              <a:gd name="connsiteY3" fmla="*/ 2070201 h 2070201"/>
              <a:gd name="connsiteX4" fmla="*/ 1294790 w 1413093"/>
              <a:gd name="connsiteY4" fmla="*/ 2055571 h 2070201"/>
              <a:gd name="connsiteX5" fmla="*/ 1404518 w 1413093"/>
              <a:gd name="connsiteY5" fmla="*/ 1155801 h 2070201"/>
              <a:gd name="connsiteX6" fmla="*/ 1221638 w 1413093"/>
              <a:gd name="connsiteY6" fmla="*/ 768096 h 2070201"/>
              <a:gd name="connsiteX7" fmla="*/ 1177747 w 1413093"/>
              <a:gd name="connsiteY7" fmla="*/ 965606 h 2070201"/>
              <a:gd name="connsiteX8" fmla="*/ 1024128 w 1413093"/>
              <a:gd name="connsiteY8" fmla="*/ 694944 h 2070201"/>
              <a:gd name="connsiteX9" fmla="*/ 921715 w 1413093"/>
              <a:gd name="connsiteY9" fmla="*/ 929030 h 2070201"/>
              <a:gd name="connsiteX10" fmla="*/ 877824 w 1413093"/>
              <a:gd name="connsiteY10" fmla="*/ 629107 h 2070201"/>
              <a:gd name="connsiteX11" fmla="*/ 709574 w 1413093"/>
              <a:gd name="connsiteY11" fmla="*/ 936345 h 2070201"/>
              <a:gd name="connsiteX12" fmla="*/ 526694 w 1413093"/>
              <a:gd name="connsiteY12" fmla="*/ 0 h 2070201"/>
              <a:gd name="connsiteX13" fmla="*/ 468172 w 1413093"/>
              <a:gd name="connsiteY13" fmla="*/ 1338681 h 2070201"/>
              <a:gd name="connsiteX14" fmla="*/ 321868 w 1413093"/>
              <a:gd name="connsiteY14" fmla="*/ 1287475 h 2070201"/>
              <a:gd name="connsiteX15" fmla="*/ 0 w 1413093"/>
              <a:gd name="connsiteY15" fmla="*/ 1053388 h 2070201"/>
              <a:gd name="connsiteX0" fmla="*/ 0 w 1413093"/>
              <a:gd name="connsiteY0" fmla="*/ 1053388 h 2070201"/>
              <a:gd name="connsiteX1" fmla="*/ 124358 w 1413093"/>
              <a:gd name="connsiteY1" fmla="*/ 1382572 h 2070201"/>
              <a:gd name="connsiteX2" fmla="*/ 292608 w 1413093"/>
              <a:gd name="connsiteY2" fmla="*/ 1741017 h 2070201"/>
              <a:gd name="connsiteX3" fmla="*/ 687628 w 1413093"/>
              <a:gd name="connsiteY3" fmla="*/ 2070201 h 2070201"/>
              <a:gd name="connsiteX4" fmla="*/ 1294790 w 1413093"/>
              <a:gd name="connsiteY4" fmla="*/ 2055571 h 2070201"/>
              <a:gd name="connsiteX5" fmla="*/ 1404518 w 1413093"/>
              <a:gd name="connsiteY5" fmla="*/ 1155801 h 2070201"/>
              <a:gd name="connsiteX6" fmla="*/ 1221638 w 1413093"/>
              <a:gd name="connsiteY6" fmla="*/ 768096 h 2070201"/>
              <a:gd name="connsiteX7" fmla="*/ 1177747 w 1413093"/>
              <a:gd name="connsiteY7" fmla="*/ 965606 h 2070201"/>
              <a:gd name="connsiteX8" fmla="*/ 1024128 w 1413093"/>
              <a:gd name="connsiteY8" fmla="*/ 694944 h 2070201"/>
              <a:gd name="connsiteX9" fmla="*/ 921715 w 1413093"/>
              <a:gd name="connsiteY9" fmla="*/ 929030 h 2070201"/>
              <a:gd name="connsiteX10" fmla="*/ 877824 w 1413093"/>
              <a:gd name="connsiteY10" fmla="*/ 629107 h 2070201"/>
              <a:gd name="connsiteX11" fmla="*/ 709574 w 1413093"/>
              <a:gd name="connsiteY11" fmla="*/ 936345 h 2070201"/>
              <a:gd name="connsiteX12" fmla="*/ 526694 w 1413093"/>
              <a:gd name="connsiteY12" fmla="*/ 0 h 2070201"/>
              <a:gd name="connsiteX13" fmla="*/ 468172 w 1413093"/>
              <a:gd name="connsiteY13" fmla="*/ 1338681 h 2070201"/>
              <a:gd name="connsiteX14" fmla="*/ 321868 w 1413093"/>
              <a:gd name="connsiteY14" fmla="*/ 1287475 h 2070201"/>
              <a:gd name="connsiteX15" fmla="*/ 0 w 1413093"/>
              <a:gd name="connsiteY15" fmla="*/ 1053388 h 2070201"/>
              <a:gd name="connsiteX0" fmla="*/ 0 w 1404608"/>
              <a:gd name="connsiteY0" fmla="*/ 1053388 h 2070201"/>
              <a:gd name="connsiteX1" fmla="*/ 124358 w 1404608"/>
              <a:gd name="connsiteY1" fmla="*/ 1382572 h 2070201"/>
              <a:gd name="connsiteX2" fmla="*/ 292608 w 1404608"/>
              <a:gd name="connsiteY2" fmla="*/ 1741017 h 2070201"/>
              <a:gd name="connsiteX3" fmla="*/ 687628 w 1404608"/>
              <a:gd name="connsiteY3" fmla="*/ 2070201 h 2070201"/>
              <a:gd name="connsiteX4" fmla="*/ 1294790 w 1404608"/>
              <a:gd name="connsiteY4" fmla="*/ 2055571 h 2070201"/>
              <a:gd name="connsiteX5" fmla="*/ 1404518 w 1404608"/>
              <a:gd name="connsiteY5" fmla="*/ 1155801 h 2070201"/>
              <a:gd name="connsiteX6" fmla="*/ 1221638 w 1404608"/>
              <a:gd name="connsiteY6" fmla="*/ 768096 h 2070201"/>
              <a:gd name="connsiteX7" fmla="*/ 1177747 w 1404608"/>
              <a:gd name="connsiteY7" fmla="*/ 965606 h 2070201"/>
              <a:gd name="connsiteX8" fmla="*/ 1024128 w 1404608"/>
              <a:gd name="connsiteY8" fmla="*/ 694944 h 2070201"/>
              <a:gd name="connsiteX9" fmla="*/ 921715 w 1404608"/>
              <a:gd name="connsiteY9" fmla="*/ 929030 h 2070201"/>
              <a:gd name="connsiteX10" fmla="*/ 877824 w 1404608"/>
              <a:gd name="connsiteY10" fmla="*/ 629107 h 2070201"/>
              <a:gd name="connsiteX11" fmla="*/ 709574 w 1404608"/>
              <a:gd name="connsiteY11" fmla="*/ 936345 h 2070201"/>
              <a:gd name="connsiteX12" fmla="*/ 526694 w 1404608"/>
              <a:gd name="connsiteY12" fmla="*/ 0 h 2070201"/>
              <a:gd name="connsiteX13" fmla="*/ 468172 w 1404608"/>
              <a:gd name="connsiteY13" fmla="*/ 1338681 h 2070201"/>
              <a:gd name="connsiteX14" fmla="*/ 321868 w 1404608"/>
              <a:gd name="connsiteY14" fmla="*/ 1287475 h 2070201"/>
              <a:gd name="connsiteX15" fmla="*/ 0 w 1404608"/>
              <a:gd name="connsiteY15" fmla="*/ 1053388 h 2070201"/>
              <a:gd name="connsiteX0" fmla="*/ 0 w 1404608"/>
              <a:gd name="connsiteY0" fmla="*/ 1053388 h 2070201"/>
              <a:gd name="connsiteX1" fmla="*/ 124358 w 1404608"/>
              <a:gd name="connsiteY1" fmla="*/ 1382572 h 2070201"/>
              <a:gd name="connsiteX2" fmla="*/ 292608 w 1404608"/>
              <a:gd name="connsiteY2" fmla="*/ 1741017 h 2070201"/>
              <a:gd name="connsiteX3" fmla="*/ 687628 w 1404608"/>
              <a:gd name="connsiteY3" fmla="*/ 2070201 h 2070201"/>
              <a:gd name="connsiteX4" fmla="*/ 1294790 w 1404608"/>
              <a:gd name="connsiteY4" fmla="*/ 2055571 h 2070201"/>
              <a:gd name="connsiteX5" fmla="*/ 1404518 w 1404608"/>
              <a:gd name="connsiteY5" fmla="*/ 1155801 h 2070201"/>
              <a:gd name="connsiteX6" fmla="*/ 1221638 w 1404608"/>
              <a:gd name="connsiteY6" fmla="*/ 768096 h 2070201"/>
              <a:gd name="connsiteX7" fmla="*/ 1177747 w 1404608"/>
              <a:gd name="connsiteY7" fmla="*/ 965606 h 2070201"/>
              <a:gd name="connsiteX8" fmla="*/ 1024128 w 1404608"/>
              <a:gd name="connsiteY8" fmla="*/ 694944 h 2070201"/>
              <a:gd name="connsiteX9" fmla="*/ 921715 w 1404608"/>
              <a:gd name="connsiteY9" fmla="*/ 929030 h 2070201"/>
              <a:gd name="connsiteX10" fmla="*/ 877824 w 1404608"/>
              <a:gd name="connsiteY10" fmla="*/ 629107 h 2070201"/>
              <a:gd name="connsiteX11" fmla="*/ 709574 w 1404608"/>
              <a:gd name="connsiteY11" fmla="*/ 936345 h 2070201"/>
              <a:gd name="connsiteX12" fmla="*/ 526694 w 1404608"/>
              <a:gd name="connsiteY12" fmla="*/ 0 h 2070201"/>
              <a:gd name="connsiteX13" fmla="*/ 468172 w 1404608"/>
              <a:gd name="connsiteY13" fmla="*/ 1338681 h 2070201"/>
              <a:gd name="connsiteX14" fmla="*/ 321868 w 1404608"/>
              <a:gd name="connsiteY14" fmla="*/ 1287475 h 2070201"/>
              <a:gd name="connsiteX15" fmla="*/ 0 w 1404608"/>
              <a:gd name="connsiteY15" fmla="*/ 1053388 h 2070201"/>
              <a:gd name="connsiteX0" fmla="*/ 0 w 1404608"/>
              <a:gd name="connsiteY0" fmla="*/ 1053388 h 2070201"/>
              <a:gd name="connsiteX1" fmla="*/ 124358 w 1404608"/>
              <a:gd name="connsiteY1" fmla="*/ 1382572 h 2070201"/>
              <a:gd name="connsiteX2" fmla="*/ 292608 w 1404608"/>
              <a:gd name="connsiteY2" fmla="*/ 1741017 h 2070201"/>
              <a:gd name="connsiteX3" fmla="*/ 687628 w 1404608"/>
              <a:gd name="connsiteY3" fmla="*/ 2070201 h 2070201"/>
              <a:gd name="connsiteX4" fmla="*/ 1294790 w 1404608"/>
              <a:gd name="connsiteY4" fmla="*/ 2055571 h 2070201"/>
              <a:gd name="connsiteX5" fmla="*/ 1404518 w 1404608"/>
              <a:gd name="connsiteY5" fmla="*/ 1155801 h 2070201"/>
              <a:gd name="connsiteX6" fmla="*/ 1221638 w 1404608"/>
              <a:gd name="connsiteY6" fmla="*/ 768096 h 2070201"/>
              <a:gd name="connsiteX7" fmla="*/ 1177747 w 1404608"/>
              <a:gd name="connsiteY7" fmla="*/ 965606 h 2070201"/>
              <a:gd name="connsiteX8" fmla="*/ 1024128 w 1404608"/>
              <a:gd name="connsiteY8" fmla="*/ 694944 h 2070201"/>
              <a:gd name="connsiteX9" fmla="*/ 921715 w 1404608"/>
              <a:gd name="connsiteY9" fmla="*/ 929030 h 2070201"/>
              <a:gd name="connsiteX10" fmla="*/ 877824 w 1404608"/>
              <a:gd name="connsiteY10" fmla="*/ 629107 h 2070201"/>
              <a:gd name="connsiteX11" fmla="*/ 709574 w 1404608"/>
              <a:gd name="connsiteY11" fmla="*/ 936345 h 2070201"/>
              <a:gd name="connsiteX12" fmla="*/ 526694 w 1404608"/>
              <a:gd name="connsiteY12" fmla="*/ 0 h 2070201"/>
              <a:gd name="connsiteX13" fmla="*/ 468172 w 1404608"/>
              <a:gd name="connsiteY13" fmla="*/ 1338681 h 2070201"/>
              <a:gd name="connsiteX14" fmla="*/ 321868 w 1404608"/>
              <a:gd name="connsiteY14" fmla="*/ 1287475 h 2070201"/>
              <a:gd name="connsiteX15" fmla="*/ 0 w 1404608"/>
              <a:gd name="connsiteY15" fmla="*/ 1053388 h 2070201"/>
              <a:gd name="connsiteX0" fmla="*/ 0 w 1404608"/>
              <a:gd name="connsiteY0" fmla="*/ 1053388 h 2070201"/>
              <a:gd name="connsiteX1" fmla="*/ 124358 w 1404608"/>
              <a:gd name="connsiteY1" fmla="*/ 1382572 h 2070201"/>
              <a:gd name="connsiteX2" fmla="*/ 292608 w 1404608"/>
              <a:gd name="connsiteY2" fmla="*/ 1741017 h 2070201"/>
              <a:gd name="connsiteX3" fmla="*/ 687628 w 1404608"/>
              <a:gd name="connsiteY3" fmla="*/ 2070201 h 2070201"/>
              <a:gd name="connsiteX4" fmla="*/ 1294790 w 1404608"/>
              <a:gd name="connsiteY4" fmla="*/ 2055571 h 2070201"/>
              <a:gd name="connsiteX5" fmla="*/ 1404518 w 1404608"/>
              <a:gd name="connsiteY5" fmla="*/ 1155801 h 2070201"/>
              <a:gd name="connsiteX6" fmla="*/ 1221638 w 1404608"/>
              <a:gd name="connsiteY6" fmla="*/ 768096 h 2070201"/>
              <a:gd name="connsiteX7" fmla="*/ 1177747 w 1404608"/>
              <a:gd name="connsiteY7" fmla="*/ 965606 h 2070201"/>
              <a:gd name="connsiteX8" fmla="*/ 1024128 w 1404608"/>
              <a:gd name="connsiteY8" fmla="*/ 694944 h 2070201"/>
              <a:gd name="connsiteX9" fmla="*/ 921715 w 1404608"/>
              <a:gd name="connsiteY9" fmla="*/ 929030 h 2070201"/>
              <a:gd name="connsiteX10" fmla="*/ 877824 w 1404608"/>
              <a:gd name="connsiteY10" fmla="*/ 629107 h 2070201"/>
              <a:gd name="connsiteX11" fmla="*/ 709574 w 1404608"/>
              <a:gd name="connsiteY11" fmla="*/ 936345 h 2070201"/>
              <a:gd name="connsiteX12" fmla="*/ 526694 w 1404608"/>
              <a:gd name="connsiteY12" fmla="*/ 0 h 2070201"/>
              <a:gd name="connsiteX13" fmla="*/ 468172 w 1404608"/>
              <a:gd name="connsiteY13" fmla="*/ 1338681 h 2070201"/>
              <a:gd name="connsiteX14" fmla="*/ 321868 w 1404608"/>
              <a:gd name="connsiteY14" fmla="*/ 1287475 h 2070201"/>
              <a:gd name="connsiteX15" fmla="*/ 0 w 1404608"/>
              <a:gd name="connsiteY15" fmla="*/ 1053388 h 2070201"/>
              <a:gd name="connsiteX0" fmla="*/ 0 w 1404608"/>
              <a:gd name="connsiteY0" fmla="*/ 1053388 h 2070201"/>
              <a:gd name="connsiteX1" fmla="*/ 124358 w 1404608"/>
              <a:gd name="connsiteY1" fmla="*/ 1382572 h 2070201"/>
              <a:gd name="connsiteX2" fmla="*/ 292608 w 1404608"/>
              <a:gd name="connsiteY2" fmla="*/ 1741017 h 2070201"/>
              <a:gd name="connsiteX3" fmla="*/ 687628 w 1404608"/>
              <a:gd name="connsiteY3" fmla="*/ 2070201 h 2070201"/>
              <a:gd name="connsiteX4" fmla="*/ 1294790 w 1404608"/>
              <a:gd name="connsiteY4" fmla="*/ 2055571 h 2070201"/>
              <a:gd name="connsiteX5" fmla="*/ 1404518 w 1404608"/>
              <a:gd name="connsiteY5" fmla="*/ 1155801 h 2070201"/>
              <a:gd name="connsiteX6" fmla="*/ 1221638 w 1404608"/>
              <a:gd name="connsiteY6" fmla="*/ 768096 h 2070201"/>
              <a:gd name="connsiteX7" fmla="*/ 1177747 w 1404608"/>
              <a:gd name="connsiteY7" fmla="*/ 965606 h 2070201"/>
              <a:gd name="connsiteX8" fmla="*/ 980236 w 1404608"/>
              <a:gd name="connsiteY8" fmla="*/ 694944 h 2070201"/>
              <a:gd name="connsiteX9" fmla="*/ 921715 w 1404608"/>
              <a:gd name="connsiteY9" fmla="*/ 929030 h 2070201"/>
              <a:gd name="connsiteX10" fmla="*/ 877824 w 1404608"/>
              <a:gd name="connsiteY10" fmla="*/ 629107 h 2070201"/>
              <a:gd name="connsiteX11" fmla="*/ 709574 w 1404608"/>
              <a:gd name="connsiteY11" fmla="*/ 936345 h 2070201"/>
              <a:gd name="connsiteX12" fmla="*/ 526694 w 1404608"/>
              <a:gd name="connsiteY12" fmla="*/ 0 h 2070201"/>
              <a:gd name="connsiteX13" fmla="*/ 468172 w 1404608"/>
              <a:gd name="connsiteY13" fmla="*/ 1338681 h 2070201"/>
              <a:gd name="connsiteX14" fmla="*/ 321868 w 1404608"/>
              <a:gd name="connsiteY14" fmla="*/ 1287475 h 2070201"/>
              <a:gd name="connsiteX15" fmla="*/ 0 w 1404608"/>
              <a:gd name="connsiteY15" fmla="*/ 1053388 h 2070201"/>
              <a:gd name="connsiteX0" fmla="*/ 0 w 1404608"/>
              <a:gd name="connsiteY0" fmla="*/ 1053388 h 2070201"/>
              <a:gd name="connsiteX1" fmla="*/ 124358 w 1404608"/>
              <a:gd name="connsiteY1" fmla="*/ 1382572 h 2070201"/>
              <a:gd name="connsiteX2" fmla="*/ 292608 w 1404608"/>
              <a:gd name="connsiteY2" fmla="*/ 1741017 h 2070201"/>
              <a:gd name="connsiteX3" fmla="*/ 687628 w 1404608"/>
              <a:gd name="connsiteY3" fmla="*/ 2070201 h 2070201"/>
              <a:gd name="connsiteX4" fmla="*/ 1294790 w 1404608"/>
              <a:gd name="connsiteY4" fmla="*/ 2055571 h 2070201"/>
              <a:gd name="connsiteX5" fmla="*/ 1404518 w 1404608"/>
              <a:gd name="connsiteY5" fmla="*/ 1155801 h 2070201"/>
              <a:gd name="connsiteX6" fmla="*/ 1221638 w 1404608"/>
              <a:gd name="connsiteY6" fmla="*/ 768096 h 2070201"/>
              <a:gd name="connsiteX7" fmla="*/ 1177747 w 1404608"/>
              <a:gd name="connsiteY7" fmla="*/ 965606 h 2070201"/>
              <a:gd name="connsiteX8" fmla="*/ 980236 w 1404608"/>
              <a:gd name="connsiteY8" fmla="*/ 694944 h 2070201"/>
              <a:gd name="connsiteX9" fmla="*/ 921715 w 1404608"/>
              <a:gd name="connsiteY9" fmla="*/ 929030 h 2070201"/>
              <a:gd name="connsiteX10" fmla="*/ 877824 w 1404608"/>
              <a:gd name="connsiteY10" fmla="*/ 629107 h 2070201"/>
              <a:gd name="connsiteX11" fmla="*/ 709574 w 1404608"/>
              <a:gd name="connsiteY11" fmla="*/ 936345 h 2070201"/>
              <a:gd name="connsiteX12" fmla="*/ 526694 w 1404608"/>
              <a:gd name="connsiteY12" fmla="*/ 0 h 2070201"/>
              <a:gd name="connsiteX13" fmla="*/ 468172 w 1404608"/>
              <a:gd name="connsiteY13" fmla="*/ 1338681 h 2070201"/>
              <a:gd name="connsiteX14" fmla="*/ 321868 w 1404608"/>
              <a:gd name="connsiteY14" fmla="*/ 1287475 h 2070201"/>
              <a:gd name="connsiteX15" fmla="*/ 0 w 1404608"/>
              <a:gd name="connsiteY15" fmla="*/ 1053388 h 2070201"/>
              <a:gd name="connsiteX0" fmla="*/ 0 w 1404608"/>
              <a:gd name="connsiteY0" fmla="*/ 1053388 h 2070201"/>
              <a:gd name="connsiteX1" fmla="*/ 124358 w 1404608"/>
              <a:gd name="connsiteY1" fmla="*/ 1382572 h 2070201"/>
              <a:gd name="connsiteX2" fmla="*/ 292608 w 1404608"/>
              <a:gd name="connsiteY2" fmla="*/ 1741017 h 2070201"/>
              <a:gd name="connsiteX3" fmla="*/ 687628 w 1404608"/>
              <a:gd name="connsiteY3" fmla="*/ 2070201 h 2070201"/>
              <a:gd name="connsiteX4" fmla="*/ 1294790 w 1404608"/>
              <a:gd name="connsiteY4" fmla="*/ 2055571 h 2070201"/>
              <a:gd name="connsiteX5" fmla="*/ 1404518 w 1404608"/>
              <a:gd name="connsiteY5" fmla="*/ 1155801 h 2070201"/>
              <a:gd name="connsiteX6" fmla="*/ 1221638 w 1404608"/>
              <a:gd name="connsiteY6" fmla="*/ 768096 h 2070201"/>
              <a:gd name="connsiteX7" fmla="*/ 1177747 w 1404608"/>
              <a:gd name="connsiteY7" fmla="*/ 965606 h 2070201"/>
              <a:gd name="connsiteX8" fmla="*/ 980236 w 1404608"/>
              <a:gd name="connsiteY8" fmla="*/ 694944 h 2070201"/>
              <a:gd name="connsiteX9" fmla="*/ 921715 w 1404608"/>
              <a:gd name="connsiteY9" fmla="*/ 929030 h 2070201"/>
              <a:gd name="connsiteX10" fmla="*/ 790042 w 1404608"/>
              <a:gd name="connsiteY10" fmla="*/ 599846 h 2070201"/>
              <a:gd name="connsiteX11" fmla="*/ 709574 w 1404608"/>
              <a:gd name="connsiteY11" fmla="*/ 936345 h 2070201"/>
              <a:gd name="connsiteX12" fmla="*/ 526694 w 1404608"/>
              <a:gd name="connsiteY12" fmla="*/ 0 h 2070201"/>
              <a:gd name="connsiteX13" fmla="*/ 468172 w 1404608"/>
              <a:gd name="connsiteY13" fmla="*/ 1338681 h 2070201"/>
              <a:gd name="connsiteX14" fmla="*/ 321868 w 1404608"/>
              <a:gd name="connsiteY14" fmla="*/ 1287475 h 2070201"/>
              <a:gd name="connsiteX15" fmla="*/ 0 w 1404608"/>
              <a:gd name="connsiteY15" fmla="*/ 1053388 h 2070201"/>
              <a:gd name="connsiteX0" fmla="*/ 0 w 1404608"/>
              <a:gd name="connsiteY0" fmla="*/ 1053388 h 2070201"/>
              <a:gd name="connsiteX1" fmla="*/ 124358 w 1404608"/>
              <a:gd name="connsiteY1" fmla="*/ 1382572 h 2070201"/>
              <a:gd name="connsiteX2" fmla="*/ 292608 w 1404608"/>
              <a:gd name="connsiteY2" fmla="*/ 1741017 h 2070201"/>
              <a:gd name="connsiteX3" fmla="*/ 687628 w 1404608"/>
              <a:gd name="connsiteY3" fmla="*/ 2070201 h 2070201"/>
              <a:gd name="connsiteX4" fmla="*/ 1294790 w 1404608"/>
              <a:gd name="connsiteY4" fmla="*/ 2055571 h 2070201"/>
              <a:gd name="connsiteX5" fmla="*/ 1404518 w 1404608"/>
              <a:gd name="connsiteY5" fmla="*/ 1155801 h 2070201"/>
              <a:gd name="connsiteX6" fmla="*/ 1221638 w 1404608"/>
              <a:gd name="connsiteY6" fmla="*/ 768096 h 2070201"/>
              <a:gd name="connsiteX7" fmla="*/ 1177747 w 1404608"/>
              <a:gd name="connsiteY7" fmla="*/ 965606 h 2070201"/>
              <a:gd name="connsiteX8" fmla="*/ 980236 w 1404608"/>
              <a:gd name="connsiteY8" fmla="*/ 694944 h 2070201"/>
              <a:gd name="connsiteX9" fmla="*/ 921715 w 1404608"/>
              <a:gd name="connsiteY9" fmla="*/ 929030 h 2070201"/>
              <a:gd name="connsiteX10" fmla="*/ 738836 w 1404608"/>
              <a:gd name="connsiteY10" fmla="*/ 592531 h 2070201"/>
              <a:gd name="connsiteX11" fmla="*/ 709574 w 1404608"/>
              <a:gd name="connsiteY11" fmla="*/ 936345 h 2070201"/>
              <a:gd name="connsiteX12" fmla="*/ 526694 w 1404608"/>
              <a:gd name="connsiteY12" fmla="*/ 0 h 2070201"/>
              <a:gd name="connsiteX13" fmla="*/ 468172 w 1404608"/>
              <a:gd name="connsiteY13" fmla="*/ 1338681 h 2070201"/>
              <a:gd name="connsiteX14" fmla="*/ 321868 w 1404608"/>
              <a:gd name="connsiteY14" fmla="*/ 1287475 h 2070201"/>
              <a:gd name="connsiteX15" fmla="*/ 0 w 1404608"/>
              <a:gd name="connsiteY15" fmla="*/ 1053388 h 2070201"/>
              <a:gd name="connsiteX0" fmla="*/ 0 w 1404608"/>
              <a:gd name="connsiteY0" fmla="*/ 1053388 h 2070201"/>
              <a:gd name="connsiteX1" fmla="*/ 124358 w 1404608"/>
              <a:gd name="connsiteY1" fmla="*/ 1382572 h 2070201"/>
              <a:gd name="connsiteX2" fmla="*/ 292608 w 1404608"/>
              <a:gd name="connsiteY2" fmla="*/ 1741017 h 2070201"/>
              <a:gd name="connsiteX3" fmla="*/ 687628 w 1404608"/>
              <a:gd name="connsiteY3" fmla="*/ 2070201 h 2070201"/>
              <a:gd name="connsiteX4" fmla="*/ 1294790 w 1404608"/>
              <a:gd name="connsiteY4" fmla="*/ 2055571 h 2070201"/>
              <a:gd name="connsiteX5" fmla="*/ 1404518 w 1404608"/>
              <a:gd name="connsiteY5" fmla="*/ 1155801 h 2070201"/>
              <a:gd name="connsiteX6" fmla="*/ 1221638 w 1404608"/>
              <a:gd name="connsiteY6" fmla="*/ 768096 h 2070201"/>
              <a:gd name="connsiteX7" fmla="*/ 1177747 w 1404608"/>
              <a:gd name="connsiteY7" fmla="*/ 965606 h 2070201"/>
              <a:gd name="connsiteX8" fmla="*/ 980236 w 1404608"/>
              <a:gd name="connsiteY8" fmla="*/ 694944 h 2070201"/>
              <a:gd name="connsiteX9" fmla="*/ 921715 w 1404608"/>
              <a:gd name="connsiteY9" fmla="*/ 929030 h 2070201"/>
              <a:gd name="connsiteX10" fmla="*/ 738836 w 1404608"/>
              <a:gd name="connsiteY10" fmla="*/ 592531 h 2070201"/>
              <a:gd name="connsiteX11" fmla="*/ 709574 w 1404608"/>
              <a:gd name="connsiteY11" fmla="*/ 936345 h 2070201"/>
              <a:gd name="connsiteX12" fmla="*/ 526694 w 1404608"/>
              <a:gd name="connsiteY12" fmla="*/ 0 h 2070201"/>
              <a:gd name="connsiteX13" fmla="*/ 468172 w 1404608"/>
              <a:gd name="connsiteY13" fmla="*/ 1338681 h 2070201"/>
              <a:gd name="connsiteX14" fmla="*/ 321868 w 1404608"/>
              <a:gd name="connsiteY14" fmla="*/ 1287475 h 2070201"/>
              <a:gd name="connsiteX15" fmla="*/ 0 w 1404608"/>
              <a:gd name="connsiteY15" fmla="*/ 1053388 h 2070201"/>
              <a:gd name="connsiteX0" fmla="*/ 0 w 1404608"/>
              <a:gd name="connsiteY0" fmla="*/ 1053388 h 2070201"/>
              <a:gd name="connsiteX1" fmla="*/ 124358 w 1404608"/>
              <a:gd name="connsiteY1" fmla="*/ 1382572 h 2070201"/>
              <a:gd name="connsiteX2" fmla="*/ 292608 w 1404608"/>
              <a:gd name="connsiteY2" fmla="*/ 1741017 h 2070201"/>
              <a:gd name="connsiteX3" fmla="*/ 687628 w 1404608"/>
              <a:gd name="connsiteY3" fmla="*/ 2070201 h 2070201"/>
              <a:gd name="connsiteX4" fmla="*/ 1294790 w 1404608"/>
              <a:gd name="connsiteY4" fmla="*/ 2055571 h 2070201"/>
              <a:gd name="connsiteX5" fmla="*/ 1404518 w 1404608"/>
              <a:gd name="connsiteY5" fmla="*/ 1155801 h 2070201"/>
              <a:gd name="connsiteX6" fmla="*/ 1221638 w 1404608"/>
              <a:gd name="connsiteY6" fmla="*/ 768096 h 2070201"/>
              <a:gd name="connsiteX7" fmla="*/ 1177747 w 1404608"/>
              <a:gd name="connsiteY7" fmla="*/ 965606 h 2070201"/>
              <a:gd name="connsiteX8" fmla="*/ 980236 w 1404608"/>
              <a:gd name="connsiteY8" fmla="*/ 694944 h 2070201"/>
              <a:gd name="connsiteX9" fmla="*/ 921715 w 1404608"/>
              <a:gd name="connsiteY9" fmla="*/ 929030 h 2070201"/>
              <a:gd name="connsiteX10" fmla="*/ 738836 w 1404608"/>
              <a:gd name="connsiteY10" fmla="*/ 592531 h 2070201"/>
              <a:gd name="connsiteX11" fmla="*/ 709574 w 1404608"/>
              <a:gd name="connsiteY11" fmla="*/ 936345 h 2070201"/>
              <a:gd name="connsiteX12" fmla="*/ 702259 w 1404608"/>
              <a:gd name="connsiteY12" fmla="*/ 629107 h 2070201"/>
              <a:gd name="connsiteX13" fmla="*/ 526694 w 1404608"/>
              <a:gd name="connsiteY13" fmla="*/ 0 h 2070201"/>
              <a:gd name="connsiteX14" fmla="*/ 468172 w 1404608"/>
              <a:gd name="connsiteY14" fmla="*/ 1338681 h 2070201"/>
              <a:gd name="connsiteX15" fmla="*/ 321868 w 1404608"/>
              <a:gd name="connsiteY15" fmla="*/ 1287475 h 2070201"/>
              <a:gd name="connsiteX16" fmla="*/ 0 w 1404608"/>
              <a:gd name="connsiteY16" fmla="*/ 1053388 h 2070201"/>
              <a:gd name="connsiteX0" fmla="*/ 0 w 1404608"/>
              <a:gd name="connsiteY0" fmla="*/ 1056935 h 2073748"/>
              <a:gd name="connsiteX1" fmla="*/ 124358 w 1404608"/>
              <a:gd name="connsiteY1" fmla="*/ 1386119 h 2073748"/>
              <a:gd name="connsiteX2" fmla="*/ 292608 w 1404608"/>
              <a:gd name="connsiteY2" fmla="*/ 1744564 h 2073748"/>
              <a:gd name="connsiteX3" fmla="*/ 687628 w 1404608"/>
              <a:gd name="connsiteY3" fmla="*/ 2073748 h 2073748"/>
              <a:gd name="connsiteX4" fmla="*/ 1294790 w 1404608"/>
              <a:gd name="connsiteY4" fmla="*/ 2059118 h 2073748"/>
              <a:gd name="connsiteX5" fmla="*/ 1404518 w 1404608"/>
              <a:gd name="connsiteY5" fmla="*/ 1159348 h 2073748"/>
              <a:gd name="connsiteX6" fmla="*/ 1221638 w 1404608"/>
              <a:gd name="connsiteY6" fmla="*/ 771643 h 2073748"/>
              <a:gd name="connsiteX7" fmla="*/ 1177747 w 1404608"/>
              <a:gd name="connsiteY7" fmla="*/ 969153 h 2073748"/>
              <a:gd name="connsiteX8" fmla="*/ 980236 w 1404608"/>
              <a:gd name="connsiteY8" fmla="*/ 698491 h 2073748"/>
              <a:gd name="connsiteX9" fmla="*/ 921715 w 1404608"/>
              <a:gd name="connsiteY9" fmla="*/ 932577 h 2073748"/>
              <a:gd name="connsiteX10" fmla="*/ 738836 w 1404608"/>
              <a:gd name="connsiteY10" fmla="*/ 596078 h 2073748"/>
              <a:gd name="connsiteX11" fmla="*/ 709574 w 1404608"/>
              <a:gd name="connsiteY11" fmla="*/ 939892 h 2073748"/>
              <a:gd name="connsiteX12" fmla="*/ 526694 w 1404608"/>
              <a:gd name="connsiteY12" fmla="*/ 3547 h 2073748"/>
              <a:gd name="connsiteX13" fmla="*/ 468172 w 1404608"/>
              <a:gd name="connsiteY13" fmla="*/ 1342228 h 2073748"/>
              <a:gd name="connsiteX14" fmla="*/ 321868 w 1404608"/>
              <a:gd name="connsiteY14" fmla="*/ 1291022 h 2073748"/>
              <a:gd name="connsiteX15" fmla="*/ 0 w 1404608"/>
              <a:gd name="connsiteY15" fmla="*/ 1056935 h 2073748"/>
              <a:gd name="connsiteX0" fmla="*/ 0 w 1404608"/>
              <a:gd name="connsiteY0" fmla="*/ 1056935 h 2073748"/>
              <a:gd name="connsiteX1" fmla="*/ 124358 w 1404608"/>
              <a:gd name="connsiteY1" fmla="*/ 1386119 h 2073748"/>
              <a:gd name="connsiteX2" fmla="*/ 292608 w 1404608"/>
              <a:gd name="connsiteY2" fmla="*/ 1744564 h 2073748"/>
              <a:gd name="connsiteX3" fmla="*/ 687628 w 1404608"/>
              <a:gd name="connsiteY3" fmla="*/ 2073748 h 2073748"/>
              <a:gd name="connsiteX4" fmla="*/ 1294790 w 1404608"/>
              <a:gd name="connsiteY4" fmla="*/ 2059118 h 2073748"/>
              <a:gd name="connsiteX5" fmla="*/ 1404518 w 1404608"/>
              <a:gd name="connsiteY5" fmla="*/ 1159348 h 2073748"/>
              <a:gd name="connsiteX6" fmla="*/ 1221638 w 1404608"/>
              <a:gd name="connsiteY6" fmla="*/ 771643 h 2073748"/>
              <a:gd name="connsiteX7" fmla="*/ 1177747 w 1404608"/>
              <a:gd name="connsiteY7" fmla="*/ 969153 h 2073748"/>
              <a:gd name="connsiteX8" fmla="*/ 980236 w 1404608"/>
              <a:gd name="connsiteY8" fmla="*/ 698491 h 2073748"/>
              <a:gd name="connsiteX9" fmla="*/ 921715 w 1404608"/>
              <a:gd name="connsiteY9" fmla="*/ 932577 h 2073748"/>
              <a:gd name="connsiteX10" fmla="*/ 738836 w 1404608"/>
              <a:gd name="connsiteY10" fmla="*/ 596078 h 2073748"/>
              <a:gd name="connsiteX11" fmla="*/ 709574 w 1404608"/>
              <a:gd name="connsiteY11" fmla="*/ 939892 h 2073748"/>
              <a:gd name="connsiteX12" fmla="*/ 526694 w 1404608"/>
              <a:gd name="connsiteY12" fmla="*/ 3547 h 2073748"/>
              <a:gd name="connsiteX13" fmla="*/ 468172 w 1404608"/>
              <a:gd name="connsiteY13" fmla="*/ 1342228 h 2073748"/>
              <a:gd name="connsiteX14" fmla="*/ 321868 w 1404608"/>
              <a:gd name="connsiteY14" fmla="*/ 1291022 h 2073748"/>
              <a:gd name="connsiteX15" fmla="*/ 0 w 1404608"/>
              <a:gd name="connsiteY15" fmla="*/ 1056935 h 2073748"/>
              <a:gd name="connsiteX0" fmla="*/ 0 w 1404608"/>
              <a:gd name="connsiteY0" fmla="*/ 1056935 h 2073748"/>
              <a:gd name="connsiteX1" fmla="*/ 124358 w 1404608"/>
              <a:gd name="connsiteY1" fmla="*/ 1386119 h 2073748"/>
              <a:gd name="connsiteX2" fmla="*/ 292608 w 1404608"/>
              <a:gd name="connsiteY2" fmla="*/ 1744564 h 2073748"/>
              <a:gd name="connsiteX3" fmla="*/ 687628 w 1404608"/>
              <a:gd name="connsiteY3" fmla="*/ 2073748 h 2073748"/>
              <a:gd name="connsiteX4" fmla="*/ 1294790 w 1404608"/>
              <a:gd name="connsiteY4" fmla="*/ 2059118 h 2073748"/>
              <a:gd name="connsiteX5" fmla="*/ 1404518 w 1404608"/>
              <a:gd name="connsiteY5" fmla="*/ 1159348 h 2073748"/>
              <a:gd name="connsiteX6" fmla="*/ 1221638 w 1404608"/>
              <a:gd name="connsiteY6" fmla="*/ 771643 h 2073748"/>
              <a:gd name="connsiteX7" fmla="*/ 1177747 w 1404608"/>
              <a:gd name="connsiteY7" fmla="*/ 969153 h 2073748"/>
              <a:gd name="connsiteX8" fmla="*/ 980236 w 1404608"/>
              <a:gd name="connsiteY8" fmla="*/ 698491 h 2073748"/>
              <a:gd name="connsiteX9" fmla="*/ 921715 w 1404608"/>
              <a:gd name="connsiteY9" fmla="*/ 932577 h 2073748"/>
              <a:gd name="connsiteX10" fmla="*/ 738836 w 1404608"/>
              <a:gd name="connsiteY10" fmla="*/ 596078 h 2073748"/>
              <a:gd name="connsiteX11" fmla="*/ 709574 w 1404608"/>
              <a:gd name="connsiteY11" fmla="*/ 939892 h 2073748"/>
              <a:gd name="connsiteX12" fmla="*/ 526694 w 1404608"/>
              <a:gd name="connsiteY12" fmla="*/ 3547 h 2073748"/>
              <a:gd name="connsiteX13" fmla="*/ 468172 w 1404608"/>
              <a:gd name="connsiteY13" fmla="*/ 1342228 h 2073748"/>
              <a:gd name="connsiteX14" fmla="*/ 321868 w 1404608"/>
              <a:gd name="connsiteY14" fmla="*/ 1291022 h 2073748"/>
              <a:gd name="connsiteX15" fmla="*/ 0 w 1404608"/>
              <a:gd name="connsiteY15" fmla="*/ 1056935 h 2073748"/>
              <a:gd name="connsiteX0" fmla="*/ 0 w 1404608"/>
              <a:gd name="connsiteY0" fmla="*/ 1058942 h 2075755"/>
              <a:gd name="connsiteX1" fmla="*/ 124358 w 1404608"/>
              <a:gd name="connsiteY1" fmla="*/ 1388126 h 2075755"/>
              <a:gd name="connsiteX2" fmla="*/ 292608 w 1404608"/>
              <a:gd name="connsiteY2" fmla="*/ 1746571 h 2075755"/>
              <a:gd name="connsiteX3" fmla="*/ 687628 w 1404608"/>
              <a:gd name="connsiteY3" fmla="*/ 2075755 h 2075755"/>
              <a:gd name="connsiteX4" fmla="*/ 1294790 w 1404608"/>
              <a:gd name="connsiteY4" fmla="*/ 2061125 h 2075755"/>
              <a:gd name="connsiteX5" fmla="*/ 1404518 w 1404608"/>
              <a:gd name="connsiteY5" fmla="*/ 1161355 h 2075755"/>
              <a:gd name="connsiteX6" fmla="*/ 1221638 w 1404608"/>
              <a:gd name="connsiteY6" fmla="*/ 773650 h 2075755"/>
              <a:gd name="connsiteX7" fmla="*/ 1177747 w 1404608"/>
              <a:gd name="connsiteY7" fmla="*/ 971160 h 2075755"/>
              <a:gd name="connsiteX8" fmla="*/ 980236 w 1404608"/>
              <a:gd name="connsiteY8" fmla="*/ 700498 h 2075755"/>
              <a:gd name="connsiteX9" fmla="*/ 921715 w 1404608"/>
              <a:gd name="connsiteY9" fmla="*/ 934584 h 2075755"/>
              <a:gd name="connsiteX10" fmla="*/ 738836 w 1404608"/>
              <a:gd name="connsiteY10" fmla="*/ 598085 h 2075755"/>
              <a:gd name="connsiteX11" fmla="*/ 709574 w 1404608"/>
              <a:gd name="connsiteY11" fmla="*/ 941899 h 2075755"/>
              <a:gd name="connsiteX12" fmla="*/ 526694 w 1404608"/>
              <a:gd name="connsiteY12" fmla="*/ 5554 h 2075755"/>
              <a:gd name="connsiteX13" fmla="*/ 468172 w 1404608"/>
              <a:gd name="connsiteY13" fmla="*/ 1344235 h 2075755"/>
              <a:gd name="connsiteX14" fmla="*/ 321868 w 1404608"/>
              <a:gd name="connsiteY14" fmla="*/ 1293029 h 2075755"/>
              <a:gd name="connsiteX15" fmla="*/ 0 w 1404608"/>
              <a:gd name="connsiteY15" fmla="*/ 1058942 h 2075755"/>
              <a:gd name="connsiteX0" fmla="*/ 0 w 1404608"/>
              <a:gd name="connsiteY0" fmla="*/ 1029958 h 2046771"/>
              <a:gd name="connsiteX1" fmla="*/ 124358 w 1404608"/>
              <a:gd name="connsiteY1" fmla="*/ 1359142 h 2046771"/>
              <a:gd name="connsiteX2" fmla="*/ 292608 w 1404608"/>
              <a:gd name="connsiteY2" fmla="*/ 1717587 h 2046771"/>
              <a:gd name="connsiteX3" fmla="*/ 687628 w 1404608"/>
              <a:gd name="connsiteY3" fmla="*/ 2046771 h 2046771"/>
              <a:gd name="connsiteX4" fmla="*/ 1294790 w 1404608"/>
              <a:gd name="connsiteY4" fmla="*/ 2032141 h 2046771"/>
              <a:gd name="connsiteX5" fmla="*/ 1404518 w 1404608"/>
              <a:gd name="connsiteY5" fmla="*/ 1132371 h 2046771"/>
              <a:gd name="connsiteX6" fmla="*/ 1221638 w 1404608"/>
              <a:gd name="connsiteY6" fmla="*/ 744666 h 2046771"/>
              <a:gd name="connsiteX7" fmla="*/ 1177747 w 1404608"/>
              <a:gd name="connsiteY7" fmla="*/ 942176 h 2046771"/>
              <a:gd name="connsiteX8" fmla="*/ 980236 w 1404608"/>
              <a:gd name="connsiteY8" fmla="*/ 671514 h 2046771"/>
              <a:gd name="connsiteX9" fmla="*/ 921715 w 1404608"/>
              <a:gd name="connsiteY9" fmla="*/ 905600 h 2046771"/>
              <a:gd name="connsiteX10" fmla="*/ 738836 w 1404608"/>
              <a:gd name="connsiteY10" fmla="*/ 569101 h 2046771"/>
              <a:gd name="connsiteX11" fmla="*/ 709574 w 1404608"/>
              <a:gd name="connsiteY11" fmla="*/ 912915 h 2046771"/>
              <a:gd name="connsiteX12" fmla="*/ 526694 w 1404608"/>
              <a:gd name="connsiteY12" fmla="*/ 5831 h 2046771"/>
              <a:gd name="connsiteX13" fmla="*/ 468172 w 1404608"/>
              <a:gd name="connsiteY13" fmla="*/ 1315251 h 2046771"/>
              <a:gd name="connsiteX14" fmla="*/ 321868 w 1404608"/>
              <a:gd name="connsiteY14" fmla="*/ 1264045 h 2046771"/>
              <a:gd name="connsiteX15" fmla="*/ 0 w 1404608"/>
              <a:gd name="connsiteY15" fmla="*/ 1029958 h 2046771"/>
              <a:gd name="connsiteX0" fmla="*/ 0 w 1404608"/>
              <a:gd name="connsiteY0" fmla="*/ 1024127 h 2040940"/>
              <a:gd name="connsiteX1" fmla="*/ 124358 w 1404608"/>
              <a:gd name="connsiteY1" fmla="*/ 1353311 h 2040940"/>
              <a:gd name="connsiteX2" fmla="*/ 292608 w 1404608"/>
              <a:gd name="connsiteY2" fmla="*/ 1711756 h 2040940"/>
              <a:gd name="connsiteX3" fmla="*/ 687628 w 1404608"/>
              <a:gd name="connsiteY3" fmla="*/ 2040940 h 2040940"/>
              <a:gd name="connsiteX4" fmla="*/ 1294790 w 1404608"/>
              <a:gd name="connsiteY4" fmla="*/ 2026310 h 2040940"/>
              <a:gd name="connsiteX5" fmla="*/ 1404518 w 1404608"/>
              <a:gd name="connsiteY5" fmla="*/ 1126540 h 2040940"/>
              <a:gd name="connsiteX6" fmla="*/ 1221638 w 1404608"/>
              <a:gd name="connsiteY6" fmla="*/ 738835 h 2040940"/>
              <a:gd name="connsiteX7" fmla="*/ 1177747 w 1404608"/>
              <a:gd name="connsiteY7" fmla="*/ 936345 h 2040940"/>
              <a:gd name="connsiteX8" fmla="*/ 980236 w 1404608"/>
              <a:gd name="connsiteY8" fmla="*/ 665683 h 2040940"/>
              <a:gd name="connsiteX9" fmla="*/ 921715 w 1404608"/>
              <a:gd name="connsiteY9" fmla="*/ 899769 h 2040940"/>
              <a:gd name="connsiteX10" fmla="*/ 738836 w 1404608"/>
              <a:gd name="connsiteY10" fmla="*/ 563270 h 2040940"/>
              <a:gd name="connsiteX11" fmla="*/ 709574 w 1404608"/>
              <a:gd name="connsiteY11" fmla="*/ 907084 h 2040940"/>
              <a:gd name="connsiteX12" fmla="*/ 526694 w 1404608"/>
              <a:gd name="connsiteY12" fmla="*/ 0 h 2040940"/>
              <a:gd name="connsiteX13" fmla="*/ 468172 w 1404608"/>
              <a:gd name="connsiteY13" fmla="*/ 1309420 h 2040940"/>
              <a:gd name="connsiteX14" fmla="*/ 321868 w 1404608"/>
              <a:gd name="connsiteY14" fmla="*/ 1258214 h 2040940"/>
              <a:gd name="connsiteX15" fmla="*/ 0 w 1404608"/>
              <a:gd name="connsiteY15" fmla="*/ 1024127 h 2040940"/>
              <a:gd name="connsiteX0" fmla="*/ 0 w 1404608"/>
              <a:gd name="connsiteY0" fmla="*/ 1024614 h 2041427"/>
              <a:gd name="connsiteX1" fmla="*/ 124358 w 1404608"/>
              <a:gd name="connsiteY1" fmla="*/ 1353798 h 2041427"/>
              <a:gd name="connsiteX2" fmla="*/ 292608 w 1404608"/>
              <a:gd name="connsiteY2" fmla="*/ 1712243 h 2041427"/>
              <a:gd name="connsiteX3" fmla="*/ 687628 w 1404608"/>
              <a:gd name="connsiteY3" fmla="*/ 2041427 h 2041427"/>
              <a:gd name="connsiteX4" fmla="*/ 1294790 w 1404608"/>
              <a:gd name="connsiteY4" fmla="*/ 2026797 h 2041427"/>
              <a:gd name="connsiteX5" fmla="*/ 1404518 w 1404608"/>
              <a:gd name="connsiteY5" fmla="*/ 1127027 h 2041427"/>
              <a:gd name="connsiteX6" fmla="*/ 1221638 w 1404608"/>
              <a:gd name="connsiteY6" fmla="*/ 739322 h 2041427"/>
              <a:gd name="connsiteX7" fmla="*/ 1177747 w 1404608"/>
              <a:gd name="connsiteY7" fmla="*/ 936832 h 2041427"/>
              <a:gd name="connsiteX8" fmla="*/ 980236 w 1404608"/>
              <a:gd name="connsiteY8" fmla="*/ 666170 h 2041427"/>
              <a:gd name="connsiteX9" fmla="*/ 921715 w 1404608"/>
              <a:gd name="connsiteY9" fmla="*/ 900256 h 2041427"/>
              <a:gd name="connsiteX10" fmla="*/ 738836 w 1404608"/>
              <a:gd name="connsiteY10" fmla="*/ 563757 h 2041427"/>
              <a:gd name="connsiteX11" fmla="*/ 709574 w 1404608"/>
              <a:gd name="connsiteY11" fmla="*/ 907571 h 2041427"/>
              <a:gd name="connsiteX12" fmla="*/ 526694 w 1404608"/>
              <a:gd name="connsiteY12" fmla="*/ 487 h 2041427"/>
              <a:gd name="connsiteX13" fmla="*/ 468172 w 1404608"/>
              <a:gd name="connsiteY13" fmla="*/ 1309907 h 2041427"/>
              <a:gd name="connsiteX14" fmla="*/ 321868 w 1404608"/>
              <a:gd name="connsiteY14" fmla="*/ 1258701 h 2041427"/>
              <a:gd name="connsiteX15" fmla="*/ 0 w 1404608"/>
              <a:gd name="connsiteY15" fmla="*/ 1024614 h 2041427"/>
              <a:gd name="connsiteX0" fmla="*/ 0 w 1404608"/>
              <a:gd name="connsiteY0" fmla="*/ 1024614 h 2041427"/>
              <a:gd name="connsiteX1" fmla="*/ 124358 w 1404608"/>
              <a:gd name="connsiteY1" fmla="*/ 1353798 h 2041427"/>
              <a:gd name="connsiteX2" fmla="*/ 292608 w 1404608"/>
              <a:gd name="connsiteY2" fmla="*/ 1712243 h 2041427"/>
              <a:gd name="connsiteX3" fmla="*/ 687628 w 1404608"/>
              <a:gd name="connsiteY3" fmla="*/ 2041427 h 2041427"/>
              <a:gd name="connsiteX4" fmla="*/ 1294790 w 1404608"/>
              <a:gd name="connsiteY4" fmla="*/ 2026797 h 2041427"/>
              <a:gd name="connsiteX5" fmla="*/ 1404518 w 1404608"/>
              <a:gd name="connsiteY5" fmla="*/ 1127027 h 2041427"/>
              <a:gd name="connsiteX6" fmla="*/ 1221638 w 1404608"/>
              <a:gd name="connsiteY6" fmla="*/ 739322 h 2041427"/>
              <a:gd name="connsiteX7" fmla="*/ 1177747 w 1404608"/>
              <a:gd name="connsiteY7" fmla="*/ 936832 h 2041427"/>
              <a:gd name="connsiteX8" fmla="*/ 980236 w 1404608"/>
              <a:gd name="connsiteY8" fmla="*/ 666170 h 2041427"/>
              <a:gd name="connsiteX9" fmla="*/ 921715 w 1404608"/>
              <a:gd name="connsiteY9" fmla="*/ 900256 h 2041427"/>
              <a:gd name="connsiteX10" fmla="*/ 738836 w 1404608"/>
              <a:gd name="connsiteY10" fmla="*/ 563757 h 2041427"/>
              <a:gd name="connsiteX11" fmla="*/ 709574 w 1404608"/>
              <a:gd name="connsiteY11" fmla="*/ 907571 h 2041427"/>
              <a:gd name="connsiteX12" fmla="*/ 526694 w 1404608"/>
              <a:gd name="connsiteY12" fmla="*/ 487 h 2041427"/>
              <a:gd name="connsiteX13" fmla="*/ 468172 w 1404608"/>
              <a:gd name="connsiteY13" fmla="*/ 1309907 h 2041427"/>
              <a:gd name="connsiteX14" fmla="*/ 321868 w 1404608"/>
              <a:gd name="connsiteY14" fmla="*/ 1258701 h 2041427"/>
              <a:gd name="connsiteX15" fmla="*/ 0 w 1404608"/>
              <a:gd name="connsiteY15" fmla="*/ 1024614 h 2041427"/>
              <a:gd name="connsiteX0" fmla="*/ 0 w 1404608"/>
              <a:gd name="connsiteY0" fmla="*/ 1024370 h 2041183"/>
              <a:gd name="connsiteX1" fmla="*/ 124358 w 1404608"/>
              <a:gd name="connsiteY1" fmla="*/ 1353554 h 2041183"/>
              <a:gd name="connsiteX2" fmla="*/ 292608 w 1404608"/>
              <a:gd name="connsiteY2" fmla="*/ 1711999 h 2041183"/>
              <a:gd name="connsiteX3" fmla="*/ 687628 w 1404608"/>
              <a:gd name="connsiteY3" fmla="*/ 2041183 h 2041183"/>
              <a:gd name="connsiteX4" fmla="*/ 1294790 w 1404608"/>
              <a:gd name="connsiteY4" fmla="*/ 2026553 h 2041183"/>
              <a:gd name="connsiteX5" fmla="*/ 1404518 w 1404608"/>
              <a:gd name="connsiteY5" fmla="*/ 1126783 h 2041183"/>
              <a:gd name="connsiteX6" fmla="*/ 1221638 w 1404608"/>
              <a:gd name="connsiteY6" fmla="*/ 739078 h 2041183"/>
              <a:gd name="connsiteX7" fmla="*/ 1177747 w 1404608"/>
              <a:gd name="connsiteY7" fmla="*/ 936588 h 2041183"/>
              <a:gd name="connsiteX8" fmla="*/ 980236 w 1404608"/>
              <a:gd name="connsiteY8" fmla="*/ 665926 h 2041183"/>
              <a:gd name="connsiteX9" fmla="*/ 921715 w 1404608"/>
              <a:gd name="connsiteY9" fmla="*/ 900012 h 2041183"/>
              <a:gd name="connsiteX10" fmla="*/ 738836 w 1404608"/>
              <a:gd name="connsiteY10" fmla="*/ 563513 h 2041183"/>
              <a:gd name="connsiteX11" fmla="*/ 709574 w 1404608"/>
              <a:gd name="connsiteY11" fmla="*/ 907327 h 2041183"/>
              <a:gd name="connsiteX12" fmla="*/ 526694 w 1404608"/>
              <a:gd name="connsiteY12" fmla="*/ 243 h 2041183"/>
              <a:gd name="connsiteX13" fmla="*/ 468172 w 1404608"/>
              <a:gd name="connsiteY13" fmla="*/ 1309663 h 2041183"/>
              <a:gd name="connsiteX14" fmla="*/ 321868 w 1404608"/>
              <a:gd name="connsiteY14" fmla="*/ 1258457 h 2041183"/>
              <a:gd name="connsiteX15" fmla="*/ 0 w 1404608"/>
              <a:gd name="connsiteY15" fmla="*/ 1024370 h 2041183"/>
              <a:gd name="connsiteX0" fmla="*/ 0 w 1404608"/>
              <a:gd name="connsiteY0" fmla="*/ 1024383 h 2041196"/>
              <a:gd name="connsiteX1" fmla="*/ 124358 w 1404608"/>
              <a:gd name="connsiteY1" fmla="*/ 1353567 h 2041196"/>
              <a:gd name="connsiteX2" fmla="*/ 292608 w 1404608"/>
              <a:gd name="connsiteY2" fmla="*/ 1712012 h 2041196"/>
              <a:gd name="connsiteX3" fmla="*/ 687628 w 1404608"/>
              <a:gd name="connsiteY3" fmla="*/ 2041196 h 2041196"/>
              <a:gd name="connsiteX4" fmla="*/ 1294790 w 1404608"/>
              <a:gd name="connsiteY4" fmla="*/ 2026566 h 2041196"/>
              <a:gd name="connsiteX5" fmla="*/ 1404518 w 1404608"/>
              <a:gd name="connsiteY5" fmla="*/ 1126796 h 2041196"/>
              <a:gd name="connsiteX6" fmla="*/ 1221638 w 1404608"/>
              <a:gd name="connsiteY6" fmla="*/ 739091 h 2041196"/>
              <a:gd name="connsiteX7" fmla="*/ 1177747 w 1404608"/>
              <a:gd name="connsiteY7" fmla="*/ 936601 h 2041196"/>
              <a:gd name="connsiteX8" fmla="*/ 980236 w 1404608"/>
              <a:gd name="connsiteY8" fmla="*/ 665939 h 2041196"/>
              <a:gd name="connsiteX9" fmla="*/ 921715 w 1404608"/>
              <a:gd name="connsiteY9" fmla="*/ 900025 h 2041196"/>
              <a:gd name="connsiteX10" fmla="*/ 738836 w 1404608"/>
              <a:gd name="connsiteY10" fmla="*/ 563526 h 2041196"/>
              <a:gd name="connsiteX11" fmla="*/ 709574 w 1404608"/>
              <a:gd name="connsiteY11" fmla="*/ 907340 h 2041196"/>
              <a:gd name="connsiteX12" fmla="*/ 526694 w 1404608"/>
              <a:gd name="connsiteY12" fmla="*/ 256 h 2041196"/>
              <a:gd name="connsiteX13" fmla="*/ 453541 w 1404608"/>
              <a:gd name="connsiteY13" fmla="*/ 1258469 h 2041196"/>
              <a:gd name="connsiteX14" fmla="*/ 321868 w 1404608"/>
              <a:gd name="connsiteY14" fmla="*/ 1258470 h 2041196"/>
              <a:gd name="connsiteX15" fmla="*/ 0 w 1404608"/>
              <a:gd name="connsiteY15" fmla="*/ 1024383 h 2041196"/>
              <a:gd name="connsiteX0" fmla="*/ 0 w 1404608"/>
              <a:gd name="connsiteY0" fmla="*/ 1024383 h 2041196"/>
              <a:gd name="connsiteX1" fmla="*/ 124358 w 1404608"/>
              <a:gd name="connsiteY1" fmla="*/ 1353567 h 2041196"/>
              <a:gd name="connsiteX2" fmla="*/ 292608 w 1404608"/>
              <a:gd name="connsiteY2" fmla="*/ 1712012 h 2041196"/>
              <a:gd name="connsiteX3" fmla="*/ 687628 w 1404608"/>
              <a:gd name="connsiteY3" fmla="*/ 2041196 h 2041196"/>
              <a:gd name="connsiteX4" fmla="*/ 1294790 w 1404608"/>
              <a:gd name="connsiteY4" fmla="*/ 2026566 h 2041196"/>
              <a:gd name="connsiteX5" fmla="*/ 1404518 w 1404608"/>
              <a:gd name="connsiteY5" fmla="*/ 1126796 h 2041196"/>
              <a:gd name="connsiteX6" fmla="*/ 1221638 w 1404608"/>
              <a:gd name="connsiteY6" fmla="*/ 739091 h 2041196"/>
              <a:gd name="connsiteX7" fmla="*/ 1177747 w 1404608"/>
              <a:gd name="connsiteY7" fmla="*/ 936601 h 2041196"/>
              <a:gd name="connsiteX8" fmla="*/ 980236 w 1404608"/>
              <a:gd name="connsiteY8" fmla="*/ 665939 h 2041196"/>
              <a:gd name="connsiteX9" fmla="*/ 921715 w 1404608"/>
              <a:gd name="connsiteY9" fmla="*/ 900025 h 2041196"/>
              <a:gd name="connsiteX10" fmla="*/ 738836 w 1404608"/>
              <a:gd name="connsiteY10" fmla="*/ 563526 h 2041196"/>
              <a:gd name="connsiteX11" fmla="*/ 709574 w 1404608"/>
              <a:gd name="connsiteY11" fmla="*/ 907340 h 2041196"/>
              <a:gd name="connsiteX12" fmla="*/ 526694 w 1404608"/>
              <a:gd name="connsiteY12" fmla="*/ 256 h 2041196"/>
              <a:gd name="connsiteX13" fmla="*/ 453541 w 1404608"/>
              <a:gd name="connsiteY13" fmla="*/ 1258469 h 2041196"/>
              <a:gd name="connsiteX14" fmla="*/ 321868 w 1404608"/>
              <a:gd name="connsiteY14" fmla="*/ 1258470 h 2041196"/>
              <a:gd name="connsiteX15" fmla="*/ 0 w 1404608"/>
              <a:gd name="connsiteY15" fmla="*/ 1024383 h 2041196"/>
              <a:gd name="connsiteX0" fmla="*/ 0 w 1404608"/>
              <a:gd name="connsiteY0" fmla="*/ 1024369 h 2041182"/>
              <a:gd name="connsiteX1" fmla="*/ 124358 w 1404608"/>
              <a:gd name="connsiteY1" fmla="*/ 1353553 h 2041182"/>
              <a:gd name="connsiteX2" fmla="*/ 292608 w 1404608"/>
              <a:gd name="connsiteY2" fmla="*/ 1711998 h 2041182"/>
              <a:gd name="connsiteX3" fmla="*/ 687628 w 1404608"/>
              <a:gd name="connsiteY3" fmla="*/ 2041182 h 2041182"/>
              <a:gd name="connsiteX4" fmla="*/ 1294790 w 1404608"/>
              <a:gd name="connsiteY4" fmla="*/ 2026552 h 2041182"/>
              <a:gd name="connsiteX5" fmla="*/ 1404518 w 1404608"/>
              <a:gd name="connsiteY5" fmla="*/ 1126782 h 2041182"/>
              <a:gd name="connsiteX6" fmla="*/ 1221638 w 1404608"/>
              <a:gd name="connsiteY6" fmla="*/ 739077 h 2041182"/>
              <a:gd name="connsiteX7" fmla="*/ 1177747 w 1404608"/>
              <a:gd name="connsiteY7" fmla="*/ 936587 h 2041182"/>
              <a:gd name="connsiteX8" fmla="*/ 980236 w 1404608"/>
              <a:gd name="connsiteY8" fmla="*/ 665925 h 2041182"/>
              <a:gd name="connsiteX9" fmla="*/ 921715 w 1404608"/>
              <a:gd name="connsiteY9" fmla="*/ 900011 h 2041182"/>
              <a:gd name="connsiteX10" fmla="*/ 738836 w 1404608"/>
              <a:gd name="connsiteY10" fmla="*/ 563512 h 2041182"/>
              <a:gd name="connsiteX11" fmla="*/ 709574 w 1404608"/>
              <a:gd name="connsiteY11" fmla="*/ 907326 h 2041182"/>
              <a:gd name="connsiteX12" fmla="*/ 526694 w 1404608"/>
              <a:gd name="connsiteY12" fmla="*/ 242 h 2041182"/>
              <a:gd name="connsiteX13" fmla="*/ 456712 w 1404608"/>
              <a:gd name="connsiteY13" fmla="*/ 1312361 h 2041182"/>
              <a:gd name="connsiteX14" fmla="*/ 321868 w 1404608"/>
              <a:gd name="connsiteY14" fmla="*/ 1258456 h 2041182"/>
              <a:gd name="connsiteX15" fmla="*/ 0 w 1404608"/>
              <a:gd name="connsiteY15" fmla="*/ 1024369 h 2041182"/>
              <a:gd name="connsiteX0" fmla="*/ 0 w 1404608"/>
              <a:gd name="connsiteY0" fmla="*/ 1024369 h 2041182"/>
              <a:gd name="connsiteX1" fmla="*/ 124358 w 1404608"/>
              <a:gd name="connsiteY1" fmla="*/ 1353553 h 2041182"/>
              <a:gd name="connsiteX2" fmla="*/ 292608 w 1404608"/>
              <a:gd name="connsiteY2" fmla="*/ 1711998 h 2041182"/>
              <a:gd name="connsiteX3" fmla="*/ 687628 w 1404608"/>
              <a:gd name="connsiteY3" fmla="*/ 2041182 h 2041182"/>
              <a:gd name="connsiteX4" fmla="*/ 1294790 w 1404608"/>
              <a:gd name="connsiteY4" fmla="*/ 2026552 h 2041182"/>
              <a:gd name="connsiteX5" fmla="*/ 1404518 w 1404608"/>
              <a:gd name="connsiteY5" fmla="*/ 1126782 h 2041182"/>
              <a:gd name="connsiteX6" fmla="*/ 1221638 w 1404608"/>
              <a:gd name="connsiteY6" fmla="*/ 739077 h 2041182"/>
              <a:gd name="connsiteX7" fmla="*/ 1177747 w 1404608"/>
              <a:gd name="connsiteY7" fmla="*/ 936587 h 2041182"/>
              <a:gd name="connsiteX8" fmla="*/ 980236 w 1404608"/>
              <a:gd name="connsiteY8" fmla="*/ 665925 h 2041182"/>
              <a:gd name="connsiteX9" fmla="*/ 921715 w 1404608"/>
              <a:gd name="connsiteY9" fmla="*/ 900011 h 2041182"/>
              <a:gd name="connsiteX10" fmla="*/ 738836 w 1404608"/>
              <a:gd name="connsiteY10" fmla="*/ 563512 h 2041182"/>
              <a:gd name="connsiteX11" fmla="*/ 709574 w 1404608"/>
              <a:gd name="connsiteY11" fmla="*/ 907326 h 2041182"/>
              <a:gd name="connsiteX12" fmla="*/ 526694 w 1404608"/>
              <a:gd name="connsiteY12" fmla="*/ 242 h 2041182"/>
              <a:gd name="connsiteX13" fmla="*/ 456712 w 1404608"/>
              <a:gd name="connsiteY13" fmla="*/ 1312361 h 2041182"/>
              <a:gd name="connsiteX14" fmla="*/ 321868 w 1404608"/>
              <a:gd name="connsiteY14" fmla="*/ 1258456 h 2041182"/>
              <a:gd name="connsiteX15" fmla="*/ 0 w 1404608"/>
              <a:gd name="connsiteY15" fmla="*/ 1024369 h 2041182"/>
              <a:gd name="connsiteX0" fmla="*/ 0 w 1404608"/>
              <a:gd name="connsiteY0" fmla="*/ 1024369 h 2041182"/>
              <a:gd name="connsiteX1" fmla="*/ 124358 w 1404608"/>
              <a:gd name="connsiteY1" fmla="*/ 1353553 h 2041182"/>
              <a:gd name="connsiteX2" fmla="*/ 292608 w 1404608"/>
              <a:gd name="connsiteY2" fmla="*/ 1711998 h 2041182"/>
              <a:gd name="connsiteX3" fmla="*/ 687628 w 1404608"/>
              <a:gd name="connsiteY3" fmla="*/ 2041182 h 2041182"/>
              <a:gd name="connsiteX4" fmla="*/ 1294790 w 1404608"/>
              <a:gd name="connsiteY4" fmla="*/ 2026552 h 2041182"/>
              <a:gd name="connsiteX5" fmla="*/ 1404518 w 1404608"/>
              <a:gd name="connsiteY5" fmla="*/ 1126782 h 2041182"/>
              <a:gd name="connsiteX6" fmla="*/ 1221638 w 1404608"/>
              <a:gd name="connsiteY6" fmla="*/ 739077 h 2041182"/>
              <a:gd name="connsiteX7" fmla="*/ 1177747 w 1404608"/>
              <a:gd name="connsiteY7" fmla="*/ 936587 h 2041182"/>
              <a:gd name="connsiteX8" fmla="*/ 980236 w 1404608"/>
              <a:gd name="connsiteY8" fmla="*/ 665925 h 2041182"/>
              <a:gd name="connsiteX9" fmla="*/ 921715 w 1404608"/>
              <a:gd name="connsiteY9" fmla="*/ 900011 h 2041182"/>
              <a:gd name="connsiteX10" fmla="*/ 738836 w 1404608"/>
              <a:gd name="connsiteY10" fmla="*/ 563512 h 2041182"/>
              <a:gd name="connsiteX11" fmla="*/ 709574 w 1404608"/>
              <a:gd name="connsiteY11" fmla="*/ 907326 h 2041182"/>
              <a:gd name="connsiteX12" fmla="*/ 526694 w 1404608"/>
              <a:gd name="connsiteY12" fmla="*/ 242 h 2041182"/>
              <a:gd name="connsiteX13" fmla="*/ 456712 w 1404608"/>
              <a:gd name="connsiteY13" fmla="*/ 1312361 h 2041182"/>
              <a:gd name="connsiteX14" fmla="*/ 321868 w 1404608"/>
              <a:gd name="connsiteY14" fmla="*/ 1258456 h 2041182"/>
              <a:gd name="connsiteX15" fmla="*/ 0 w 1404608"/>
              <a:gd name="connsiteY15" fmla="*/ 1024369 h 2041182"/>
              <a:gd name="connsiteX0" fmla="*/ 0 w 1420463"/>
              <a:gd name="connsiteY0" fmla="*/ 957779 h 2041182"/>
              <a:gd name="connsiteX1" fmla="*/ 140213 w 1420463"/>
              <a:gd name="connsiteY1" fmla="*/ 1353553 h 2041182"/>
              <a:gd name="connsiteX2" fmla="*/ 308463 w 1420463"/>
              <a:gd name="connsiteY2" fmla="*/ 1711998 h 2041182"/>
              <a:gd name="connsiteX3" fmla="*/ 703483 w 1420463"/>
              <a:gd name="connsiteY3" fmla="*/ 2041182 h 2041182"/>
              <a:gd name="connsiteX4" fmla="*/ 1310645 w 1420463"/>
              <a:gd name="connsiteY4" fmla="*/ 2026552 h 2041182"/>
              <a:gd name="connsiteX5" fmla="*/ 1420373 w 1420463"/>
              <a:gd name="connsiteY5" fmla="*/ 1126782 h 2041182"/>
              <a:gd name="connsiteX6" fmla="*/ 1237493 w 1420463"/>
              <a:gd name="connsiteY6" fmla="*/ 739077 h 2041182"/>
              <a:gd name="connsiteX7" fmla="*/ 1193602 w 1420463"/>
              <a:gd name="connsiteY7" fmla="*/ 936587 h 2041182"/>
              <a:gd name="connsiteX8" fmla="*/ 996091 w 1420463"/>
              <a:gd name="connsiteY8" fmla="*/ 665925 h 2041182"/>
              <a:gd name="connsiteX9" fmla="*/ 937570 w 1420463"/>
              <a:gd name="connsiteY9" fmla="*/ 900011 h 2041182"/>
              <a:gd name="connsiteX10" fmla="*/ 754691 w 1420463"/>
              <a:gd name="connsiteY10" fmla="*/ 563512 h 2041182"/>
              <a:gd name="connsiteX11" fmla="*/ 725429 w 1420463"/>
              <a:gd name="connsiteY11" fmla="*/ 907326 h 2041182"/>
              <a:gd name="connsiteX12" fmla="*/ 542549 w 1420463"/>
              <a:gd name="connsiteY12" fmla="*/ 242 h 2041182"/>
              <a:gd name="connsiteX13" fmla="*/ 472567 w 1420463"/>
              <a:gd name="connsiteY13" fmla="*/ 1312361 h 2041182"/>
              <a:gd name="connsiteX14" fmla="*/ 337723 w 1420463"/>
              <a:gd name="connsiteY14" fmla="*/ 1258456 h 2041182"/>
              <a:gd name="connsiteX15" fmla="*/ 0 w 1420463"/>
              <a:gd name="connsiteY15" fmla="*/ 957779 h 2041182"/>
              <a:gd name="connsiteX0" fmla="*/ 0 w 1420463"/>
              <a:gd name="connsiteY0" fmla="*/ 957779 h 2041182"/>
              <a:gd name="connsiteX1" fmla="*/ 140213 w 1420463"/>
              <a:gd name="connsiteY1" fmla="*/ 1353553 h 2041182"/>
              <a:gd name="connsiteX2" fmla="*/ 308463 w 1420463"/>
              <a:gd name="connsiteY2" fmla="*/ 1711998 h 2041182"/>
              <a:gd name="connsiteX3" fmla="*/ 703483 w 1420463"/>
              <a:gd name="connsiteY3" fmla="*/ 2041182 h 2041182"/>
              <a:gd name="connsiteX4" fmla="*/ 1310645 w 1420463"/>
              <a:gd name="connsiteY4" fmla="*/ 2026552 h 2041182"/>
              <a:gd name="connsiteX5" fmla="*/ 1420373 w 1420463"/>
              <a:gd name="connsiteY5" fmla="*/ 1126782 h 2041182"/>
              <a:gd name="connsiteX6" fmla="*/ 1237493 w 1420463"/>
              <a:gd name="connsiteY6" fmla="*/ 739077 h 2041182"/>
              <a:gd name="connsiteX7" fmla="*/ 1193602 w 1420463"/>
              <a:gd name="connsiteY7" fmla="*/ 936587 h 2041182"/>
              <a:gd name="connsiteX8" fmla="*/ 996091 w 1420463"/>
              <a:gd name="connsiteY8" fmla="*/ 665925 h 2041182"/>
              <a:gd name="connsiteX9" fmla="*/ 937570 w 1420463"/>
              <a:gd name="connsiteY9" fmla="*/ 900011 h 2041182"/>
              <a:gd name="connsiteX10" fmla="*/ 754691 w 1420463"/>
              <a:gd name="connsiteY10" fmla="*/ 563512 h 2041182"/>
              <a:gd name="connsiteX11" fmla="*/ 725429 w 1420463"/>
              <a:gd name="connsiteY11" fmla="*/ 907326 h 2041182"/>
              <a:gd name="connsiteX12" fmla="*/ 542549 w 1420463"/>
              <a:gd name="connsiteY12" fmla="*/ 242 h 2041182"/>
              <a:gd name="connsiteX13" fmla="*/ 472567 w 1420463"/>
              <a:gd name="connsiteY13" fmla="*/ 1312361 h 2041182"/>
              <a:gd name="connsiteX14" fmla="*/ 337723 w 1420463"/>
              <a:gd name="connsiteY14" fmla="*/ 1258456 h 2041182"/>
              <a:gd name="connsiteX15" fmla="*/ 0 w 1420463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94321 w 1421182"/>
              <a:gd name="connsiteY7" fmla="*/ 936587 h 2041182"/>
              <a:gd name="connsiteX8" fmla="*/ 996810 w 1421182"/>
              <a:gd name="connsiteY8" fmla="*/ 665925 h 2041182"/>
              <a:gd name="connsiteX9" fmla="*/ 938289 w 1421182"/>
              <a:gd name="connsiteY9" fmla="*/ 900011 h 2041182"/>
              <a:gd name="connsiteX10" fmla="*/ 755410 w 1421182"/>
              <a:gd name="connsiteY10" fmla="*/ 563512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94321 w 1421182"/>
              <a:gd name="connsiteY7" fmla="*/ 936587 h 2041182"/>
              <a:gd name="connsiteX8" fmla="*/ 996810 w 1421182"/>
              <a:gd name="connsiteY8" fmla="*/ 665925 h 2041182"/>
              <a:gd name="connsiteX9" fmla="*/ 938289 w 1421182"/>
              <a:gd name="connsiteY9" fmla="*/ 900011 h 2041182"/>
              <a:gd name="connsiteX10" fmla="*/ 736384 w 1421182"/>
              <a:gd name="connsiteY10" fmla="*/ 563512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94321 w 1421182"/>
              <a:gd name="connsiteY7" fmla="*/ 936587 h 2041182"/>
              <a:gd name="connsiteX8" fmla="*/ 996810 w 1421182"/>
              <a:gd name="connsiteY8" fmla="*/ 665925 h 2041182"/>
              <a:gd name="connsiteX9" fmla="*/ 938289 w 1421182"/>
              <a:gd name="connsiteY9" fmla="*/ 900011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94321 w 1421182"/>
              <a:gd name="connsiteY7" fmla="*/ 936587 h 2041182"/>
              <a:gd name="connsiteX8" fmla="*/ 996810 w 1421182"/>
              <a:gd name="connsiteY8" fmla="*/ 665925 h 2041182"/>
              <a:gd name="connsiteX9" fmla="*/ 938289 w 1421182"/>
              <a:gd name="connsiteY9" fmla="*/ 900011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94321 w 1421182"/>
              <a:gd name="connsiteY7" fmla="*/ 936587 h 2041182"/>
              <a:gd name="connsiteX8" fmla="*/ 996810 w 1421182"/>
              <a:gd name="connsiteY8" fmla="*/ 665925 h 2041182"/>
              <a:gd name="connsiteX9" fmla="*/ 938289 w 1421182"/>
              <a:gd name="connsiteY9" fmla="*/ 900011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94321 w 1421182"/>
              <a:gd name="connsiteY7" fmla="*/ 936587 h 2041182"/>
              <a:gd name="connsiteX8" fmla="*/ 996810 w 1421182"/>
              <a:gd name="connsiteY8" fmla="*/ 665925 h 2041182"/>
              <a:gd name="connsiteX9" fmla="*/ 938289 w 1421182"/>
              <a:gd name="connsiteY9" fmla="*/ 900011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94321 w 1421182"/>
              <a:gd name="connsiteY7" fmla="*/ 936587 h 2041182"/>
              <a:gd name="connsiteX8" fmla="*/ 996810 w 1421182"/>
              <a:gd name="connsiteY8" fmla="*/ 665925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94321 w 1421182"/>
              <a:gd name="connsiteY7" fmla="*/ 936587 h 2041182"/>
              <a:gd name="connsiteX8" fmla="*/ 996810 w 1421182"/>
              <a:gd name="connsiteY8" fmla="*/ 665925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94321 w 1421182"/>
              <a:gd name="connsiteY7" fmla="*/ 936587 h 2041182"/>
              <a:gd name="connsiteX8" fmla="*/ 996810 w 1421182"/>
              <a:gd name="connsiteY8" fmla="*/ 665925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94321 w 1421182"/>
              <a:gd name="connsiteY7" fmla="*/ 936587 h 2041182"/>
              <a:gd name="connsiteX8" fmla="*/ 996810 w 1421182"/>
              <a:gd name="connsiteY8" fmla="*/ 665925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94321 w 1421182"/>
              <a:gd name="connsiteY7" fmla="*/ 936587 h 2041182"/>
              <a:gd name="connsiteX8" fmla="*/ 955588 w 1421182"/>
              <a:gd name="connsiteY8" fmla="*/ 659583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78466 w 1421182"/>
              <a:gd name="connsiteY7" fmla="*/ 927074 h 2041182"/>
              <a:gd name="connsiteX8" fmla="*/ 955588 w 1421182"/>
              <a:gd name="connsiteY8" fmla="*/ 659583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78466 w 1421182"/>
              <a:gd name="connsiteY7" fmla="*/ 927074 h 2041182"/>
              <a:gd name="connsiteX8" fmla="*/ 955588 w 1421182"/>
              <a:gd name="connsiteY8" fmla="*/ 659583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78466 w 1421182"/>
              <a:gd name="connsiteY7" fmla="*/ 927074 h 2041182"/>
              <a:gd name="connsiteX8" fmla="*/ 955588 w 1421182"/>
              <a:gd name="connsiteY8" fmla="*/ 618361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78466 w 1421182"/>
              <a:gd name="connsiteY7" fmla="*/ 927074 h 2041182"/>
              <a:gd name="connsiteX8" fmla="*/ 955588 w 1421182"/>
              <a:gd name="connsiteY8" fmla="*/ 618361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78466 w 1421182"/>
              <a:gd name="connsiteY7" fmla="*/ 927074 h 2041182"/>
              <a:gd name="connsiteX8" fmla="*/ 955588 w 1421182"/>
              <a:gd name="connsiteY8" fmla="*/ 618361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87477 w 1421182"/>
              <a:gd name="connsiteY6" fmla="*/ 691513 h 2041182"/>
              <a:gd name="connsiteX7" fmla="*/ 1178466 w 1421182"/>
              <a:gd name="connsiteY7" fmla="*/ 927074 h 2041182"/>
              <a:gd name="connsiteX8" fmla="*/ 955588 w 1421182"/>
              <a:gd name="connsiteY8" fmla="*/ 618361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87477 w 1421182"/>
              <a:gd name="connsiteY6" fmla="*/ 691513 h 2041182"/>
              <a:gd name="connsiteX7" fmla="*/ 1178466 w 1421182"/>
              <a:gd name="connsiteY7" fmla="*/ 927074 h 2041182"/>
              <a:gd name="connsiteX8" fmla="*/ 955588 w 1421182"/>
              <a:gd name="connsiteY8" fmla="*/ 618361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87477 w 1421182"/>
              <a:gd name="connsiteY6" fmla="*/ 691513 h 2041182"/>
              <a:gd name="connsiteX7" fmla="*/ 1178466 w 1421182"/>
              <a:gd name="connsiteY7" fmla="*/ 927074 h 2041182"/>
              <a:gd name="connsiteX8" fmla="*/ 927050 w 1421182"/>
              <a:gd name="connsiteY8" fmla="*/ 615190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87477 w 1421182"/>
              <a:gd name="connsiteY6" fmla="*/ 691513 h 2041182"/>
              <a:gd name="connsiteX7" fmla="*/ 1178466 w 1421182"/>
              <a:gd name="connsiteY7" fmla="*/ 927074 h 2041182"/>
              <a:gd name="connsiteX8" fmla="*/ 927050 w 1421182"/>
              <a:gd name="connsiteY8" fmla="*/ 615190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87477 w 1421182"/>
              <a:gd name="connsiteY6" fmla="*/ 691513 h 2041182"/>
              <a:gd name="connsiteX7" fmla="*/ 1178466 w 1421182"/>
              <a:gd name="connsiteY7" fmla="*/ 927074 h 2041182"/>
              <a:gd name="connsiteX8" fmla="*/ 927050 w 1421182"/>
              <a:gd name="connsiteY8" fmla="*/ 615190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87477 w 1421182"/>
              <a:gd name="connsiteY6" fmla="*/ 691513 h 2041182"/>
              <a:gd name="connsiteX7" fmla="*/ 1178466 w 1421182"/>
              <a:gd name="connsiteY7" fmla="*/ 927074 h 2041182"/>
              <a:gd name="connsiteX8" fmla="*/ 927050 w 1421182"/>
              <a:gd name="connsiteY8" fmla="*/ 615190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62110 w 1421182"/>
              <a:gd name="connsiteY6" fmla="*/ 682000 h 2041182"/>
              <a:gd name="connsiteX7" fmla="*/ 1178466 w 1421182"/>
              <a:gd name="connsiteY7" fmla="*/ 927074 h 2041182"/>
              <a:gd name="connsiteX8" fmla="*/ 927050 w 1421182"/>
              <a:gd name="connsiteY8" fmla="*/ 615190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62110 w 1421182"/>
              <a:gd name="connsiteY6" fmla="*/ 682000 h 2041182"/>
              <a:gd name="connsiteX7" fmla="*/ 1178466 w 1421182"/>
              <a:gd name="connsiteY7" fmla="*/ 927074 h 2041182"/>
              <a:gd name="connsiteX8" fmla="*/ 927050 w 1421182"/>
              <a:gd name="connsiteY8" fmla="*/ 615190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62110 w 1421182"/>
              <a:gd name="connsiteY6" fmla="*/ 682000 h 2041182"/>
              <a:gd name="connsiteX7" fmla="*/ 1178466 w 1421182"/>
              <a:gd name="connsiteY7" fmla="*/ 927074 h 2041182"/>
              <a:gd name="connsiteX8" fmla="*/ 927050 w 1421182"/>
              <a:gd name="connsiteY8" fmla="*/ 615190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62110 w 1421182"/>
              <a:gd name="connsiteY6" fmla="*/ 682000 h 2041182"/>
              <a:gd name="connsiteX7" fmla="*/ 1178466 w 1421182"/>
              <a:gd name="connsiteY7" fmla="*/ 927074 h 2041182"/>
              <a:gd name="connsiteX8" fmla="*/ 927050 w 1421182"/>
              <a:gd name="connsiteY8" fmla="*/ 615190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9319 w 1421182"/>
              <a:gd name="connsiteY11" fmla="*/ 958061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62110 w 1421182"/>
              <a:gd name="connsiteY6" fmla="*/ 682000 h 2041182"/>
              <a:gd name="connsiteX7" fmla="*/ 1178466 w 1421182"/>
              <a:gd name="connsiteY7" fmla="*/ 927074 h 2041182"/>
              <a:gd name="connsiteX8" fmla="*/ 927050 w 1421182"/>
              <a:gd name="connsiteY8" fmla="*/ 615190 h 2041182"/>
              <a:gd name="connsiteX9" fmla="*/ 957315 w 1421182"/>
              <a:gd name="connsiteY9" fmla="*/ 944404 h 2041182"/>
              <a:gd name="connsiteX10" fmla="*/ 711016 w 1421182"/>
              <a:gd name="connsiteY10" fmla="*/ 569854 h 2041182"/>
              <a:gd name="connsiteX11" fmla="*/ 729319 w 1421182"/>
              <a:gd name="connsiteY11" fmla="*/ 958061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62110 w 1421182"/>
              <a:gd name="connsiteY6" fmla="*/ 682000 h 2041182"/>
              <a:gd name="connsiteX7" fmla="*/ 1178466 w 1421182"/>
              <a:gd name="connsiteY7" fmla="*/ 927074 h 2041182"/>
              <a:gd name="connsiteX8" fmla="*/ 927050 w 1421182"/>
              <a:gd name="connsiteY8" fmla="*/ 615190 h 2041182"/>
              <a:gd name="connsiteX9" fmla="*/ 957315 w 1421182"/>
              <a:gd name="connsiteY9" fmla="*/ 944404 h 2041182"/>
              <a:gd name="connsiteX10" fmla="*/ 711016 w 1421182"/>
              <a:gd name="connsiteY10" fmla="*/ 569854 h 2041182"/>
              <a:gd name="connsiteX11" fmla="*/ 729319 w 1421182"/>
              <a:gd name="connsiteY11" fmla="*/ 958061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62110 w 1421182"/>
              <a:gd name="connsiteY6" fmla="*/ 682000 h 2041182"/>
              <a:gd name="connsiteX7" fmla="*/ 1168953 w 1421182"/>
              <a:gd name="connsiteY7" fmla="*/ 968296 h 2041182"/>
              <a:gd name="connsiteX8" fmla="*/ 927050 w 1421182"/>
              <a:gd name="connsiteY8" fmla="*/ 615190 h 2041182"/>
              <a:gd name="connsiteX9" fmla="*/ 957315 w 1421182"/>
              <a:gd name="connsiteY9" fmla="*/ 944404 h 2041182"/>
              <a:gd name="connsiteX10" fmla="*/ 711016 w 1421182"/>
              <a:gd name="connsiteY10" fmla="*/ 569854 h 2041182"/>
              <a:gd name="connsiteX11" fmla="*/ 729319 w 1421182"/>
              <a:gd name="connsiteY11" fmla="*/ 958061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62110 w 1421182"/>
              <a:gd name="connsiteY6" fmla="*/ 682000 h 2041182"/>
              <a:gd name="connsiteX7" fmla="*/ 1168953 w 1421182"/>
              <a:gd name="connsiteY7" fmla="*/ 968296 h 2041182"/>
              <a:gd name="connsiteX8" fmla="*/ 927050 w 1421182"/>
              <a:gd name="connsiteY8" fmla="*/ 615190 h 2041182"/>
              <a:gd name="connsiteX9" fmla="*/ 957315 w 1421182"/>
              <a:gd name="connsiteY9" fmla="*/ 944404 h 2041182"/>
              <a:gd name="connsiteX10" fmla="*/ 711016 w 1421182"/>
              <a:gd name="connsiteY10" fmla="*/ 569854 h 2041182"/>
              <a:gd name="connsiteX11" fmla="*/ 729319 w 1421182"/>
              <a:gd name="connsiteY11" fmla="*/ 958061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62110 w 1421182"/>
              <a:gd name="connsiteY6" fmla="*/ 682000 h 2041182"/>
              <a:gd name="connsiteX7" fmla="*/ 1168953 w 1421182"/>
              <a:gd name="connsiteY7" fmla="*/ 968296 h 2041182"/>
              <a:gd name="connsiteX8" fmla="*/ 927050 w 1421182"/>
              <a:gd name="connsiteY8" fmla="*/ 615190 h 2041182"/>
              <a:gd name="connsiteX9" fmla="*/ 957315 w 1421182"/>
              <a:gd name="connsiteY9" fmla="*/ 944404 h 2041182"/>
              <a:gd name="connsiteX10" fmla="*/ 711016 w 1421182"/>
              <a:gd name="connsiteY10" fmla="*/ 569854 h 2041182"/>
              <a:gd name="connsiteX11" fmla="*/ 729319 w 1421182"/>
              <a:gd name="connsiteY11" fmla="*/ 958061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52597 w 1421182"/>
              <a:gd name="connsiteY6" fmla="*/ 669316 h 2041182"/>
              <a:gd name="connsiteX7" fmla="*/ 1168953 w 1421182"/>
              <a:gd name="connsiteY7" fmla="*/ 968296 h 2041182"/>
              <a:gd name="connsiteX8" fmla="*/ 927050 w 1421182"/>
              <a:gd name="connsiteY8" fmla="*/ 615190 h 2041182"/>
              <a:gd name="connsiteX9" fmla="*/ 957315 w 1421182"/>
              <a:gd name="connsiteY9" fmla="*/ 944404 h 2041182"/>
              <a:gd name="connsiteX10" fmla="*/ 711016 w 1421182"/>
              <a:gd name="connsiteY10" fmla="*/ 569854 h 2041182"/>
              <a:gd name="connsiteX11" fmla="*/ 729319 w 1421182"/>
              <a:gd name="connsiteY11" fmla="*/ 958061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537 h 2040940"/>
              <a:gd name="connsiteX1" fmla="*/ 140932 w 1421182"/>
              <a:gd name="connsiteY1" fmla="*/ 1353311 h 2040940"/>
              <a:gd name="connsiteX2" fmla="*/ 309182 w 1421182"/>
              <a:gd name="connsiteY2" fmla="*/ 1711756 h 2040940"/>
              <a:gd name="connsiteX3" fmla="*/ 704202 w 1421182"/>
              <a:gd name="connsiteY3" fmla="*/ 2040940 h 2040940"/>
              <a:gd name="connsiteX4" fmla="*/ 1311364 w 1421182"/>
              <a:gd name="connsiteY4" fmla="*/ 2026310 h 2040940"/>
              <a:gd name="connsiteX5" fmla="*/ 1421092 w 1421182"/>
              <a:gd name="connsiteY5" fmla="*/ 1126540 h 2040940"/>
              <a:gd name="connsiteX6" fmla="*/ 1152597 w 1421182"/>
              <a:gd name="connsiteY6" fmla="*/ 669074 h 2040940"/>
              <a:gd name="connsiteX7" fmla="*/ 1168953 w 1421182"/>
              <a:gd name="connsiteY7" fmla="*/ 968054 h 2040940"/>
              <a:gd name="connsiteX8" fmla="*/ 927050 w 1421182"/>
              <a:gd name="connsiteY8" fmla="*/ 614948 h 2040940"/>
              <a:gd name="connsiteX9" fmla="*/ 957315 w 1421182"/>
              <a:gd name="connsiteY9" fmla="*/ 944162 h 2040940"/>
              <a:gd name="connsiteX10" fmla="*/ 711016 w 1421182"/>
              <a:gd name="connsiteY10" fmla="*/ 569612 h 2040940"/>
              <a:gd name="connsiteX11" fmla="*/ 729319 w 1421182"/>
              <a:gd name="connsiteY11" fmla="*/ 957819 h 2040940"/>
              <a:gd name="connsiteX12" fmla="*/ 543268 w 1421182"/>
              <a:gd name="connsiteY12" fmla="*/ 0 h 2040940"/>
              <a:gd name="connsiteX13" fmla="*/ 473286 w 1421182"/>
              <a:gd name="connsiteY13" fmla="*/ 1312119 h 2040940"/>
              <a:gd name="connsiteX14" fmla="*/ 338442 w 1421182"/>
              <a:gd name="connsiteY14" fmla="*/ 1258214 h 2040940"/>
              <a:gd name="connsiteX15" fmla="*/ 719 w 1421182"/>
              <a:gd name="connsiteY15" fmla="*/ 957537 h 2040940"/>
              <a:gd name="connsiteX0" fmla="*/ 719 w 1421182"/>
              <a:gd name="connsiteY0" fmla="*/ 957545 h 2040948"/>
              <a:gd name="connsiteX1" fmla="*/ 140932 w 1421182"/>
              <a:gd name="connsiteY1" fmla="*/ 1353319 h 2040948"/>
              <a:gd name="connsiteX2" fmla="*/ 309182 w 1421182"/>
              <a:gd name="connsiteY2" fmla="*/ 1711764 h 2040948"/>
              <a:gd name="connsiteX3" fmla="*/ 704202 w 1421182"/>
              <a:gd name="connsiteY3" fmla="*/ 2040948 h 2040948"/>
              <a:gd name="connsiteX4" fmla="*/ 1311364 w 1421182"/>
              <a:gd name="connsiteY4" fmla="*/ 2026318 h 2040948"/>
              <a:gd name="connsiteX5" fmla="*/ 1421092 w 1421182"/>
              <a:gd name="connsiteY5" fmla="*/ 1126548 h 2040948"/>
              <a:gd name="connsiteX6" fmla="*/ 1152597 w 1421182"/>
              <a:gd name="connsiteY6" fmla="*/ 669082 h 2040948"/>
              <a:gd name="connsiteX7" fmla="*/ 1168953 w 1421182"/>
              <a:gd name="connsiteY7" fmla="*/ 968062 h 2040948"/>
              <a:gd name="connsiteX8" fmla="*/ 927050 w 1421182"/>
              <a:gd name="connsiteY8" fmla="*/ 614956 h 2040948"/>
              <a:gd name="connsiteX9" fmla="*/ 957315 w 1421182"/>
              <a:gd name="connsiteY9" fmla="*/ 944170 h 2040948"/>
              <a:gd name="connsiteX10" fmla="*/ 711016 w 1421182"/>
              <a:gd name="connsiteY10" fmla="*/ 569620 h 2040948"/>
              <a:gd name="connsiteX11" fmla="*/ 729319 w 1421182"/>
              <a:gd name="connsiteY11" fmla="*/ 957827 h 2040948"/>
              <a:gd name="connsiteX12" fmla="*/ 543268 w 1421182"/>
              <a:gd name="connsiteY12" fmla="*/ 8 h 2040948"/>
              <a:gd name="connsiteX13" fmla="*/ 473286 w 1421182"/>
              <a:gd name="connsiteY13" fmla="*/ 1312127 h 2040948"/>
              <a:gd name="connsiteX14" fmla="*/ 338442 w 1421182"/>
              <a:gd name="connsiteY14" fmla="*/ 1258222 h 2040948"/>
              <a:gd name="connsiteX15" fmla="*/ 719 w 1421182"/>
              <a:gd name="connsiteY15" fmla="*/ 957545 h 2040948"/>
              <a:gd name="connsiteX0" fmla="*/ 719 w 1421182"/>
              <a:gd name="connsiteY0" fmla="*/ 957545 h 2040948"/>
              <a:gd name="connsiteX1" fmla="*/ 140932 w 1421182"/>
              <a:gd name="connsiteY1" fmla="*/ 1353319 h 2040948"/>
              <a:gd name="connsiteX2" fmla="*/ 309182 w 1421182"/>
              <a:gd name="connsiteY2" fmla="*/ 1711764 h 2040948"/>
              <a:gd name="connsiteX3" fmla="*/ 704202 w 1421182"/>
              <a:gd name="connsiteY3" fmla="*/ 2040948 h 2040948"/>
              <a:gd name="connsiteX4" fmla="*/ 1311364 w 1421182"/>
              <a:gd name="connsiteY4" fmla="*/ 2026318 h 2040948"/>
              <a:gd name="connsiteX5" fmla="*/ 1421092 w 1421182"/>
              <a:gd name="connsiteY5" fmla="*/ 1126548 h 2040948"/>
              <a:gd name="connsiteX6" fmla="*/ 1152597 w 1421182"/>
              <a:gd name="connsiteY6" fmla="*/ 669082 h 2040948"/>
              <a:gd name="connsiteX7" fmla="*/ 1168953 w 1421182"/>
              <a:gd name="connsiteY7" fmla="*/ 968062 h 2040948"/>
              <a:gd name="connsiteX8" fmla="*/ 927050 w 1421182"/>
              <a:gd name="connsiteY8" fmla="*/ 614956 h 2040948"/>
              <a:gd name="connsiteX9" fmla="*/ 957315 w 1421182"/>
              <a:gd name="connsiteY9" fmla="*/ 944170 h 2040948"/>
              <a:gd name="connsiteX10" fmla="*/ 711016 w 1421182"/>
              <a:gd name="connsiteY10" fmla="*/ 569620 h 2040948"/>
              <a:gd name="connsiteX11" fmla="*/ 729319 w 1421182"/>
              <a:gd name="connsiteY11" fmla="*/ 957827 h 2040948"/>
              <a:gd name="connsiteX12" fmla="*/ 543268 w 1421182"/>
              <a:gd name="connsiteY12" fmla="*/ 8 h 2040948"/>
              <a:gd name="connsiteX13" fmla="*/ 473286 w 1421182"/>
              <a:gd name="connsiteY13" fmla="*/ 1312127 h 2040948"/>
              <a:gd name="connsiteX14" fmla="*/ 338442 w 1421182"/>
              <a:gd name="connsiteY14" fmla="*/ 1258222 h 2040948"/>
              <a:gd name="connsiteX15" fmla="*/ 719 w 1421182"/>
              <a:gd name="connsiteY15" fmla="*/ 957545 h 2040948"/>
              <a:gd name="connsiteX0" fmla="*/ 719 w 1421182"/>
              <a:gd name="connsiteY0" fmla="*/ 957545 h 2026318"/>
              <a:gd name="connsiteX1" fmla="*/ 140932 w 1421182"/>
              <a:gd name="connsiteY1" fmla="*/ 1353319 h 2026318"/>
              <a:gd name="connsiteX2" fmla="*/ 309182 w 1421182"/>
              <a:gd name="connsiteY2" fmla="*/ 1711764 h 2026318"/>
              <a:gd name="connsiteX3" fmla="*/ 693290 w 1421182"/>
              <a:gd name="connsiteY3" fmla="*/ 2019121 h 2026318"/>
              <a:gd name="connsiteX4" fmla="*/ 1311364 w 1421182"/>
              <a:gd name="connsiteY4" fmla="*/ 2026318 h 2026318"/>
              <a:gd name="connsiteX5" fmla="*/ 1421092 w 1421182"/>
              <a:gd name="connsiteY5" fmla="*/ 1126548 h 2026318"/>
              <a:gd name="connsiteX6" fmla="*/ 1152597 w 1421182"/>
              <a:gd name="connsiteY6" fmla="*/ 669082 h 2026318"/>
              <a:gd name="connsiteX7" fmla="*/ 1168953 w 1421182"/>
              <a:gd name="connsiteY7" fmla="*/ 968062 h 2026318"/>
              <a:gd name="connsiteX8" fmla="*/ 927050 w 1421182"/>
              <a:gd name="connsiteY8" fmla="*/ 614956 h 2026318"/>
              <a:gd name="connsiteX9" fmla="*/ 957315 w 1421182"/>
              <a:gd name="connsiteY9" fmla="*/ 944170 h 2026318"/>
              <a:gd name="connsiteX10" fmla="*/ 711016 w 1421182"/>
              <a:gd name="connsiteY10" fmla="*/ 569620 h 2026318"/>
              <a:gd name="connsiteX11" fmla="*/ 729319 w 1421182"/>
              <a:gd name="connsiteY11" fmla="*/ 957827 h 2026318"/>
              <a:gd name="connsiteX12" fmla="*/ 543268 w 1421182"/>
              <a:gd name="connsiteY12" fmla="*/ 8 h 2026318"/>
              <a:gd name="connsiteX13" fmla="*/ 473286 w 1421182"/>
              <a:gd name="connsiteY13" fmla="*/ 1312127 h 2026318"/>
              <a:gd name="connsiteX14" fmla="*/ 338442 w 1421182"/>
              <a:gd name="connsiteY14" fmla="*/ 1258222 h 2026318"/>
              <a:gd name="connsiteX15" fmla="*/ 719 w 1421182"/>
              <a:gd name="connsiteY15" fmla="*/ 957545 h 2026318"/>
              <a:gd name="connsiteX0" fmla="*/ 719 w 1421182"/>
              <a:gd name="connsiteY0" fmla="*/ 957545 h 2295953"/>
              <a:gd name="connsiteX1" fmla="*/ 140932 w 1421182"/>
              <a:gd name="connsiteY1" fmla="*/ 1353319 h 2295953"/>
              <a:gd name="connsiteX2" fmla="*/ 309182 w 1421182"/>
              <a:gd name="connsiteY2" fmla="*/ 1711764 h 2295953"/>
              <a:gd name="connsiteX3" fmla="*/ 693290 w 1421182"/>
              <a:gd name="connsiteY3" fmla="*/ 2019121 h 2295953"/>
              <a:gd name="connsiteX4" fmla="*/ 722524 w 1421182"/>
              <a:gd name="connsiteY4" fmla="*/ 2295953 h 2295953"/>
              <a:gd name="connsiteX5" fmla="*/ 1311364 w 1421182"/>
              <a:gd name="connsiteY5" fmla="*/ 2026318 h 2295953"/>
              <a:gd name="connsiteX6" fmla="*/ 1421092 w 1421182"/>
              <a:gd name="connsiteY6" fmla="*/ 1126548 h 2295953"/>
              <a:gd name="connsiteX7" fmla="*/ 1152597 w 1421182"/>
              <a:gd name="connsiteY7" fmla="*/ 669082 h 2295953"/>
              <a:gd name="connsiteX8" fmla="*/ 1168953 w 1421182"/>
              <a:gd name="connsiteY8" fmla="*/ 968062 h 2295953"/>
              <a:gd name="connsiteX9" fmla="*/ 927050 w 1421182"/>
              <a:gd name="connsiteY9" fmla="*/ 614956 h 2295953"/>
              <a:gd name="connsiteX10" fmla="*/ 957315 w 1421182"/>
              <a:gd name="connsiteY10" fmla="*/ 944170 h 2295953"/>
              <a:gd name="connsiteX11" fmla="*/ 711016 w 1421182"/>
              <a:gd name="connsiteY11" fmla="*/ 569620 h 2295953"/>
              <a:gd name="connsiteX12" fmla="*/ 729319 w 1421182"/>
              <a:gd name="connsiteY12" fmla="*/ 957827 h 2295953"/>
              <a:gd name="connsiteX13" fmla="*/ 543268 w 1421182"/>
              <a:gd name="connsiteY13" fmla="*/ 8 h 2295953"/>
              <a:gd name="connsiteX14" fmla="*/ 473286 w 1421182"/>
              <a:gd name="connsiteY14" fmla="*/ 1312127 h 2295953"/>
              <a:gd name="connsiteX15" fmla="*/ 338442 w 1421182"/>
              <a:gd name="connsiteY15" fmla="*/ 1258222 h 2295953"/>
              <a:gd name="connsiteX16" fmla="*/ 719 w 1421182"/>
              <a:gd name="connsiteY16" fmla="*/ 957545 h 2295953"/>
              <a:gd name="connsiteX0" fmla="*/ 719 w 1421182"/>
              <a:gd name="connsiteY0" fmla="*/ 957545 h 2317397"/>
              <a:gd name="connsiteX1" fmla="*/ 140932 w 1421182"/>
              <a:gd name="connsiteY1" fmla="*/ 1353319 h 2317397"/>
              <a:gd name="connsiteX2" fmla="*/ 309182 w 1421182"/>
              <a:gd name="connsiteY2" fmla="*/ 1711764 h 2317397"/>
              <a:gd name="connsiteX3" fmla="*/ 693290 w 1421182"/>
              <a:gd name="connsiteY3" fmla="*/ 2019121 h 2317397"/>
              <a:gd name="connsiteX4" fmla="*/ 722524 w 1421182"/>
              <a:gd name="connsiteY4" fmla="*/ 2295953 h 2317397"/>
              <a:gd name="connsiteX5" fmla="*/ 1170733 w 1421182"/>
              <a:gd name="connsiteY5" fmla="*/ 2300858 h 2317397"/>
              <a:gd name="connsiteX6" fmla="*/ 1311364 w 1421182"/>
              <a:gd name="connsiteY6" fmla="*/ 2026318 h 2317397"/>
              <a:gd name="connsiteX7" fmla="*/ 1421092 w 1421182"/>
              <a:gd name="connsiteY7" fmla="*/ 1126548 h 2317397"/>
              <a:gd name="connsiteX8" fmla="*/ 1152597 w 1421182"/>
              <a:gd name="connsiteY8" fmla="*/ 669082 h 2317397"/>
              <a:gd name="connsiteX9" fmla="*/ 1168953 w 1421182"/>
              <a:gd name="connsiteY9" fmla="*/ 968062 h 2317397"/>
              <a:gd name="connsiteX10" fmla="*/ 927050 w 1421182"/>
              <a:gd name="connsiteY10" fmla="*/ 614956 h 2317397"/>
              <a:gd name="connsiteX11" fmla="*/ 957315 w 1421182"/>
              <a:gd name="connsiteY11" fmla="*/ 944170 h 2317397"/>
              <a:gd name="connsiteX12" fmla="*/ 711016 w 1421182"/>
              <a:gd name="connsiteY12" fmla="*/ 569620 h 2317397"/>
              <a:gd name="connsiteX13" fmla="*/ 729319 w 1421182"/>
              <a:gd name="connsiteY13" fmla="*/ 957827 h 2317397"/>
              <a:gd name="connsiteX14" fmla="*/ 543268 w 1421182"/>
              <a:gd name="connsiteY14" fmla="*/ 8 h 2317397"/>
              <a:gd name="connsiteX15" fmla="*/ 473286 w 1421182"/>
              <a:gd name="connsiteY15" fmla="*/ 1312127 h 2317397"/>
              <a:gd name="connsiteX16" fmla="*/ 338442 w 1421182"/>
              <a:gd name="connsiteY16" fmla="*/ 1258222 h 2317397"/>
              <a:gd name="connsiteX17" fmla="*/ 719 w 1421182"/>
              <a:gd name="connsiteY17" fmla="*/ 957545 h 2317397"/>
              <a:gd name="connsiteX0" fmla="*/ 719 w 1421182"/>
              <a:gd name="connsiteY0" fmla="*/ 957545 h 2317397"/>
              <a:gd name="connsiteX1" fmla="*/ 140932 w 1421182"/>
              <a:gd name="connsiteY1" fmla="*/ 1353319 h 2317397"/>
              <a:gd name="connsiteX2" fmla="*/ 309182 w 1421182"/>
              <a:gd name="connsiteY2" fmla="*/ 1711764 h 2317397"/>
              <a:gd name="connsiteX3" fmla="*/ 626141 w 1421182"/>
              <a:gd name="connsiteY3" fmla="*/ 1985150 h 2317397"/>
              <a:gd name="connsiteX4" fmla="*/ 722524 w 1421182"/>
              <a:gd name="connsiteY4" fmla="*/ 2295953 h 2317397"/>
              <a:gd name="connsiteX5" fmla="*/ 1170733 w 1421182"/>
              <a:gd name="connsiteY5" fmla="*/ 2300858 h 2317397"/>
              <a:gd name="connsiteX6" fmla="*/ 1311364 w 1421182"/>
              <a:gd name="connsiteY6" fmla="*/ 2026318 h 2317397"/>
              <a:gd name="connsiteX7" fmla="*/ 1421092 w 1421182"/>
              <a:gd name="connsiteY7" fmla="*/ 1126548 h 2317397"/>
              <a:gd name="connsiteX8" fmla="*/ 1152597 w 1421182"/>
              <a:gd name="connsiteY8" fmla="*/ 669082 h 2317397"/>
              <a:gd name="connsiteX9" fmla="*/ 1168953 w 1421182"/>
              <a:gd name="connsiteY9" fmla="*/ 968062 h 2317397"/>
              <a:gd name="connsiteX10" fmla="*/ 927050 w 1421182"/>
              <a:gd name="connsiteY10" fmla="*/ 614956 h 2317397"/>
              <a:gd name="connsiteX11" fmla="*/ 957315 w 1421182"/>
              <a:gd name="connsiteY11" fmla="*/ 944170 h 2317397"/>
              <a:gd name="connsiteX12" fmla="*/ 711016 w 1421182"/>
              <a:gd name="connsiteY12" fmla="*/ 569620 h 2317397"/>
              <a:gd name="connsiteX13" fmla="*/ 729319 w 1421182"/>
              <a:gd name="connsiteY13" fmla="*/ 957827 h 2317397"/>
              <a:gd name="connsiteX14" fmla="*/ 543268 w 1421182"/>
              <a:gd name="connsiteY14" fmla="*/ 8 h 2317397"/>
              <a:gd name="connsiteX15" fmla="*/ 473286 w 1421182"/>
              <a:gd name="connsiteY15" fmla="*/ 1312127 h 2317397"/>
              <a:gd name="connsiteX16" fmla="*/ 338442 w 1421182"/>
              <a:gd name="connsiteY16" fmla="*/ 1258222 h 2317397"/>
              <a:gd name="connsiteX17" fmla="*/ 719 w 1421182"/>
              <a:gd name="connsiteY17" fmla="*/ 957545 h 2317397"/>
              <a:gd name="connsiteX0" fmla="*/ 719 w 1421182"/>
              <a:gd name="connsiteY0" fmla="*/ 957545 h 2314785"/>
              <a:gd name="connsiteX1" fmla="*/ 140932 w 1421182"/>
              <a:gd name="connsiteY1" fmla="*/ 1353319 h 2314785"/>
              <a:gd name="connsiteX2" fmla="*/ 309182 w 1421182"/>
              <a:gd name="connsiteY2" fmla="*/ 1711764 h 2314785"/>
              <a:gd name="connsiteX3" fmla="*/ 626141 w 1421182"/>
              <a:gd name="connsiteY3" fmla="*/ 1985150 h 2314785"/>
              <a:gd name="connsiteX4" fmla="*/ 658780 w 1421182"/>
              <a:gd name="connsiteY4" fmla="*/ 2266927 h 2314785"/>
              <a:gd name="connsiteX5" fmla="*/ 1170733 w 1421182"/>
              <a:gd name="connsiteY5" fmla="*/ 2300858 h 2314785"/>
              <a:gd name="connsiteX6" fmla="*/ 1311364 w 1421182"/>
              <a:gd name="connsiteY6" fmla="*/ 2026318 h 2314785"/>
              <a:gd name="connsiteX7" fmla="*/ 1421092 w 1421182"/>
              <a:gd name="connsiteY7" fmla="*/ 1126548 h 2314785"/>
              <a:gd name="connsiteX8" fmla="*/ 1152597 w 1421182"/>
              <a:gd name="connsiteY8" fmla="*/ 669082 h 2314785"/>
              <a:gd name="connsiteX9" fmla="*/ 1168953 w 1421182"/>
              <a:gd name="connsiteY9" fmla="*/ 968062 h 2314785"/>
              <a:gd name="connsiteX10" fmla="*/ 927050 w 1421182"/>
              <a:gd name="connsiteY10" fmla="*/ 614956 h 2314785"/>
              <a:gd name="connsiteX11" fmla="*/ 957315 w 1421182"/>
              <a:gd name="connsiteY11" fmla="*/ 944170 h 2314785"/>
              <a:gd name="connsiteX12" fmla="*/ 711016 w 1421182"/>
              <a:gd name="connsiteY12" fmla="*/ 569620 h 2314785"/>
              <a:gd name="connsiteX13" fmla="*/ 729319 w 1421182"/>
              <a:gd name="connsiteY13" fmla="*/ 957827 h 2314785"/>
              <a:gd name="connsiteX14" fmla="*/ 543268 w 1421182"/>
              <a:gd name="connsiteY14" fmla="*/ 8 h 2314785"/>
              <a:gd name="connsiteX15" fmla="*/ 473286 w 1421182"/>
              <a:gd name="connsiteY15" fmla="*/ 1312127 h 2314785"/>
              <a:gd name="connsiteX16" fmla="*/ 338442 w 1421182"/>
              <a:gd name="connsiteY16" fmla="*/ 1258222 h 2314785"/>
              <a:gd name="connsiteX17" fmla="*/ 719 w 1421182"/>
              <a:gd name="connsiteY17" fmla="*/ 957545 h 2314785"/>
              <a:gd name="connsiteX0" fmla="*/ 719 w 1421182"/>
              <a:gd name="connsiteY0" fmla="*/ 957545 h 2323891"/>
              <a:gd name="connsiteX1" fmla="*/ 140932 w 1421182"/>
              <a:gd name="connsiteY1" fmla="*/ 1353319 h 2323891"/>
              <a:gd name="connsiteX2" fmla="*/ 309182 w 1421182"/>
              <a:gd name="connsiteY2" fmla="*/ 1711764 h 2323891"/>
              <a:gd name="connsiteX3" fmla="*/ 626141 w 1421182"/>
              <a:gd name="connsiteY3" fmla="*/ 1985150 h 2323891"/>
              <a:gd name="connsiteX4" fmla="*/ 658780 w 1421182"/>
              <a:gd name="connsiteY4" fmla="*/ 2266927 h 2323891"/>
              <a:gd name="connsiteX5" fmla="*/ 1170733 w 1421182"/>
              <a:gd name="connsiteY5" fmla="*/ 2300858 h 2323891"/>
              <a:gd name="connsiteX6" fmla="*/ 1311364 w 1421182"/>
              <a:gd name="connsiteY6" fmla="*/ 2026318 h 2323891"/>
              <a:gd name="connsiteX7" fmla="*/ 1421092 w 1421182"/>
              <a:gd name="connsiteY7" fmla="*/ 1126548 h 2323891"/>
              <a:gd name="connsiteX8" fmla="*/ 1152597 w 1421182"/>
              <a:gd name="connsiteY8" fmla="*/ 669082 h 2323891"/>
              <a:gd name="connsiteX9" fmla="*/ 1168953 w 1421182"/>
              <a:gd name="connsiteY9" fmla="*/ 968062 h 2323891"/>
              <a:gd name="connsiteX10" fmla="*/ 927050 w 1421182"/>
              <a:gd name="connsiteY10" fmla="*/ 614956 h 2323891"/>
              <a:gd name="connsiteX11" fmla="*/ 957315 w 1421182"/>
              <a:gd name="connsiteY11" fmla="*/ 944170 h 2323891"/>
              <a:gd name="connsiteX12" fmla="*/ 711016 w 1421182"/>
              <a:gd name="connsiteY12" fmla="*/ 569620 h 2323891"/>
              <a:gd name="connsiteX13" fmla="*/ 729319 w 1421182"/>
              <a:gd name="connsiteY13" fmla="*/ 957827 h 2323891"/>
              <a:gd name="connsiteX14" fmla="*/ 543268 w 1421182"/>
              <a:gd name="connsiteY14" fmla="*/ 8 h 2323891"/>
              <a:gd name="connsiteX15" fmla="*/ 473286 w 1421182"/>
              <a:gd name="connsiteY15" fmla="*/ 1312127 h 2323891"/>
              <a:gd name="connsiteX16" fmla="*/ 338442 w 1421182"/>
              <a:gd name="connsiteY16" fmla="*/ 1258222 h 2323891"/>
              <a:gd name="connsiteX17" fmla="*/ 719 w 1421182"/>
              <a:gd name="connsiteY17" fmla="*/ 957545 h 2323891"/>
              <a:gd name="connsiteX0" fmla="*/ 719 w 1421182"/>
              <a:gd name="connsiteY0" fmla="*/ 957545 h 2358736"/>
              <a:gd name="connsiteX1" fmla="*/ 140932 w 1421182"/>
              <a:gd name="connsiteY1" fmla="*/ 1353319 h 2358736"/>
              <a:gd name="connsiteX2" fmla="*/ 309182 w 1421182"/>
              <a:gd name="connsiteY2" fmla="*/ 1711764 h 2358736"/>
              <a:gd name="connsiteX3" fmla="*/ 626141 w 1421182"/>
              <a:gd name="connsiteY3" fmla="*/ 1985150 h 2358736"/>
              <a:gd name="connsiteX4" fmla="*/ 658780 w 1421182"/>
              <a:gd name="connsiteY4" fmla="*/ 2266927 h 2358736"/>
              <a:gd name="connsiteX5" fmla="*/ 1227989 w 1421182"/>
              <a:gd name="connsiteY5" fmla="*/ 2341644 h 2358736"/>
              <a:gd name="connsiteX6" fmla="*/ 1311364 w 1421182"/>
              <a:gd name="connsiteY6" fmla="*/ 2026318 h 2358736"/>
              <a:gd name="connsiteX7" fmla="*/ 1421092 w 1421182"/>
              <a:gd name="connsiteY7" fmla="*/ 1126548 h 2358736"/>
              <a:gd name="connsiteX8" fmla="*/ 1152597 w 1421182"/>
              <a:gd name="connsiteY8" fmla="*/ 669082 h 2358736"/>
              <a:gd name="connsiteX9" fmla="*/ 1168953 w 1421182"/>
              <a:gd name="connsiteY9" fmla="*/ 968062 h 2358736"/>
              <a:gd name="connsiteX10" fmla="*/ 927050 w 1421182"/>
              <a:gd name="connsiteY10" fmla="*/ 614956 h 2358736"/>
              <a:gd name="connsiteX11" fmla="*/ 957315 w 1421182"/>
              <a:gd name="connsiteY11" fmla="*/ 944170 h 2358736"/>
              <a:gd name="connsiteX12" fmla="*/ 711016 w 1421182"/>
              <a:gd name="connsiteY12" fmla="*/ 569620 h 2358736"/>
              <a:gd name="connsiteX13" fmla="*/ 729319 w 1421182"/>
              <a:gd name="connsiteY13" fmla="*/ 957827 h 2358736"/>
              <a:gd name="connsiteX14" fmla="*/ 543268 w 1421182"/>
              <a:gd name="connsiteY14" fmla="*/ 8 h 2358736"/>
              <a:gd name="connsiteX15" fmla="*/ 473286 w 1421182"/>
              <a:gd name="connsiteY15" fmla="*/ 1312127 h 2358736"/>
              <a:gd name="connsiteX16" fmla="*/ 338442 w 1421182"/>
              <a:gd name="connsiteY16" fmla="*/ 1258222 h 2358736"/>
              <a:gd name="connsiteX17" fmla="*/ 719 w 1421182"/>
              <a:gd name="connsiteY17" fmla="*/ 957545 h 2358736"/>
              <a:gd name="connsiteX0" fmla="*/ 719 w 1421182"/>
              <a:gd name="connsiteY0" fmla="*/ 957545 h 2341644"/>
              <a:gd name="connsiteX1" fmla="*/ 140932 w 1421182"/>
              <a:gd name="connsiteY1" fmla="*/ 1353319 h 2341644"/>
              <a:gd name="connsiteX2" fmla="*/ 309182 w 1421182"/>
              <a:gd name="connsiteY2" fmla="*/ 1711764 h 2341644"/>
              <a:gd name="connsiteX3" fmla="*/ 626141 w 1421182"/>
              <a:gd name="connsiteY3" fmla="*/ 1985150 h 2341644"/>
              <a:gd name="connsiteX4" fmla="*/ 658780 w 1421182"/>
              <a:gd name="connsiteY4" fmla="*/ 2266927 h 2341644"/>
              <a:gd name="connsiteX5" fmla="*/ 1227989 w 1421182"/>
              <a:gd name="connsiteY5" fmla="*/ 2341644 h 2341644"/>
              <a:gd name="connsiteX6" fmla="*/ 1311364 w 1421182"/>
              <a:gd name="connsiteY6" fmla="*/ 2026318 h 2341644"/>
              <a:gd name="connsiteX7" fmla="*/ 1421092 w 1421182"/>
              <a:gd name="connsiteY7" fmla="*/ 1126548 h 2341644"/>
              <a:gd name="connsiteX8" fmla="*/ 1152597 w 1421182"/>
              <a:gd name="connsiteY8" fmla="*/ 669082 h 2341644"/>
              <a:gd name="connsiteX9" fmla="*/ 1168953 w 1421182"/>
              <a:gd name="connsiteY9" fmla="*/ 968062 h 2341644"/>
              <a:gd name="connsiteX10" fmla="*/ 927050 w 1421182"/>
              <a:gd name="connsiteY10" fmla="*/ 614956 h 2341644"/>
              <a:gd name="connsiteX11" fmla="*/ 957315 w 1421182"/>
              <a:gd name="connsiteY11" fmla="*/ 944170 h 2341644"/>
              <a:gd name="connsiteX12" fmla="*/ 711016 w 1421182"/>
              <a:gd name="connsiteY12" fmla="*/ 569620 h 2341644"/>
              <a:gd name="connsiteX13" fmla="*/ 729319 w 1421182"/>
              <a:gd name="connsiteY13" fmla="*/ 957827 h 2341644"/>
              <a:gd name="connsiteX14" fmla="*/ 543268 w 1421182"/>
              <a:gd name="connsiteY14" fmla="*/ 8 h 2341644"/>
              <a:gd name="connsiteX15" fmla="*/ 473286 w 1421182"/>
              <a:gd name="connsiteY15" fmla="*/ 1312127 h 2341644"/>
              <a:gd name="connsiteX16" fmla="*/ 338442 w 1421182"/>
              <a:gd name="connsiteY16" fmla="*/ 1258222 h 2341644"/>
              <a:gd name="connsiteX17" fmla="*/ 719 w 1421182"/>
              <a:gd name="connsiteY17" fmla="*/ 957545 h 2341644"/>
              <a:gd name="connsiteX0" fmla="*/ 719 w 1421092"/>
              <a:gd name="connsiteY0" fmla="*/ 957545 h 2341644"/>
              <a:gd name="connsiteX1" fmla="*/ 140932 w 1421092"/>
              <a:gd name="connsiteY1" fmla="*/ 1353319 h 2341644"/>
              <a:gd name="connsiteX2" fmla="*/ 309182 w 1421092"/>
              <a:gd name="connsiteY2" fmla="*/ 1711764 h 2341644"/>
              <a:gd name="connsiteX3" fmla="*/ 626141 w 1421092"/>
              <a:gd name="connsiteY3" fmla="*/ 1985150 h 2341644"/>
              <a:gd name="connsiteX4" fmla="*/ 658780 w 1421092"/>
              <a:gd name="connsiteY4" fmla="*/ 2266927 h 2341644"/>
              <a:gd name="connsiteX5" fmla="*/ 1227989 w 1421092"/>
              <a:gd name="connsiteY5" fmla="*/ 2341644 h 2341644"/>
              <a:gd name="connsiteX6" fmla="*/ 1262460 w 1421092"/>
              <a:gd name="connsiteY6" fmla="*/ 1987074 h 2341644"/>
              <a:gd name="connsiteX7" fmla="*/ 1421092 w 1421092"/>
              <a:gd name="connsiteY7" fmla="*/ 1126548 h 2341644"/>
              <a:gd name="connsiteX8" fmla="*/ 1152597 w 1421092"/>
              <a:gd name="connsiteY8" fmla="*/ 669082 h 2341644"/>
              <a:gd name="connsiteX9" fmla="*/ 1168953 w 1421092"/>
              <a:gd name="connsiteY9" fmla="*/ 968062 h 2341644"/>
              <a:gd name="connsiteX10" fmla="*/ 927050 w 1421092"/>
              <a:gd name="connsiteY10" fmla="*/ 614956 h 2341644"/>
              <a:gd name="connsiteX11" fmla="*/ 957315 w 1421092"/>
              <a:gd name="connsiteY11" fmla="*/ 944170 h 2341644"/>
              <a:gd name="connsiteX12" fmla="*/ 711016 w 1421092"/>
              <a:gd name="connsiteY12" fmla="*/ 569620 h 2341644"/>
              <a:gd name="connsiteX13" fmla="*/ 729319 w 1421092"/>
              <a:gd name="connsiteY13" fmla="*/ 957827 h 2341644"/>
              <a:gd name="connsiteX14" fmla="*/ 543268 w 1421092"/>
              <a:gd name="connsiteY14" fmla="*/ 8 h 2341644"/>
              <a:gd name="connsiteX15" fmla="*/ 473286 w 1421092"/>
              <a:gd name="connsiteY15" fmla="*/ 1312127 h 2341644"/>
              <a:gd name="connsiteX16" fmla="*/ 338442 w 1421092"/>
              <a:gd name="connsiteY16" fmla="*/ 1258222 h 2341644"/>
              <a:gd name="connsiteX17" fmla="*/ 719 w 1421092"/>
              <a:gd name="connsiteY17" fmla="*/ 957545 h 2341644"/>
              <a:gd name="connsiteX0" fmla="*/ 719 w 1421109"/>
              <a:gd name="connsiteY0" fmla="*/ 957545 h 2341644"/>
              <a:gd name="connsiteX1" fmla="*/ 140932 w 1421109"/>
              <a:gd name="connsiteY1" fmla="*/ 1353319 h 2341644"/>
              <a:gd name="connsiteX2" fmla="*/ 309182 w 1421109"/>
              <a:gd name="connsiteY2" fmla="*/ 1711764 h 2341644"/>
              <a:gd name="connsiteX3" fmla="*/ 626141 w 1421109"/>
              <a:gd name="connsiteY3" fmla="*/ 1985150 h 2341644"/>
              <a:gd name="connsiteX4" fmla="*/ 658780 w 1421109"/>
              <a:gd name="connsiteY4" fmla="*/ 2266927 h 2341644"/>
              <a:gd name="connsiteX5" fmla="*/ 1227989 w 1421109"/>
              <a:gd name="connsiteY5" fmla="*/ 2341644 h 2341644"/>
              <a:gd name="connsiteX6" fmla="*/ 1262460 w 1421109"/>
              <a:gd name="connsiteY6" fmla="*/ 1987074 h 2341644"/>
              <a:gd name="connsiteX7" fmla="*/ 1421092 w 1421109"/>
              <a:gd name="connsiteY7" fmla="*/ 1126548 h 2341644"/>
              <a:gd name="connsiteX8" fmla="*/ 1152597 w 1421109"/>
              <a:gd name="connsiteY8" fmla="*/ 669082 h 2341644"/>
              <a:gd name="connsiteX9" fmla="*/ 1168953 w 1421109"/>
              <a:gd name="connsiteY9" fmla="*/ 968062 h 2341644"/>
              <a:gd name="connsiteX10" fmla="*/ 927050 w 1421109"/>
              <a:gd name="connsiteY10" fmla="*/ 614956 h 2341644"/>
              <a:gd name="connsiteX11" fmla="*/ 957315 w 1421109"/>
              <a:gd name="connsiteY11" fmla="*/ 944170 h 2341644"/>
              <a:gd name="connsiteX12" fmla="*/ 711016 w 1421109"/>
              <a:gd name="connsiteY12" fmla="*/ 569620 h 2341644"/>
              <a:gd name="connsiteX13" fmla="*/ 729319 w 1421109"/>
              <a:gd name="connsiteY13" fmla="*/ 957827 h 2341644"/>
              <a:gd name="connsiteX14" fmla="*/ 543268 w 1421109"/>
              <a:gd name="connsiteY14" fmla="*/ 8 h 2341644"/>
              <a:gd name="connsiteX15" fmla="*/ 473286 w 1421109"/>
              <a:gd name="connsiteY15" fmla="*/ 1312127 h 2341644"/>
              <a:gd name="connsiteX16" fmla="*/ 338442 w 1421109"/>
              <a:gd name="connsiteY16" fmla="*/ 1258222 h 2341644"/>
              <a:gd name="connsiteX17" fmla="*/ 719 w 1421109"/>
              <a:gd name="connsiteY17" fmla="*/ 957545 h 2341644"/>
              <a:gd name="connsiteX0" fmla="*/ 719 w 1421109"/>
              <a:gd name="connsiteY0" fmla="*/ 957545 h 2341644"/>
              <a:gd name="connsiteX1" fmla="*/ 140932 w 1421109"/>
              <a:gd name="connsiteY1" fmla="*/ 1353319 h 2341644"/>
              <a:gd name="connsiteX2" fmla="*/ 309182 w 1421109"/>
              <a:gd name="connsiteY2" fmla="*/ 1711764 h 2341644"/>
              <a:gd name="connsiteX3" fmla="*/ 626141 w 1421109"/>
              <a:gd name="connsiteY3" fmla="*/ 1985150 h 2341644"/>
              <a:gd name="connsiteX4" fmla="*/ 658780 w 1421109"/>
              <a:gd name="connsiteY4" fmla="*/ 2266927 h 2341644"/>
              <a:gd name="connsiteX5" fmla="*/ 1227989 w 1421109"/>
              <a:gd name="connsiteY5" fmla="*/ 2341644 h 2341644"/>
              <a:gd name="connsiteX6" fmla="*/ 1262460 w 1421109"/>
              <a:gd name="connsiteY6" fmla="*/ 1987074 h 2341644"/>
              <a:gd name="connsiteX7" fmla="*/ 1421092 w 1421109"/>
              <a:gd name="connsiteY7" fmla="*/ 1126548 h 2341644"/>
              <a:gd name="connsiteX8" fmla="*/ 1152597 w 1421109"/>
              <a:gd name="connsiteY8" fmla="*/ 669082 h 2341644"/>
              <a:gd name="connsiteX9" fmla="*/ 1168953 w 1421109"/>
              <a:gd name="connsiteY9" fmla="*/ 968062 h 2341644"/>
              <a:gd name="connsiteX10" fmla="*/ 927050 w 1421109"/>
              <a:gd name="connsiteY10" fmla="*/ 614956 h 2341644"/>
              <a:gd name="connsiteX11" fmla="*/ 957315 w 1421109"/>
              <a:gd name="connsiteY11" fmla="*/ 944170 h 2341644"/>
              <a:gd name="connsiteX12" fmla="*/ 711016 w 1421109"/>
              <a:gd name="connsiteY12" fmla="*/ 569620 h 2341644"/>
              <a:gd name="connsiteX13" fmla="*/ 729319 w 1421109"/>
              <a:gd name="connsiteY13" fmla="*/ 957827 h 2341644"/>
              <a:gd name="connsiteX14" fmla="*/ 543268 w 1421109"/>
              <a:gd name="connsiteY14" fmla="*/ 8 h 2341644"/>
              <a:gd name="connsiteX15" fmla="*/ 473286 w 1421109"/>
              <a:gd name="connsiteY15" fmla="*/ 1312127 h 2341644"/>
              <a:gd name="connsiteX16" fmla="*/ 338442 w 1421109"/>
              <a:gd name="connsiteY16" fmla="*/ 1258222 h 2341644"/>
              <a:gd name="connsiteX17" fmla="*/ 719 w 1421109"/>
              <a:gd name="connsiteY17" fmla="*/ 957545 h 2341644"/>
              <a:gd name="connsiteX0" fmla="*/ 719 w 1421109"/>
              <a:gd name="connsiteY0" fmla="*/ 957545 h 2341644"/>
              <a:gd name="connsiteX1" fmla="*/ 140932 w 1421109"/>
              <a:gd name="connsiteY1" fmla="*/ 1353319 h 2341644"/>
              <a:gd name="connsiteX2" fmla="*/ 309182 w 1421109"/>
              <a:gd name="connsiteY2" fmla="*/ 1711764 h 2341644"/>
              <a:gd name="connsiteX3" fmla="*/ 626141 w 1421109"/>
              <a:gd name="connsiteY3" fmla="*/ 1985150 h 2341644"/>
              <a:gd name="connsiteX4" fmla="*/ 622941 w 1421109"/>
              <a:gd name="connsiteY4" fmla="*/ 2320778 h 2341644"/>
              <a:gd name="connsiteX5" fmla="*/ 1227989 w 1421109"/>
              <a:gd name="connsiteY5" fmla="*/ 2341644 h 2341644"/>
              <a:gd name="connsiteX6" fmla="*/ 1262460 w 1421109"/>
              <a:gd name="connsiteY6" fmla="*/ 1987074 h 2341644"/>
              <a:gd name="connsiteX7" fmla="*/ 1421092 w 1421109"/>
              <a:gd name="connsiteY7" fmla="*/ 1126548 h 2341644"/>
              <a:gd name="connsiteX8" fmla="*/ 1152597 w 1421109"/>
              <a:gd name="connsiteY8" fmla="*/ 669082 h 2341644"/>
              <a:gd name="connsiteX9" fmla="*/ 1168953 w 1421109"/>
              <a:gd name="connsiteY9" fmla="*/ 968062 h 2341644"/>
              <a:gd name="connsiteX10" fmla="*/ 927050 w 1421109"/>
              <a:gd name="connsiteY10" fmla="*/ 614956 h 2341644"/>
              <a:gd name="connsiteX11" fmla="*/ 957315 w 1421109"/>
              <a:gd name="connsiteY11" fmla="*/ 944170 h 2341644"/>
              <a:gd name="connsiteX12" fmla="*/ 711016 w 1421109"/>
              <a:gd name="connsiteY12" fmla="*/ 569620 h 2341644"/>
              <a:gd name="connsiteX13" fmla="*/ 729319 w 1421109"/>
              <a:gd name="connsiteY13" fmla="*/ 957827 h 2341644"/>
              <a:gd name="connsiteX14" fmla="*/ 543268 w 1421109"/>
              <a:gd name="connsiteY14" fmla="*/ 8 h 2341644"/>
              <a:gd name="connsiteX15" fmla="*/ 473286 w 1421109"/>
              <a:gd name="connsiteY15" fmla="*/ 1312127 h 2341644"/>
              <a:gd name="connsiteX16" fmla="*/ 338442 w 1421109"/>
              <a:gd name="connsiteY16" fmla="*/ 1258222 h 2341644"/>
              <a:gd name="connsiteX17" fmla="*/ 719 w 1421109"/>
              <a:gd name="connsiteY17" fmla="*/ 957545 h 2341644"/>
              <a:gd name="connsiteX0" fmla="*/ 719 w 1421109"/>
              <a:gd name="connsiteY0" fmla="*/ 957545 h 2341644"/>
              <a:gd name="connsiteX1" fmla="*/ 140932 w 1421109"/>
              <a:gd name="connsiteY1" fmla="*/ 1353319 h 2341644"/>
              <a:gd name="connsiteX2" fmla="*/ 309182 w 1421109"/>
              <a:gd name="connsiteY2" fmla="*/ 1711764 h 2341644"/>
              <a:gd name="connsiteX3" fmla="*/ 548773 w 1421109"/>
              <a:gd name="connsiteY3" fmla="*/ 1936338 h 2341644"/>
              <a:gd name="connsiteX4" fmla="*/ 622941 w 1421109"/>
              <a:gd name="connsiteY4" fmla="*/ 2320778 h 2341644"/>
              <a:gd name="connsiteX5" fmla="*/ 1227989 w 1421109"/>
              <a:gd name="connsiteY5" fmla="*/ 2341644 h 2341644"/>
              <a:gd name="connsiteX6" fmla="*/ 1262460 w 1421109"/>
              <a:gd name="connsiteY6" fmla="*/ 1987074 h 2341644"/>
              <a:gd name="connsiteX7" fmla="*/ 1421092 w 1421109"/>
              <a:gd name="connsiteY7" fmla="*/ 1126548 h 2341644"/>
              <a:gd name="connsiteX8" fmla="*/ 1152597 w 1421109"/>
              <a:gd name="connsiteY8" fmla="*/ 669082 h 2341644"/>
              <a:gd name="connsiteX9" fmla="*/ 1168953 w 1421109"/>
              <a:gd name="connsiteY9" fmla="*/ 968062 h 2341644"/>
              <a:gd name="connsiteX10" fmla="*/ 927050 w 1421109"/>
              <a:gd name="connsiteY10" fmla="*/ 614956 h 2341644"/>
              <a:gd name="connsiteX11" fmla="*/ 957315 w 1421109"/>
              <a:gd name="connsiteY11" fmla="*/ 944170 h 2341644"/>
              <a:gd name="connsiteX12" fmla="*/ 711016 w 1421109"/>
              <a:gd name="connsiteY12" fmla="*/ 569620 h 2341644"/>
              <a:gd name="connsiteX13" fmla="*/ 729319 w 1421109"/>
              <a:gd name="connsiteY13" fmla="*/ 957827 h 2341644"/>
              <a:gd name="connsiteX14" fmla="*/ 543268 w 1421109"/>
              <a:gd name="connsiteY14" fmla="*/ 8 h 2341644"/>
              <a:gd name="connsiteX15" fmla="*/ 473286 w 1421109"/>
              <a:gd name="connsiteY15" fmla="*/ 1312127 h 2341644"/>
              <a:gd name="connsiteX16" fmla="*/ 338442 w 1421109"/>
              <a:gd name="connsiteY16" fmla="*/ 1258222 h 2341644"/>
              <a:gd name="connsiteX17" fmla="*/ 719 w 1421109"/>
              <a:gd name="connsiteY17" fmla="*/ 957545 h 2341644"/>
              <a:gd name="connsiteX0" fmla="*/ 719 w 1421109"/>
              <a:gd name="connsiteY0" fmla="*/ 957545 h 2341644"/>
              <a:gd name="connsiteX1" fmla="*/ 140932 w 1421109"/>
              <a:gd name="connsiteY1" fmla="*/ 1353319 h 2341644"/>
              <a:gd name="connsiteX2" fmla="*/ 309182 w 1421109"/>
              <a:gd name="connsiteY2" fmla="*/ 1711764 h 2341644"/>
              <a:gd name="connsiteX3" fmla="*/ 548773 w 1421109"/>
              <a:gd name="connsiteY3" fmla="*/ 1936338 h 2341644"/>
              <a:gd name="connsiteX4" fmla="*/ 557331 w 1421109"/>
              <a:gd name="connsiteY4" fmla="*/ 2278453 h 2341644"/>
              <a:gd name="connsiteX5" fmla="*/ 1227989 w 1421109"/>
              <a:gd name="connsiteY5" fmla="*/ 2341644 h 2341644"/>
              <a:gd name="connsiteX6" fmla="*/ 1262460 w 1421109"/>
              <a:gd name="connsiteY6" fmla="*/ 1987074 h 2341644"/>
              <a:gd name="connsiteX7" fmla="*/ 1421092 w 1421109"/>
              <a:gd name="connsiteY7" fmla="*/ 1126548 h 2341644"/>
              <a:gd name="connsiteX8" fmla="*/ 1152597 w 1421109"/>
              <a:gd name="connsiteY8" fmla="*/ 669082 h 2341644"/>
              <a:gd name="connsiteX9" fmla="*/ 1168953 w 1421109"/>
              <a:gd name="connsiteY9" fmla="*/ 968062 h 2341644"/>
              <a:gd name="connsiteX10" fmla="*/ 927050 w 1421109"/>
              <a:gd name="connsiteY10" fmla="*/ 614956 h 2341644"/>
              <a:gd name="connsiteX11" fmla="*/ 957315 w 1421109"/>
              <a:gd name="connsiteY11" fmla="*/ 944170 h 2341644"/>
              <a:gd name="connsiteX12" fmla="*/ 711016 w 1421109"/>
              <a:gd name="connsiteY12" fmla="*/ 569620 h 2341644"/>
              <a:gd name="connsiteX13" fmla="*/ 729319 w 1421109"/>
              <a:gd name="connsiteY13" fmla="*/ 957827 h 2341644"/>
              <a:gd name="connsiteX14" fmla="*/ 543268 w 1421109"/>
              <a:gd name="connsiteY14" fmla="*/ 8 h 2341644"/>
              <a:gd name="connsiteX15" fmla="*/ 473286 w 1421109"/>
              <a:gd name="connsiteY15" fmla="*/ 1312127 h 2341644"/>
              <a:gd name="connsiteX16" fmla="*/ 338442 w 1421109"/>
              <a:gd name="connsiteY16" fmla="*/ 1258222 h 2341644"/>
              <a:gd name="connsiteX17" fmla="*/ 719 w 1421109"/>
              <a:gd name="connsiteY17" fmla="*/ 957545 h 2341644"/>
              <a:gd name="connsiteX0" fmla="*/ 719 w 1421109"/>
              <a:gd name="connsiteY0" fmla="*/ 957545 h 2341644"/>
              <a:gd name="connsiteX1" fmla="*/ 140932 w 1421109"/>
              <a:gd name="connsiteY1" fmla="*/ 1353319 h 2341644"/>
              <a:gd name="connsiteX2" fmla="*/ 309182 w 1421109"/>
              <a:gd name="connsiteY2" fmla="*/ 1711764 h 2341644"/>
              <a:gd name="connsiteX3" fmla="*/ 548773 w 1421109"/>
              <a:gd name="connsiteY3" fmla="*/ 1936338 h 2341644"/>
              <a:gd name="connsiteX4" fmla="*/ 601148 w 1421109"/>
              <a:gd name="connsiteY4" fmla="*/ 2297232 h 2341644"/>
              <a:gd name="connsiteX5" fmla="*/ 1227989 w 1421109"/>
              <a:gd name="connsiteY5" fmla="*/ 2341644 h 2341644"/>
              <a:gd name="connsiteX6" fmla="*/ 1262460 w 1421109"/>
              <a:gd name="connsiteY6" fmla="*/ 1987074 h 2341644"/>
              <a:gd name="connsiteX7" fmla="*/ 1421092 w 1421109"/>
              <a:gd name="connsiteY7" fmla="*/ 1126548 h 2341644"/>
              <a:gd name="connsiteX8" fmla="*/ 1152597 w 1421109"/>
              <a:gd name="connsiteY8" fmla="*/ 669082 h 2341644"/>
              <a:gd name="connsiteX9" fmla="*/ 1168953 w 1421109"/>
              <a:gd name="connsiteY9" fmla="*/ 968062 h 2341644"/>
              <a:gd name="connsiteX10" fmla="*/ 927050 w 1421109"/>
              <a:gd name="connsiteY10" fmla="*/ 614956 h 2341644"/>
              <a:gd name="connsiteX11" fmla="*/ 957315 w 1421109"/>
              <a:gd name="connsiteY11" fmla="*/ 944170 h 2341644"/>
              <a:gd name="connsiteX12" fmla="*/ 711016 w 1421109"/>
              <a:gd name="connsiteY12" fmla="*/ 569620 h 2341644"/>
              <a:gd name="connsiteX13" fmla="*/ 729319 w 1421109"/>
              <a:gd name="connsiteY13" fmla="*/ 957827 h 2341644"/>
              <a:gd name="connsiteX14" fmla="*/ 543268 w 1421109"/>
              <a:gd name="connsiteY14" fmla="*/ 8 h 2341644"/>
              <a:gd name="connsiteX15" fmla="*/ 473286 w 1421109"/>
              <a:gd name="connsiteY15" fmla="*/ 1312127 h 2341644"/>
              <a:gd name="connsiteX16" fmla="*/ 338442 w 1421109"/>
              <a:gd name="connsiteY16" fmla="*/ 1258222 h 2341644"/>
              <a:gd name="connsiteX17" fmla="*/ 719 w 1421109"/>
              <a:gd name="connsiteY17" fmla="*/ 957545 h 2341644"/>
              <a:gd name="connsiteX0" fmla="*/ 719 w 1421109"/>
              <a:gd name="connsiteY0" fmla="*/ 957545 h 2310754"/>
              <a:gd name="connsiteX1" fmla="*/ 140932 w 1421109"/>
              <a:gd name="connsiteY1" fmla="*/ 1353319 h 2310754"/>
              <a:gd name="connsiteX2" fmla="*/ 309182 w 1421109"/>
              <a:gd name="connsiteY2" fmla="*/ 1711764 h 2310754"/>
              <a:gd name="connsiteX3" fmla="*/ 548773 w 1421109"/>
              <a:gd name="connsiteY3" fmla="*/ 1936338 h 2310754"/>
              <a:gd name="connsiteX4" fmla="*/ 601148 w 1421109"/>
              <a:gd name="connsiteY4" fmla="*/ 2297232 h 2310754"/>
              <a:gd name="connsiteX5" fmla="*/ 1253027 w 1421109"/>
              <a:gd name="connsiteY5" fmla="*/ 2310347 h 2310754"/>
              <a:gd name="connsiteX6" fmla="*/ 1262460 w 1421109"/>
              <a:gd name="connsiteY6" fmla="*/ 1987074 h 2310754"/>
              <a:gd name="connsiteX7" fmla="*/ 1421092 w 1421109"/>
              <a:gd name="connsiteY7" fmla="*/ 1126548 h 2310754"/>
              <a:gd name="connsiteX8" fmla="*/ 1152597 w 1421109"/>
              <a:gd name="connsiteY8" fmla="*/ 669082 h 2310754"/>
              <a:gd name="connsiteX9" fmla="*/ 1168953 w 1421109"/>
              <a:gd name="connsiteY9" fmla="*/ 968062 h 2310754"/>
              <a:gd name="connsiteX10" fmla="*/ 927050 w 1421109"/>
              <a:gd name="connsiteY10" fmla="*/ 614956 h 2310754"/>
              <a:gd name="connsiteX11" fmla="*/ 957315 w 1421109"/>
              <a:gd name="connsiteY11" fmla="*/ 944170 h 2310754"/>
              <a:gd name="connsiteX12" fmla="*/ 711016 w 1421109"/>
              <a:gd name="connsiteY12" fmla="*/ 569620 h 2310754"/>
              <a:gd name="connsiteX13" fmla="*/ 729319 w 1421109"/>
              <a:gd name="connsiteY13" fmla="*/ 957827 h 2310754"/>
              <a:gd name="connsiteX14" fmla="*/ 543268 w 1421109"/>
              <a:gd name="connsiteY14" fmla="*/ 8 h 2310754"/>
              <a:gd name="connsiteX15" fmla="*/ 473286 w 1421109"/>
              <a:gd name="connsiteY15" fmla="*/ 1312127 h 2310754"/>
              <a:gd name="connsiteX16" fmla="*/ 338442 w 1421109"/>
              <a:gd name="connsiteY16" fmla="*/ 1258222 h 2310754"/>
              <a:gd name="connsiteX17" fmla="*/ 719 w 1421109"/>
              <a:gd name="connsiteY17" fmla="*/ 957545 h 2310754"/>
              <a:gd name="connsiteX0" fmla="*/ 719 w 1421109"/>
              <a:gd name="connsiteY0" fmla="*/ 957545 h 2310755"/>
              <a:gd name="connsiteX1" fmla="*/ 140932 w 1421109"/>
              <a:gd name="connsiteY1" fmla="*/ 1353319 h 2310755"/>
              <a:gd name="connsiteX2" fmla="*/ 309182 w 1421109"/>
              <a:gd name="connsiteY2" fmla="*/ 1711764 h 2310755"/>
              <a:gd name="connsiteX3" fmla="*/ 548773 w 1421109"/>
              <a:gd name="connsiteY3" fmla="*/ 1936338 h 2310755"/>
              <a:gd name="connsiteX4" fmla="*/ 601148 w 1421109"/>
              <a:gd name="connsiteY4" fmla="*/ 2297232 h 2310755"/>
              <a:gd name="connsiteX5" fmla="*/ 1253027 w 1421109"/>
              <a:gd name="connsiteY5" fmla="*/ 2310347 h 2310755"/>
              <a:gd name="connsiteX6" fmla="*/ 1262460 w 1421109"/>
              <a:gd name="connsiteY6" fmla="*/ 1987074 h 2310755"/>
              <a:gd name="connsiteX7" fmla="*/ 1421092 w 1421109"/>
              <a:gd name="connsiteY7" fmla="*/ 1126548 h 2310755"/>
              <a:gd name="connsiteX8" fmla="*/ 1152597 w 1421109"/>
              <a:gd name="connsiteY8" fmla="*/ 669082 h 2310755"/>
              <a:gd name="connsiteX9" fmla="*/ 1168953 w 1421109"/>
              <a:gd name="connsiteY9" fmla="*/ 968062 h 2310755"/>
              <a:gd name="connsiteX10" fmla="*/ 927050 w 1421109"/>
              <a:gd name="connsiteY10" fmla="*/ 614956 h 2310755"/>
              <a:gd name="connsiteX11" fmla="*/ 957315 w 1421109"/>
              <a:gd name="connsiteY11" fmla="*/ 944170 h 2310755"/>
              <a:gd name="connsiteX12" fmla="*/ 711016 w 1421109"/>
              <a:gd name="connsiteY12" fmla="*/ 569620 h 2310755"/>
              <a:gd name="connsiteX13" fmla="*/ 729319 w 1421109"/>
              <a:gd name="connsiteY13" fmla="*/ 957827 h 2310755"/>
              <a:gd name="connsiteX14" fmla="*/ 543268 w 1421109"/>
              <a:gd name="connsiteY14" fmla="*/ 8 h 2310755"/>
              <a:gd name="connsiteX15" fmla="*/ 473286 w 1421109"/>
              <a:gd name="connsiteY15" fmla="*/ 1312127 h 2310755"/>
              <a:gd name="connsiteX16" fmla="*/ 338442 w 1421109"/>
              <a:gd name="connsiteY16" fmla="*/ 1258222 h 2310755"/>
              <a:gd name="connsiteX17" fmla="*/ 719 w 1421109"/>
              <a:gd name="connsiteY17" fmla="*/ 957545 h 2310755"/>
              <a:gd name="connsiteX0" fmla="*/ 719 w 1421109"/>
              <a:gd name="connsiteY0" fmla="*/ 957545 h 2310755"/>
              <a:gd name="connsiteX1" fmla="*/ 140932 w 1421109"/>
              <a:gd name="connsiteY1" fmla="*/ 1353319 h 2310755"/>
              <a:gd name="connsiteX2" fmla="*/ 309182 w 1421109"/>
              <a:gd name="connsiteY2" fmla="*/ 1711764 h 2310755"/>
              <a:gd name="connsiteX3" fmla="*/ 548773 w 1421109"/>
              <a:gd name="connsiteY3" fmla="*/ 1936338 h 2310755"/>
              <a:gd name="connsiteX4" fmla="*/ 582370 w 1421109"/>
              <a:gd name="connsiteY4" fmla="*/ 2297232 h 2310755"/>
              <a:gd name="connsiteX5" fmla="*/ 1253027 w 1421109"/>
              <a:gd name="connsiteY5" fmla="*/ 2310347 h 2310755"/>
              <a:gd name="connsiteX6" fmla="*/ 1262460 w 1421109"/>
              <a:gd name="connsiteY6" fmla="*/ 1987074 h 2310755"/>
              <a:gd name="connsiteX7" fmla="*/ 1421092 w 1421109"/>
              <a:gd name="connsiteY7" fmla="*/ 1126548 h 2310755"/>
              <a:gd name="connsiteX8" fmla="*/ 1152597 w 1421109"/>
              <a:gd name="connsiteY8" fmla="*/ 669082 h 2310755"/>
              <a:gd name="connsiteX9" fmla="*/ 1168953 w 1421109"/>
              <a:gd name="connsiteY9" fmla="*/ 968062 h 2310755"/>
              <a:gd name="connsiteX10" fmla="*/ 927050 w 1421109"/>
              <a:gd name="connsiteY10" fmla="*/ 614956 h 2310755"/>
              <a:gd name="connsiteX11" fmla="*/ 957315 w 1421109"/>
              <a:gd name="connsiteY11" fmla="*/ 944170 h 2310755"/>
              <a:gd name="connsiteX12" fmla="*/ 711016 w 1421109"/>
              <a:gd name="connsiteY12" fmla="*/ 569620 h 2310755"/>
              <a:gd name="connsiteX13" fmla="*/ 729319 w 1421109"/>
              <a:gd name="connsiteY13" fmla="*/ 957827 h 2310755"/>
              <a:gd name="connsiteX14" fmla="*/ 543268 w 1421109"/>
              <a:gd name="connsiteY14" fmla="*/ 8 h 2310755"/>
              <a:gd name="connsiteX15" fmla="*/ 473286 w 1421109"/>
              <a:gd name="connsiteY15" fmla="*/ 1312127 h 2310755"/>
              <a:gd name="connsiteX16" fmla="*/ 338442 w 1421109"/>
              <a:gd name="connsiteY16" fmla="*/ 1258222 h 2310755"/>
              <a:gd name="connsiteX17" fmla="*/ 719 w 1421109"/>
              <a:gd name="connsiteY17" fmla="*/ 957545 h 2310755"/>
              <a:gd name="connsiteX0" fmla="*/ 719 w 1421109"/>
              <a:gd name="connsiteY0" fmla="*/ 957545 h 2310755"/>
              <a:gd name="connsiteX1" fmla="*/ 140932 w 1421109"/>
              <a:gd name="connsiteY1" fmla="*/ 1353319 h 2310755"/>
              <a:gd name="connsiteX2" fmla="*/ 309182 w 1421109"/>
              <a:gd name="connsiteY2" fmla="*/ 1711764 h 2310755"/>
              <a:gd name="connsiteX3" fmla="*/ 548773 w 1421109"/>
              <a:gd name="connsiteY3" fmla="*/ 1936338 h 2310755"/>
              <a:gd name="connsiteX4" fmla="*/ 582370 w 1421109"/>
              <a:gd name="connsiteY4" fmla="*/ 2297232 h 2310755"/>
              <a:gd name="connsiteX5" fmla="*/ 1253027 w 1421109"/>
              <a:gd name="connsiteY5" fmla="*/ 2310347 h 2310755"/>
              <a:gd name="connsiteX6" fmla="*/ 1262460 w 1421109"/>
              <a:gd name="connsiteY6" fmla="*/ 1987074 h 2310755"/>
              <a:gd name="connsiteX7" fmla="*/ 1421092 w 1421109"/>
              <a:gd name="connsiteY7" fmla="*/ 1126548 h 2310755"/>
              <a:gd name="connsiteX8" fmla="*/ 1152597 w 1421109"/>
              <a:gd name="connsiteY8" fmla="*/ 669082 h 2310755"/>
              <a:gd name="connsiteX9" fmla="*/ 1168953 w 1421109"/>
              <a:gd name="connsiteY9" fmla="*/ 968062 h 2310755"/>
              <a:gd name="connsiteX10" fmla="*/ 927050 w 1421109"/>
              <a:gd name="connsiteY10" fmla="*/ 614956 h 2310755"/>
              <a:gd name="connsiteX11" fmla="*/ 957315 w 1421109"/>
              <a:gd name="connsiteY11" fmla="*/ 944170 h 2310755"/>
              <a:gd name="connsiteX12" fmla="*/ 711016 w 1421109"/>
              <a:gd name="connsiteY12" fmla="*/ 569620 h 2310755"/>
              <a:gd name="connsiteX13" fmla="*/ 729319 w 1421109"/>
              <a:gd name="connsiteY13" fmla="*/ 957827 h 2310755"/>
              <a:gd name="connsiteX14" fmla="*/ 543268 w 1421109"/>
              <a:gd name="connsiteY14" fmla="*/ 8 h 2310755"/>
              <a:gd name="connsiteX15" fmla="*/ 473286 w 1421109"/>
              <a:gd name="connsiteY15" fmla="*/ 1312127 h 2310755"/>
              <a:gd name="connsiteX16" fmla="*/ 338442 w 1421109"/>
              <a:gd name="connsiteY16" fmla="*/ 1258222 h 2310755"/>
              <a:gd name="connsiteX17" fmla="*/ 719 w 1421109"/>
              <a:gd name="connsiteY17" fmla="*/ 957545 h 2310755"/>
              <a:gd name="connsiteX0" fmla="*/ 719 w 1421109"/>
              <a:gd name="connsiteY0" fmla="*/ 957545 h 2310347"/>
              <a:gd name="connsiteX1" fmla="*/ 140932 w 1421109"/>
              <a:gd name="connsiteY1" fmla="*/ 1353319 h 2310347"/>
              <a:gd name="connsiteX2" fmla="*/ 309182 w 1421109"/>
              <a:gd name="connsiteY2" fmla="*/ 1711764 h 2310347"/>
              <a:gd name="connsiteX3" fmla="*/ 548773 w 1421109"/>
              <a:gd name="connsiteY3" fmla="*/ 1936338 h 2310347"/>
              <a:gd name="connsiteX4" fmla="*/ 582370 w 1421109"/>
              <a:gd name="connsiteY4" fmla="*/ 2297232 h 2310347"/>
              <a:gd name="connsiteX5" fmla="*/ 1253027 w 1421109"/>
              <a:gd name="connsiteY5" fmla="*/ 2310347 h 2310347"/>
              <a:gd name="connsiteX6" fmla="*/ 1262460 w 1421109"/>
              <a:gd name="connsiteY6" fmla="*/ 1987074 h 2310347"/>
              <a:gd name="connsiteX7" fmla="*/ 1421092 w 1421109"/>
              <a:gd name="connsiteY7" fmla="*/ 1126548 h 2310347"/>
              <a:gd name="connsiteX8" fmla="*/ 1152597 w 1421109"/>
              <a:gd name="connsiteY8" fmla="*/ 669082 h 2310347"/>
              <a:gd name="connsiteX9" fmla="*/ 1168953 w 1421109"/>
              <a:gd name="connsiteY9" fmla="*/ 968062 h 2310347"/>
              <a:gd name="connsiteX10" fmla="*/ 927050 w 1421109"/>
              <a:gd name="connsiteY10" fmla="*/ 614956 h 2310347"/>
              <a:gd name="connsiteX11" fmla="*/ 957315 w 1421109"/>
              <a:gd name="connsiteY11" fmla="*/ 944170 h 2310347"/>
              <a:gd name="connsiteX12" fmla="*/ 711016 w 1421109"/>
              <a:gd name="connsiteY12" fmla="*/ 569620 h 2310347"/>
              <a:gd name="connsiteX13" fmla="*/ 729319 w 1421109"/>
              <a:gd name="connsiteY13" fmla="*/ 957827 h 2310347"/>
              <a:gd name="connsiteX14" fmla="*/ 543268 w 1421109"/>
              <a:gd name="connsiteY14" fmla="*/ 8 h 2310347"/>
              <a:gd name="connsiteX15" fmla="*/ 473286 w 1421109"/>
              <a:gd name="connsiteY15" fmla="*/ 1312127 h 2310347"/>
              <a:gd name="connsiteX16" fmla="*/ 338442 w 1421109"/>
              <a:gd name="connsiteY16" fmla="*/ 1258222 h 2310347"/>
              <a:gd name="connsiteX17" fmla="*/ 719 w 1421109"/>
              <a:gd name="connsiteY17" fmla="*/ 957545 h 2310347"/>
              <a:gd name="connsiteX0" fmla="*/ 719 w 1423213"/>
              <a:gd name="connsiteY0" fmla="*/ 957545 h 2310347"/>
              <a:gd name="connsiteX1" fmla="*/ 140932 w 1423213"/>
              <a:gd name="connsiteY1" fmla="*/ 1353319 h 2310347"/>
              <a:gd name="connsiteX2" fmla="*/ 309182 w 1423213"/>
              <a:gd name="connsiteY2" fmla="*/ 1711764 h 2310347"/>
              <a:gd name="connsiteX3" fmla="*/ 548773 w 1423213"/>
              <a:gd name="connsiteY3" fmla="*/ 1936338 h 2310347"/>
              <a:gd name="connsiteX4" fmla="*/ 582370 w 1423213"/>
              <a:gd name="connsiteY4" fmla="*/ 2297232 h 2310347"/>
              <a:gd name="connsiteX5" fmla="*/ 1253027 w 1423213"/>
              <a:gd name="connsiteY5" fmla="*/ 2310347 h 2310347"/>
              <a:gd name="connsiteX6" fmla="*/ 1262460 w 1423213"/>
              <a:gd name="connsiteY6" fmla="*/ 1987074 h 2310347"/>
              <a:gd name="connsiteX7" fmla="*/ 1421092 w 1423213"/>
              <a:gd name="connsiteY7" fmla="*/ 1126548 h 2310347"/>
              <a:gd name="connsiteX8" fmla="*/ 1378773 w 1423213"/>
              <a:gd name="connsiteY8" fmla="*/ 734522 h 2310347"/>
              <a:gd name="connsiteX9" fmla="*/ 1152597 w 1423213"/>
              <a:gd name="connsiteY9" fmla="*/ 669082 h 2310347"/>
              <a:gd name="connsiteX10" fmla="*/ 1168953 w 1423213"/>
              <a:gd name="connsiteY10" fmla="*/ 968062 h 2310347"/>
              <a:gd name="connsiteX11" fmla="*/ 927050 w 1423213"/>
              <a:gd name="connsiteY11" fmla="*/ 614956 h 2310347"/>
              <a:gd name="connsiteX12" fmla="*/ 957315 w 1423213"/>
              <a:gd name="connsiteY12" fmla="*/ 944170 h 2310347"/>
              <a:gd name="connsiteX13" fmla="*/ 711016 w 1423213"/>
              <a:gd name="connsiteY13" fmla="*/ 569620 h 2310347"/>
              <a:gd name="connsiteX14" fmla="*/ 729319 w 1423213"/>
              <a:gd name="connsiteY14" fmla="*/ 957827 h 2310347"/>
              <a:gd name="connsiteX15" fmla="*/ 543268 w 1423213"/>
              <a:gd name="connsiteY15" fmla="*/ 8 h 2310347"/>
              <a:gd name="connsiteX16" fmla="*/ 473286 w 1423213"/>
              <a:gd name="connsiteY16" fmla="*/ 1312127 h 2310347"/>
              <a:gd name="connsiteX17" fmla="*/ 338442 w 1423213"/>
              <a:gd name="connsiteY17" fmla="*/ 1258222 h 2310347"/>
              <a:gd name="connsiteX18" fmla="*/ 719 w 1423213"/>
              <a:gd name="connsiteY18" fmla="*/ 957545 h 2310347"/>
              <a:gd name="connsiteX0" fmla="*/ 719 w 1423213"/>
              <a:gd name="connsiteY0" fmla="*/ 957545 h 2310347"/>
              <a:gd name="connsiteX1" fmla="*/ 140932 w 1423213"/>
              <a:gd name="connsiteY1" fmla="*/ 1353319 h 2310347"/>
              <a:gd name="connsiteX2" fmla="*/ 309182 w 1423213"/>
              <a:gd name="connsiteY2" fmla="*/ 1711764 h 2310347"/>
              <a:gd name="connsiteX3" fmla="*/ 548773 w 1423213"/>
              <a:gd name="connsiteY3" fmla="*/ 1936338 h 2310347"/>
              <a:gd name="connsiteX4" fmla="*/ 582370 w 1423213"/>
              <a:gd name="connsiteY4" fmla="*/ 2297232 h 2310347"/>
              <a:gd name="connsiteX5" fmla="*/ 1253027 w 1423213"/>
              <a:gd name="connsiteY5" fmla="*/ 2310347 h 2310347"/>
              <a:gd name="connsiteX6" fmla="*/ 1262460 w 1423213"/>
              <a:gd name="connsiteY6" fmla="*/ 1987074 h 2310347"/>
              <a:gd name="connsiteX7" fmla="*/ 1421092 w 1423213"/>
              <a:gd name="connsiteY7" fmla="*/ 1126548 h 2310347"/>
              <a:gd name="connsiteX8" fmla="*/ 1378773 w 1423213"/>
              <a:gd name="connsiteY8" fmla="*/ 734522 h 2310347"/>
              <a:gd name="connsiteX9" fmla="*/ 1152597 w 1423213"/>
              <a:gd name="connsiteY9" fmla="*/ 669082 h 2310347"/>
              <a:gd name="connsiteX10" fmla="*/ 1168953 w 1423213"/>
              <a:gd name="connsiteY10" fmla="*/ 968062 h 2310347"/>
              <a:gd name="connsiteX11" fmla="*/ 927050 w 1423213"/>
              <a:gd name="connsiteY11" fmla="*/ 614956 h 2310347"/>
              <a:gd name="connsiteX12" fmla="*/ 957315 w 1423213"/>
              <a:gd name="connsiteY12" fmla="*/ 944170 h 2310347"/>
              <a:gd name="connsiteX13" fmla="*/ 711016 w 1423213"/>
              <a:gd name="connsiteY13" fmla="*/ 569620 h 2310347"/>
              <a:gd name="connsiteX14" fmla="*/ 729319 w 1423213"/>
              <a:gd name="connsiteY14" fmla="*/ 957827 h 2310347"/>
              <a:gd name="connsiteX15" fmla="*/ 543268 w 1423213"/>
              <a:gd name="connsiteY15" fmla="*/ 8 h 2310347"/>
              <a:gd name="connsiteX16" fmla="*/ 473286 w 1423213"/>
              <a:gd name="connsiteY16" fmla="*/ 1312127 h 2310347"/>
              <a:gd name="connsiteX17" fmla="*/ 338442 w 1423213"/>
              <a:gd name="connsiteY17" fmla="*/ 1258222 h 2310347"/>
              <a:gd name="connsiteX18" fmla="*/ 719 w 1423213"/>
              <a:gd name="connsiteY18" fmla="*/ 957545 h 2310347"/>
              <a:gd name="connsiteX0" fmla="*/ 719 w 1423213"/>
              <a:gd name="connsiteY0" fmla="*/ 957545 h 2310347"/>
              <a:gd name="connsiteX1" fmla="*/ 140932 w 1423213"/>
              <a:gd name="connsiteY1" fmla="*/ 1353319 h 2310347"/>
              <a:gd name="connsiteX2" fmla="*/ 309182 w 1423213"/>
              <a:gd name="connsiteY2" fmla="*/ 1711764 h 2310347"/>
              <a:gd name="connsiteX3" fmla="*/ 548773 w 1423213"/>
              <a:gd name="connsiteY3" fmla="*/ 1936338 h 2310347"/>
              <a:gd name="connsiteX4" fmla="*/ 582370 w 1423213"/>
              <a:gd name="connsiteY4" fmla="*/ 2297232 h 2310347"/>
              <a:gd name="connsiteX5" fmla="*/ 1253027 w 1423213"/>
              <a:gd name="connsiteY5" fmla="*/ 2310347 h 2310347"/>
              <a:gd name="connsiteX6" fmla="*/ 1262460 w 1423213"/>
              <a:gd name="connsiteY6" fmla="*/ 1987074 h 2310347"/>
              <a:gd name="connsiteX7" fmla="*/ 1421092 w 1423213"/>
              <a:gd name="connsiteY7" fmla="*/ 1126548 h 2310347"/>
              <a:gd name="connsiteX8" fmla="*/ 1378773 w 1423213"/>
              <a:gd name="connsiteY8" fmla="*/ 734522 h 2310347"/>
              <a:gd name="connsiteX9" fmla="*/ 1176719 w 1423213"/>
              <a:gd name="connsiteY9" fmla="*/ 664258 h 2310347"/>
              <a:gd name="connsiteX10" fmla="*/ 1168953 w 1423213"/>
              <a:gd name="connsiteY10" fmla="*/ 968062 h 2310347"/>
              <a:gd name="connsiteX11" fmla="*/ 927050 w 1423213"/>
              <a:gd name="connsiteY11" fmla="*/ 614956 h 2310347"/>
              <a:gd name="connsiteX12" fmla="*/ 957315 w 1423213"/>
              <a:gd name="connsiteY12" fmla="*/ 944170 h 2310347"/>
              <a:gd name="connsiteX13" fmla="*/ 711016 w 1423213"/>
              <a:gd name="connsiteY13" fmla="*/ 569620 h 2310347"/>
              <a:gd name="connsiteX14" fmla="*/ 729319 w 1423213"/>
              <a:gd name="connsiteY14" fmla="*/ 957827 h 2310347"/>
              <a:gd name="connsiteX15" fmla="*/ 543268 w 1423213"/>
              <a:gd name="connsiteY15" fmla="*/ 8 h 2310347"/>
              <a:gd name="connsiteX16" fmla="*/ 473286 w 1423213"/>
              <a:gd name="connsiteY16" fmla="*/ 1312127 h 2310347"/>
              <a:gd name="connsiteX17" fmla="*/ 338442 w 1423213"/>
              <a:gd name="connsiteY17" fmla="*/ 1258222 h 2310347"/>
              <a:gd name="connsiteX18" fmla="*/ 719 w 1423213"/>
              <a:gd name="connsiteY18" fmla="*/ 957545 h 2310347"/>
              <a:gd name="connsiteX0" fmla="*/ 719 w 1423213"/>
              <a:gd name="connsiteY0" fmla="*/ 957545 h 2310347"/>
              <a:gd name="connsiteX1" fmla="*/ 140932 w 1423213"/>
              <a:gd name="connsiteY1" fmla="*/ 1353319 h 2310347"/>
              <a:gd name="connsiteX2" fmla="*/ 309182 w 1423213"/>
              <a:gd name="connsiteY2" fmla="*/ 1711764 h 2310347"/>
              <a:gd name="connsiteX3" fmla="*/ 548773 w 1423213"/>
              <a:gd name="connsiteY3" fmla="*/ 1936338 h 2310347"/>
              <a:gd name="connsiteX4" fmla="*/ 582370 w 1423213"/>
              <a:gd name="connsiteY4" fmla="*/ 2297232 h 2310347"/>
              <a:gd name="connsiteX5" fmla="*/ 1253027 w 1423213"/>
              <a:gd name="connsiteY5" fmla="*/ 2310347 h 2310347"/>
              <a:gd name="connsiteX6" fmla="*/ 1262460 w 1423213"/>
              <a:gd name="connsiteY6" fmla="*/ 1987074 h 2310347"/>
              <a:gd name="connsiteX7" fmla="*/ 1421092 w 1423213"/>
              <a:gd name="connsiteY7" fmla="*/ 1126548 h 2310347"/>
              <a:gd name="connsiteX8" fmla="*/ 1378773 w 1423213"/>
              <a:gd name="connsiteY8" fmla="*/ 734522 h 2310347"/>
              <a:gd name="connsiteX9" fmla="*/ 1176719 w 1423213"/>
              <a:gd name="connsiteY9" fmla="*/ 664258 h 2310347"/>
              <a:gd name="connsiteX10" fmla="*/ 1168953 w 1423213"/>
              <a:gd name="connsiteY10" fmla="*/ 968062 h 2310347"/>
              <a:gd name="connsiteX11" fmla="*/ 1156855 w 1423213"/>
              <a:gd name="connsiteY11" fmla="*/ 657333 h 2310347"/>
              <a:gd name="connsiteX12" fmla="*/ 927050 w 1423213"/>
              <a:gd name="connsiteY12" fmla="*/ 614956 h 2310347"/>
              <a:gd name="connsiteX13" fmla="*/ 957315 w 1423213"/>
              <a:gd name="connsiteY13" fmla="*/ 944170 h 2310347"/>
              <a:gd name="connsiteX14" fmla="*/ 711016 w 1423213"/>
              <a:gd name="connsiteY14" fmla="*/ 569620 h 2310347"/>
              <a:gd name="connsiteX15" fmla="*/ 729319 w 1423213"/>
              <a:gd name="connsiteY15" fmla="*/ 957827 h 2310347"/>
              <a:gd name="connsiteX16" fmla="*/ 543268 w 1423213"/>
              <a:gd name="connsiteY16" fmla="*/ 8 h 2310347"/>
              <a:gd name="connsiteX17" fmla="*/ 473286 w 1423213"/>
              <a:gd name="connsiteY17" fmla="*/ 1312127 h 2310347"/>
              <a:gd name="connsiteX18" fmla="*/ 338442 w 1423213"/>
              <a:gd name="connsiteY18" fmla="*/ 1258222 h 2310347"/>
              <a:gd name="connsiteX19" fmla="*/ 719 w 1423213"/>
              <a:gd name="connsiteY19" fmla="*/ 957545 h 2310347"/>
              <a:gd name="connsiteX0" fmla="*/ 719 w 1423213"/>
              <a:gd name="connsiteY0" fmla="*/ 957545 h 2310347"/>
              <a:gd name="connsiteX1" fmla="*/ 140932 w 1423213"/>
              <a:gd name="connsiteY1" fmla="*/ 1353319 h 2310347"/>
              <a:gd name="connsiteX2" fmla="*/ 309182 w 1423213"/>
              <a:gd name="connsiteY2" fmla="*/ 1711764 h 2310347"/>
              <a:gd name="connsiteX3" fmla="*/ 548773 w 1423213"/>
              <a:gd name="connsiteY3" fmla="*/ 1936338 h 2310347"/>
              <a:gd name="connsiteX4" fmla="*/ 582370 w 1423213"/>
              <a:gd name="connsiteY4" fmla="*/ 2297232 h 2310347"/>
              <a:gd name="connsiteX5" fmla="*/ 1253027 w 1423213"/>
              <a:gd name="connsiteY5" fmla="*/ 2310347 h 2310347"/>
              <a:gd name="connsiteX6" fmla="*/ 1262460 w 1423213"/>
              <a:gd name="connsiteY6" fmla="*/ 1987074 h 2310347"/>
              <a:gd name="connsiteX7" fmla="*/ 1421092 w 1423213"/>
              <a:gd name="connsiteY7" fmla="*/ 1126548 h 2310347"/>
              <a:gd name="connsiteX8" fmla="*/ 1378773 w 1423213"/>
              <a:gd name="connsiteY8" fmla="*/ 734522 h 2310347"/>
              <a:gd name="connsiteX9" fmla="*/ 1176719 w 1423213"/>
              <a:gd name="connsiteY9" fmla="*/ 664258 h 2310347"/>
              <a:gd name="connsiteX10" fmla="*/ 1168953 w 1423213"/>
              <a:gd name="connsiteY10" fmla="*/ 968062 h 2310347"/>
              <a:gd name="connsiteX11" fmla="*/ 1156855 w 1423213"/>
              <a:gd name="connsiteY11" fmla="*/ 657333 h 2310347"/>
              <a:gd name="connsiteX12" fmla="*/ 927050 w 1423213"/>
              <a:gd name="connsiteY12" fmla="*/ 614956 h 2310347"/>
              <a:gd name="connsiteX13" fmla="*/ 957315 w 1423213"/>
              <a:gd name="connsiteY13" fmla="*/ 944170 h 2310347"/>
              <a:gd name="connsiteX14" fmla="*/ 711016 w 1423213"/>
              <a:gd name="connsiteY14" fmla="*/ 569620 h 2310347"/>
              <a:gd name="connsiteX15" fmla="*/ 729319 w 1423213"/>
              <a:gd name="connsiteY15" fmla="*/ 957827 h 2310347"/>
              <a:gd name="connsiteX16" fmla="*/ 543268 w 1423213"/>
              <a:gd name="connsiteY16" fmla="*/ 8 h 2310347"/>
              <a:gd name="connsiteX17" fmla="*/ 473286 w 1423213"/>
              <a:gd name="connsiteY17" fmla="*/ 1312127 h 2310347"/>
              <a:gd name="connsiteX18" fmla="*/ 338442 w 1423213"/>
              <a:gd name="connsiteY18" fmla="*/ 1258222 h 2310347"/>
              <a:gd name="connsiteX19" fmla="*/ 719 w 1423213"/>
              <a:gd name="connsiteY19" fmla="*/ 957545 h 2310347"/>
              <a:gd name="connsiteX0" fmla="*/ 719 w 1423213"/>
              <a:gd name="connsiteY0" fmla="*/ 957545 h 2310347"/>
              <a:gd name="connsiteX1" fmla="*/ 140932 w 1423213"/>
              <a:gd name="connsiteY1" fmla="*/ 1353319 h 2310347"/>
              <a:gd name="connsiteX2" fmla="*/ 309182 w 1423213"/>
              <a:gd name="connsiteY2" fmla="*/ 1711764 h 2310347"/>
              <a:gd name="connsiteX3" fmla="*/ 548773 w 1423213"/>
              <a:gd name="connsiteY3" fmla="*/ 1936338 h 2310347"/>
              <a:gd name="connsiteX4" fmla="*/ 582370 w 1423213"/>
              <a:gd name="connsiteY4" fmla="*/ 2297232 h 2310347"/>
              <a:gd name="connsiteX5" fmla="*/ 1253027 w 1423213"/>
              <a:gd name="connsiteY5" fmla="*/ 2310347 h 2310347"/>
              <a:gd name="connsiteX6" fmla="*/ 1262460 w 1423213"/>
              <a:gd name="connsiteY6" fmla="*/ 1987074 h 2310347"/>
              <a:gd name="connsiteX7" fmla="*/ 1421092 w 1423213"/>
              <a:gd name="connsiteY7" fmla="*/ 1126548 h 2310347"/>
              <a:gd name="connsiteX8" fmla="*/ 1378773 w 1423213"/>
              <a:gd name="connsiteY8" fmla="*/ 734522 h 2310347"/>
              <a:gd name="connsiteX9" fmla="*/ 1176719 w 1423213"/>
              <a:gd name="connsiteY9" fmla="*/ 664258 h 2310347"/>
              <a:gd name="connsiteX10" fmla="*/ 1168953 w 1423213"/>
              <a:gd name="connsiteY10" fmla="*/ 968062 h 2310347"/>
              <a:gd name="connsiteX11" fmla="*/ 1156855 w 1423213"/>
              <a:gd name="connsiteY11" fmla="*/ 657333 h 2310347"/>
              <a:gd name="connsiteX12" fmla="*/ 927050 w 1423213"/>
              <a:gd name="connsiteY12" fmla="*/ 614956 h 2310347"/>
              <a:gd name="connsiteX13" fmla="*/ 957315 w 1423213"/>
              <a:gd name="connsiteY13" fmla="*/ 944170 h 2310347"/>
              <a:gd name="connsiteX14" fmla="*/ 711016 w 1423213"/>
              <a:gd name="connsiteY14" fmla="*/ 569620 h 2310347"/>
              <a:gd name="connsiteX15" fmla="*/ 729319 w 1423213"/>
              <a:gd name="connsiteY15" fmla="*/ 957827 h 2310347"/>
              <a:gd name="connsiteX16" fmla="*/ 543268 w 1423213"/>
              <a:gd name="connsiteY16" fmla="*/ 8 h 2310347"/>
              <a:gd name="connsiteX17" fmla="*/ 473286 w 1423213"/>
              <a:gd name="connsiteY17" fmla="*/ 1312127 h 2310347"/>
              <a:gd name="connsiteX18" fmla="*/ 338442 w 1423213"/>
              <a:gd name="connsiteY18" fmla="*/ 1258222 h 2310347"/>
              <a:gd name="connsiteX19" fmla="*/ 719 w 1423213"/>
              <a:gd name="connsiteY19" fmla="*/ 957545 h 2310347"/>
              <a:gd name="connsiteX0" fmla="*/ 719 w 1423213"/>
              <a:gd name="connsiteY0" fmla="*/ 957545 h 2310347"/>
              <a:gd name="connsiteX1" fmla="*/ 140932 w 1423213"/>
              <a:gd name="connsiteY1" fmla="*/ 1353319 h 2310347"/>
              <a:gd name="connsiteX2" fmla="*/ 309182 w 1423213"/>
              <a:gd name="connsiteY2" fmla="*/ 1711764 h 2310347"/>
              <a:gd name="connsiteX3" fmla="*/ 548773 w 1423213"/>
              <a:gd name="connsiteY3" fmla="*/ 1936338 h 2310347"/>
              <a:gd name="connsiteX4" fmla="*/ 582370 w 1423213"/>
              <a:gd name="connsiteY4" fmla="*/ 2297232 h 2310347"/>
              <a:gd name="connsiteX5" fmla="*/ 1253027 w 1423213"/>
              <a:gd name="connsiteY5" fmla="*/ 2310347 h 2310347"/>
              <a:gd name="connsiteX6" fmla="*/ 1262460 w 1423213"/>
              <a:gd name="connsiteY6" fmla="*/ 1987074 h 2310347"/>
              <a:gd name="connsiteX7" fmla="*/ 1421092 w 1423213"/>
              <a:gd name="connsiteY7" fmla="*/ 1126548 h 2310347"/>
              <a:gd name="connsiteX8" fmla="*/ 1378773 w 1423213"/>
              <a:gd name="connsiteY8" fmla="*/ 734522 h 2310347"/>
              <a:gd name="connsiteX9" fmla="*/ 1176719 w 1423213"/>
              <a:gd name="connsiteY9" fmla="*/ 664258 h 2310347"/>
              <a:gd name="connsiteX10" fmla="*/ 1168953 w 1423213"/>
              <a:gd name="connsiteY10" fmla="*/ 968062 h 2310347"/>
              <a:gd name="connsiteX11" fmla="*/ 1156855 w 1423213"/>
              <a:gd name="connsiteY11" fmla="*/ 657333 h 2310347"/>
              <a:gd name="connsiteX12" fmla="*/ 927050 w 1423213"/>
              <a:gd name="connsiteY12" fmla="*/ 614956 h 2310347"/>
              <a:gd name="connsiteX13" fmla="*/ 957315 w 1423213"/>
              <a:gd name="connsiteY13" fmla="*/ 944170 h 2310347"/>
              <a:gd name="connsiteX14" fmla="*/ 711016 w 1423213"/>
              <a:gd name="connsiteY14" fmla="*/ 569620 h 2310347"/>
              <a:gd name="connsiteX15" fmla="*/ 729319 w 1423213"/>
              <a:gd name="connsiteY15" fmla="*/ 957827 h 2310347"/>
              <a:gd name="connsiteX16" fmla="*/ 543268 w 1423213"/>
              <a:gd name="connsiteY16" fmla="*/ 8 h 2310347"/>
              <a:gd name="connsiteX17" fmla="*/ 473286 w 1423213"/>
              <a:gd name="connsiteY17" fmla="*/ 1312127 h 2310347"/>
              <a:gd name="connsiteX18" fmla="*/ 338442 w 1423213"/>
              <a:gd name="connsiteY18" fmla="*/ 1258222 h 2310347"/>
              <a:gd name="connsiteX19" fmla="*/ 719 w 1423213"/>
              <a:gd name="connsiteY19" fmla="*/ 957545 h 2310347"/>
              <a:gd name="connsiteX0" fmla="*/ 719 w 1423213"/>
              <a:gd name="connsiteY0" fmla="*/ 957545 h 2310347"/>
              <a:gd name="connsiteX1" fmla="*/ 140932 w 1423213"/>
              <a:gd name="connsiteY1" fmla="*/ 1353319 h 2310347"/>
              <a:gd name="connsiteX2" fmla="*/ 309182 w 1423213"/>
              <a:gd name="connsiteY2" fmla="*/ 1711764 h 2310347"/>
              <a:gd name="connsiteX3" fmla="*/ 548773 w 1423213"/>
              <a:gd name="connsiteY3" fmla="*/ 1936338 h 2310347"/>
              <a:gd name="connsiteX4" fmla="*/ 582370 w 1423213"/>
              <a:gd name="connsiteY4" fmla="*/ 2297232 h 2310347"/>
              <a:gd name="connsiteX5" fmla="*/ 1253027 w 1423213"/>
              <a:gd name="connsiteY5" fmla="*/ 2310347 h 2310347"/>
              <a:gd name="connsiteX6" fmla="*/ 1262460 w 1423213"/>
              <a:gd name="connsiteY6" fmla="*/ 1987074 h 2310347"/>
              <a:gd name="connsiteX7" fmla="*/ 1421092 w 1423213"/>
              <a:gd name="connsiteY7" fmla="*/ 1126548 h 2310347"/>
              <a:gd name="connsiteX8" fmla="*/ 1378773 w 1423213"/>
              <a:gd name="connsiteY8" fmla="*/ 734522 h 2310347"/>
              <a:gd name="connsiteX9" fmla="*/ 1186368 w 1423213"/>
              <a:gd name="connsiteY9" fmla="*/ 644961 h 2310347"/>
              <a:gd name="connsiteX10" fmla="*/ 1168953 w 1423213"/>
              <a:gd name="connsiteY10" fmla="*/ 968062 h 2310347"/>
              <a:gd name="connsiteX11" fmla="*/ 1156855 w 1423213"/>
              <a:gd name="connsiteY11" fmla="*/ 657333 h 2310347"/>
              <a:gd name="connsiteX12" fmla="*/ 927050 w 1423213"/>
              <a:gd name="connsiteY12" fmla="*/ 614956 h 2310347"/>
              <a:gd name="connsiteX13" fmla="*/ 957315 w 1423213"/>
              <a:gd name="connsiteY13" fmla="*/ 944170 h 2310347"/>
              <a:gd name="connsiteX14" fmla="*/ 711016 w 1423213"/>
              <a:gd name="connsiteY14" fmla="*/ 569620 h 2310347"/>
              <a:gd name="connsiteX15" fmla="*/ 729319 w 1423213"/>
              <a:gd name="connsiteY15" fmla="*/ 957827 h 2310347"/>
              <a:gd name="connsiteX16" fmla="*/ 543268 w 1423213"/>
              <a:gd name="connsiteY16" fmla="*/ 8 h 2310347"/>
              <a:gd name="connsiteX17" fmla="*/ 473286 w 1423213"/>
              <a:gd name="connsiteY17" fmla="*/ 1312127 h 2310347"/>
              <a:gd name="connsiteX18" fmla="*/ 338442 w 1423213"/>
              <a:gd name="connsiteY18" fmla="*/ 1258222 h 2310347"/>
              <a:gd name="connsiteX19" fmla="*/ 719 w 1423213"/>
              <a:gd name="connsiteY19" fmla="*/ 957545 h 2310347"/>
              <a:gd name="connsiteX0" fmla="*/ 719 w 1423213"/>
              <a:gd name="connsiteY0" fmla="*/ 957545 h 2310347"/>
              <a:gd name="connsiteX1" fmla="*/ 140932 w 1423213"/>
              <a:gd name="connsiteY1" fmla="*/ 1353319 h 2310347"/>
              <a:gd name="connsiteX2" fmla="*/ 309182 w 1423213"/>
              <a:gd name="connsiteY2" fmla="*/ 1711764 h 2310347"/>
              <a:gd name="connsiteX3" fmla="*/ 548773 w 1423213"/>
              <a:gd name="connsiteY3" fmla="*/ 1936338 h 2310347"/>
              <a:gd name="connsiteX4" fmla="*/ 582370 w 1423213"/>
              <a:gd name="connsiteY4" fmla="*/ 2297232 h 2310347"/>
              <a:gd name="connsiteX5" fmla="*/ 1253027 w 1423213"/>
              <a:gd name="connsiteY5" fmla="*/ 2310347 h 2310347"/>
              <a:gd name="connsiteX6" fmla="*/ 1262460 w 1423213"/>
              <a:gd name="connsiteY6" fmla="*/ 1987074 h 2310347"/>
              <a:gd name="connsiteX7" fmla="*/ 1421092 w 1423213"/>
              <a:gd name="connsiteY7" fmla="*/ 1126548 h 2310347"/>
              <a:gd name="connsiteX8" fmla="*/ 1378773 w 1423213"/>
              <a:gd name="connsiteY8" fmla="*/ 734522 h 2310347"/>
              <a:gd name="connsiteX9" fmla="*/ 1186368 w 1423213"/>
              <a:gd name="connsiteY9" fmla="*/ 644961 h 2310347"/>
              <a:gd name="connsiteX10" fmla="*/ 1168953 w 1423213"/>
              <a:gd name="connsiteY10" fmla="*/ 968062 h 2310347"/>
              <a:gd name="connsiteX11" fmla="*/ 1156855 w 1423213"/>
              <a:gd name="connsiteY11" fmla="*/ 657333 h 2310347"/>
              <a:gd name="connsiteX12" fmla="*/ 927050 w 1423213"/>
              <a:gd name="connsiteY12" fmla="*/ 614956 h 2310347"/>
              <a:gd name="connsiteX13" fmla="*/ 957315 w 1423213"/>
              <a:gd name="connsiteY13" fmla="*/ 944170 h 2310347"/>
              <a:gd name="connsiteX14" fmla="*/ 711016 w 1423213"/>
              <a:gd name="connsiteY14" fmla="*/ 569620 h 2310347"/>
              <a:gd name="connsiteX15" fmla="*/ 729319 w 1423213"/>
              <a:gd name="connsiteY15" fmla="*/ 957827 h 2310347"/>
              <a:gd name="connsiteX16" fmla="*/ 543268 w 1423213"/>
              <a:gd name="connsiteY16" fmla="*/ 8 h 2310347"/>
              <a:gd name="connsiteX17" fmla="*/ 473286 w 1423213"/>
              <a:gd name="connsiteY17" fmla="*/ 1312127 h 2310347"/>
              <a:gd name="connsiteX18" fmla="*/ 338442 w 1423213"/>
              <a:gd name="connsiteY18" fmla="*/ 1258222 h 2310347"/>
              <a:gd name="connsiteX19" fmla="*/ 719 w 1423213"/>
              <a:gd name="connsiteY19" fmla="*/ 957545 h 2310347"/>
              <a:gd name="connsiteX0" fmla="*/ 719 w 1426650"/>
              <a:gd name="connsiteY0" fmla="*/ 957545 h 2310347"/>
              <a:gd name="connsiteX1" fmla="*/ 140932 w 1426650"/>
              <a:gd name="connsiteY1" fmla="*/ 1353319 h 2310347"/>
              <a:gd name="connsiteX2" fmla="*/ 309182 w 1426650"/>
              <a:gd name="connsiteY2" fmla="*/ 1711764 h 2310347"/>
              <a:gd name="connsiteX3" fmla="*/ 548773 w 1426650"/>
              <a:gd name="connsiteY3" fmla="*/ 1936338 h 2310347"/>
              <a:gd name="connsiteX4" fmla="*/ 582370 w 1426650"/>
              <a:gd name="connsiteY4" fmla="*/ 2297232 h 2310347"/>
              <a:gd name="connsiteX5" fmla="*/ 1253027 w 1426650"/>
              <a:gd name="connsiteY5" fmla="*/ 2310347 h 2310347"/>
              <a:gd name="connsiteX6" fmla="*/ 1262460 w 1426650"/>
              <a:gd name="connsiteY6" fmla="*/ 1987074 h 2310347"/>
              <a:gd name="connsiteX7" fmla="*/ 1421092 w 1426650"/>
              <a:gd name="connsiteY7" fmla="*/ 1126548 h 2310347"/>
              <a:gd name="connsiteX8" fmla="*/ 1393246 w 1426650"/>
              <a:gd name="connsiteY8" fmla="*/ 734522 h 2310347"/>
              <a:gd name="connsiteX9" fmla="*/ 1186368 w 1426650"/>
              <a:gd name="connsiteY9" fmla="*/ 644961 h 2310347"/>
              <a:gd name="connsiteX10" fmla="*/ 1168953 w 1426650"/>
              <a:gd name="connsiteY10" fmla="*/ 968062 h 2310347"/>
              <a:gd name="connsiteX11" fmla="*/ 1156855 w 1426650"/>
              <a:gd name="connsiteY11" fmla="*/ 657333 h 2310347"/>
              <a:gd name="connsiteX12" fmla="*/ 927050 w 1426650"/>
              <a:gd name="connsiteY12" fmla="*/ 614956 h 2310347"/>
              <a:gd name="connsiteX13" fmla="*/ 957315 w 1426650"/>
              <a:gd name="connsiteY13" fmla="*/ 944170 h 2310347"/>
              <a:gd name="connsiteX14" fmla="*/ 711016 w 1426650"/>
              <a:gd name="connsiteY14" fmla="*/ 569620 h 2310347"/>
              <a:gd name="connsiteX15" fmla="*/ 729319 w 1426650"/>
              <a:gd name="connsiteY15" fmla="*/ 957827 h 2310347"/>
              <a:gd name="connsiteX16" fmla="*/ 543268 w 1426650"/>
              <a:gd name="connsiteY16" fmla="*/ 8 h 2310347"/>
              <a:gd name="connsiteX17" fmla="*/ 473286 w 1426650"/>
              <a:gd name="connsiteY17" fmla="*/ 1312127 h 2310347"/>
              <a:gd name="connsiteX18" fmla="*/ 338442 w 1426650"/>
              <a:gd name="connsiteY18" fmla="*/ 1258222 h 2310347"/>
              <a:gd name="connsiteX19" fmla="*/ 719 w 1426650"/>
              <a:gd name="connsiteY19" fmla="*/ 957545 h 2310347"/>
              <a:gd name="connsiteX0" fmla="*/ 719 w 1422362"/>
              <a:gd name="connsiteY0" fmla="*/ 957545 h 2310347"/>
              <a:gd name="connsiteX1" fmla="*/ 140932 w 1422362"/>
              <a:gd name="connsiteY1" fmla="*/ 1353319 h 2310347"/>
              <a:gd name="connsiteX2" fmla="*/ 309182 w 1422362"/>
              <a:gd name="connsiteY2" fmla="*/ 1711764 h 2310347"/>
              <a:gd name="connsiteX3" fmla="*/ 548773 w 1422362"/>
              <a:gd name="connsiteY3" fmla="*/ 1936338 h 2310347"/>
              <a:gd name="connsiteX4" fmla="*/ 582370 w 1422362"/>
              <a:gd name="connsiteY4" fmla="*/ 2297232 h 2310347"/>
              <a:gd name="connsiteX5" fmla="*/ 1253027 w 1422362"/>
              <a:gd name="connsiteY5" fmla="*/ 2310347 h 2310347"/>
              <a:gd name="connsiteX6" fmla="*/ 1262460 w 1422362"/>
              <a:gd name="connsiteY6" fmla="*/ 1987074 h 2310347"/>
              <a:gd name="connsiteX7" fmla="*/ 1421092 w 1422362"/>
              <a:gd name="connsiteY7" fmla="*/ 1126548 h 2310347"/>
              <a:gd name="connsiteX8" fmla="*/ 1369124 w 1422362"/>
              <a:gd name="connsiteY8" fmla="*/ 700752 h 2310347"/>
              <a:gd name="connsiteX9" fmla="*/ 1186368 w 1422362"/>
              <a:gd name="connsiteY9" fmla="*/ 644961 h 2310347"/>
              <a:gd name="connsiteX10" fmla="*/ 1168953 w 1422362"/>
              <a:gd name="connsiteY10" fmla="*/ 968062 h 2310347"/>
              <a:gd name="connsiteX11" fmla="*/ 1156855 w 1422362"/>
              <a:gd name="connsiteY11" fmla="*/ 657333 h 2310347"/>
              <a:gd name="connsiteX12" fmla="*/ 927050 w 1422362"/>
              <a:gd name="connsiteY12" fmla="*/ 614956 h 2310347"/>
              <a:gd name="connsiteX13" fmla="*/ 957315 w 1422362"/>
              <a:gd name="connsiteY13" fmla="*/ 944170 h 2310347"/>
              <a:gd name="connsiteX14" fmla="*/ 711016 w 1422362"/>
              <a:gd name="connsiteY14" fmla="*/ 569620 h 2310347"/>
              <a:gd name="connsiteX15" fmla="*/ 729319 w 1422362"/>
              <a:gd name="connsiteY15" fmla="*/ 957827 h 2310347"/>
              <a:gd name="connsiteX16" fmla="*/ 543268 w 1422362"/>
              <a:gd name="connsiteY16" fmla="*/ 8 h 2310347"/>
              <a:gd name="connsiteX17" fmla="*/ 473286 w 1422362"/>
              <a:gd name="connsiteY17" fmla="*/ 1312127 h 2310347"/>
              <a:gd name="connsiteX18" fmla="*/ 338442 w 1422362"/>
              <a:gd name="connsiteY18" fmla="*/ 1258222 h 2310347"/>
              <a:gd name="connsiteX19" fmla="*/ 719 w 1422362"/>
              <a:gd name="connsiteY19" fmla="*/ 957545 h 2310347"/>
              <a:gd name="connsiteX0" fmla="*/ 719 w 1422362"/>
              <a:gd name="connsiteY0" fmla="*/ 957545 h 2310347"/>
              <a:gd name="connsiteX1" fmla="*/ 140932 w 1422362"/>
              <a:gd name="connsiteY1" fmla="*/ 1353319 h 2310347"/>
              <a:gd name="connsiteX2" fmla="*/ 309182 w 1422362"/>
              <a:gd name="connsiteY2" fmla="*/ 1711764 h 2310347"/>
              <a:gd name="connsiteX3" fmla="*/ 548773 w 1422362"/>
              <a:gd name="connsiteY3" fmla="*/ 1936338 h 2310347"/>
              <a:gd name="connsiteX4" fmla="*/ 582370 w 1422362"/>
              <a:gd name="connsiteY4" fmla="*/ 2297232 h 2310347"/>
              <a:gd name="connsiteX5" fmla="*/ 1253027 w 1422362"/>
              <a:gd name="connsiteY5" fmla="*/ 2310347 h 2310347"/>
              <a:gd name="connsiteX6" fmla="*/ 1262460 w 1422362"/>
              <a:gd name="connsiteY6" fmla="*/ 1987074 h 2310347"/>
              <a:gd name="connsiteX7" fmla="*/ 1421092 w 1422362"/>
              <a:gd name="connsiteY7" fmla="*/ 1126548 h 2310347"/>
              <a:gd name="connsiteX8" fmla="*/ 1369124 w 1422362"/>
              <a:gd name="connsiteY8" fmla="*/ 700752 h 2310347"/>
              <a:gd name="connsiteX9" fmla="*/ 1186368 w 1422362"/>
              <a:gd name="connsiteY9" fmla="*/ 644961 h 2310347"/>
              <a:gd name="connsiteX10" fmla="*/ 1168953 w 1422362"/>
              <a:gd name="connsiteY10" fmla="*/ 968062 h 2310347"/>
              <a:gd name="connsiteX11" fmla="*/ 1156855 w 1422362"/>
              <a:gd name="connsiteY11" fmla="*/ 657333 h 2310347"/>
              <a:gd name="connsiteX12" fmla="*/ 927050 w 1422362"/>
              <a:gd name="connsiteY12" fmla="*/ 614956 h 2310347"/>
              <a:gd name="connsiteX13" fmla="*/ 957315 w 1422362"/>
              <a:gd name="connsiteY13" fmla="*/ 944170 h 2310347"/>
              <a:gd name="connsiteX14" fmla="*/ 905990 w 1422362"/>
              <a:gd name="connsiteY14" fmla="*/ 613914 h 2310347"/>
              <a:gd name="connsiteX15" fmla="*/ 711016 w 1422362"/>
              <a:gd name="connsiteY15" fmla="*/ 569620 h 2310347"/>
              <a:gd name="connsiteX16" fmla="*/ 729319 w 1422362"/>
              <a:gd name="connsiteY16" fmla="*/ 957827 h 2310347"/>
              <a:gd name="connsiteX17" fmla="*/ 543268 w 1422362"/>
              <a:gd name="connsiteY17" fmla="*/ 8 h 2310347"/>
              <a:gd name="connsiteX18" fmla="*/ 473286 w 1422362"/>
              <a:gd name="connsiteY18" fmla="*/ 1312127 h 2310347"/>
              <a:gd name="connsiteX19" fmla="*/ 338442 w 1422362"/>
              <a:gd name="connsiteY19" fmla="*/ 1258222 h 2310347"/>
              <a:gd name="connsiteX20" fmla="*/ 719 w 1422362"/>
              <a:gd name="connsiteY20" fmla="*/ 957545 h 2310347"/>
              <a:gd name="connsiteX0" fmla="*/ 719 w 1422362"/>
              <a:gd name="connsiteY0" fmla="*/ 957545 h 2310347"/>
              <a:gd name="connsiteX1" fmla="*/ 140932 w 1422362"/>
              <a:gd name="connsiteY1" fmla="*/ 1353319 h 2310347"/>
              <a:gd name="connsiteX2" fmla="*/ 309182 w 1422362"/>
              <a:gd name="connsiteY2" fmla="*/ 1711764 h 2310347"/>
              <a:gd name="connsiteX3" fmla="*/ 548773 w 1422362"/>
              <a:gd name="connsiteY3" fmla="*/ 1936338 h 2310347"/>
              <a:gd name="connsiteX4" fmla="*/ 582370 w 1422362"/>
              <a:gd name="connsiteY4" fmla="*/ 2297232 h 2310347"/>
              <a:gd name="connsiteX5" fmla="*/ 1253027 w 1422362"/>
              <a:gd name="connsiteY5" fmla="*/ 2310347 h 2310347"/>
              <a:gd name="connsiteX6" fmla="*/ 1262460 w 1422362"/>
              <a:gd name="connsiteY6" fmla="*/ 1987074 h 2310347"/>
              <a:gd name="connsiteX7" fmla="*/ 1421092 w 1422362"/>
              <a:gd name="connsiteY7" fmla="*/ 1126548 h 2310347"/>
              <a:gd name="connsiteX8" fmla="*/ 1369124 w 1422362"/>
              <a:gd name="connsiteY8" fmla="*/ 700752 h 2310347"/>
              <a:gd name="connsiteX9" fmla="*/ 1186368 w 1422362"/>
              <a:gd name="connsiteY9" fmla="*/ 644961 h 2310347"/>
              <a:gd name="connsiteX10" fmla="*/ 1168953 w 1422362"/>
              <a:gd name="connsiteY10" fmla="*/ 968062 h 2310347"/>
              <a:gd name="connsiteX11" fmla="*/ 1156855 w 1422362"/>
              <a:gd name="connsiteY11" fmla="*/ 657333 h 2310347"/>
              <a:gd name="connsiteX12" fmla="*/ 927050 w 1422362"/>
              <a:gd name="connsiteY12" fmla="*/ 614956 h 2310347"/>
              <a:gd name="connsiteX13" fmla="*/ 957315 w 1422362"/>
              <a:gd name="connsiteY13" fmla="*/ 944170 h 2310347"/>
              <a:gd name="connsiteX14" fmla="*/ 905990 w 1422362"/>
              <a:gd name="connsiteY14" fmla="*/ 613914 h 2310347"/>
              <a:gd name="connsiteX15" fmla="*/ 711016 w 1422362"/>
              <a:gd name="connsiteY15" fmla="*/ 569620 h 2310347"/>
              <a:gd name="connsiteX16" fmla="*/ 729319 w 1422362"/>
              <a:gd name="connsiteY16" fmla="*/ 957827 h 2310347"/>
              <a:gd name="connsiteX17" fmla="*/ 543268 w 1422362"/>
              <a:gd name="connsiteY17" fmla="*/ 8 h 2310347"/>
              <a:gd name="connsiteX18" fmla="*/ 473286 w 1422362"/>
              <a:gd name="connsiteY18" fmla="*/ 1312127 h 2310347"/>
              <a:gd name="connsiteX19" fmla="*/ 338442 w 1422362"/>
              <a:gd name="connsiteY19" fmla="*/ 1258222 h 2310347"/>
              <a:gd name="connsiteX20" fmla="*/ 719 w 1422362"/>
              <a:gd name="connsiteY20" fmla="*/ 957545 h 2310347"/>
              <a:gd name="connsiteX0" fmla="*/ 719 w 1422362"/>
              <a:gd name="connsiteY0" fmla="*/ 957545 h 2310347"/>
              <a:gd name="connsiteX1" fmla="*/ 140932 w 1422362"/>
              <a:gd name="connsiteY1" fmla="*/ 1353319 h 2310347"/>
              <a:gd name="connsiteX2" fmla="*/ 309182 w 1422362"/>
              <a:gd name="connsiteY2" fmla="*/ 1711764 h 2310347"/>
              <a:gd name="connsiteX3" fmla="*/ 548773 w 1422362"/>
              <a:gd name="connsiteY3" fmla="*/ 1936338 h 2310347"/>
              <a:gd name="connsiteX4" fmla="*/ 582370 w 1422362"/>
              <a:gd name="connsiteY4" fmla="*/ 2297232 h 2310347"/>
              <a:gd name="connsiteX5" fmla="*/ 1253027 w 1422362"/>
              <a:gd name="connsiteY5" fmla="*/ 2310347 h 2310347"/>
              <a:gd name="connsiteX6" fmla="*/ 1262460 w 1422362"/>
              <a:gd name="connsiteY6" fmla="*/ 1987074 h 2310347"/>
              <a:gd name="connsiteX7" fmla="*/ 1421092 w 1422362"/>
              <a:gd name="connsiteY7" fmla="*/ 1126548 h 2310347"/>
              <a:gd name="connsiteX8" fmla="*/ 1369124 w 1422362"/>
              <a:gd name="connsiteY8" fmla="*/ 700752 h 2310347"/>
              <a:gd name="connsiteX9" fmla="*/ 1186368 w 1422362"/>
              <a:gd name="connsiteY9" fmla="*/ 644961 h 2310347"/>
              <a:gd name="connsiteX10" fmla="*/ 1168953 w 1422362"/>
              <a:gd name="connsiteY10" fmla="*/ 968062 h 2310347"/>
              <a:gd name="connsiteX11" fmla="*/ 1156855 w 1422362"/>
              <a:gd name="connsiteY11" fmla="*/ 657333 h 2310347"/>
              <a:gd name="connsiteX12" fmla="*/ 927050 w 1422362"/>
              <a:gd name="connsiteY12" fmla="*/ 614956 h 2310347"/>
              <a:gd name="connsiteX13" fmla="*/ 957315 w 1422362"/>
              <a:gd name="connsiteY13" fmla="*/ 944170 h 2310347"/>
              <a:gd name="connsiteX14" fmla="*/ 905990 w 1422362"/>
              <a:gd name="connsiteY14" fmla="*/ 613914 h 2310347"/>
              <a:gd name="connsiteX15" fmla="*/ 711016 w 1422362"/>
              <a:gd name="connsiteY15" fmla="*/ 569620 h 2310347"/>
              <a:gd name="connsiteX16" fmla="*/ 729319 w 1422362"/>
              <a:gd name="connsiteY16" fmla="*/ 957827 h 2310347"/>
              <a:gd name="connsiteX17" fmla="*/ 543268 w 1422362"/>
              <a:gd name="connsiteY17" fmla="*/ 8 h 2310347"/>
              <a:gd name="connsiteX18" fmla="*/ 473286 w 1422362"/>
              <a:gd name="connsiteY18" fmla="*/ 1312127 h 2310347"/>
              <a:gd name="connsiteX19" fmla="*/ 338442 w 1422362"/>
              <a:gd name="connsiteY19" fmla="*/ 1258222 h 2310347"/>
              <a:gd name="connsiteX20" fmla="*/ 719 w 1422362"/>
              <a:gd name="connsiteY20" fmla="*/ 957545 h 2310347"/>
              <a:gd name="connsiteX0" fmla="*/ 719 w 1422362"/>
              <a:gd name="connsiteY0" fmla="*/ 957545 h 2310347"/>
              <a:gd name="connsiteX1" fmla="*/ 140932 w 1422362"/>
              <a:gd name="connsiteY1" fmla="*/ 1353319 h 2310347"/>
              <a:gd name="connsiteX2" fmla="*/ 309182 w 1422362"/>
              <a:gd name="connsiteY2" fmla="*/ 1711764 h 2310347"/>
              <a:gd name="connsiteX3" fmla="*/ 548773 w 1422362"/>
              <a:gd name="connsiteY3" fmla="*/ 1936338 h 2310347"/>
              <a:gd name="connsiteX4" fmla="*/ 582370 w 1422362"/>
              <a:gd name="connsiteY4" fmla="*/ 2297232 h 2310347"/>
              <a:gd name="connsiteX5" fmla="*/ 1253027 w 1422362"/>
              <a:gd name="connsiteY5" fmla="*/ 2310347 h 2310347"/>
              <a:gd name="connsiteX6" fmla="*/ 1262460 w 1422362"/>
              <a:gd name="connsiteY6" fmla="*/ 1987074 h 2310347"/>
              <a:gd name="connsiteX7" fmla="*/ 1421092 w 1422362"/>
              <a:gd name="connsiteY7" fmla="*/ 1126548 h 2310347"/>
              <a:gd name="connsiteX8" fmla="*/ 1369124 w 1422362"/>
              <a:gd name="connsiteY8" fmla="*/ 700752 h 2310347"/>
              <a:gd name="connsiteX9" fmla="*/ 1186368 w 1422362"/>
              <a:gd name="connsiteY9" fmla="*/ 644961 h 2310347"/>
              <a:gd name="connsiteX10" fmla="*/ 1168953 w 1422362"/>
              <a:gd name="connsiteY10" fmla="*/ 968062 h 2310347"/>
              <a:gd name="connsiteX11" fmla="*/ 1156855 w 1422362"/>
              <a:gd name="connsiteY11" fmla="*/ 657333 h 2310347"/>
              <a:gd name="connsiteX12" fmla="*/ 927050 w 1422362"/>
              <a:gd name="connsiteY12" fmla="*/ 614956 h 2310347"/>
              <a:gd name="connsiteX13" fmla="*/ 957315 w 1422362"/>
              <a:gd name="connsiteY13" fmla="*/ 944170 h 2310347"/>
              <a:gd name="connsiteX14" fmla="*/ 905990 w 1422362"/>
              <a:gd name="connsiteY14" fmla="*/ 613914 h 2310347"/>
              <a:gd name="connsiteX15" fmla="*/ 711016 w 1422362"/>
              <a:gd name="connsiteY15" fmla="*/ 569620 h 2310347"/>
              <a:gd name="connsiteX16" fmla="*/ 729319 w 1422362"/>
              <a:gd name="connsiteY16" fmla="*/ 957827 h 2310347"/>
              <a:gd name="connsiteX17" fmla="*/ 543268 w 1422362"/>
              <a:gd name="connsiteY17" fmla="*/ 8 h 2310347"/>
              <a:gd name="connsiteX18" fmla="*/ 473286 w 1422362"/>
              <a:gd name="connsiteY18" fmla="*/ 1312127 h 2310347"/>
              <a:gd name="connsiteX19" fmla="*/ 338442 w 1422362"/>
              <a:gd name="connsiteY19" fmla="*/ 1258222 h 2310347"/>
              <a:gd name="connsiteX20" fmla="*/ 719 w 1422362"/>
              <a:gd name="connsiteY20" fmla="*/ 957545 h 2310347"/>
              <a:gd name="connsiteX0" fmla="*/ 719 w 1422362"/>
              <a:gd name="connsiteY0" fmla="*/ 957545 h 2310347"/>
              <a:gd name="connsiteX1" fmla="*/ 140932 w 1422362"/>
              <a:gd name="connsiteY1" fmla="*/ 1353319 h 2310347"/>
              <a:gd name="connsiteX2" fmla="*/ 309182 w 1422362"/>
              <a:gd name="connsiteY2" fmla="*/ 1711764 h 2310347"/>
              <a:gd name="connsiteX3" fmla="*/ 548773 w 1422362"/>
              <a:gd name="connsiteY3" fmla="*/ 1936338 h 2310347"/>
              <a:gd name="connsiteX4" fmla="*/ 582370 w 1422362"/>
              <a:gd name="connsiteY4" fmla="*/ 2297232 h 2310347"/>
              <a:gd name="connsiteX5" fmla="*/ 1253027 w 1422362"/>
              <a:gd name="connsiteY5" fmla="*/ 2310347 h 2310347"/>
              <a:gd name="connsiteX6" fmla="*/ 1262460 w 1422362"/>
              <a:gd name="connsiteY6" fmla="*/ 1987074 h 2310347"/>
              <a:gd name="connsiteX7" fmla="*/ 1421092 w 1422362"/>
              <a:gd name="connsiteY7" fmla="*/ 1126548 h 2310347"/>
              <a:gd name="connsiteX8" fmla="*/ 1369124 w 1422362"/>
              <a:gd name="connsiteY8" fmla="*/ 700752 h 2310347"/>
              <a:gd name="connsiteX9" fmla="*/ 1186368 w 1422362"/>
              <a:gd name="connsiteY9" fmla="*/ 644961 h 2310347"/>
              <a:gd name="connsiteX10" fmla="*/ 1168953 w 1422362"/>
              <a:gd name="connsiteY10" fmla="*/ 968062 h 2310347"/>
              <a:gd name="connsiteX11" fmla="*/ 1156855 w 1422362"/>
              <a:gd name="connsiteY11" fmla="*/ 657333 h 2310347"/>
              <a:gd name="connsiteX12" fmla="*/ 927050 w 1422362"/>
              <a:gd name="connsiteY12" fmla="*/ 614956 h 2310347"/>
              <a:gd name="connsiteX13" fmla="*/ 957315 w 1422362"/>
              <a:gd name="connsiteY13" fmla="*/ 944170 h 2310347"/>
              <a:gd name="connsiteX14" fmla="*/ 905990 w 1422362"/>
              <a:gd name="connsiteY14" fmla="*/ 613914 h 2310347"/>
              <a:gd name="connsiteX15" fmla="*/ 711016 w 1422362"/>
              <a:gd name="connsiteY15" fmla="*/ 569620 h 2310347"/>
              <a:gd name="connsiteX16" fmla="*/ 729319 w 1422362"/>
              <a:gd name="connsiteY16" fmla="*/ 957827 h 2310347"/>
              <a:gd name="connsiteX17" fmla="*/ 543268 w 1422362"/>
              <a:gd name="connsiteY17" fmla="*/ 8 h 2310347"/>
              <a:gd name="connsiteX18" fmla="*/ 473286 w 1422362"/>
              <a:gd name="connsiteY18" fmla="*/ 1312127 h 2310347"/>
              <a:gd name="connsiteX19" fmla="*/ 338442 w 1422362"/>
              <a:gd name="connsiteY19" fmla="*/ 1258222 h 2310347"/>
              <a:gd name="connsiteX20" fmla="*/ 719 w 1422362"/>
              <a:gd name="connsiteY20" fmla="*/ 957545 h 2310347"/>
              <a:gd name="connsiteX0" fmla="*/ 719 w 1422362"/>
              <a:gd name="connsiteY0" fmla="*/ 957545 h 2310347"/>
              <a:gd name="connsiteX1" fmla="*/ 140932 w 1422362"/>
              <a:gd name="connsiteY1" fmla="*/ 1353319 h 2310347"/>
              <a:gd name="connsiteX2" fmla="*/ 309182 w 1422362"/>
              <a:gd name="connsiteY2" fmla="*/ 1711764 h 2310347"/>
              <a:gd name="connsiteX3" fmla="*/ 548773 w 1422362"/>
              <a:gd name="connsiteY3" fmla="*/ 1936338 h 2310347"/>
              <a:gd name="connsiteX4" fmla="*/ 582370 w 1422362"/>
              <a:gd name="connsiteY4" fmla="*/ 2297232 h 2310347"/>
              <a:gd name="connsiteX5" fmla="*/ 1253027 w 1422362"/>
              <a:gd name="connsiteY5" fmla="*/ 2310347 h 2310347"/>
              <a:gd name="connsiteX6" fmla="*/ 1262460 w 1422362"/>
              <a:gd name="connsiteY6" fmla="*/ 1987074 h 2310347"/>
              <a:gd name="connsiteX7" fmla="*/ 1421092 w 1422362"/>
              <a:gd name="connsiteY7" fmla="*/ 1126548 h 2310347"/>
              <a:gd name="connsiteX8" fmla="*/ 1369124 w 1422362"/>
              <a:gd name="connsiteY8" fmla="*/ 700752 h 2310347"/>
              <a:gd name="connsiteX9" fmla="*/ 1176719 w 1422362"/>
              <a:gd name="connsiteY9" fmla="*/ 669083 h 2310347"/>
              <a:gd name="connsiteX10" fmla="*/ 1168953 w 1422362"/>
              <a:gd name="connsiteY10" fmla="*/ 968062 h 2310347"/>
              <a:gd name="connsiteX11" fmla="*/ 1156855 w 1422362"/>
              <a:gd name="connsiteY11" fmla="*/ 657333 h 2310347"/>
              <a:gd name="connsiteX12" fmla="*/ 927050 w 1422362"/>
              <a:gd name="connsiteY12" fmla="*/ 614956 h 2310347"/>
              <a:gd name="connsiteX13" fmla="*/ 957315 w 1422362"/>
              <a:gd name="connsiteY13" fmla="*/ 944170 h 2310347"/>
              <a:gd name="connsiteX14" fmla="*/ 905990 w 1422362"/>
              <a:gd name="connsiteY14" fmla="*/ 613914 h 2310347"/>
              <a:gd name="connsiteX15" fmla="*/ 711016 w 1422362"/>
              <a:gd name="connsiteY15" fmla="*/ 569620 h 2310347"/>
              <a:gd name="connsiteX16" fmla="*/ 729319 w 1422362"/>
              <a:gd name="connsiteY16" fmla="*/ 957827 h 2310347"/>
              <a:gd name="connsiteX17" fmla="*/ 543268 w 1422362"/>
              <a:gd name="connsiteY17" fmla="*/ 8 h 2310347"/>
              <a:gd name="connsiteX18" fmla="*/ 473286 w 1422362"/>
              <a:gd name="connsiteY18" fmla="*/ 1312127 h 2310347"/>
              <a:gd name="connsiteX19" fmla="*/ 338442 w 1422362"/>
              <a:gd name="connsiteY19" fmla="*/ 1258222 h 2310347"/>
              <a:gd name="connsiteX20" fmla="*/ 719 w 1422362"/>
              <a:gd name="connsiteY20" fmla="*/ 957545 h 2310347"/>
              <a:gd name="connsiteX0" fmla="*/ 719 w 1422362"/>
              <a:gd name="connsiteY0" fmla="*/ 957545 h 2310347"/>
              <a:gd name="connsiteX1" fmla="*/ 140932 w 1422362"/>
              <a:gd name="connsiteY1" fmla="*/ 1353319 h 2310347"/>
              <a:gd name="connsiteX2" fmla="*/ 309182 w 1422362"/>
              <a:gd name="connsiteY2" fmla="*/ 1711764 h 2310347"/>
              <a:gd name="connsiteX3" fmla="*/ 548773 w 1422362"/>
              <a:gd name="connsiteY3" fmla="*/ 1936338 h 2310347"/>
              <a:gd name="connsiteX4" fmla="*/ 582370 w 1422362"/>
              <a:gd name="connsiteY4" fmla="*/ 2297232 h 2310347"/>
              <a:gd name="connsiteX5" fmla="*/ 1253027 w 1422362"/>
              <a:gd name="connsiteY5" fmla="*/ 2310347 h 2310347"/>
              <a:gd name="connsiteX6" fmla="*/ 1262460 w 1422362"/>
              <a:gd name="connsiteY6" fmla="*/ 1987074 h 2310347"/>
              <a:gd name="connsiteX7" fmla="*/ 1421092 w 1422362"/>
              <a:gd name="connsiteY7" fmla="*/ 1126548 h 2310347"/>
              <a:gd name="connsiteX8" fmla="*/ 1369124 w 1422362"/>
              <a:gd name="connsiteY8" fmla="*/ 700752 h 2310347"/>
              <a:gd name="connsiteX9" fmla="*/ 1176719 w 1422362"/>
              <a:gd name="connsiteY9" fmla="*/ 669083 h 2310347"/>
              <a:gd name="connsiteX10" fmla="*/ 1168953 w 1422362"/>
              <a:gd name="connsiteY10" fmla="*/ 968062 h 2310347"/>
              <a:gd name="connsiteX11" fmla="*/ 1156855 w 1422362"/>
              <a:gd name="connsiteY11" fmla="*/ 657333 h 2310347"/>
              <a:gd name="connsiteX12" fmla="*/ 927050 w 1422362"/>
              <a:gd name="connsiteY12" fmla="*/ 614956 h 2310347"/>
              <a:gd name="connsiteX13" fmla="*/ 957315 w 1422362"/>
              <a:gd name="connsiteY13" fmla="*/ 944170 h 2310347"/>
              <a:gd name="connsiteX14" fmla="*/ 905990 w 1422362"/>
              <a:gd name="connsiteY14" fmla="*/ 613914 h 2310347"/>
              <a:gd name="connsiteX15" fmla="*/ 711016 w 1422362"/>
              <a:gd name="connsiteY15" fmla="*/ 569620 h 2310347"/>
              <a:gd name="connsiteX16" fmla="*/ 729319 w 1422362"/>
              <a:gd name="connsiteY16" fmla="*/ 957827 h 2310347"/>
              <a:gd name="connsiteX17" fmla="*/ 543268 w 1422362"/>
              <a:gd name="connsiteY17" fmla="*/ 8 h 2310347"/>
              <a:gd name="connsiteX18" fmla="*/ 473286 w 1422362"/>
              <a:gd name="connsiteY18" fmla="*/ 1312127 h 2310347"/>
              <a:gd name="connsiteX19" fmla="*/ 338442 w 1422362"/>
              <a:gd name="connsiteY19" fmla="*/ 1258222 h 2310347"/>
              <a:gd name="connsiteX20" fmla="*/ 719 w 1422362"/>
              <a:gd name="connsiteY20" fmla="*/ 957545 h 2310347"/>
              <a:gd name="connsiteX0" fmla="*/ 719 w 1422362"/>
              <a:gd name="connsiteY0" fmla="*/ 957545 h 2310347"/>
              <a:gd name="connsiteX1" fmla="*/ 140932 w 1422362"/>
              <a:gd name="connsiteY1" fmla="*/ 1353319 h 2310347"/>
              <a:gd name="connsiteX2" fmla="*/ 309182 w 1422362"/>
              <a:gd name="connsiteY2" fmla="*/ 1711764 h 2310347"/>
              <a:gd name="connsiteX3" fmla="*/ 548773 w 1422362"/>
              <a:gd name="connsiteY3" fmla="*/ 1936338 h 2310347"/>
              <a:gd name="connsiteX4" fmla="*/ 582370 w 1422362"/>
              <a:gd name="connsiteY4" fmla="*/ 2297232 h 2310347"/>
              <a:gd name="connsiteX5" fmla="*/ 1253027 w 1422362"/>
              <a:gd name="connsiteY5" fmla="*/ 2310347 h 2310347"/>
              <a:gd name="connsiteX6" fmla="*/ 1262460 w 1422362"/>
              <a:gd name="connsiteY6" fmla="*/ 1987074 h 2310347"/>
              <a:gd name="connsiteX7" fmla="*/ 1421092 w 1422362"/>
              <a:gd name="connsiteY7" fmla="*/ 1126548 h 2310347"/>
              <a:gd name="connsiteX8" fmla="*/ 1369124 w 1422362"/>
              <a:gd name="connsiteY8" fmla="*/ 700752 h 2310347"/>
              <a:gd name="connsiteX9" fmla="*/ 1176719 w 1422362"/>
              <a:gd name="connsiteY9" fmla="*/ 669083 h 2310347"/>
              <a:gd name="connsiteX10" fmla="*/ 1168953 w 1422362"/>
              <a:gd name="connsiteY10" fmla="*/ 968062 h 2310347"/>
              <a:gd name="connsiteX11" fmla="*/ 1156855 w 1422362"/>
              <a:gd name="connsiteY11" fmla="*/ 657333 h 2310347"/>
              <a:gd name="connsiteX12" fmla="*/ 927050 w 1422362"/>
              <a:gd name="connsiteY12" fmla="*/ 614956 h 2310347"/>
              <a:gd name="connsiteX13" fmla="*/ 957315 w 1422362"/>
              <a:gd name="connsiteY13" fmla="*/ 944170 h 2310347"/>
              <a:gd name="connsiteX14" fmla="*/ 905990 w 1422362"/>
              <a:gd name="connsiteY14" fmla="*/ 613914 h 2310347"/>
              <a:gd name="connsiteX15" fmla="*/ 711016 w 1422362"/>
              <a:gd name="connsiteY15" fmla="*/ 569620 h 2310347"/>
              <a:gd name="connsiteX16" fmla="*/ 729319 w 1422362"/>
              <a:gd name="connsiteY16" fmla="*/ 957827 h 2310347"/>
              <a:gd name="connsiteX17" fmla="*/ 543268 w 1422362"/>
              <a:gd name="connsiteY17" fmla="*/ 8 h 2310347"/>
              <a:gd name="connsiteX18" fmla="*/ 473286 w 1422362"/>
              <a:gd name="connsiteY18" fmla="*/ 1312127 h 2310347"/>
              <a:gd name="connsiteX19" fmla="*/ 338442 w 1422362"/>
              <a:gd name="connsiteY19" fmla="*/ 1258222 h 2310347"/>
              <a:gd name="connsiteX20" fmla="*/ 719 w 1422362"/>
              <a:gd name="connsiteY20" fmla="*/ 957545 h 2310347"/>
              <a:gd name="connsiteX0" fmla="*/ 719 w 1422362"/>
              <a:gd name="connsiteY0" fmla="*/ 1028697 h 2381499"/>
              <a:gd name="connsiteX1" fmla="*/ 140932 w 1422362"/>
              <a:gd name="connsiteY1" fmla="*/ 1424471 h 2381499"/>
              <a:gd name="connsiteX2" fmla="*/ 309182 w 1422362"/>
              <a:gd name="connsiteY2" fmla="*/ 1782916 h 2381499"/>
              <a:gd name="connsiteX3" fmla="*/ 548773 w 1422362"/>
              <a:gd name="connsiteY3" fmla="*/ 2007490 h 2381499"/>
              <a:gd name="connsiteX4" fmla="*/ 582370 w 1422362"/>
              <a:gd name="connsiteY4" fmla="*/ 2368384 h 2381499"/>
              <a:gd name="connsiteX5" fmla="*/ 1253027 w 1422362"/>
              <a:gd name="connsiteY5" fmla="*/ 2381499 h 2381499"/>
              <a:gd name="connsiteX6" fmla="*/ 1262460 w 1422362"/>
              <a:gd name="connsiteY6" fmla="*/ 2058226 h 2381499"/>
              <a:gd name="connsiteX7" fmla="*/ 1421092 w 1422362"/>
              <a:gd name="connsiteY7" fmla="*/ 1197700 h 2381499"/>
              <a:gd name="connsiteX8" fmla="*/ 1369124 w 1422362"/>
              <a:gd name="connsiteY8" fmla="*/ 771904 h 2381499"/>
              <a:gd name="connsiteX9" fmla="*/ 1176719 w 1422362"/>
              <a:gd name="connsiteY9" fmla="*/ 740235 h 2381499"/>
              <a:gd name="connsiteX10" fmla="*/ 1168953 w 1422362"/>
              <a:gd name="connsiteY10" fmla="*/ 1039214 h 2381499"/>
              <a:gd name="connsiteX11" fmla="*/ 1156855 w 1422362"/>
              <a:gd name="connsiteY11" fmla="*/ 728485 h 2381499"/>
              <a:gd name="connsiteX12" fmla="*/ 927050 w 1422362"/>
              <a:gd name="connsiteY12" fmla="*/ 686108 h 2381499"/>
              <a:gd name="connsiteX13" fmla="*/ 957315 w 1422362"/>
              <a:gd name="connsiteY13" fmla="*/ 1015322 h 2381499"/>
              <a:gd name="connsiteX14" fmla="*/ 905990 w 1422362"/>
              <a:gd name="connsiteY14" fmla="*/ 685066 h 2381499"/>
              <a:gd name="connsiteX15" fmla="*/ 711016 w 1422362"/>
              <a:gd name="connsiteY15" fmla="*/ 640772 h 2381499"/>
              <a:gd name="connsiteX16" fmla="*/ 729319 w 1422362"/>
              <a:gd name="connsiteY16" fmla="*/ 1028979 h 2381499"/>
              <a:gd name="connsiteX17" fmla="*/ 543268 w 1422362"/>
              <a:gd name="connsiteY17" fmla="*/ 71160 h 2381499"/>
              <a:gd name="connsiteX18" fmla="*/ 471802 w 1422362"/>
              <a:gd name="connsiteY18" fmla="*/ 217109 h 2381499"/>
              <a:gd name="connsiteX19" fmla="*/ 473286 w 1422362"/>
              <a:gd name="connsiteY19" fmla="*/ 1383279 h 2381499"/>
              <a:gd name="connsiteX20" fmla="*/ 338442 w 1422362"/>
              <a:gd name="connsiteY20" fmla="*/ 1329374 h 2381499"/>
              <a:gd name="connsiteX21" fmla="*/ 719 w 1422362"/>
              <a:gd name="connsiteY21" fmla="*/ 1028697 h 2381499"/>
              <a:gd name="connsiteX0" fmla="*/ 719 w 1422362"/>
              <a:gd name="connsiteY0" fmla="*/ 1028697 h 2381499"/>
              <a:gd name="connsiteX1" fmla="*/ 140932 w 1422362"/>
              <a:gd name="connsiteY1" fmla="*/ 1424471 h 2381499"/>
              <a:gd name="connsiteX2" fmla="*/ 309182 w 1422362"/>
              <a:gd name="connsiteY2" fmla="*/ 1782916 h 2381499"/>
              <a:gd name="connsiteX3" fmla="*/ 548773 w 1422362"/>
              <a:gd name="connsiteY3" fmla="*/ 2007490 h 2381499"/>
              <a:gd name="connsiteX4" fmla="*/ 582370 w 1422362"/>
              <a:gd name="connsiteY4" fmla="*/ 2368384 h 2381499"/>
              <a:gd name="connsiteX5" fmla="*/ 1253027 w 1422362"/>
              <a:gd name="connsiteY5" fmla="*/ 2381499 h 2381499"/>
              <a:gd name="connsiteX6" fmla="*/ 1262460 w 1422362"/>
              <a:gd name="connsiteY6" fmla="*/ 2058226 h 2381499"/>
              <a:gd name="connsiteX7" fmla="*/ 1421092 w 1422362"/>
              <a:gd name="connsiteY7" fmla="*/ 1197700 h 2381499"/>
              <a:gd name="connsiteX8" fmla="*/ 1369124 w 1422362"/>
              <a:gd name="connsiteY8" fmla="*/ 771904 h 2381499"/>
              <a:gd name="connsiteX9" fmla="*/ 1176719 w 1422362"/>
              <a:gd name="connsiteY9" fmla="*/ 740235 h 2381499"/>
              <a:gd name="connsiteX10" fmla="*/ 1168953 w 1422362"/>
              <a:gd name="connsiteY10" fmla="*/ 1039214 h 2381499"/>
              <a:gd name="connsiteX11" fmla="*/ 1156855 w 1422362"/>
              <a:gd name="connsiteY11" fmla="*/ 728485 h 2381499"/>
              <a:gd name="connsiteX12" fmla="*/ 927050 w 1422362"/>
              <a:gd name="connsiteY12" fmla="*/ 686108 h 2381499"/>
              <a:gd name="connsiteX13" fmla="*/ 957315 w 1422362"/>
              <a:gd name="connsiteY13" fmla="*/ 1015322 h 2381499"/>
              <a:gd name="connsiteX14" fmla="*/ 905990 w 1422362"/>
              <a:gd name="connsiteY14" fmla="*/ 685066 h 2381499"/>
              <a:gd name="connsiteX15" fmla="*/ 711016 w 1422362"/>
              <a:gd name="connsiteY15" fmla="*/ 640772 h 2381499"/>
              <a:gd name="connsiteX16" fmla="*/ 729319 w 1422362"/>
              <a:gd name="connsiteY16" fmla="*/ 1028979 h 2381499"/>
              <a:gd name="connsiteX17" fmla="*/ 543268 w 1422362"/>
              <a:gd name="connsiteY17" fmla="*/ 71160 h 2381499"/>
              <a:gd name="connsiteX18" fmla="*/ 471802 w 1422362"/>
              <a:gd name="connsiteY18" fmla="*/ 217109 h 2381499"/>
              <a:gd name="connsiteX19" fmla="*/ 473286 w 1422362"/>
              <a:gd name="connsiteY19" fmla="*/ 1383279 h 2381499"/>
              <a:gd name="connsiteX20" fmla="*/ 338442 w 1422362"/>
              <a:gd name="connsiteY20" fmla="*/ 1329374 h 2381499"/>
              <a:gd name="connsiteX21" fmla="*/ 719 w 1422362"/>
              <a:gd name="connsiteY21" fmla="*/ 1028697 h 2381499"/>
              <a:gd name="connsiteX0" fmla="*/ 719 w 1422362"/>
              <a:gd name="connsiteY0" fmla="*/ 1025260 h 2378062"/>
              <a:gd name="connsiteX1" fmla="*/ 140932 w 1422362"/>
              <a:gd name="connsiteY1" fmla="*/ 1421034 h 2378062"/>
              <a:gd name="connsiteX2" fmla="*/ 309182 w 1422362"/>
              <a:gd name="connsiteY2" fmla="*/ 1779479 h 2378062"/>
              <a:gd name="connsiteX3" fmla="*/ 548773 w 1422362"/>
              <a:gd name="connsiteY3" fmla="*/ 2004053 h 2378062"/>
              <a:gd name="connsiteX4" fmla="*/ 582370 w 1422362"/>
              <a:gd name="connsiteY4" fmla="*/ 2364947 h 2378062"/>
              <a:gd name="connsiteX5" fmla="*/ 1253027 w 1422362"/>
              <a:gd name="connsiteY5" fmla="*/ 2378062 h 2378062"/>
              <a:gd name="connsiteX6" fmla="*/ 1262460 w 1422362"/>
              <a:gd name="connsiteY6" fmla="*/ 2054789 h 2378062"/>
              <a:gd name="connsiteX7" fmla="*/ 1421092 w 1422362"/>
              <a:gd name="connsiteY7" fmla="*/ 1194263 h 2378062"/>
              <a:gd name="connsiteX8" fmla="*/ 1369124 w 1422362"/>
              <a:gd name="connsiteY8" fmla="*/ 768467 h 2378062"/>
              <a:gd name="connsiteX9" fmla="*/ 1176719 w 1422362"/>
              <a:gd name="connsiteY9" fmla="*/ 736798 h 2378062"/>
              <a:gd name="connsiteX10" fmla="*/ 1168953 w 1422362"/>
              <a:gd name="connsiteY10" fmla="*/ 1035777 h 2378062"/>
              <a:gd name="connsiteX11" fmla="*/ 1156855 w 1422362"/>
              <a:gd name="connsiteY11" fmla="*/ 725048 h 2378062"/>
              <a:gd name="connsiteX12" fmla="*/ 927050 w 1422362"/>
              <a:gd name="connsiteY12" fmla="*/ 682671 h 2378062"/>
              <a:gd name="connsiteX13" fmla="*/ 957315 w 1422362"/>
              <a:gd name="connsiteY13" fmla="*/ 1011885 h 2378062"/>
              <a:gd name="connsiteX14" fmla="*/ 905990 w 1422362"/>
              <a:gd name="connsiteY14" fmla="*/ 681629 h 2378062"/>
              <a:gd name="connsiteX15" fmla="*/ 711016 w 1422362"/>
              <a:gd name="connsiteY15" fmla="*/ 637335 h 2378062"/>
              <a:gd name="connsiteX16" fmla="*/ 729319 w 1422362"/>
              <a:gd name="connsiteY16" fmla="*/ 1025542 h 2378062"/>
              <a:gd name="connsiteX17" fmla="*/ 543268 w 1422362"/>
              <a:gd name="connsiteY17" fmla="*/ 67723 h 2378062"/>
              <a:gd name="connsiteX18" fmla="*/ 471802 w 1422362"/>
              <a:gd name="connsiteY18" fmla="*/ 213672 h 2378062"/>
              <a:gd name="connsiteX19" fmla="*/ 473286 w 1422362"/>
              <a:gd name="connsiteY19" fmla="*/ 1379842 h 2378062"/>
              <a:gd name="connsiteX20" fmla="*/ 338442 w 1422362"/>
              <a:gd name="connsiteY20" fmla="*/ 1325937 h 2378062"/>
              <a:gd name="connsiteX21" fmla="*/ 719 w 1422362"/>
              <a:gd name="connsiteY21" fmla="*/ 1025260 h 2378062"/>
              <a:gd name="connsiteX0" fmla="*/ 719 w 1422362"/>
              <a:gd name="connsiteY0" fmla="*/ 1011512 h 2364314"/>
              <a:gd name="connsiteX1" fmla="*/ 140932 w 1422362"/>
              <a:gd name="connsiteY1" fmla="*/ 1407286 h 2364314"/>
              <a:gd name="connsiteX2" fmla="*/ 309182 w 1422362"/>
              <a:gd name="connsiteY2" fmla="*/ 1765731 h 2364314"/>
              <a:gd name="connsiteX3" fmla="*/ 548773 w 1422362"/>
              <a:gd name="connsiteY3" fmla="*/ 1990305 h 2364314"/>
              <a:gd name="connsiteX4" fmla="*/ 582370 w 1422362"/>
              <a:gd name="connsiteY4" fmla="*/ 2351199 h 2364314"/>
              <a:gd name="connsiteX5" fmla="*/ 1253027 w 1422362"/>
              <a:gd name="connsiteY5" fmla="*/ 2364314 h 2364314"/>
              <a:gd name="connsiteX6" fmla="*/ 1262460 w 1422362"/>
              <a:gd name="connsiteY6" fmla="*/ 2041041 h 2364314"/>
              <a:gd name="connsiteX7" fmla="*/ 1421092 w 1422362"/>
              <a:gd name="connsiteY7" fmla="*/ 1180515 h 2364314"/>
              <a:gd name="connsiteX8" fmla="*/ 1369124 w 1422362"/>
              <a:gd name="connsiteY8" fmla="*/ 754719 h 2364314"/>
              <a:gd name="connsiteX9" fmla="*/ 1176719 w 1422362"/>
              <a:gd name="connsiteY9" fmla="*/ 723050 h 2364314"/>
              <a:gd name="connsiteX10" fmla="*/ 1168953 w 1422362"/>
              <a:gd name="connsiteY10" fmla="*/ 1022029 h 2364314"/>
              <a:gd name="connsiteX11" fmla="*/ 1156855 w 1422362"/>
              <a:gd name="connsiteY11" fmla="*/ 711300 h 2364314"/>
              <a:gd name="connsiteX12" fmla="*/ 927050 w 1422362"/>
              <a:gd name="connsiteY12" fmla="*/ 668923 h 2364314"/>
              <a:gd name="connsiteX13" fmla="*/ 957315 w 1422362"/>
              <a:gd name="connsiteY13" fmla="*/ 998137 h 2364314"/>
              <a:gd name="connsiteX14" fmla="*/ 905990 w 1422362"/>
              <a:gd name="connsiteY14" fmla="*/ 667881 h 2364314"/>
              <a:gd name="connsiteX15" fmla="*/ 711016 w 1422362"/>
              <a:gd name="connsiteY15" fmla="*/ 623587 h 2364314"/>
              <a:gd name="connsiteX16" fmla="*/ 729319 w 1422362"/>
              <a:gd name="connsiteY16" fmla="*/ 1011794 h 2364314"/>
              <a:gd name="connsiteX17" fmla="*/ 630106 w 1422362"/>
              <a:gd name="connsiteY17" fmla="*/ 73272 h 2364314"/>
              <a:gd name="connsiteX18" fmla="*/ 471802 w 1422362"/>
              <a:gd name="connsiteY18" fmla="*/ 199924 h 2364314"/>
              <a:gd name="connsiteX19" fmla="*/ 473286 w 1422362"/>
              <a:gd name="connsiteY19" fmla="*/ 1366094 h 2364314"/>
              <a:gd name="connsiteX20" fmla="*/ 338442 w 1422362"/>
              <a:gd name="connsiteY20" fmla="*/ 1312189 h 2364314"/>
              <a:gd name="connsiteX21" fmla="*/ 719 w 1422362"/>
              <a:gd name="connsiteY21" fmla="*/ 1011512 h 2364314"/>
              <a:gd name="connsiteX0" fmla="*/ 719 w 1422362"/>
              <a:gd name="connsiteY0" fmla="*/ 938672 h 2291474"/>
              <a:gd name="connsiteX1" fmla="*/ 140932 w 1422362"/>
              <a:gd name="connsiteY1" fmla="*/ 1334446 h 2291474"/>
              <a:gd name="connsiteX2" fmla="*/ 309182 w 1422362"/>
              <a:gd name="connsiteY2" fmla="*/ 1692891 h 2291474"/>
              <a:gd name="connsiteX3" fmla="*/ 548773 w 1422362"/>
              <a:gd name="connsiteY3" fmla="*/ 1917465 h 2291474"/>
              <a:gd name="connsiteX4" fmla="*/ 582370 w 1422362"/>
              <a:gd name="connsiteY4" fmla="*/ 2278359 h 2291474"/>
              <a:gd name="connsiteX5" fmla="*/ 1253027 w 1422362"/>
              <a:gd name="connsiteY5" fmla="*/ 2291474 h 2291474"/>
              <a:gd name="connsiteX6" fmla="*/ 1262460 w 1422362"/>
              <a:gd name="connsiteY6" fmla="*/ 1968201 h 2291474"/>
              <a:gd name="connsiteX7" fmla="*/ 1421092 w 1422362"/>
              <a:gd name="connsiteY7" fmla="*/ 1107675 h 2291474"/>
              <a:gd name="connsiteX8" fmla="*/ 1369124 w 1422362"/>
              <a:gd name="connsiteY8" fmla="*/ 681879 h 2291474"/>
              <a:gd name="connsiteX9" fmla="*/ 1176719 w 1422362"/>
              <a:gd name="connsiteY9" fmla="*/ 650210 h 2291474"/>
              <a:gd name="connsiteX10" fmla="*/ 1168953 w 1422362"/>
              <a:gd name="connsiteY10" fmla="*/ 949189 h 2291474"/>
              <a:gd name="connsiteX11" fmla="*/ 1156855 w 1422362"/>
              <a:gd name="connsiteY11" fmla="*/ 638460 h 2291474"/>
              <a:gd name="connsiteX12" fmla="*/ 927050 w 1422362"/>
              <a:gd name="connsiteY12" fmla="*/ 596083 h 2291474"/>
              <a:gd name="connsiteX13" fmla="*/ 957315 w 1422362"/>
              <a:gd name="connsiteY13" fmla="*/ 925297 h 2291474"/>
              <a:gd name="connsiteX14" fmla="*/ 905990 w 1422362"/>
              <a:gd name="connsiteY14" fmla="*/ 595041 h 2291474"/>
              <a:gd name="connsiteX15" fmla="*/ 711016 w 1422362"/>
              <a:gd name="connsiteY15" fmla="*/ 550747 h 2291474"/>
              <a:gd name="connsiteX16" fmla="*/ 729319 w 1422362"/>
              <a:gd name="connsiteY16" fmla="*/ 938954 h 2291474"/>
              <a:gd name="connsiteX17" fmla="*/ 673525 w 1422362"/>
              <a:gd name="connsiteY17" fmla="*/ 130688 h 2291474"/>
              <a:gd name="connsiteX18" fmla="*/ 471802 w 1422362"/>
              <a:gd name="connsiteY18" fmla="*/ 127084 h 2291474"/>
              <a:gd name="connsiteX19" fmla="*/ 473286 w 1422362"/>
              <a:gd name="connsiteY19" fmla="*/ 1293254 h 2291474"/>
              <a:gd name="connsiteX20" fmla="*/ 338442 w 1422362"/>
              <a:gd name="connsiteY20" fmla="*/ 1239349 h 2291474"/>
              <a:gd name="connsiteX21" fmla="*/ 719 w 1422362"/>
              <a:gd name="connsiteY21" fmla="*/ 938672 h 2291474"/>
              <a:gd name="connsiteX0" fmla="*/ 719 w 1422362"/>
              <a:gd name="connsiteY0" fmla="*/ 948524 h 2301326"/>
              <a:gd name="connsiteX1" fmla="*/ 140932 w 1422362"/>
              <a:gd name="connsiteY1" fmla="*/ 1344298 h 2301326"/>
              <a:gd name="connsiteX2" fmla="*/ 309182 w 1422362"/>
              <a:gd name="connsiteY2" fmla="*/ 1702743 h 2301326"/>
              <a:gd name="connsiteX3" fmla="*/ 548773 w 1422362"/>
              <a:gd name="connsiteY3" fmla="*/ 1927317 h 2301326"/>
              <a:gd name="connsiteX4" fmla="*/ 582370 w 1422362"/>
              <a:gd name="connsiteY4" fmla="*/ 2288211 h 2301326"/>
              <a:gd name="connsiteX5" fmla="*/ 1253027 w 1422362"/>
              <a:gd name="connsiteY5" fmla="*/ 2301326 h 2301326"/>
              <a:gd name="connsiteX6" fmla="*/ 1262460 w 1422362"/>
              <a:gd name="connsiteY6" fmla="*/ 1978053 h 2301326"/>
              <a:gd name="connsiteX7" fmla="*/ 1421092 w 1422362"/>
              <a:gd name="connsiteY7" fmla="*/ 1117527 h 2301326"/>
              <a:gd name="connsiteX8" fmla="*/ 1369124 w 1422362"/>
              <a:gd name="connsiteY8" fmla="*/ 691731 h 2301326"/>
              <a:gd name="connsiteX9" fmla="*/ 1176719 w 1422362"/>
              <a:gd name="connsiteY9" fmla="*/ 660062 h 2301326"/>
              <a:gd name="connsiteX10" fmla="*/ 1168953 w 1422362"/>
              <a:gd name="connsiteY10" fmla="*/ 959041 h 2301326"/>
              <a:gd name="connsiteX11" fmla="*/ 1156855 w 1422362"/>
              <a:gd name="connsiteY11" fmla="*/ 648312 h 2301326"/>
              <a:gd name="connsiteX12" fmla="*/ 927050 w 1422362"/>
              <a:gd name="connsiteY12" fmla="*/ 605935 h 2301326"/>
              <a:gd name="connsiteX13" fmla="*/ 957315 w 1422362"/>
              <a:gd name="connsiteY13" fmla="*/ 935149 h 2301326"/>
              <a:gd name="connsiteX14" fmla="*/ 905990 w 1422362"/>
              <a:gd name="connsiteY14" fmla="*/ 604893 h 2301326"/>
              <a:gd name="connsiteX15" fmla="*/ 711016 w 1422362"/>
              <a:gd name="connsiteY15" fmla="*/ 560599 h 2301326"/>
              <a:gd name="connsiteX16" fmla="*/ 729319 w 1422362"/>
              <a:gd name="connsiteY16" fmla="*/ 948806 h 2301326"/>
              <a:gd name="connsiteX17" fmla="*/ 673525 w 1422362"/>
              <a:gd name="connsiteY17" fmla="*/ 140540 h 2301326"/>
              <a:gd name="connsiteX18" fmla="*/ 471802 w 1422362"/>
              <a:gd name="connsiteY18" fmla="*/ 136936 h 2301326"/>
              <a:gd name="connsiteX19" fmla="*/ 473286 w 1422362"/>
              <a:gd name="connsiteY19" fmla="*/ 1303106 h 2301326"/>
              <a:gd name="connsiteX20" fmla="*/ 338442 w 1422362"/>
              <a:gd name="connsiteY20" fmla="*/ 1249201 h 2301326"/>
              <a:gd name="connsiteX21" fmla="*/ 719 w 1422362"/>
              <a:gd name="connsiteY21" fmla="*/ 948524 h 2301326"/>
              <a:gd name="connsiteX0" fmla="*/ 719 w 1422362"/>
              <a:gd name="connsiteY0" fmla="*/ 948524 h 2301326"/>
              <a:gd name="connsiteX1" fmla="*/ 140932 w 1422362"/>
              <a:gd name="connsiteY1" fmla="*/ 1344298 h 2301326"/>
              <a:gd name="connsiteX2" fmla="*/ 309182 w 1422362"/>
              <a:gd name="connsiteY2" fmla="*/ 1702743 h 2301326"/>
              <a:gd name="connsiteX3" fmla="*/ 548773 w 1422362"/>
              <a:gd name="connsiteY3" fmla="*/ 1927317 h 2301326"/>
              <a:gd name="connsiteX4" fmla="*/ 582370 w 1422362"/>
              <a:gd name="connsiteY4" fmla="*/ 2288211 h 2301326"/>
              <a:gd name="connsiteX5" fmla="*/ 1253027 w 1422362"/>
              <a:gd name="connsiteY5" fmla="*/ 2301326 h 2301326"/>
              <a:gd name="connsiteX6" fmla="*/ 1262460 w 1422362"/>
              <a:gd name="connsiteY6" fmla="*/ 1978053 h 2301326"/>
              <a:gd name="connsiteX7" fmla="*/ 1421092 w 1422362"/>
              <a:gd name="connsiteY7" fmla="*/ 1117527 h 2301326"/>
              <a:gd name="connsiteX8" fmla="*/ 1369124 w 1422362"/>
              <a:gd name="connsiteY8" fmla="*/ 691731 h 2301326"/>
              <a:gd name="connsiteX9" fmla="*/ 1176719 w 1422362"/>
              <a:gd name="connsiteY9" fmla="*/ 660062 h 2301326"/>
              <a:gd name="connsiteX10" fmla="*/ 1168953 w 1422362"/>
              <a:gd name="connsiteY10" fmla="*/ 959041 h 2301326"/>
              <a:gd name="connsiteX11" fmla="*/ 1156855 w 1422362"/>
              <a:gd name="connsiteY11" fmla="*/ 648312 h 2301326"/>
              <a:gd name="connsiteX12" fmla="*/ 927050 w 1422362"/>
              <a:gd name="connsiteY12" fmla="*/ 605935 h 2301326"/>
              <a:gd name="connsiteX13" fmla="*/ 957315 w 1422362"/>
              <a:gd name="connsiteY13" fmla="*/ 935149 h 2301326"/>
              <a:gd name="connsiteX14" fmla="*/ 905990 w 1422362"/>
              <a:gd name="connsiteY14" fmla="*/ 604893 h 2301326"/>
              <a:gd name="connsiteX15" fmla="*/ 711016 w 1422362"/>
              <a:gd name="connsiteY15" fmla="*/ 560599 h 2301326"/>
              <a:gd name="connsiteX16" fmla="*/ 729319 w 1422362"/>
              <a:gd name="connsiteY16" fmla="*/ 948806 h 2301326"/>
              <a:gd name="connsiteX17" fmla="*/ 673525 w 1422362"/>
              <a:gd name="connsiteY17" fmla="*/ 140540 h 2301326"/>
              <a:gd name="connsiteX18" fmla="*/ 471802 w 1422362"/>
              <a:gd name="connsiteY18" fmla="*/ 136936 h 2301326"/>
              <a:gd name="connsiteX19" fmla="*/ 473286 w 1422362"/>
              <a:gd name="connsiteY19" fmla="*/ 1303106 h 2301326"/>
              <a:gd name="connsiteX20" fmla="*/ 338442 w 1422362"/>
              <a:gd name="connsiteY20" fmla="*/ 1249201 h 2301326"/>
              <a:gd name="connsiteX21" fmla="*/ 719 w 1422362"/>
              <a:gd name="connsiteY21" fmla="*/ 948524 h 2301326"/>
              <a:gd name="connsiteX0" fmla="*/ 719 w 1422362"/>
              <a:gd name="connsiteY0" fmla="*/ 948524 h 2301326"/>
              <a:gd name="connsiteX1" fmla="*/ 140932 w 1422362"/>
              <a:gd name="connsiteY1" fmla="*/ 1344298 h 2301326"/>
              <a:gd name="connsiteX2" fmla="*/ 309182 w 1422362"/>
              <a:gd name="connsiteY2" fmla="*/ 1702743 h 2301326"/>
              <a:gd name="connsiteX3" fmla="*/ 548773 w 1422362"/>
              <a:gd name="connsiteY3" fmla="*/ 1927317 h 2301326"/>
              <a:gd name="connsiteX4" fmla="*/ 582370 w 1422362"/>
              <a:gd name="connsiteY4" fmla="*/ 2288211 h 2301326"/>
              <a:gd name="connsiteX5" fmla="*/ 1253027 w 1422362"/>
              <a:gd name="connsiteY5" fmla="*/ 2301326 h 2301326"/>
              <a:gd name="connsiteX6" fmla="*/ 1262460 w 1422362"/>
              <a:gd name="connsiteY6" fmla="*/ 1978053 h 2301326"/>
              <a:gd name="connsiteX7" fmla="*/ 1421092 w 1422362"/>
              <a:gd name="connsiteY7" fmla="*/ 1117527 h 2301326"/>
              <a:gd name="connsiteX8" fmla="*/ 1369124 w 1422362"/>
              <a:gd name="connsiteY8" fmla="*/ 691731 h 2301326"/>
              <a:gd name="connsiteX9" fmla="*/ 1176719 w 1422362"/>
              <a:gd name="connsiteY9" fmla="*/ 660062 h 2301326"/>
              <a:gd name="connsiteX10" fmla="*/ 1168953 w 1422362"/>
              <a:gd name="connsiteY10" fmla="*/ 959041 h 2301326"/>
              <a:gd name="connsiteX11" fmla="*/ 1156855 w 1422362"/>
              <a:gd name="connsiteY11" fmla="*/ 648312 h 2301326"/>
              <a:gd name="connsiteX12" fmla="*/ 927050 w 1422362"/>
              <a:gd name="connsiteY12" fmla="*/ 605935 h 2301326"/>
              <a:gd name="connsiteX13" fmla="*/ 957315 w 1422362"/>
              <a:gd name="connsiteY13" fmla="*/ 935149 h 2301326"/>
              <a:gd name="connsiteX14" fmla="*/ 905990 w 1422362"/>
              <a:gd name="connsiteY14" fmla="*/ 604893 h 2301326"/>
              <a:gd name="connsiteX15" fmla="*/ 711016 w 1422362"/>
              <a:gd name="connsiteY15" fmla="*/ 560599 h 2301326"/>
              <a:gd name="connsiteX16" fmla="*/ 729319 w 1422362"/>
              <a:gd name="connsiteY16" fmla="*/ 948806 h 2301326"/>
              <a:gd name="connsiteX17" fmla="*/ 673525 w 1422362"/>
              <a:gd name="connsiteY17" fmla="*/ 140540 h 2301326"/>
              <a:gd name="connsiteX18" fmla="*/ 471802 w 1422362"/>
              <a:gd name="connsiteY18" fmla="*/ 136936 h 2301326"/>
              <a:gd name="connsiteX19" fmla="*/ 473286 w 1422362"/>
              <a:gd name="connsiteY19" fmla="*/ 1303106 h 2301326"/>
              <a:gd name="connsiteX20" fmla="*/ 338442 w 1422362"/>
              <a:gd name="connsiteY20" fmla="*/ 1249201 h 2301326"/>
              <a:gd name="connsiteX21" fmla="*/ 719 w 1422362"/>
              <a:gd name="connsiteY21" fmla="*/ 948524 h 2301326"/>
              <a:gd name="connsiteX0" fmla="*/ 719 w 1422362"/>
              <a:gd name="connsiteY0" fmla="*/ 948524 h 2301326"/>
              <a:gd name="connsiteX1" fmla="*/ 140932 w 1422362"/>
              <a:gd name="connsiteY1" fmla="*/ 1344298 h 2301326"/>
              <a:gd name="connsiteX2" fmla="*/ 309182 w 1422362"/>
              <a:gd name="connsiteY2" fmla="*/ 1702743 h 2301326"/>
              <a:gd name="connsiteX3" fmla="*/ 548773 w 1422362"/>
              <a:gd name="connsiteY3" fmla="*/ 1927317 h 2301326"/>
              <a:gd name="connsiteX4" fmla="*/ 582370 w 1422362"/>
              <a:gd name="connsiteY4" fmla="*/ 2288211 h 2301326"/>
              <a:gd name="connsiteX5" fmla="*/ 1253027 w 1422362"/>
              <a:gd name="connsiteY5" fmla="*/ 2301326 h 2301326"/>
              <a:gd name="connsiteX6" fmla="*/ 1262460 w 1422362"/>
              <a:gd name="connsiteY6" fmla="*/ 1978053 h 2301326"/>
              <a:gd name="connsiteX7" fmla="*/ 1421092 w 1422362"/>
              <a:gd name="connsiteY7" fmla="*/ 1117527 h 2301326"/>
              <a:gd name="connsiteX8" fmla="*/ 1369124 w 1422362"/>
              <a:gd name="connsiteY8" fmla="*/ 691731 h 2301326"/>
              <a:gd name="connsiteX9" fmla="*/ 1176719 w 1422362"/>
              <a:gd name="connsiteY9" fmla="*/ 660062 h 2301326"/>
              <a:gd name="connsiteX10" fmla="*/ 1168953 w 1422362"/>
              <a:gd name="connsiteY10" fmla="*/ 959041 h 2301326"/>
              <a:gd name="connsiteX11" fmla="*/ 1156855 w 1422362"/>
              <a:gd name="connsiteY11" fmla="*/ 648312 h 2301326"/>
              <a:gd name="connsiteX12" fmla="*/ 927050 w 1422362"/>
              <a:gd name="connsiteY12" fmla="*/ 605935 h 2301326"/>
              <a:gd name="connsiteX13" fmla="*/ 957315 w 1422362"/>
              <a:gd name="connsiteY13" fmla="*/ 935149 h 2301326"/>
              <a:gd name="connsiteX14" fmla="*/ 905990 w 1422362"/>
              <a:gd name="connsiteY14" fmla="*/ 604893 h 2301326"/>
              <a:gd name="connsiteX15" fmla="*/ 711016 w 1422362"/>
              <a:gd name="connsiteY15" fmla="*/ 560599 h 2301326"/>
              <a:gd name="connsiteX16" fmla="*/ 714846 w 1422362"/>
              <a:gd name="connsiteY16" fmla="*/ 948806 h 2301326"/>
              <a:gd name="connsiteX17" fmla="*/ 673525 w 1422362"/>
              <a:gd name="connsiteY17" fmla="*/ 140540 h 2301326"/>
              <a:gd name="connsiteX18" fmla="*/ 471802 w 1422362"/>
              <a:gd name="connsiteY18" fmla="*/ 136936 h 2301326"/>
              <a:gd name="connsiteX19" fmla="*/ 473286 w 1422362"/>
              <a:gd name="connsiteY19" fmla="*/ 1303106 h 2301326"/>
              <a:gd name="connsiteX20" fmla="*/ 338442 w 1422362"/>
              <a:gd name="connsiteY20" fmla="*/ 1249201 h 2301326"/>
              <a:gd name="connsiteX21" fmla="*/ 719 w 1422362"/>
              <a:gd name="connsiteY21" fmla="*/ 948524 h 2301326"/>
              <a:gd name="connsiteX0" fmla="*/ 719 w 1422362"/>
              <a:gd name="connsiteY0" fmla="*/ 948524 h 2301326"/>
              <a:gd name="connsiteX1" fmla="*/ 140932 w 1422362"/>
              <a:gd name="connsiteY1" fmla="*/ 1344298 h 2301326"/>
              <a:gd name="connsiteX2" fmla="*/ 309182 w 1422362"/>
              <a:gd name="connsiteY2" fmla="*/ 1702743 h 2301326"/>
              <a:gd name="connsiteX3" fmla="*/ 548773 w 1422362"/>
              <a:gd name="connsiteY3" fmla="*/ 1927317 h 2301326"/>
              <a:gd name="connsiteX4" fmla="*/ 582370 w 1422362"/>
              <a:gd name="connsiteY4" fmla="*/ 2288211 h 2301326"/>
              <a:gd name="connsiteX5" fmla="*/ 1253027 w 1422362"/>
              <a:gd name="connsiteY5" fmla="*/ 2301326 h 2301326"/>
              <a:gd name="connsiteX6" fmla="*/ 1262460 w 1422362"/>
              <a:gd name="connsiteY6" fmla="*/ 1978053 h 2301326"/>
              <a:gd name="connsiteX7" fmla="*/ 1421092 w 1422362"/>
              <a:gd name="connsiteY7" fmla="*/ 1117527 h 2301326"/>
              <a:gd name="connsiteX8" fmla="*/ 1369124 w 1422362"/>
              <a:gd name="connsiteY8" fmla="*/ 691731 h 2301326"/>
              <a:gd name="connsiteX9" fmla="*/ 1176719 w 1422362"/>
              <a:gd name="connsiteY9" fmla="*/ 660062 h 2301326"/>
              <a:gd name="connsiteX10" fmla="*/ 1168953 w 1422362"/>
              <a:gd name="connsiteY10" fmla="*/ 959041 h 2301326"/>
              <a:gd name="connsiteX11" fmla="*/ 1156855 w 1422362"/>
              <a:gd name="connsiteY11" fmla="*/ 648312 h 2301326"/>
              <a:gd name="connsiteX12" fmla="*/ 927050 w 1422362"/>
              <a:gd name="connsiteY12" fmla="*/ 605935 h 2301326"/>
              <a:gd name="connsiteX13" fmla="*/ 957315 w 1422362"/>
              <a:gd name="connsiteY13" fmla="*/ 935149 h 2301326"/>
              <a:gd name="connsiteX14" fmla="*/ 905990 w 1422362"/>
              <a:gd name="connsiteY14" fmla="*/ 604893 h 2301326"/>
              <a:gd name="connsiteX15" fmla="*/ 711016 w 1422362"/>
              <a:gd name="connsiteY15" fmla="*/ 560599 h 2301326"/>
              <a:gd name="connsiteX16" fmla="*/ 714846 w 1422362"/>
              <a:gd name="connsiteY16" fmla="*/ 948806 h 2301326"/>
              <a:gd name="connsiteX17" fmla="*/ 673525 w 1422362"/>
              <a:gd name="connsiteY17" fmla="*/ 140540 h 2301326"/>
              <a:gd name="connsiteX18" fmla="*/ 471802 w 1422362"/>
              <a:gd name="connsiteY18" fmla="*/ 136936 h 2301326"/>
              <a:gd name="connsiteX19" fmla="*/ 473286 w 1422362"/>
              <a:gd name="connsiteY19" fmla="*/ 1303106 h 2301326"/>
              <a:gd name="connsiteX20" fmla="*/ 338442 w 1422362"/>
              <a:gd name="connsiteY20" fmla="*/ 1249201 h 2301326"/>
              <a:gd name="connsiteX21" fmla="*/ 719 w 1422362"/>
              <a:gd name="connsiteY21" fmla="*/ 948524 h 2301326"/>
              <a:gd name="connsiteX0" fmla="*/ 719 w 1422362"/>
              <a:gd name="connsiteY0" fmla="*/ 948524 h 2301326"/>
              <a:gd name="connsiteX1" fmla="*/ 140932 w 1422362"/>
              <a:gd name="connsiteY1" fmla="*/ 1344298 h 2301326"/>
              <a:gd name="connsiteX2" fmla="*/ 309182 w 1422362"/>
              <a:gd name="connsiteY2" fmla="*/ 1702743 h 2301326"/>
              <a:gd name="connsiteX3" fmla="*/ 548773 w 1422362"/>
              <a:gd name="connsiteY3" fmla="*/ 1927317 h 2301326"/>
              <a:gd name="connsiteX4" fmla="*/ 582370 w 1422362"/>
              <a:gd name="connsiteY4" fmla="*/ 2288211 h 2301326"/>
              <a:gd name="connsiteX5" fmla="*/ 1253027 w 1422362"/>
              <a:gd name="connsiteY5" fmla="*/ 2301326 h 2301326"/>
              <a:gd name="connsiteX6" fmla="*/ 1262460 w 1422362"/>
              <a:gd name="connsiteY6" fmla="*/ 1978053 h 2301326"/>
              <a:gd name="connsiteX7" fmla="*/ 1421092 w 1422362"/>
              <a:gd name="connsiteY7" fmla="*/ 1117527 h 2301326"/>
              <a:gd name="connsiteX8" fmla="*/ 1369124 w 1422362"/>
              <a:gd name="connsiteY8" fmla="*/ 691731 h 2301326"/>
              <a:gd name="connsiteX9" fmla="*/ 1176719 w 1422362"/>
              <a:gd name="connsiteY9" fmla="*/ 660062 h 2301326"/>
              <a:gd name="connsiteX10" fmla="*/ 1168953 w 1422362"/>
              <a:gd name="connsiteY10" fmla="*/ 959041 h 2301326"/>
              <a:gd name="connsiteX11" fmla="*/ 1156855 w 1422362"/>
              <a:gd name="connsiteY11" fmla="*/ 648312 h 2301326"/>
              <a:gd name="connsiteX12" fmla="*/ 927050 w 1422362"/>
              <a:gd name="connsiteY12" fmla="*/ 605935 h 2301326"/>
              <a:gd name="connsiteX13" fmla="*/ 957315 w 1422362"/>
              <a:gd name="connsiteY13" fmla="*/ 935149 h 2301326"/>
              <a:gd name="connsiteX14" fmla="*/ 905990 w 1422362"/>
              <a:gd name="connsiteY14" fmla="*/ 604893 h 2301326"/>
              <a:gd name="connsiteX15" fmla="*/ 711016 w 1422362"/>
              <a:gd name="connsiteY15" fmla="*/ 560599 h 2301326"/>
              <a:gd name="connsiteX16" fmla="*/ 714846 w 1422362"/>
              <a:gd name="connsiteY16" fmla="*/ 948806 h 2301326"/>
              <a:gd name="connsiteX17" fmla="*/ 673525 w 1422362"/>
              <a:gd name="connsiteY17" fmla="*/ 140540 h 2301326"/>
              <a:gd name="connsiteX18" fmla="*/ 471802 w 1422362"/>
              <a:gd name="connsiteY18" fmla="*/ 136936 h 2301326"/>
              <a:gd name="connsiteX19" fmla="*/ 473286 w 1422362"/>
              <a:gd name="connsiteY19" fmla="*/ 1303106 h 2301326"/>
              <a:gd name="connsiteX20" fmla="*/ 338442 w 1422362"/>
              <a:gd name="connsiteY20" fmla="*/ 1249201 h 2301326"/>
              <a:gd name="connsiteX21" fmla="*/ 719 w 1422362"/>
              <a:gd name="connsiteY21" fmla="*/ 948524 h 2301326"/>
              <a:gd name="connsiteX0" fmla="*/ 719 w 1422362"/>
              <a:gd name="connsiteY0" fmla="*/ 948524 h 2301326"/>
              <a:gd name="connsiteX1" fmla="*/ 140932 w 1422362"/>
              <a:gd name="connsiteY1" fmla="*/ 1344298 h 2301326"/>
              <a:gd name="connsiteX2" fmla="*/ 309182 w 1422362"/>
              <a:gd name="connsiteY2" fmla="*/ 1702743 h 2301326"/>
              <a:gd name="connsiteX3" fmla="*/ 548773 w 1422362"/>
              <a:gd name="connsiteY3" fmla="*/ 1927317 h 2301326"/>
              <a:gd name="connsiteX4" fmla="*/ 582370 w 1422362"/>
              <a:gd name="connsiteY4" fmla="*/ 2288211 h 2301326"/>
              <a:gd name="connsiteX5" fmla="*/ 1253027 w 1422362"/>
              <a:gd name="connsiteY5" fmla="*/ 2301326 h 2301326"/>
              <a:gd name="connsiteX6" fmla="*/ 1262460 w 1422362"/>
              <a:gd name="connsiteY6" fmla="*/ 1978053 h 2301326"/>
              <a:gd name="connsiteX7" fmla="*/ 1421092 w 1422362"/>
              <a:gd name="connsiteY7" fmla="*/ 1117527 h 2301326"/>
              <a:gd name="connsiteX8" fmla="*/ 1369124 w 1422362"/>
              <a:gd name="connsiteY8" fmla="*/ 691731 h 2301326"/>
              <a:gd name="connsiteX9" fmla="*/ 1176719 w 1422362"/>
              <a:gd name="connsiteY9" fmla="*/ 660062 h 2301326"/>
              <a:gd name="connsiteX10" fmla="*/ 1168953 w 1422362"/>
              <a:gd name="connsiteY10" fmla="*/ 959041 h 2301326"/>
              <a:gd name="connsiteX11" fmla="*/ 1156855 w 1422362"/>
              <a:gd name="connsiteY11" fmla="*/ 648312 h 2301326"/>
              <a:gd name="connsiteX12" fmla="*/ 927050 w 1422362"/>
              <a:gd name="connsiteY12" fmla="*/ 605935 h 2301326"/>
              <a:gd name="connsiteX13" fmla="*/ 957315 w 1422362"/>
              <a:gd name="connsiteY13" fmla="*/ 935149 h 2301326"/>
              <a:gd name="connsiteX14" fmla="*/ 905990 w 1422362"/>
              <a:gd name="connsiteY14" fmla="*/ 604893 h 2301326"/>
              <a:gd name="connsiteX15" fmla="*/ 711016 w 1422362"/>
              <a:gd name="connsiteY15" fmla="*/ 560599 h 2301326"/>
              <a:gd name="connsiteX16" fmla="*/ 714846 w 1422362"/>
              <a:gd name="connsiteY16" fmla="*/ 948806 h 2301326"/>
              <a:gd name="connsiteX17" fmla="*/ 673525 w 1422362"/>
              <a:gd name="connsiteY17" fmla="*/ 140540 h 2301326"/>
              <a:gd name="connsiteX18" fmla="*/ 471802 w 1422362"/>
              <a:gd name="connsiteY18" fmla="*/ 136936 h 2301326"/>
              <a:gd name="connsiteX19" fmla="*/ 473286 w 1422362"/>
              <a:gd name="connsiteY19" fmla="*/ 1303106 h 2301326"/>
              <a:gd name="connsiteX20" fmla="*/ 338442 w 1422362"/>
              <a:gd name="connsiteY20" fmla="*/ 1249201 h 2301326"/>
              <a:gd name="connsiteX21" fmla="*/ 719 w 1422362"/>
              <a:gd name="connsiteY21" fmla="*/ 948524 h 2301326"/>
              <a:gd name="connsiteX0" fmla="*/ 719 w 1422362"/>
              <a:gd name="connsiteY0" fmla="*/ 948524 h 2301326"/>
              <a:gd name="connsiteX1" fmla="*/ 140932 w 1422362"/>
              <a:gd name="connsiteY1" fmla="*/ 1344298 h 2301326"/>
              <a:gd name="connsiteX2" fmla="*/ 309182 w 1422362"/>
              <a:gd name="connsiteY2" fmla="*/ 1702743 h 2301326"/>
              <a:gd name="connsiteX3" fmla="*/ 548773 w 1422362"/>
              <a:gd name="connsiteY3" fmla="*/ 1927317 h 2301326"/>
              <a:gd name="connsiteX4" fmla="*/ 582370 w 1422362"/>
              <a:gd name="connsiteY4" fmla="*/ 2288211 h 2301326"/>
              <a:gd name="connsiteX5" fmla="*/ 1253027 w 1422362"/>
              <a:gd name="connsiteY5" fmla="*/ 2301326 h 2301326"/>
              <a:gd name="connsiteX6" fmla="*/ 1262460 w 1422362"/>
              <a:gd name="connsiteY6" fmla="*/ 1978053 h 2301326"/>
              <a:gd name="connsiteX7" fmla="*/ 1421092 w 1422362"/>
              <a:gd name="connsiteY7" fmla="*/ 1117527 h 2301326"/>
              <a:gd name="connsiteX8" fmla="*/ 1369124 w 1422362"/>
              <a:gd name="connsiteY8" fmla="*/ 691731 h 2301326"/>
              <a:gd name="connsiteX9" fmla="*/ 1176719 w 1422362"/>
              <a:gd name="connsiteY9" fmla="*/ 660062 h 2301326"/>
              <a:gd name="connsiteX10" fmla="*/ 1168953 w 1422362"/>
              <a:gd name="connsiteY10" fmla="*/ 959041 h 2301326"/>
              <a:gd name="connsiteX11" fmla="*/ 1156855 w 1422362"/>
              <a:gd name="connsiteY11" fmla="*/ 648312 h 2301326"/>
              <a:gd name="connsiteX12" fmla="*/ 927050 w 1422362"/>
              <a:gd name="connsiteY12" fmla="*/ 605935 h 2301326"/>
              <a:gd name="connsiteX13" fmla="*/ 957315 w 1422362"/>
              <a:gd name="connsiteY13" fmla="*/ 935149 h 2301326"/>
              <a:gd name="connsiteX14" fmla="*/ 905990 w 1422362"/>
              <a:gd name="connsiteY14" fmla="*/ 604893 h 2301326"/>
              <a:gd name="connsiteX15" fmla="*/ 711016 w 1422362"/>
              <a:gd name="connsiteY15" fmla="*/ 560599 h 2301326"/>
              <a:gd name="connsiteX16" fmla="*/ 714846 w 1422362"/>
              <a:gd name="connsiteY16" fmla="*/ 948806 h 2301326"/>
              <a:gd name="connsiteX17" fmla="*/ 673525 w 1422362"/>
              <a:gd name="connsiteY17" fmla="*/ 140540 h 2301326"/>
              <a:gd name="connsiteX18" fmla="*/ 471802 w 1422362"/>
              <a:gd name="connsiteY18" fmla="*/ 136936 h 2301326"/>
              <a:gd name="connsiteX19" fmla="*/ 473286 w 1422362"/>
              <a:gd name="connsiteY19" fmla="*/ 1303106 h 2301326"/>
              <a:gd name="connsiteX20" fmla="*/ 338442 w 1422362"/>
              <a:gd name="connsiteY20" fmla="*/ 1249201 h 2301326"/>
              <a:gd name="connsiteX21" fmla="*/ 719 w 1422362"/>
              <a:gd name="connsiteY21" fmla="*/ 948524 h 2301326"/>
              <a:gd name="connsiteX0" fmla="*/ 719 w 1422362"/>
              <a:gd name="connsiteY0" fmla="*/ 914198 h 2267000"/>
              <a:gd name="connsiteX1" fmla="*/ 140932 w 1422362"/>
              <a:gd name="connsiteY1" fmla="*/ 1309972 h 2267000"/>
              <a:gd name="connsiteX2" fmla="*/ 309182 w 1422362"/>
              <a:gd name="connsiteY2" fmla="*/ 1668417 h 2267000"/>
              <a:gd name="connsiteX3" fmla="*/ 548773 w 1422362"/>
              <a:gd name="connsiteY3" fmla="*/ 1892991 h 2267000"/>
              <a:gd name="connsiteX4" fmla="*/ 582370 w 1422362"/>
              <a:gd name="connsiteY4" fmla="*/ 2253885 h 2267000"/>
              <a:gd name="connsiteX5" fmla="*/ 1253027 w 1422362"/>
              <a:gd name="connsiteY5" fmla="*/ 2267000 h 2267000"/>
              <a:gd name="connsiteX6" fmla="*/ 1262460 w 1422362"/>
              <a:gd name="connsiteY6" fmla="*/ 1943727 h 2267000"/>
              <a:gd name="connsiteX7" fmla="*/ 1421092 w 1422362"/>
              <a:gd name="connsiteY7" fmla="*/ 1083201 h 2267000"/>
              <a:gd name="connsiteX8" fmla="*/ 1369124 w 1422362"/>
              <a:gd name="connsiteY8" fmla="*/ 657405 h 2267000"/>
              <a:gd name="connsiteX9" fmla="*/ 1176719 w 1422362"/>
              <a:gd name="connsiteY9" fmla="*/ 625736 h 2267000"/>
              <a:gd name="connsiteX10" fmla="*/ 1168953 w 1422362"/>
              <a:gd name="connsiteY10" fmla="*/ 924715 h 2267000"/>
              <a:gd name="connsiteX11" fmla="*/ 1156855 w 1422362"/>
              <a:gd name="connsiteY11" fmla="*/ 613986 h 2267000"/>
              <a:gd name="connsiteX12" fmla="*/ 927050 w 1422362"/>
              <a:gd name="connsiteY12" fmla="*/ 571609 h 2267000"/>
              <a:gd name="connsiteX13" fmla="*/ 957315 w 1422362"/>
              <a:gd name="connsiteY13" fmla="*/ 900823 h 2267000"/>
              <a:gd name="connsiteX14" fmla="*/ 905990 w 1422362"/>
              <a:gd name="connsiteY14" fmla="*/ 570567 h 2267000"/>
              <a:gd name="connsiteX15" fmla="*/ 711016 w 1422362"/>
              <a:gd name="connsiteY15" fmla="*/ 526273 h 2267000"/>
              <a:gd name="connsiteX16" fmla="*/ 714846 w 1422362"/>
              <a:gd name="connsiteY16" fmla="*/ 914480 h 2267000"/>
              <a:gd name="connsiteX17" fmla="*/ 673525 w 1422362"/>
              <a:gd name="connsiteY17" fmla="*/ 106214 h 2267000"/>
              <a:gd name="connsiteX18" fmla="*/ 486275 w 1422362"/>
              <a:gd name="connsiteY18" fmla="*/ 174974 h 2267000"/>
              <a:gd name="connsiteX19" fmla="*/ 473286 w 1422362"/>
              <a:gd name="connsiteY19" fmla="*/ 1268780 h 2267000"/>
              <a:gd name="connsiteX20" fmla="*/ 338442 w 1422362"/>
              <a:gd name="connsiteY20" fmla="*/ 1214875 h 2267000"/>
              <a:gd name="connsiteX21" fmla="*/ 719 w 1422362"/>
              <a:gd name="connsiteY21" fmla="*/ 914198 h 2267000"/>
              <a:gd name="connsiteX0" fmla="*/ 719 w 1422362"/>
              <a:gd name="connsiteY0" fmla="*/ 897709 h 2250511"/>
              <a:gd name="connsiteX1" fmla="*/ 140932 w 1422362"/>
              <a:gd name="connsiteY1" fmla="*/ 1293483 h 2250511"/>
              <a:gd name="connsiteX2" fmla="*/ 309182 w 1422362"/>
              <a:gd name="connsiteY2" fmla="*/ 1651928 h 2250511"/>
              <a:gd name="connsiteX3" fmla="*/ 548773 w 1422362"/>
              <a:gd name="connsiteY3" fmla="*/ 1876502 h 2250511"/>
              <a:gd name="connsiteX4" fmla="*/ 582370 w 1422362"/>
              <a:gd name="connsiteY4" fmla="*/ 2237396 h 2250511"/>
              <a:gd name="connsiteX5" fmla="*/ 1253027 w 1422362"/>
              <a:gd name="connsiteY5" fmla="*/ 2250511 h 2250511"/>
              <a:gd name="connsiteX6" fmla="*/ 1262460 w 1422362"/>
              <a:gd name="connsiteY6" fmla="*/ 1927238 h 2250511"/>
              <a:gd name="connsiteX7" fmla="*/ 1421092 w 1422362"/>
              <a:gd name="connsiteY7" fmla="*/ 1066712 h 2250511"/>
              <a:gd name="connsiteX8" fmla="*/ 1369124 w 1422362"/>
              <a:gd name="connsiteY8" fmla="*/ 640916 h 2250511"/>
              <a:gd name="connsiteX9" fmla="*/ 1176719 w 1422362"/>
              <a:gd name="connsiteY9" fmla="*/ 609247 h 2250511"/>
              <a:gd name="connsiteX10" fmla="*/ 1168953 w 1422362"/>
              <a:gd name="connsiteY10" fmla="*/ 908226 h 2250511"/>
              <a:gd name="connsiteX11" fmla="*/ 1156855 w 1422362"/>
              <a:gd name="connsiteY11" fmla="*/ 597497 h 2250511"/>
              <a:gd name="connsiteX12" fmla="*/ 927050 w 1422362"/>
              <a:gd name="connsiteY12" fmla="*/ 555120 h 2250511"/>
              <a:gd name="connsiteX13" fmla="*/ 957315 w 1422362"/>
              <a:gd name="connsiteY13" fmla="*/ 884334 h 2250511"/>
              <a:gd name="connsiteX14" fmla="*/ 905990 w 1422362"/>
              <a:gd name="connsiteY14" fmla="*/ 554078 h 2250511"/>
              <a:gd name="connsiteX15" fmla="*/ 711016 w 1422362"/>
              <a:gd name="connsiteY15" fmla="*/ 509784 h 2250511"/>
              <a:gd name="connsiteX16" fmla="*/ 714846 w 1422362"/>
              <a:gd name="connsiteY16" fmla="*/ 897991 h 2250511"/>
              <a:gd name="connsiteX17" fmla="*/ 683174 w 1422362"/>
              <a:gd name="connsiteY17" fmla="*/ 118671 h 2250511"/>
              <a:gd name="connsiteX18" fmla="*/ 486275 w 1422362"/>
              <a:gd name="connsiteY18" fmla="*/ 158485 h 2250511"/>
              <a:gd name="connsiteX19" fmla="*/ 473286 w 1422362"/>
              <a:gd name="connsiteY19" fmla="*/ 1252291 h 2250511"/>
              <a:gd name="connsiteX20" fmla="*/ 338442 w 1422362"/>
              <a:gd name="connsiteY20" fmla="*/ 1198386 h 2250511"/>
              <a:gd name="connsiteX21" fmla="*/ 719 w 1422362"/>
              <a:gd name="connsiteY21" fmla="*/ 897709 h 2250511"/>
              <a:gd name="connsiteX0" fmla="*/ 719 w 1422362"/>
              <a:gd name="connsiteY0" fmla="*/ 897709 h 2250511"/>
              <a:gd name="connsiteX1" fmla="*/ 140932 w 1422362"/>
              <a:gd name="connsiteY1" fmla="*/ 1293483 h 2250511"/>
              <a:gd name="connsiteX2" fmla="*/ 309182 w 1422362"/>
              <a:gd name="connsiteY2" fmla="*/ 1651928 h 2250511"/>
              <a:gd name="connsiteX3" fmla="*/ 548773 w 1422362"/>
              <a:gd name="connsiteY3" fmla="*/ 1876502 h 2250511"/>
              <a:gd name="connsiteX4" fmla="*/ 582370 w 1422362"/>
              <a:gd name="connsiteY4" fmla="*/ 2237396 h 2250511"/>
              <a:gd name="connsiteX5" fmla="*/ 1253027 w 1422362"/>
              <a:gd name="connsiteY5" fmla="*/ 2250511 h 2250511"/>
              <a:gd name="connsiteX6" fmla="*/ 1262460 w 1422362"/>
              <a:gd name="connsiteY6" fmla="*/ 1927238 h 2250511"/>
              <a:gd name="connsiteX7" fmla="*/ 1421092 w 1422362"/>
              <a:gd name="connsiteY7" fmla="*/ 1066712 h 2250511"/>
              <a:gd name="connsiteX8" fmla="*/ 1369124 w 1422362"/>
              <a:gd name="connsiteY8" fmla="*/ 640916 h 2250511"/>
              <a:gd name="connsiteX9" fmla="*/ 1176719 w 1422362"/>
              <a:gd name="connsiteY9" fmla="*/ 609247 h 2250511"/>
              <a:gd name="connsiteX10" fmla="*/ 1168953 w 1422362"/>
              <a:gd name="connsiteY10" fmla="*/ 908226 h 2250511"/>
              <a:gd name="connsiteX11" fmla="*/ 1156855 w 1422362"/>
              <a:gd name="connsiteY11" fmla="*/ 597497 h 2250511"/>
              <a:gd name="connsiteX12" fmla="*/ 927050 w 1422362"/>
              <a:gd name="connsiteY12" fmla="*/ 555120 h 2250511"/>
              <a:gd name="connsiteX13" fmla="*/ 957315 w 1422362"/>
              <a:gd name="connsiteY13" fmla="*/ 884334 h 2250511"/>
              <a:gd name="connsiteX14" fmla="*/ 905990 w 1422362"/>
              <a:gd name="connsiteY14" fmla="*/ 554078 h 2250511"/>
              <a:gd name="connsiteX15" fmla="*/ 711016 w 1422362"/>
              <a:gd name="connsiteY15" fmla="*/ 509784 h 2250511"/>
              <a:gd name="connsiteX16" fmla="*/ 714846 w 1422362"/>
              <a:gd name="connsiteY16" fmla="*/ 897991 h 2250511"/>
              <a:gd name="connsiteX17" fmla="*/ 683174 w 1422362"/>
              <a:gd name="connsiteY17" fmla="*/ 118671 h 2250511"/>
              <a:gd name="connsiteX18" fmla="*/ 486275 w 1422362"/>
              <a:gd name="connsiteY18" fmla="*/ 158485 h 2250511"/>
              <a:gd name="connsiteX19" fmla="*/ 473286 w 1422362"/>
              <a:gd name="connsiteY19" fmla="*/ 1252291 h 2250511"/>
              <a:gd name="connsiteX20" fmla="*/ 338442 w 1422362"/>
              <a:gd name="connsiteY20" fmla="*/ 1198386 h 2250511"/>
              <a:gd name="connsiteX21" fmla="*/ 719 w 1422362"/>
              <a:gd name="connsiteY21" fmla="*/ 897709 h 2250511"/>
              <a:gd name="connsiteX0" fmla="*/ 719 w 1422362"/>
              <a:gd name="connsiteY0" fmla="*/ 904644 h 2257446"/>
              <a:gd name="connsiteX1" fmla="*/ 140932 w 1422362"/>
              <a:gd name="connsiteY1" fmla="*/ 1300418 h 2257446"/>
              <a:gd name="connsiteX2" fmla="*/ 309182 w 1422362"/>
              <a:gd name="connsiteY2" fmla="*/ 1658863 h 2257446"/>
              <a:gd name="connsiteX3" fmla="*/ 548773 w 1422362"/>
              <a:gd name="connsiteY3" fmla="*/ 1883437 h 2257446"/>
              <a:gd name="connsiteX4" fmla="*/ 582370 w 1422362"/>
              <a:gd name="connsiteY4" fmla="*/ 2244331 h 2257446"/>
              <a:gd name="connsiteX5" fmla="*/ 1253027 w 1422362"/>
              <a:gd name="connsiteY5" fmla="*/ 2257446 h 2257446"/>
              <a:gd name="connsiteX6" fmla="*/ 1262460 w 1422362"/>
              <a:gd name="connsiteY6" fmla="*/ 1934173 h 2257446"/>
              <a:gd name="connsiteX7" fmla="*/ 1421092 w 1422362"/>
              <a:gd name="connsiteY7" fmla="*/ 1073647 h 2257446"/>
              <a:gd name="connsiteX8" fmla="*/ 1369124 w 1422362"/>
              <a:gd name="connsiteY8" fmla="*/ 647851 h 2257446"/>
              <a:gd name="connsiteX9" fmla="*/ 1176719 w 1422362"/>
              <a:gd name="connsiteY9" fmla="*/ 616182 h 2257446"/>
              <a:gd name="connsiteX10" fmla="*/ 1168953 w 1422362"/>
              <a:gd name="connsiteY10" fmla="*/ 915161 h 2257446"/>
              <a:gd name="connsiteX11" fmla="*/ 1156855 w 1422362"/>
              <a:gd name="connsiteY11" fmla="*/ 604432 h 2257446"/>
              <a:gd name="connsiteX12" fmla="*/ 927050 w 1422362"/>
              <a:gd name="connsiteY12" fmla="*/ 562055 h 2257446"/>
              <a:gd name="connsiteX13" fmla="*/ 957315 w 1422362"/>
              <a:gd name="connsiteY13" fmla="*/ 891269 h 2257446"/>
              <a:gd name="connsiteX14" fmla="*/ 905990 w 1422362"/>
              <a:gd name="connsiteY14" fmla="*/ 561013 h 2257446"/>
              <a:gd name="connsiteX15" fmla="*/ 711016 w 1422362"/>
              <a:gd name="connsiteY15" fmla="*/ 516719 h 2257446"/>
              <a:gd name="connsiteX16" fmla="*/ 714846 w 1422362"/>
              <a:gd name="connsiteY16" fmla="*/ 904926 h 2257446"/>
              <a:gd name="connsiteX17" fmla="*/ 683174 w 1422362"/>
              <a:gd name="connsiteY17" fmla="*/ 125606 h 2257446"/>
              <a:gd name="connsiteX18" fmla="*/ 486275 w 1422362"/>
              <a:gd name="connsiteY18" fmla="*/ 165420 h 2257446"/>
              <a:gd name="connsiteX19" fmla="*/ 473286 w 1422362"/>
              <a:gd name="connsiteY19" fmla="*/ 1259226 h 2257446"/>
              <a:gd name="connsiteX20" fmla="*/ 338442 w 1422362"/>
              <a:gd name="connsiteY20" fmla="*/ 1205321 h 2257446"/>
              <a:gd name="connsiteX21" fmla="*/ 719 w 1422362"/>
              <a:gd name="connsiteY21" fmla="*/ 904644 h 2257446"/>
              <a:gd name="connsiteX0" fmla="*/ 719 w 1422362"/>
              <a:gd name="connsiteY0" fmla="*/ 900955 h 2253757"/>
              <a:gd name="connsiteX1" fmla="*/ 140932 w 1422362"/>
              <a:gd name="connsiteY1" fmla="*/ 1296729 h 2253757"/>
              <a:gd name="connsiteX2" fmla="*/ 309182 w 1422362"/>
              <a:gd name="connsiteY2" fmla="*/ 1655174 h 2253757"/>
              <a:gd name="connsiteX3" fmla="*/ 548773 w 1422362"/>
              <a:gd name="connsiteY3" fmla="*/ 1879748 h 2253757"/>
              <a:gd name="connsiteX4" fmla="*/ 582370 w 1422362"/>
              <a:gd name="connsiteY4" fmla="*/ 2240642 h 2253757"/>
              <a:gd name="connsiteX5" fmla="*/ 1253027 w 1422362"/>
              <a:gd name="connsiteY5" fmla="*/ 2253757 h 2253757"/>
              <a:gd name="connsiteX6" fmla="*/ 1262460 w 1422362"/>
              <a:gd name="connsiteY6" fmla="*/ 1930484 h 2253757"/>
              <a:gd name="connsiteX7" fmla="*/ 1421092 w 1422362"/>
              <a:gd name="connsiteY7" fmla="*/ 1069958 h 2253757"/>
              <a:gd name="connsiteX8" fmla="*/ 1369124 w 1422362"/>
              <a:gd name="connsiteY8" fmla="*/ 644162 h 2253757"/>
              <a:gd name="connsiteX9" fmla="*/ 1176719 w 1422362"/>
              <a:gd name="connsiteY9" fmla="*/ 612493 h 2253757"/>
              <a:gd name="connsiteX10" fmla="*/ 1168953 w 1422362"/>
              <a:gd name="connsiteY10" fmla="*/ 911472 h 2253757"/>
              <a:gd name="connsiteX11" fmla="*/ 1156855 w 1422362"/>
              <a:gd name="connsiteY11" fmla="*/ 600743 h 2253757"/>
              <a:gd name="connsiteX12" fmla="*/ 927050 w 1422362"/>
              <a:gd name="connsiteY12" fmla="*/ 558366 h 2253757"/>
              <a:gd name="connsiteX13" fmla="*/ 957315 w 1422362"/>
              <a:gd name="connsiteY13" fmla="*/ 887580 h 2253757"/>
              <a:gd name="connsiteX14" fmla="*/ 905990 w 1422362"/>
              <a:gd name="connsiteY14" fmla="*/ 557324 h 2253757"/>
              <a:gd name="connsiteX15" fmla="*/ 711016 w 1422362"/>
              <a:gd name="connsiteY15" fmla="*/ 513030 h 2253757"/>
              <a:gd name="connsiteX16" fmla="*/ 714846 w 1422362"/>
              <a:gd name="connsiteY16" fmla="*/ 901237 h 2253757"/>
              <a:gd name="connsiteX17" fmla="*/ 683174 w 1422362"/>
              <a:gd name="connsiteY17" fmla="*/ 121917 h 2253757"/>
              <a:gd name="connsiteX18" fmla="*/ 486275 w 1422362"/>
              <a:gd name="connsiteY18" fmla="*/ 161731 h 2253757"/>
              <a:gd name="connsiteX19" fmla="*/ 473286 w 1422362"/>
              <a:gd name="connsiteY19" fmla="*/ 1255537 h 2253757"/>
              <a:gd name="connsiteX20" fmla="*/ 338442 w 1422362"/>
              <a:gd name="connsiteY20" fmla="*/ 1201632 h 2253757"/>
              <a:gd name="connsiteX21" fmla="*/ 719 w 1422362"/>
              <a:gd name="connsiteY21" fmla="*/ 900955 h 2253757"/>
              <a:gd name="connsiteX0" fmla="*/ 719 w 1422362"/>
              <a:gd name="connsiteY0" fmla="*/ 900955 h 2253757"/>
              <a:gd name="connsiteX1" fmla="*/ 140932 w 1422362"/>
              <a:gd name="connsiteY1" fmla="*/ 1296729 h 2253757"/>
              <a:gd name="connsiteX2" fmla="*/ 309182 w 1422362"/>
              <a:gd name="connsiteY2" fmla="*/ 1655174 h 2253757"/>
              <a:gd name="connsiteX3" fmla="*/ 548773 w 1422362"/>
              <a:gd name="connsiteY3" fmla="*/ 1879748 h 2253757"/>
              <a:gd name="connsiteX4" fmla="*/ 582370 w 1422362"/>
              <a:gd name="connsiteY4" fmla="*/ 2240642 h 2253757"/>
              <a:gd name="connsiteX5" fmla="*/ 1253027 w 1422362"/>
              <a:gd name="connsiteY5" fmla="*/ 2253757 h 2253757"/>
              <a:gd name="connsiteX6" fmla="*/ 1262460 w 1422362"/>
              <a:gd name="connsiteY6" fmla="*/ 1930484 h 2253757"/>
              <a:gd name="connsiteX7" fmla="*/ 1421092 w 1422362"/>
              <a:gd name="connsiteY7" fmla="*/ 1069958 h 2253757"/>
              <a:gd name="connsiteX8" fmla="*/ 1369124 w 1422362"/>
              <a:gd name="connsiteY8" fmla="*/ 644162 h 2253757"/>
              <a:gd name="connsiteX9" fmla="*/ 1176719 w 1422362"/>
              <a:gd name="connsiteY9" fmla="*/ 612493 h 2253757"/>
              <a:gd name="connsiteX10" fmla="*/ 1168953 w 1422362"/>
              <a:gd name="connsiteY10" fmla="*/ 911472 h 2253757"/>
              <a:gd name="connsiteX11" fmla="*/ 1156855 w 1422362"/>
              <a:gd name="connsiteY11" fmla="*/ 600743 h 2253757"/>
              <a:gd name="connsiteX12" fmla="*/ 927050 w 1422362"/>
              <a:gd name="connsiteY12" fmla="*/ 558366 h 2253757"/>
              <a:gd name="connsiteX13" fmla="*/ 957315 w 1422362"/>
              <a:gd name="connsiteY13" fmla="*/ 887580 h 2253757"/>
              <a:gd name="connsiteX14" fmla="*/ 905990 w 1422362"/>
              <a:gd name="connsiteY14" fmla="*/ 557324 h 2253757"/>
              <a:gd name="connsiteX15" fmla="*/ 711016 w 1422362"/>
              <a:gd name="connsiteY15" fmla="*/ 513030 h 2253757"/>
              <a:gd name="connsiteX16" fmla="*/ 714846 w 1422362"/>
              <a:gd name="connsiteY16" fmla="*/ 901237 h 2253757"/>
              <a:gd name="connsiteX17" fmla="*/ 683174 w 1422362"/>
              <a:gd name="connsiteY17" fmla="*/ 121917 h 2253757"/>
              <a:gd name="connsiteX18" fmla="*/ 486275 w 1422362"/>
              <a:gd name="connsiteY18" fmla="*/ 161731 h 2253757"/>
              <a:gd name="connsiteX19" fmla="*/ 463637 w 1422362"/>
              <a:gd name="connsiteY19" fmla="*/ 1183173 h 2253757"/>
              <a:gd name="connsiteX20" fmla="*/ 338442 w 1422362"/>
              <a:gd name="connsiteY20" fmla="*/ 1201632 h 2253757"/>
              <a:gd name="connsiteX21" fmla="*/ 719 w 1422362"/>
              <a:gd name="connsiteY21" fmla="*/ 900955 h 2253757"/>
              <a:gd name="connsiteX0" fmla="*/ 719 w 1422362"/>
              <a:gd name="connsiteY0" fmla="*/ 900955 h 2253757"/>
              <a:gd name="connsiteX1" fmla="*/ 140932 w 1422362"/>
              <a:gd name="connsiteY1" fmla="*/ 1296729 h 2253757"/>
              <a:gd name="connsiteX2" fmla="*/ 309182 w 1422362"/>
              <a:gd name="connsiteY2" fmla="*/ 1655174 h 2253757"/>
              <a:gd name="connsiteX3" fmla="*/ 548773 w 1422362"/>
              <a:gd name="connsiteY3" fmla="*/ 1879748 h 2253757"/>
              <a:gd name="connsiteX4" fmla="*/ 582370 w 1422362"/>
              <a:gd name="connsiteY4" fmla="*/ 2240642 h 2253757"/>
              <a:gd name="connsiteX5" fmla="*/ 1253027 w 1422362"/>
              <a:gd name="connsiteY5" fmla="*/ 2253757 h 2253757"/>
              <a:gd name="connsiteX6" fmla="*/ 1262460 w 1422362"/>
              <a:gd name="connsiteY6" fmla="*/ 1930484 h 2253757"/>
              <a:gd name="connsiteX7" fmla="*/ 1421092 w 1422362"/>
              <a:gd name="connsiteY7" fmla="*/ 1069958 h 2253757"/>
              <a:gd name="connsiteX8" fmla="*/ 1369124 w 1422362"/>
              <a:gd name="connsiteY8" fmla="*/ 644162 h 2253757"/>
              <a:gd name="connsiteX9" fmla="*/ 1176719 w 1422362"/>
              <a:gd name="connsiteY9" fmla="*/ 612493 h 2253757"/>
              <a:gd name="connsiteX10" fmla="*/ 1168953 w 1422362"/>
              <a:gd name="connsiteY10" fmla="*/ 911472 h 2253757"/>
              <a:gd name="connsiteX11" fmla="*/ 1156855 w 1422362"/>
              <a:gd name="connsiteY11" fmla="*/ 600743 h 2253757"/>
              <a:gd name="connsiteX12" fmla="*/ 927050 w 1422362"/>
              <a:gd name="connsiteY12" fmla="*/ 558366 h 2253757"/>
              <a:gd name="connsiteX13" fmla="*/ 957315 w 1422362"/>
              <a:gd name="connsiteY13" fmla="*/ 887580 h 2253757"/>
              <a:gd name="connsiteX14" fmla="*/ 905990 w 1422362"/>
              <a:gd name="connsiteY14" fmla="*/ 557324 h 2253757"/>
              <a:gd name="connsiteX15" fmla="*/ 711016 w 1422362"/>
              <a:gd name="connsiteY15" fmla="*/ 513030 h 2253757"/>
              <a:gd name="connsiteX16" fmla="*/ 714846 w 1422362"/>
              <a:gd name="connsiteY16" fmla="*/ 901237 h 2253757"/>
              <a:gd name="connsiteX17" fmla="*/ 683174 w 1422362"/>
              <a:gd name="connsiteY17" fmla="*/ 121917 h 2253757"/>
              <a:gd name="connsiteX18" fmla="*/ 486275 w 1422362"/>
              <a:gd name="connsiteY18" fmla="*/ 161731 h 2253757"/>
              <a:gd name="connsiteX19" fmla="*/ 463637 w 1422362"/>
              <a:gd name="connsiteY19" fmla="*/ 1183173 h 2253757"/>
              <a:gd name="connsiteX20" fmla="*/ 304672 w 1422362"/>
              <a:gd name="connsiteY20" fmla="*/ 1148565 h 2253757"/>
              <a:gd name="connsiteX21" fmla="*/ 719 w 1422362"/>
              <a:gd name="connsiteY21" fmla="*/ 900955 h 2253757"/>
              <a:gd name="connsiteX0" fmla="*/ 719 w 1422362"/>
              <a:gd name="connsiteY0" fmla="*/ 900955 h 2253757"/>
              <a:gd name="connsiteX1" fmla="*/ 140932 w 1422362"/>
              <a:gd name="connsiteY1" fmla="*/ 1296729 h 2253757"/>
              <a:gd name="connsiteX2" fmla="*/ 309182 w 1422362"/>
              <a:gd name="connsiteY2" fmla="*/ 1655174 h 2253757"/>
              <a:gd name="connsiteX3" fmla="*/ 548773 w 1422362"/>
              <a:gd name="connsiteY3" fmla="*/ 1879748 h 2253757"/>
              <a:gd name="connsiteX4" fmla="*/ 582370 w 1422362"/>
              <a:gd name="connsiteY4" fmla="*/ 2240642 h 2253757"/>
              <a:gd name="connsiteX5" fmla="*/ 1253027 w 1422362"/>
              <a:gd name="connsiteY5" fmla="*/ 2253757 h 2253757"/>
              <a:gd name="connsiteX6" fmla="*/ 1262460 w 1422362"/>
              <a:gd name="connsiteY6" fmla="*/ 1930484 h 2253757"/>
              <a:gd name="connsiteX7" fmla="*/ 1421092 w 1422362"/>
              <a:gd name="connsiteY7" fmla="*/ 1069958 h 2253757"/>
              <a:gd name="connsiteX8" fmla="*/ 1369124 w 1422362"/>
              <a:gd name="connsiteY8" fmla="*/ 644162 h 2253757"/>
              <a:gd name="connsiteX9" fmla="*/ 1176719 w 1422362"/>
              <a:gd name="connsiteY9" fmla="*/ 612493 h 2253757"/>
              <a:gd name="connsiteX10" fmla="*/ 1168953 w 1422362"/>
              <a:gd name="connsiteY10" fmla="*/ 911472 h 2253757"/>
              <a:gd name="connsiteX11" fmla="*/ 1156855 w 1422362"/>
              <a:gd name="connsiteY11" fmla="*/ 600743 h 2253757"/>
              <a:gd name="connsiteX12" fmla="*/ 927050 w 1422362"/>
              <a:gd name="connsiteY12" fmla="*/ 558366 h 2253757"/>
              <a:gd name="connsiteX13" fmla="*/ 957315 w 1422362"/>
              <a:gd name="connsiteY13" fmla="*/ 887580 h 2253757"/>
              <a:gd name="connsiteX14" fmla="*/ 905990 w 1422362"/>
              <a:gd name="connsiteY14" fmla="*/ 557324 h 2253757"/>
              <a:gd name="connsiteX15" fmla="*/ 711016 w 1422362"/>
              <a:gd name="connsiteY15" fmla="*/ 513030 h 2253757"/>
              <a:gd name="connsiteX16" fmla="*/ 714846 w 1422362"/>
              <a:gd name="connsiteY16" fmla="*/ 901237 h 2253757"/>
              <a:gd name="connsiteX17" fmla="*/ 683174 w 1422362"/>
              <a:gd name="connsiteY17" fmla="*/ 121917 h 2253757"/>
              <a:gd name="connsiteX18" fmla="*/ 486275 w 1422362"/>
              <a:gd name="connsiteY18" fmla="*/ 161731 h 2253757"/>
              <a:gd name="connsiteX19" fmla="*/ 463637 w 1422362"/>
              <a:gd name="connsiteY19" fmla="*/ 1183173 h 2253757"/>
              <a:gd name="connsiteX20" fmla="*/ 304672 w 1422362"/>
              <a:gd name="connsiteY20" fmla="*/ 1148565 h 2253757"/>
              <a:gd name="connsiteX21" fmla="*/ 719 w 1422362"/>
              <a:gd name="connsiteY21" fmla="*/ 900955 h 2253757"/>
              <a:gd name="connsiteX0" fmla="*/ 719 w 1422362"/>
              <a:gd name="connsiteY0" fmla="*/ 900955 h 2253757"/>
              <a:gd name="connsiteX1" fmla="*/ 140932 w 1422362"/>
              <a:gd name="connsiteY1" fmla="*/ 1296729 h 2253757"/>
              <a:gd name="connsiteX2" fmla="*/ 309182 w 1422362"/>
              <a:gd name="connsiteY2" fmla="*/ 1655174 h 2253757"/>
              <a:gd name="connsiteX3" fmla="*/ 548773 w 1422362"/>
              <a:gd name="connsiteY3" fmla="*/ 1879748 h 2253757"/>
              <a:gd name="connsiteX4" fmla="*/ 582370 w 1422362"/>
              <a:gd name="connsiteY4" fmla="*/ 2240642 h 2253757"/>
              <a:gd name="connsiteX5" fmla="*/ 1253027 w 1422362"/>
              <a:gd name="connsiteY5" fmla="*/ 2253757 h 2253757"/>
              <a:gd name="connsiteX6" fmla="*/ 1262460 w 1422362"/>
              <a:gd name="connsiteY6" fmla="*/ 1930484 h 2253757"/>
              <a:gd name="connsiteX7" fmla="*/ 1421092 w 1422362"/>
              <a:gd name="connsiteY7" fmla="*/ 1069958 h 2253757"/>
              <a:gd name="connsiteX8" fmla="*/ 1369124 w 1422362"/>
              <a:gd name="connsiteY8" fmla="*/ 644162 h 2253757"/>
              <a:gd name="connsiteX9" fmla="*/ 1176719 w 1422362"/>
              <a:gd name="connsiteY9" fmla="*/ 612493 h 2253757"/>
              <a:gd name="connsiteX10" fmla="*/ 1168953 w 1422362"/>
              <a:gd name="connsiteY10" fmla="*/ 911472 h 2253757"/>
              <a:gd name="connsiteX11" fmla="*/ 1156855 w 1422362"/>
              <a:gd name="connsiteY11" fmla="*/ 600743 h 2253757"/>
              <a:gd name="connsiteX12" fmla="*/ 927050 w 1422362"/>
              <a:gd name="connsiteY12" fmla="*/ 558366 h 2253757"/>
              <a:gd name="connsiteX13" fmla="*/ 957315 w 1422362"/>
              <a:gd name="connsiteY13" fmla="*/ 887580 h 2253757"/>
              <a:gd name="connsiteX14" fmla="*/ 905990 w 1422362"/>
              <a:gd name="connsiteY14" fmla="*/ 557324 h 2253757"/>
              <a:gd name="connsiteX15" fmla="*/ 711016 w 1422362"/>
              <a:gd name="connsiteY15" fmla="*/ 513030 h 2253757"/>
              <a:gd name="connsiteX16" fmla="*/ 714846 w 1422362"/>
              <a:gd name="connsiteY16" fmla="*/ 901237 h 2253757"/>
              <a:gd name="connsiteX17" fmla="*/ 683174 w 1422362"/>
              <a:gd name="connsiteY17" fmla="*/ 121917 h 2253757"/>
              <a:gd name="connsiteX18" fmla="*/ 486275 w 1422362"/>
              <a:gd name="connsiteY18" fmla="*/ 161731 h 2253757"/>
              <a:gd name="connsiteX19" fmla="*/ 463637 w 1422362"/>
              <a:gd name="connsiteY19" fmla="*/ 1183173 h 2253757"/>
              <a:gd name="connsiteX20" fmla="*/ 304672 w 1422362"/>
              <a:gd name="connsiteY20" fmla="*/ 1148565 h 2253757"/>
              <a:gd name="connsiteX21" fmla="*/ 719 w 1422362"/>
              <a:gd name="connsiteY21" fmla="*/ 900955 h 2253757"/>
              <a:gd name="connsiteX0" fmla="*/ 436 w 1494443"/>
              <a:gd name="connsiteY0" fmla="*/ 886482 h 2253757"/>
              <a:gd name="connsiteX1" fmla="*/ 213013 w 1494443"/>
              <a:gd name="connsiteY1" fmla="*/ 1296729 h 2253757"/>
              <a:gd name="connsiteX2" fmla="*/ 381263 w 1494443"/>
              <a:gd name="connsiteY2" fmla="*/ 1655174 h 2253757"/>
              <a:gd name="connsiteX3" fmla="*/ 620854 w 1494443"/>
              <a:gd name="connsiteY3" fmla="*/ 1879748 h 2253757"/>
              <a:gd name="connsiteX4" fmla="*/ 654451 w 1494443"/>
              <a:gd name="connsiteY4" fmla="*/ 2240642 h 2253757"/>
              <a:gd name="connsiteX5" fmla="*/ 1325108 w 1494443"/>
              <a:gd name="connsiteY5" fmla="*/ 2253757 h 2253757"/>
              <a:gd name="connsiteX6" fmla="*/ 1334541 w 1494443"/>
              <a:gd name="connsiteY6" fmla="*/ 1930484 h 2253757"/>
              <a:gd name="connsiteX7" fmla="*/ 1493173 w 1494443"/>
              <a:gd name="connsiteY7" fmla="*/ 1069958 h 2253757"/>
              <a:gd name="connsiteX8" fmla="*/ 1441205 w 1494443"/>
              <a:gd name="connsiteY8" fmla="*/ 644162 h 2253757"/>
              <a:gd name="connsiteX9" fmla="*/ 1248800 w 1494443"/>
              <a:gd name="connsiteY9" fmla="*/ 612493 h 2253757"/>
              <a:gd name="connsiteX10" fmla="*/ 1241034 w 1494443"/>
              <a:gd name="connsiteY10" fmla="*/ 911472 h 2253757"/>
              <a:gd name="connsiteX11" fmla="*/ 1228936 w 1494443"/>
              <a:gd name="connsiteY11" fmla="*/ 600743 h 2253757"/>
              <a:gd name="connsiteX12" fmla="*/ 999131 w 1494443"/>
              <a:gd name="connsiteY12" fmla="*/ 558366 h 2253757"/>
              <a:gd name="connsiteX13" fmla="*/ 1029396 w 1494443"/>
              <a:gd name="connsiteY13" fmla="*/ 887580 h 2253757"/>
              <a:gd name="connsiteX14" fmla="*/ 978071 w 1494443"/>
              <a:gd name="connsiteY14" fmla="*/ 557324 h 2253757"/>
              <a:gd name="connsiteX15" fmla="*/ 783097 w 1494443"/>
              <a:gd name="connsiteY15" fmla="*/ 513030 h 2253757"/>
              <a:gd name="connsiteX16" fmla="*/ 786927 w 1494443"/>
              <a:gd name="connsiteY16" fmla="*/ 901237 h 2253757"/>
              <a:gd name="connsiteX17" fmla="*/ 755255 w 1494443"/>
              <a:gd name="connsiteY17" fmla="*/ 121917 h 2253757"/>
              <a:gd name="connsiteX18" fmla="*/ 558356 w 1494443"/>
              <a:gd name="connsiteY18" fmla="*/ 161731 h 2253757"/>
              <a:gd name="connsiteX19" fmla="*/ 535718 w 1494443"/>
              <a:gd name="connsiteY19" fmla="*/ 1183173 h 2253757"/>
              <a:gd name="connsiteX20" fmla="*/ 376753 w 1494443"/>
              <a:gd name="connsiteY20" fmla="*/ 1148565 h 2253757"/>
              <a:gd name="connsiteX21" fmla="*/ 436 w 1494443"/>
              <a:gd name="connsiteY21" fmla="*/ 886482 h 2253757"/>
              <a:gd name="connsiteX0" fmla="*/ 436 w 1494443"/>
              <a:gd name="connsiteY0" fmla="*/ 886482 h 2253757"/>
              <a:gd name="connsiteX1" fmla="*/ 213013 w 1494443"/>
              <a:gd name="connsiteY1" fmla="*/ 1296729 h 2253757"/>
              <a:gd name="connsiteX2" fmla="*/ 381263 w 1494443"/>
              <a:gd name="connsiteY2" fmla="*/ 1655174 h 2253757"/>
              <a:gd name="connsiteX3" fmla="*/ 620854 w 1494443"/>
              <a:gd name="connsiteY3" fmla="*/ 1879748 h 2253757"/>
              <a:gd name="connsiteX4" fmla="*/ 654451 w 1494443"/>
              <a:gd name="connsiteY4" fmla="*/ 2240642 h 2253757"/>
              <a:gd name="connsiteX5" fmla="*/ 1325108 w 1494443"/>
              <a:gd name="connsiteY5" fmla="*/ 2253757 h 2253757"/>
              <a:gd name="connsiteX6" fmla="*/ 1334541 w 1494443"/>
              <a:gd name="connsiteY6" fmla="*/ 1930484 h 2253757"/>
              <a:gd name="connsiteX7" fmla="*/ 1493173 w 1494443"/>
              <a:gd name="connsiteY7" fmla="*/ 1069958 h 2253757"/>
              <a:gd name="connsiteX8" fmla="*/ 1441205 w 1494443"/>
              <a:gd name="connsiteY8" fmla="*/ 644162 h 2253757"/>
              <a:gd name="connsiteX9" fmla="*/ 1248800 w 1494443"/>
              <a:gd name="connsiteY9" fmla="*/ 612493 h 2253757"/>
              <a:gd name="connsiteX10" fmla="*/ 1241034 w 1494443"/>
              <a:gd name="connsiteY10" fmla="*/ 911472 h 2253757"/>
              <a:gd name="connsiteX11" fmla="*/ 1228936 w 1494443"/>
              <a:gd name="connsiteY11" fmla="*/ 600743 h 2253757"/>
              <a:gd name="connsiteX12" fmla="*/ 999131 w 1494443"/>
              <a:gd name="connsiteY12" fmla="*/ 558366 h 2253757"/>
              <a:gd name="connsiteX13" fmla="*/ 1029396 w 1494443"/>
              <a:gd name="connsiteY13" fmla="*/ 887580 h 2253757"/>
              <a:gd name="connsiteX14" fmla="*/ 978071 w 1494443"/>
              <a:gd name="connsiteY14" fmla="*/ 557324 h 2253757"/>
              <a:gd name="connsiteX15" fmla="*/ 783097 w 1494443"/>
              <a:gd name="connsiteY15" fmla="*/ 513030 h 2253757"/>
              <a:gd name="connsiteX16" fmla="*/ 786927 w 1494443"/>
              <a:gd name="connsiteY16" fmla="*/ 901237 h 2253757"/>
              <a:gd name="connsiteX17" fmla="*/ 755255 w 1494443"/>
              <a:gd name="connsiteY17" fmla="*/ 121917 h 2253757"/>
              <a:gd name="connsiteX18" fmla="*/ 558356 w 1494443"/>
              <a:gd name="connsiteY18" fmla="*/ 161731 h 2253757"/>
              <a:gd name="connsiteX19" fmla="*/ 535718 w 1494443"/>
              <a:gd name="connsiteY19" fmla="*/ 1183173 h 2253757"/>
              <a:gd name="connsiteX20" fmla="*/ 376753 w 1494443"/>
              <a:gd name="connsiteY20" fmla="*/ 1148565 h 2253757"/>
              <a:gd name="connsiteX21" fmla="*/ 436 w 1494443"/>
              <a:gd name="connsiteY21" fmla="*/ 886482 h 2253757"/>
              <a:gd name="connsiteX0" fmla="*/ 0 w 1494007"/>
              <a:gd name="connsiteY0" fmla="*/ 886482 h 2253757"/>
              <a:gd name="connsiteX1" fmla="*/ 212577 w 1494007"/>
              <a:gd name="connsiteY1" fmla="*/ 1296729 h 2253757"/>
              <a:gd name="connsiteX2" fmla="*/ 380827 w 1494007"/>
              <a:gd name="connsiteY2" fmla="*/ 1655174 h 2253757"/>
              <a:gd name="connsiteX3" fmla="*/ 620418 w 1494007"/>
              <a:gd name="connsiteY3" fmla="*/ 1879748 h 2253757"/>
              <a:gd name="connsiteX4" fmla="*/ 654015 w 1494007"/>
              <a:gd name="connsiteY4" fmla="*/ 2240642 h 2253757"/>
              <a:gd name="connsiteX5" fmla="*/ 1324672 w 1494007"/>
              <a:gd name="connsiteY5" fmla="*/ 2253757 h 2253757"/>
              <a:gd name="connsiteX6" fmla="*/ 1334105 w 1494007"/>
              <a:gd name="connsiteY6" fmla="*/ 1930484 h 2253757"/>
              <a:gd name="connsiteX7" fmla="*/ 1492737 w 1494007"/>
              <a:gd name="connsiteY7" fmla="*/ 1069958 h 2253757"/>
              <a:gd name="connsiteX8" fmla="*/ 1440769 w 1494007"/>
              <a:gd name="connsiteY8" fmla="*/ 644162 h 2253757"/>
              <a:gd name="connsiteX9" fmla="*/ 1248364 w 1494007"/>
              <a:gd name="connsiteY9" fmla="*/ 612493 h 2253757"/>
              <a:gd name="connsiteX10" fmla="*/ 1240598 w 1494007"/>
              <a:gd name="connsiteY10" fmla="*/ 911472 h 2253757"/>
              <a:gd name="connsiteX11" fmla="*/ 1228500 w 1494007"/>
              <a:gd name="connsiteY11" fmla="*/ 600743 h 2253757"/>
              <a:gd name="connsiteX12" fmla="*/ 998695 w 1494007"/>
              <a:gd name="connsiteY12" fmla="*/ 558366 h 2253757"/>
              <a:gd name="connsiteX13" fmla="*/ 1028960 w 1494007"/>
              <a:gd name="connsiteY13" fmla="*/ 887580 h 2253757"/>
              <a:gd name="connsiteX14" fmla="*/ 977635 w 1494007"/>
              <a:gd name="connsiteY14" fmla="*/ 557324 h 2253757"/>
              <a:gd name="connsiteX15" fmla="*/ 782661 w 1494007"/>
              <a:gd name="connsiteY15" fmla="*/ 513030 h 2253757"/>
              <a:gd name="connsiteX16" fmla="*/ 786491 w 1494007"/>
              <a:gd name="connsiteY16" fmla="*/ 901237 h 2253757"/>
              <a:gd name="connsiteX17" fmla="*/ 754819 w 1494007"/>
              <a:gd name="connsiteY17" fmla="*/ 121917 h 2253757"/>
              <a:gd name="connsiteX18" fmla="*/ 557920 w 1494007"/>
              <a:gd name="connsiteY18" fmla="*/ 161731 h 2253757"/>
              <a:gd name="connsiteX19" fmla="*/ 535282 w 1494007"/>
              <a:gd name="connsiteY19" fmla="*/ 1183173 h 2253757"/>
              <a:gd name="connsiteX20" fmla="*/ 376317 w 1494007"/>
              <a:gd name="connsiteY20" fmla="*/ 1148565 h 2253757"/>
              <a:gd name="connsiteX21" fmla="*/ 0 w 1494007"/>
              <a:gd name="connsiteY21" fmla="*/ 886482 h 2253757"/>
              <a:gd name="connsiteX0" fmla="*/ 0 w 1494007"/>
              <a:gd name="connsiteY0" fmla="*/ 886482 h 2253757"/>
              <a:gd name="connsiteX1" fmla="*/ 202929 w 1494007"/>
              <a:gd name="connsiteY1" fmla="*/ 1320850 h 2253757"/>
              <a:gd name="connsiteX2" fmla="*/ 380827 w 1494007"/>
              <a:gd name="connsiteY2" fmla="*/ 1655174 h 2253757"/>
              <a:gd name="connsiteX3" fmla="*/ 620418 w 1494007"/>
              <a:gd name="connsiteY3" fmla="*/ 1879748 h 2253757"/>
              <a:gd name="connsiteX4" fmla="*/ 654015 w 1494007"/>
              <a:gd name="connsiteY4" fmla="*/ 2240642 h 2253757"/>
              <a:gd name="connsiteX5" fmla="*/ 1324672 w 1494007"/>
              <a:gd name="connsiteY5" fmla="*/ 2253757 h 2253757"/>
              <a:gd name="connsiteX6" fmla="*/ 1334105 w 1494007"/>
              <a:gd name="connsiteY6" fmla="*/ 1930484 h 2253757"/>
              <a:gd name="connsiteX7" fmla="*/ 1492737 w 1494007"/>
              <a:gd name="connsiteY7" fmla="*/ 1069958 h 2253757"/>
              <a:gd name="connsiteX8" fmla="*/ 1440769 w 1494007"/>
              <a:gd name="connsiteY8" fmla="*/ 644162 h 2253757"/>
              <a:gd name="connsiteX9" fmla="*/ 1248364 w 1494007"/>
              <a:gd name="connsiteY9" fmla="*/ 612493 h 2253757"/>
              <a:gd name="connsiteX10" fmla="*/ 1240598 w 1494007"/>
              <a:gd name="connsiteY10" fmla="*/ 911472 h 2253757"/>
              <a:gd name="connsiteX11" fmla="*/ 1228500 w 1494007"/>
              <a:gd name="connsiteY11" fmla="*/ 600743 h 2253757"/>
              <a:gd name="connsiteX12" fmla="*/ 998695 w 1494007"/>
              <a:gd name="connsiteY12" fmla="*/ 558366 h 2253757"/>
              <a:gd name="connsiteX13" fmla="*/ 1028960 w 1494007"/>
              <a:gd name="connsiteY13" fmla="*/ 887580 h 2253757"/>
              <a:gd name="connsiteX14" fmla="*/ 977635 w 1494007"/>
              <a:gd name="connsiteY14" fmla="*/ 557324 h 2253757"/>
              <a:gd name="connsiteX15" fmla="*/ 782661 w 1494007"/>
              <a:gd name="connsiteY15" fmla="*/ 513030 h 2253757"/>
              <a:gd name="connsiteX16" fmla="*/ 786491 w 1494007"/>
              <a:gd name="connsiteY16" fmla="*/ 901237 h 2253757"/>
              <a:gd name="connsiteX17" fmla="*/ 754819 w 1494007"/>
              <a:gd name="connsiteY17" fmla="*/ 121917 h 2253757"/>
              <a:gd name="connsiteX18" fmla="*/ 557920 w 1494007"/>
              <a:gd name="connsiteY18" fmla="*/ 161731 h 2253757"/>
              <a:gd name="connsiteX19" fmla="*/ 535282 w 1494007"/>
              <a:gd name="connsiteY19" fmla="*/ 1183173 h 2253757"/>
              <a:gd name="connsiteX20" fmla="*/ 376317 w 1494007"/>
              <a:gd name="connsiteY20" fmla="*/ 1148565 h 2253757"/>
              <a:gd name="connsiteX21" fmla="*/ 0 w 1494007"/>
              <a:gd name="connsiteY21" fmla="*/ 886482 h 2253757"/>
              <a:gd name="connsiteX0" fmla="*/ 0 w 1494007"/>
              <a:gd name="connsiteY0" fmla="*/ 886482 h 2253757"/>
              <a:gd name="connsiteX1" fmla="*/ 202929 w 1494007"/>
              <a:gd name="connsiteY1" fmla="*/ 1320850 h 2253757"/>
              <a:gd name="connsiteX2" fmla="*/ 438719 w 1494007"/>
              <a:gd name="connsiteY2" fmla="*/ 1655174 h 2253757"/>
              <a:gd name="connsiteX3" fmla="*/ 620418 w 1494007"/>
              <a:gd name="connsiteY3" fmla="*/ 1879748 h 2253757"/>
              <a:gd name="connsiteX4" fmla="*/ 654015 w 1494007"/>
              <a:gd name="connsiteY4" fmla="*/ 2240642 h 2253757"/>
              <a:gd name="connsiteX5" fmla="*/ 1324672 w 1494007"/>
              <a:gd name="connsiteY5" fmla="*/ 2253757 h 2253757"/>
              <a:gd name="connsiteX6" fmla="*/ 1334105 w 1494007"/>
              <a:gd name="connsiteY6" fmla="*/ 1930484 h 2253757"/>
              <a:gd name="connsiteX7" fmla="*/ 1492737 w 1494007"/>
              <a:gd name="connsiteY7" fmla="*/ 1069958 h 2253757"/>
              <a:gd name="connsiteX8" fmla="*/ 1440769 w 1494007"/>
              <a:gd name="connsiteY8" fmla="*/ 644162 h 2253757"/>
              <a:gd name="connsiteX9" fmla="*/ 1248364 w 1494007"/>
              <a:gd name="connsiteY9" fmla="*/ 612493 h 2253757"/>
              <a:gd name="connsiteX10" fmla="*/ 1240598 w 1494007"/>
              <a:gd name="connsiteY10" fmla="*/ 911472 h 2253757"/>
              <a:gd name="connsiteX11" fmla="*/ 1228500 w 1494007"/>
              <a:gd name="connsiteY11" fmla="*/ 600743 h 2253757"/>
              <a:gd name="connsiteX12" fmla="*/ 998695 w 1494007"/>
              <a:gd name="connsiteY12" fmla="*/ 558366 h 2253757"/>
              <a:gd name="connsiteX13" fmla="*/ 1028960 w 1494007"/>
              <a:gd name="connsiteY13" fmla="*/ 887580 h 2253757"/>
              <a:gd name="connsiteX14" fmla="*/ 977635 w 1494007"/>
              <a:gd name="connsiteY14" fmla="*/ 557324 h 2253757"/>
              <a:gd name="connsiteX15" fmla="*/ 782661 w 1494007"/>
              <a:gd name="connsiteY15" fmla="*/ 513030 h 2253757"/>
              <a:gd name="connsiteX16" fmla="*/ 786491 w 1494007"/>
              <a:gd name="connsiteY16" fmla="*/ 901237 h 2253757"/>
              <a:gd name="connsiteX17" fmla="*/ 754819 w 1494007"/>
              <a:gd name="connsiteY17" fmla="*/ 121917 h 2253757"/>
              <a:gd name="connsiteX18" fmla="*/ 557920 w 1494007"/>
              <a:gd name="connsiteY18" fmla="*/ 161731 h 2253757"/>
              <a:gd name="connsiteX19" fmla="*/ 535282 w 1494007"/>
              <a:gd name="connsiteY19" fmla="*/ 1183173 h 2253757"/>
              <a:gd name="connsiteX20" fmla="*/ 376317 w 1494007"/>
              <a:gd name="connsiteY20" fmla="*/ 1148565 h 2253757"/>
              <a:gd name="connsiteX21" fmla="*/ 0 w 1494007"/>
              <a:gd name="connsiteY21" fmla="*/ 886482 h 2253757"/>
              <a:gd name="connsiteX0" fmla="*/ 0 w 1494007"/>
              <a:gd name="connsiteY0" fmla="*/ 886482 h 2253757"/>
              <a:gd name="connsiteX1" fmla="*/ 202929 w 1494007"/>
              <a:gd name="connsiteY1" fmla="*/ 1320850 h 2253757"/>
              <a:gd name="connsiteX2" fmla="*/ 438719 w 1494007"/>
              <a:gd name="connsiteY2" fmla="*/ 1655174 h 2253757"/>
              <a:gd name="connsiteX3" fmla="*/ 620418 w 1494007"/>
              <a:gd name="connsiteY3" fmla="*/ 1879748 h 2253757"/>
              <a:gd name="connsiteX4" fmla="*/ 654015 w 1494007"/>
              <a:gd name="connsiteY4" fmla="*/ 2240642 h 2253757"/>
              <a:gd name="connsiteX5" fmla="*/ 1324672 w 1494007"/>
              <a:gd name="connsiteY5" fmla="*/ 2253757 h 2253757"/>
              <a:gd name="connsiteX6" fmla="*/ 1334105 w 1494007"/>
              <a:gd name="connsiteY6" fmla="*/ 1930484 h 2253757"/>
              <a:gd name="connsiteX7" fmla="*/ 1492737 w 1494007"/>
              <a:gd name="connsiteY7" fmla="*/ 1069958 h 2253757"/>
              <a:gd name="connsiteX8" fmla="*/ 1440769 w 1494007"/>
              <a:gd name="connsiteY8" fmla="*/ 644162 h 2253757"/>
              <a:gd name="connsiteX9" fmla="*/ 1248364 w 1494007"/>
              <a:gd name="connsiteY9" fmla="*/ 612493 h 2253757"/>
              <a:gd name="connsiteX10" fmla="*/ 1240598 w 1494007"/>
              <a:gd name="connsiteY10" fmla="*/ 911472 h 2253757"/>
              <a:gd name="connsiteX11" fmla="*/ 1228500 w 1494007"/>
              <a:gd name="connsiteY11" fmla="*/ 600743 h 2253757"/>
              <a:gd name="connsiteX12" fmla="*/ 998695 w 1494007"/>
              <a:gd name="connsiteY12" fmla="*/ 558366 h 2253757"/>
              <a:gd name="connsiteX13" fmla="*/ 1028960 w 1494007"/>
              <a:gd name="connsiteY13" fmla="*/ 887580 h 2253757"/>
              <a:gd name="connsiteX14" fmla="*/ 977635 w 1494007"/>
              <a:gd name="connsiteY14" fmla="*/ 557324 h 2253757"/>
              <a:gd name="connsiteX15" fmla="*/ 782661 w 1494007"/>
              <a:gd name="connsiteY15" fmla="*/ 513030 h 2253757"/>
              <a:gd name="connsiteX16" fmla="*/ 786491 w 1494007"/>
              <a:gd name="connsiteY16" fmla="*/ 901237 h 2253757"/>
              <a:gd name="connsiteX17" fmla="*/ 754819 w 1494007"/>
              <a:gd name="connsiteY17" fmla="*/ 121917 h 2253757"/>
              <a:gd name="connsiteX18" fmla="*/ 557920 w 1494007"/>
              <a:gd name="connsiteY18" fmla="*/ 161731 h 2253757"/>
              <a:gd name="connsiteX19" fmla="*/ 535282 w 1494007"/>
              <a:gd name="connsiteY19" fmla="*/ 1183173 h 2253757"/>
              <a:gd name="connsiteX20" fmla="*/ 376317 w 1494007"/>
              <a:gd name="connsiteY20" fmla="*/ 1148565 h 2253757"/>
              <a:gd name="connsiteX21" fmla="*/ 0 w 1494007"/>
              <a:gd name="connsiteY21" fmla="*/ 886482 h 2253757"/>
              <a:gd name="connsiteX0" fmla="*/ 0 w 1494007"/>
              <a:gd name="connsiteY0" fmla="*/ 886482 h 2253757"/>
              <a:gd name="connsiteX1" fmla="*/ 202929 w 1494007"/>
              <a:gd name="connsiteY1" fmla="*/ 1320850 h 2253757"/>
              <a:gd name="connsiteX2" fmla="*/ 438719 w 1494007"/>
              <a:gd name="connsiteY2" fmla="*/ 1655174 h 2253757"/>
              <a:gd name="connsiteX3" fmla="*/ 620418 w 1494007"/>
              <a:gd name="connsiteY3" fmla="*/ 1879748 h 2253757"/>
              <a:gd name="connsiteX4" fmla="*/ 654015 w 1494007"/>
              <a:gd name="connsiteY4" fmla="*/ 2240642 h 2253757"/>
              <a:gd name="connsiteX5" fmla="*/ 1324672 w 1494007"/>
              <a:gd name="connsiteY5" fmla="*/ 2253757 h 2253757"/>
              <a:gd name="connsiteX6" fmla="*/ 1334105 w 1494007"/>
              <a:gd name="connsiteY6" fmla="*/ 1930484 h 2253757"/>
              <a:gd name="connsiteX7" fmla="*/ 1492737 w 1494007"/>
              <a:gd name="connsiteY7" fmla="*/ 1069958 h 2253757"/>
              <a:gd name="connsiteX8" fmla="*/ 1440769 w 1494007"/>
              <a:gd name="connsiteY8" fmla="*/ 644162 h 2253757"/>
              <a:gd name="connsiteX9" fmla="*/ 1248364 w 1494007"/>
              <a:gd name="connsiteY9" fmla="*/ 612493 h 2253757"/>
              <a:gd name="connsiteX10" fmla="*/ 1240598 w 1494007"/>
              <a:gd name="connsiteY10" fmla="*/ 911472 h 2253757"/>
              <a:gd name="connsiteX11" fmla="*/ 1228500 w 1494007"/>
              <a:gd name="connsiteY11" fmla="*/ 600743 h 2253757"/>
              <a:gd name="connsiteX12" fmla="*/ 998695 w 1494007"/>
              <a:gd name="connsiteY12" fmla="*/ 558366 h 2253757"/>
              <a:gd name="connsiteX13" fmla="*/ 1028960 w 1494007"/>
              <a:gd name="connsiteY13" fmla="*/ 887580 h 2253757"/>
              <a:gd name="connsiteX14" fmla="*/ 977635 w 1494007"/>
              <a:gd name="connsiteY14" fmla="*/ 557324 h 2253757"/>
              <a:gd name="connsiteX15" fmla="*/ 782661 w 1494007"/>
              <a:gd name="connsiteY15" fmla="*/ 513030 h 2253757"/>
              <a:gd name="connsiteX16" fmla="*/ 786491 w 1494007"/>
              <a:gd name="connsiteY16" fmla="*/ 901237 h 2253757"/>
              <a:gd name="connsiteX17" fmla="*/ 754819 w 1494007"/>
              <a:gd name="connsiteY17" fmla="*/ 121917 h 2253757"/>
              <a:gd name="connsiteX18" fmla="*/ 557920 w 1494007"/>
              <a:gd name="connsiteY18" fmla="*/ 161731 h 2253757"/>
              <a:gd name="connsiteX19" fmla="*/ 535282 w 1494007"/>
              <a:gd name="connsiteY19" fmla="*/ 1183173 h 2253757"/>
              <a:gd name="connsiteX20" fmla="*/ 376317 w 1494007"/>
              <a:gd name="connsiteY20" fmla="*/ 1148565 h 2253757"/>
              <a:gd name="connsiteX21" fmla="*/ 0 w 1494007"/>
              <a:gd name="connsiteY21" fmla="*/ 886482 h 2253757"/>
              <a:gd name="connsiteX0" fmla="*/ 0 w 1494007"/>
              <a:gd name="connsiteY0" fmla="*/ 886482 h 2253757"/>
              <a:gd name="connsiteX1" fmla="*/ 202929 w 1494007"/>
              <a:gd name="connsiteY1" fmla="*/ 1320850 h 2253757"/>
              <a:gd name="connsiteX2" fmla="*/ 438719 w 1494007"/>
              <a:gd name="connsiteY2" fmla="*/ 1655174 h 2253757"/>
              <a:gd name="connsiteX3" fmla="*/ 620418 w 1494007"/>
              <a:gd name="connsiteY3" fmla="*/ 1879748 h 2253757"/>
              <a:gd name="connsiteX4" fmla="*/ 654015 w 1494007"/>
              <a:gd name="connsiteY4" fmla="*/ 2240642 h 2253757"/>
              <a:gd name="connsiteX5" fmla="*/ 1324672 w 1494007"/>
              <a:gd name="connsiteY5" fmla="*/ 2253757 h 2253757"/>
              <a:gd name="connsiteX6" fmla="*/ 1334105 w 1494007"/>
              <a:gd name="connsiteY6" fmla="*/ 1930484 h 2253757"/>
              <a:gd name="connsiteX7" fmla="*/ 1492737 w 1494007"/>
              <a:gd name="connsiteY7" fmla="*/ 1069958 h 2253757"/>
              <a:gd name="connsiteX8" fmla="*/ 1440769 w 1494007"/>
              <a:gd name="connsiteY8" fmla="*/ 644162 h 2253757"/>
              <a:gd name="connsiteX9" fmla="*/ 1248364 w 1494007"/>
              <a:gd name="connsiteY9" fmla="*/ 612493 h 2253757"/>
              <a:gd name="connsiteX10" fmla="*/ 1240598 w 1494007"/>
              <a:gd name="connsiteY10" fmla="*/ 911472 h 2253757"/>
              <a:gd name="connsiteX11" fmla="*/ 1228500 w 1494007"/>
              <a:gd name="connsiteY11" fmla="*/ 600743 h 2253757"/>
              <a:gd name="connsiteX12" fmla="*/ 998695 w 1494007"/>
              <a:gd name="connsiteY12" fmla="*/ 558366 h 2253757"/>
              <a:gd name="connsiteX13" fmla="*/ 1028960 w 1494007"/>
              <a:gd name="connsiteY13" fmla="*/ 887580 h 2253757"/>
              <a:gd name="connsiteX14" fmla="*/ 977635 w 1494007"/>
              <a:gd name="connsiteY14" fmla="*/ 557324 h 2253757"/>
              <a:gd name="connsiteX15" fmla="*/ 782661 w 1494007"/>
              <a:gd name="connsiteY15" fmla="*/ 513030 h 2253757"/>
              <a:gd name="connsiteX16" fmla="*/ 786491 w 1494007"/>
              <a:gd name="connsiteY16" fmla="*/ 901237 h 2253757"/>
              <a:gd name="connsiteX17" fmla="*/ 754819 w 1494007"/>
              <a:gd name="connsiteY17" fmla="*/ 121917 h 2253757"/>
              <a:gd name="connsiteX18" fmla="*/ 557920 w 1494007"/>
              <a:gd name="connsiteY18" fmla="*/ 161731 h 2253757"/>
              <a:gd name="connsiteX19" fmla="*/ 535282 w 1494007"/>
              <a:gd name="connsiteY19" fmla="*/ 1183173 h 2253757"/>
              <a:gd name="connsiteX20" fmla="*/ 376317 w 1494007"/>
              <a:gd name="connsiteY20" fmla="*/ 1148565 h 2253757"/>
              <a:gd name="connsiteX21" fmla="*/ 0 w 1494007"/>
              <a:gd name="connsiteY21" fmla="*/ 886482 h 2253757"/>
              <a:gd name="connsiteX0" fmla="*/ 0 w 1494007"/>
              <a:gd name="connsiteY0" fmla="*/ 886482 h 2253757"/>
              <a:gd name="connsiteX1" fmla="*/ 202929 w 1494007"/>
              <a:gd name="connsiteY1" fmla="*/ 1320850 h 2253757"/>
              <a:gd name="connsiteX2" fmla="*/ 438719 w 1494007"/>
              <a:gd name="connsiteY2" fmla="*/ 1655174 h 2253757"/>
              <a:gd name="connsiteX3" fmla="*/ 620418 w 1494007"/>
              <a:gd name="connsiteY3" fmla="*/ 1879748 h 2253757"/>
              <a:gd name="connsiteX4" fmla="*/ 654015 w 1494007"/>
              <a:gd name="connsiteY4" fmla="*/ 2240642 h 2253757"/>
              <a:gd name="connsiteX5" fmla="*/ 1324672 w 1494007"/>
              <a:gd name="connsiteY5" fmla="*/ 2253757 h 2253757"/>
              <a:gd name="connsiteX6" fmla="*/ 1334105 w 1494007"/>
              <a:gd name="connsiteY6" fmla="*/ 1930484 h 2253757"/>
              <a:gd name="connsiteX7" fmla="*/ 1492737 w 1494007"/>
              <a:gd name="connsiteY7" fmla="*/ 1069958 h 2253757"/>
              <a:gd name="connsiteX8" fmla="*/ 1440769 w 1494007"/>
              <a:gd name="connsiteY8" fmla="*/ 644162 h 2253757"/>
              <a:gd name="connsiteX9" fmla="*/ 1248364 w 1494007"/>
              <a:gd name="connsiteY9" fmla="*/ 612493 h 2253757"/>
              <a:gd name="connsiteX10" fmla="*/ 1240598 w 1494007"/>
              <a:gd name="connsiteY10" fmla="*/ 911472 h 2253757"/>
              <a:gd name="connsiteX11" fmla="*/ 1228500 w 1494007"/>
              <a:gd name="connsiteY11" fmla="*/ 600743 h 2253757"/>
              <a:gd name="connsiteX12" fmla="*/ 998695 w 1494007"/>
              <a:gd name="connsiteY12" fmla="*/ 558366 h 2253757"/>
              <a:gd name="connsiteX13" fmla="*/ 1028960 w 1494007"/>
              <a:gd name="connsiteY13" fmla="*/ 887580 h 2253757"/>
              <a:gd name="connsiteX14" fmla="*/ 977635 w 1494007"/>
              <a:gd name="connsiteY14" fmla="*/ 557324 h 2253757"/>
              <a:gd name="connsiteX15" fmla="*/ 782661 w 1494007"/>
              <a:gd name="connsiteY15" fmla="*/ 513030 h 2253757"/>
              <a:gd name="connsiteX16" fmla="*/ 786491 w 1494007"/>
              <a:gd name="connsiteY16" fmla="*/ 901237 h 2253757"/>
              <a:gd name="connsiteX17" fmla="*/ 754819 w 1494007"/>
              <a:gd name="connsiteY17" fmla="*/ 121917 h 2253757"/>
              <a:gd name="connsiteX18" fmla="*/ 557920 w 1494007"/>
              <a:gd name="connsiteY18" fmla="*/ 161731 h 2253757"/>
              <a:gd name="connsiteX19" fmla="*/ 535282 w 1494007"/>
              <a:gd name="connsiteY19" fmla="*/ 1183173 h 2253757"/>
              <a:gd name="connsiteX20" fmla="*/ 376317 w 1494007"/>
              <a:gd name="connsiteY20" fmla="*/ 1148565 h 2253757"/>
              <a:gd name="connsiteX21" fmla="*/ 0 w 1494007"/>
              <a:gd name="connsiteY21" fmla="*/ 886482 h 2253757"/>
              <a:gd name="connsiteX0" fmla="*/ 0 w 1494007"/>
              <a:gd name="connsiteY0" fmla="*/ 886482 h 2253757"/>
              <a:gd name="connsiteX1" fmla="*/ 202929 w 1494007"/>
              <a:gd name="connsiteY1" fmla="*/ 1320850 h 2253757"/>
              <a:gd name="connsiteX2" fmla="*/ 438719 w 1494007"/>
              <a:gd name="connsiteY2" fmla="*/ 1655174 h 2253757"/>
              <a:gd name="connsiteX3" fmla="*/ 620418 w 1494007"/>
              <a:gd name="connsiteY3" fmla="*/ 1879748 h 2253757"/>
              <a:gd name="connsiteX4" fmla="*/ 654015 w 1494007"/>
              <a:gd name="connsiteY4" fmla="*/ 2115210 h 2253757"/>
              <a:gd name="connsiteX5" fmla="*/ 1324672 w 1494007"/>
              <a:gd name="connsiteY5" fmla="*/ 2253757 h 2253757"/>
              <a:gd name="connsiteX6" fmla="*/ 1334105 w 1494007"/>
              <a:gd name="connsiteY6" fmla="*/ 1930484 h 2253757"/>
              <a:gd name="connsiteX7" fmla="*/ 1492737 w 1494007"/>
              <a:gd name="connsiteY7" fmla="*/ 1069958 h 2253757"/>
              <a:gd name="connsiteX8" fmla="*/ 1440769 w 1494007"/>
              <a:gd name="connsiteY8" fmla="*/ 644162 h 2253757"/>
              <a:gd name="connsiteX9" fmla="*/ 1248364 w 1494007"/>
              <a:gd name="connsiteY9" fmla="*/ 612493 h 2253757"/>
              <a:gd name="connsiteX10" fmla="*/ 1240598 w 1494007"/>
              <a:gd name="connsiteY10" fmla="*/ 911472 h 2253757"/>
              <a:gd name="connsiteX11" fmla="*/ 1228500 w 1494007"/>
              <a:gd name="connsiteY11" fmla="*/ 600743 h 2253757"/>
              <a:gd name="connsiteX12" fmla="*/ 998695 w 1494007"/>
              <a:gd name="connsiteY12" fmla="*/ 558366 h 2253757"/>
              <a:gd name="connsiteX13" fmla="*/ 1028960 w 1494007"/>
              <a:gd name="connsiteY13" fmla="*/ 887580 h 2253757"/>
              <a:gd name="connsiteX14" fmla="*/ 977635 w 1494007"/>
              <a:gd name="connsiteY14" fmla="*/ 557324 h 2253757"/>
              <a:gd name="connsiteX15" fmla="*/ 782661 w 1494007"/>
              <a:gd name="connsiteY15" fmla="*/ 513030 h 2253757"/>
              <a:gd name="connsiteX16" fmla="*/ 786491 w 1494007"/>
              <a:gd name="connsiteY16" fmla="*/ 901237 h 2253757"/>
              <a:gd name="connsiteX17" fmla="*/ 754819 w 1494007"/>
              <a:gd name="connsiteY17" fmla="*/ 121917 h 2253757"/>
              <a:gd name="connsiteX18" fmla="*/ 557920 w 1494007"/>
              <a:gd name="connsiteY18" fmla="*/ 161731 h 2253757"/>
              <a:gd name="connsiteX19" fmla="*/ 535282 w 1494007"/>
              <a:gd name="connsiteY19" fmla="*/ 1183173 h 2253757"/>
              <a:gd name="connsiteX20" fmla="*/ 376317 w 1494007"/>
              <a:gd name="connsiteY20" fmla="*/ 1148565 h 2253757"/>
              <a:gd name="connsiteX21" fmla="*/ 0 w 1494007"/>
              <a:gd name="connsiteY21" fmla="*/ 886482 h 2253757"/>
              <a:gd name="connsiteX0" fmla="*/ 0 w 1494007"/>
              <a:gd name="connsiteY0" fmla="*/ 886482 h 2147622"/>
              <a:gd name="connsiteX1" fmla="*/ 202929 w 1494007"/>
              <a:gd name="connsiteY1" fmla="*/ 1320850 h 2147622"/>
              <a:gd name="connsiteX2" fmla="*/ 438719 w 1494007"/>
              <a:gd name="connsiteY2" fmla="*/ 1655174 h 2147622"/>
              <a:gd name="connsiteX3" fmla="*/ 620418 w 1494007"/>
              <a:gd name="connsiteY3" fmla="*/ 1879748 h 2147622"/>
              <a:gd name="connsiteX4" fmla="*/ 654015 w 1494007"/>
              <a:gd name="connsiteY4" fmla="*/ 2115210 h 2147622"/>
              <a:gd name="connsiteX5" fmla="*/ 1339145 w 1494007"/>
              <a:gd name="connsiteY5" fmla="*/ 2147622 h 2147622"/>
              <a:gd name="connsiteX6" fmla="*/ 1334105 w 1494007"/>
              <a:gd name="connsiteY6" fmla="*/ 1930484 h 2147622"/>
              <a:gd name="connsiteX7" fmla="*/ 1492737 w 1494007"/>
              <a:gd name="connsiteY7" fmla="*/ 1069958 h 2147622"/>
              <a:gd name="connsiteX8" fmla="*/ 1440769 w 1494007"/>
              <a:gd name="connsiteY8" fmla="*/ 644162 h 2147622"/>
              <a:gd name="connsiteX9" fmla="*/ 1248364 w 1494007"/>
              <a:gd name="connsiteY9" fmla="*/ 612493 h 2147622"/>
              <a:gd name="connsiteX10" fmla="*/ 1240598 w 1494007"/>
              <a:gd name="connsiteY10" fmla="*/ 911472 h 2147622"/>
              <a:gd name="connsiteX11" fmla="*/ 1228500 w 1494007"/>
              <a:gd name="connsiteY11" fmla="*/ 600743 h 2147622"/>
              <a:gd name="connsiteX12" fmla="*/ 998695 w 1494007"/>
              <a:gd name="connsiteY12" fmla="*/ 558366 h 2147622"/>
              <a:gd name="connsiteX13" fmla="*/ 1028960 w 1494007"/>
              <a:gd name="connsiteY13" fmla="*/ 887580 h 2147622"/>
              <a:gd name="connsiteX14" fmla="*/ 977635 w 1494007"/>
              <a:gd name="connsiteY14" fmla="*/ 557324 h 2147622"/>
              <a:gd name="connsiteX15" fmla="*/ 782661 w 1494007"/>
              <a:gd name="connsiteY15" fmla="*/ 513030 h 2147622"/>
              <a:gd name="connsiteX16" fmla="*/ 786491 w 1494007"/>
              <a:gd name="connsiteY16" fmla="*/ 901237 h 2147622"/>
              <a:gd name="connsiteX17" fmla="*/ 754819 w 1494007"/>
              <a:gd name="connsiteY17" fmla="*/ 121917 h 2147622"/>
              <a:gd name="connsiteX18" fmla="*/ 557920 w 1494007"/>
              <a:gd name="connsiteY18" fmla="*/ 161731 h 2147622"/>
              <a:gd name="connsiteX19" fmla="*/ 535282 w 1494007"/>
              <a:gd name="connsiteY19" fmla="*/ 1183173 h 2147622"/>
              <a:gd name="connsiteX20" fmla="*/ 376317 w 1494007"/>
              <a:gd name="connsiteY20" fmla="*/ 1148565 h 2147622"/>
              <a:gd name="connsiteX21" fmla="*/ 0 w 1494007"/>
              <a:gd name="connsiteY21" fmla="*/ 886482 h 2147622"/>
              <a:gd name="connsiteX0" fmla="*/ 0 w 1494007"/>
              <a:gd name="connsiteY0" fmla="*/ 886482 h 2123500"/>
              <a:gd name="connsiteX1" fmla="*/ 202929 w 1494007"/>
              <a:gd name="connsiteY1" fmla="*/ 1320850 h 2123500"/>
              <a:gd name="connsiteX2" fmla="*/ 438719 w 1494007"/>
              <a:gd name="connsiteY2" fmla="*/ 1655174 h 2123500"/>
              <a:gd name="connsiteX3" fmla="*/ 620418 w 1494007"/>
              <a:gd name="connsiteY3" fmla="*/ 1879748 h 2123500"/>
              <a:gd name="connsiteX4" fmla="*/ 654015 w 1494007"/>
              <a:gd name="connsiteY4" fmla="*/ 2115210 h 2123500"/>
              <a:gd name="connsiteX5" fmla="*/ 1334321 w 1494007"/>
              <a:gd name="connsiteY5" fmla="*/ 2123500 h 2123500"/>
              <a:gd name="connsiteX6" fmla="*/ 1334105 w 1494007"/>
              <a:gd name="connsiteY6" fmla="*/ 1930484 h 2123500"/>
              <a:gd name="connsiteX7" fmla="*/ 1492737 w 1494007"/>
              <a:gd name="connsiteY7" fmla="*/ 1069958 h 2123500"/>
              <a:gd name="connsiteX8" fmla="*/ 1440769 w 1494007"/>
              <a:gd name="connsiteY8" fmla="*/ 644162 h 2123500"/>
              <a:gd name="connsiteX9" fmla="*/ 1248364 w 1494007"/>
              <a:gd name="connsiteY9" fmla="*/ 612493 h 2123500"/>
              <a:gd name="connsiteX10" fmla="*/ 1240598 w 1494007"/>
              <a:gd name="connsiteY10" fmla="*/ 911472 h 2123500"/>
              <a:gd name="connsiteX11" fmla="*/ 1228500 w 1494007"/>
              <a:gd name="connsiteY11" fmla="*/ 600743 h 2123500"/>
              <a:gd name="connsiteX12" fmla="*/ 998695 w 1494007"/>
              <a:gd name="connsiteY12" fmla="*/ 558366 h 2123500"/>
              <a:gd name="connsiteX13" fmla="*/ 1028960 w 1494007"/>
              <a:gd name="connsiteY13" fmla="*/ 887580 h 2123500"/>
              <a:gd name="connsiteX14" fmla="*/ 977635 w 1494007"/>
              <a:gd name="connsiteY14" fmla="*/ 557324 h 2123500"/>
              <a:gd name="connsiteX15" fmla="*/ 782661 w 1494007"/>
              <a:gd name="connsiteY15" fmla="*/ 513030 h 2123500"/>
              <a:gd name="connsiteX16" fmla="*/ 786491 w 1494007"/>
              <a:gd name="connsiteY16" fmla="*/ 901237 h 2123500"/>
              <a:gd name="connsiteX17" fmla="*/ 754819 w 1494007"/>
              <a:gd name="connsiteY17" fmla="*/ 121917 h 2123500"/>
              <a:gd name="connsiteX18" fmla="*/ 557920 w 1494007"/>
              <a:gd name="connsiteY18" fmla="*/ 161731 h 2123500"/>
              <a:gd name="connsiteX19" fmla="*/ 535282 w 1494007"/>
              <a:gd name="connsiteY19" fmla="*/ 1183173 h 2123500"/>
              <a:gd name="connsiteX20" fmla="*/ 376317 w 1494007"/>
              <a:gd name="connsiteY20" fmla="*/ 1148565 h 2123500"/>
              <a:gd name="connsiteX21" fmla="*/ 0 w 1494007"/>
              <a:gd name="connsiteY21" fmla="*/ 886482 h 2123500"/>
              <a:gd name="connsiteX0" fmla="*/ 0 w 1494007"/>
              <a:gd name="connsiteY0" fmla="*/ 886482 h 2123500"/>
              <a:gd name="connsiteX1" fmla="*/ 202929 w 1494007"/>
              <a:gd name="connsiteY1" fmla="*/ 1320850 h 2123500"/>
              <a:gd name="connsiteX2" fmla="*/ 438719 w 1494007"/>
              <a:gd name="connsiteY2" fmla="*/ 1655174 h 2123500"/>
              <a:gd name="connsiteX3" fmla="*/ 620418 w 1494007"/>
              <a:gd name="connsiteY3" fmla="*/ 1879748 h 2123500"/>
              <a:gd name="connsiteX4" fmla="*/ 654015 w 1494007"/>
              <a:gd name="connsiteY4" fmla="*/ 2115210 h 2123500"/>
              <a:gd name="connsiteX5" fmla="*/ 1334321 w 1494007"/>
              <a:gd name="connsiteY5" fmla="*/ 2123500 h 2123500"/>
              <a:gd name="connsiteX6" fmla="*/ 1334105 w 1494007"/>
              <a:gd name="connsiteY6" fmla="*/ 1930484 h 2123500"/>
              <a:gd name="connsiteX7" fmla="*/ 1492737 w 1494007"/>
              <a:gd name="connsiteY7" fmla="*/ 1069958 h 2123500"/>
              <a:gd name="connsiteX8" fmla="*/ 1440769 w 1494007"/>
              <a:gd name="connsiteY8" fmla="*/ 644162 h 2123500"/>
              <a:gd name="connsiteX9" fmla="*/ 1248364 w 1494007"/>
              <a:gd name="connsiteY9" fmla="*/ 612493 h 2123500"/>
              <a:gd name="connsiteX10" fmla="*/ 1240598 w 1494007"/>
              <a:gd name="connsiteY10" fmla="*/ 911472 h 2123500"/>
              <a:gd name="connsiteX11" fmla="*/ 1228500 w 1494007"/>
              <a:gd name="connsiteY11" fmla="*/ 600743 h 2123500"/>
              <a:gd name="connsiteX12" fmla="*/ 998695 w 1494007"/>
              <a:gd name="connsiteY12" fmla="*/ 558366 h 2123500"/>
              <a:gd name="connsiteX13" fmla="*/ 1028960 w 1494007"/>
              <a:gd name="connsiteY13" fmla="*/ 887580 h 2123500"/>
              <a:gd name="connsiteX14" fmla="*/ 977635 w 1494007"/>
              <a:gd name="connsiteY14" fmla="*/ 557324 h 2123500"/>
              <a:gd name="connsiteX15" fmla="*/ 782661 w 1494007"/>
              <a:gd name="connsiteY15" fmla="*/ 513030 h 2123500"/>
              <a:gd name="connsiteX16" fmla="*/ 786491 w 1494007"/>
              <a:gd name="connsiteY16" fmla="*/ 901237 h 2123500"/>
              <a:gd name="connsiteX17" fmla="*/ 754819 w 1494007"/>
              <a:gd name="connsiteY17" fmla="*/ 121917 h 2123500"/>
              <a:gd name="connsiteX18" fmla="*/ 557920 w 1494007"/>
              <a:gd name="connsiteY18" fmla="*/ 161731 h 2123500"/>
              <a:gd name="connsiteX19" fmla="*/ 535282 w 1494007"/>
              <a:gd name="connsiteY19" fmla="*/ 1183173 h 2123500"/>
              <a:gd name="connsiteX20" fmla="*/ 376317 w 1494007"/>
              <a:gd name="connsiteY20" fmla="*/ 1148565 h 2123500"/>
              <a:gd name="connsiteX21" fmla="*/ 0 w 1494007"/>
              <a:gd name="connsiteY21" fmla="*/ 886482 h 2123500"/>
              <a:gd name="connsiteX0" fmla="*/ 0 w 1494007"/>
              <a:gd name="connsiteY0" fmla="*/ 886482 h 2123500"/>
              <a:gd name="connsiteX1" fmla="*/ 202929 w 1494007"/>
              <a:gd name="connsiteY1" fmla="*/ 1320850 h 2123500"/>
              <a:gd name="connsiteX2" fmla="*/ 438719 w 1494007"/>
              <a:gd name="connsiteY2" fmla="*/ 1655174 h 2123500"/>
              <a:gd name="connsiteX3" fmla="*/ 620418 w 1494007"/>
              <a:gd name="connsiteY3" fmla="*/ 1879748 h 2123500"/>
              <a:gd name="connsiteX4" fmla="*/ 654015 w 1494007"/>
              <a:gd name="connsiteY4" fmla="*/ 2115210 h 2123500"/>
              <a:gd name="connsiteX5" fmla="*/ 1334321 w 1494007"/>
              <a:gd name="connsiteY5" fmla="*/ 2123500 h 2123500"/>
              <a:gd name="connsiteX6" fmla="*/ 1334105 w 1494007"/>
              <a:gd name="connsiteY6" fmla="*/ 1930484 h 2123500"/>
              <a:gd name="connsiteX7" fmla="*/ 1492737 w 1494007"/>
              <a:gd name="connsiteY7" fmla="*/ 1069958 h 2123500"/>
              <a:gd name="connsiteX8" fmla="*/ 1440769 w 1494007"/>
              <a:gd name="connsiteY8" fmla="*/ 644162 h 2123500"/>
              <a:gd name="connsiteX9" fmla="*/ 1248364 w 1494007"/>
              <a:gd name="connsiteY9" fmla="*/ 612493 h 2123500"/>
              <a:gd name="connsiteX10" fmla="*/ 1240598 w 1494007"/>
              <a:gd name="connsiteY10" fmla="*/ 911472 h 2123500"/>
              <a:gd name="connsiteX11" fmla="*/ 1228500 w 1494007"/>
              <a:gd name="connsiteY11" fmla="*/ 600743 h 2123500"/>
              <a:gd name="connsiteX12" fmla="*/ 998695 w 1494007"/>
              <a:gd name="connsiteY12" fmla="*/ 558366 h 2123500"/>
              <a:gd name="connsiteX13" fmla="*/ 1028960 w 1494007"/>
              <a:gd name="connsiteY13" fmla="*/ 887580 h 2123500"/>
              <a:gd name="connsiteX14" fmla="*/ 977635 w 1494007"/>
              <a:gd name="connsiteY14" fmla="*/ 557324 h 2123500"/>
              <a:gd name="connsiteX15" fmla="*/ 782661 w 1494007"/>
              <a:gd name="connsiteY15" fmla="*/ 513030 h 2123500"/>
              <a:gd name="connsiteX16" fmla="*/ 786491 w 1494007"/>
              <a:gd name="connsiteY16" fmla="*/ 901237 h 2123500"/>
              <a:gd name="connsiteX17" fmla="*/ 754819 w 1494007"/>
              <a:gd name="connsiteY17" fmla="*/ 121917 h 2123500"/>
              <a:gd name="connsiteX18" fmla="*/ 557920 w 1494007"/>
              <a:gd name="connsiteY18" fmla="*/ 161731 h 2123500"/>
              <a:gd name="connsiteX19" fmla="*/ 535282 w 1494007"/>
              <a:gd name="connsiteY19" fmla="*/ 1183173 h 2123500"/>
              <a:gd name="connsiteX20" fmla="*/ 376317 w 1494007"/>
              <a:gd name="connsiteY20" fmla="*/ 1148565 h 2123500"/>
              <a:gd name="connsiteX21" fmla="*/ 0 w 1494007"/>
              <a:gd name="connsiteY21" fmla="*/ 886482 h 2123500"/>
              <a:gd name="connsiteX0" fmla="*/ 0 w 1494007"/>
              <a:gd name="connsiteY0" fmla="*/ 886482 h 2123500"/>
              <a:gd name="connsiteX1" fmla="*/ 202929 w 1494007"/>
              <a:gd name="connsiteY1" fmla="*/ 1320850 h 2123500"/>
              <a:gd name="connsiteX2" fmla="*/ 438719 w 1494007"/>
              <a:gd name="connsiteY2" fmla="*/ 1655174 h 2123500"/>
              <a:gd name="connsiteX3" fmla="*/ 620418 w 1494007"/>
              <a:gd name="connsiteY3" fmla="*/ 1879748 h 2123500"/>
              <a:gd name="connsiteX4" fmla="*/ 654015 w 1494007"/>
              <a:gd name="connsiteY4" fmla="*/ 2115210 h 2123500"/>
              <a:gd name="connsiteX5" fmla="*/ 1334321 w 1494007"/>
              <a:gd name="connsiteY5" fmla="*/ 2123500 h 2123500"/>
              <a:gd name="connsiteX6" fmla="*/ 1334105 w 1494007"/>
              <a:gd name="connsiteY6" fmla="*/ 1930484 h 2123500"/>
              <a:gd name="connsiteX7" fmla="*/ 1492737 w 1494007"/>
              <a:gd name="connsiteY7" fmla="*/ 1069958 h 2123500"/>
              <a:gd name="connsiteX8" fmla="*/ 1440769 w 1494007"/>
              <a:gd name="connsiteY8" fmla="*/ 644162 h 2123500"/>
              <a:gd name="connsiteX9" fmla="*/ 1248364 w 1494007"/>
              <a:gd name="connsiteY9" fmla="*/ 612493 h 2123500"/>
              <a:gd name="connsiteX10" fmla="*/ 1240598 w 1494007"/>
              <a:gd name="connsiteY10" fmla="*/ 911472 h 2123500"/>
              <a:gd name="connsiteX11" fmla="*/ 1228500 w 1494007"/>
              <a:gd name="connsiteY11" fmla="*/ 600743 h 2123500"/>
              <a:gd name="connsiteX12" fmla="*/ 998695 w 1494007"/>
              <a:gd name="connsiteY12" fmla="*/ 558366 h 2123500"/>
              <a:gd name="connsiteX13" fmla="*/ 1028960 w 1494007"/>
              <a:gd name="connsiteY13" fmla="*/ 887580 h 2123500"/>
              <a:gd name="connsiteX14" fmla="*/ 977635 w 1494007"/>
              <a:gd name="connsiteY14" fmla="*/ 557324 h 2123500"/>
              <a:gd name="connsiteX15" fmla="*/ 782661 w 1494007"/>
              <a:gd name="connsiteY15" fmla="*/ 513030 h 2123500"/>
              <a:gd name="connsiteX16" fmla="*/ 786491 w 1494007"/>
              <a:gd name="connsiteY16" fmla="*/ 901237 h 2123500"/>
              <a:gd name="connsiteX17" fmla="*/ 754819 w 1494007"/>
              <a:gd name="connsiteY17" fmla="*/ 121917 h 2123500"/>
              <a:gd name="connsiteX18" fmla="*/ 557920 w 1494007"/>
              <a:gd name="connsiteY18" fmla="*/ 161731 h 2123500"/>
              <a:gd name="connsiteX19" fmla="*/ 535282 w 1494007"/>
              <a:gd name="connsiteY19" fmla="*/ 1183173 h 2123500"/>
              <a:gd name="connsiteX20" fmla="*/ 376317 w 1494007"/>
              <a:gd name="connsiteY20" fmla="*/ 1148565 h 2123500"/>
              <a:gd name="connsiteX21" fmla="*/ 0 w 1494007"/>
              <a:gd name="connsiteY21" fmla="*/ 886482 h 2123500"/>
              <a:gd name="connsiteX0" fmla="*/ 0 w 1494007"/>
              <a:gd name="connsiteY0" fmla="*/ 886482 h 2123500"/>
              <a:gd name="connsiteX1" fmla="*/ 202929 w 1494007"/>
              <a:gd name="connsiteY1" fmla="*/ 1320850 h 2123500"/>
              <a:gd name="connsiteX2" fmla="*/ 438719 w 1494007"/>
              <a:gd name="connsiteY2" fmla="*/ 1655174 h 2123500"/>
              <a:gd name="connsiteX3" fmla="*/ 620418 w 1494007"/>
              <a:gd name="connsiteY3" fmla="*/ 1879748 h 2123500"/>
              <a:gd name="connsiteX4" fmla="*/ 654015 w 1494007"/>
              <a:gd name="connsiteY4" fmla="*/ 2115210 h 2123500"/>
              <a:gd name="connsiteX5" fmla="*/ 1334321 w 1494007"/>
              <a:gd name="connsiteY5" fmla="*/ 2123500 h 2123500"/>
              <a:gd name="connsiteX6" fmla="*/ 1334105 w 1494007"/>
              <a:gd name="connsiteY6" fmla="*/ 1930484 h 2123500"/>
              <a:gd name="connsiteX7" fmla="*/ 1492737 w 1494007"/>
              <a:gd name="connsiteY7" fmla="*/ 1069958 h 2123500"/>
              <a:gd name="connsiteX8" fmla="*/ 1440769 w 1494007"/>
              <a:gd name="connsiteY8" fmla="*/ 644162 h 2123500"/>
              <a:gd name="connsiteX9" fmla="*/ 1248364 w 1494007"/>
              <a:gd name="connsiteY9" fmla="*/ 612493 h 2123500"/>
              <a:gd name="connsiteX10" fmla="*/ 1240598 w 1494007"/>
              <a:gd name="connsiteY10" fmla="*/ 911472 h 2123500"/>
              <a:gd name="connsiteX11" fmla="*/ 1228500 w 1494007"/>
              <a:gd name="connsiteY11" fmla="*/ 600743 h 2123500"/>
              <a:gd name="connsiteX12" fmla="*/ 998695 w 1494007"/>
              <a:gd name="connsiteY12" fmla="*/ 558366 h 2123500"/>
              <a:gd name="connsiteX13" fmla="*/ 1028960 w 1494007"/>
              <a:gd name="connsiteY13" fmla="*/ 887580 h 2123500"/>
              <a:gd name="connsiteX14" fmla="*/ 977635 w 1494007"/>
              <a:gd name="connsiteY14" fmla="*/ 557324 h 2123500"/>
              <a:gd name="connsiteX15" fmla="*/ 782661 w 1494007"/>
              <a:gd name="connsiteY15" fmla="*/ 513030 h 2123500"/>
              <a:gd name="connsiteX16" fmla="*/ 786491 w 1494007"/>
              <a:gd name="connsiteY16" fmla="*/ 901237 h 2123500"/>
              <a:gd name="connsiteX17" fmla="*/ 754819 w 1494007"/>
              <a:gd name="connsiteY17" fmla="*/ 121917 h 2123500"/>
              <a:gd name="connsiteX18" fmla="*/ 557920 w 1494007"/>
              <a:gd name="connsiteY18" fmla="*/ 161731 h 2123500"/>
              <a:gd name="connsiteX19" fmla="*/ 535282 w 1494007"/>
              <a:gd name="connsiteY19" fmla="*/ 1183173 h 2123500"/>
              <a:gd name="connsiteX20" fmla="*/ 376317 w 1494007"/>
              <a:gd name="connsiteY20" fmla="*/ 1148565 h 2123500"/>
              <a:gd name="connsiteX21" fmla="*/ 0 w 1494007"/>
              <a:gd name="connsiteY21" fmla="*/ 886482 h 2123500"/>
              <a:gd name="connsiteX0" fmla="*/ 0 w 1494007"/>
              <a:gd name="connsiteY0" fmla="*/ 886482 h 2123500"/>
              <a:gd name="connsiteX1" fmla="*/ 202929 w 1494007"/>
              <a:gd name="connsiteY1" fmla="*/ 1320850 h 2123500"/>
              <a:gd name="connsiteX2" fmla="*/ 438719 w 1494007"/>
              <a:gd name="connsiteY2" fmla="*/ 1655174 h 2123500"/>
              <a:gd name="connsiteX3" fmla="*/ 620418 w 1494007"/>
              <a:gd name="connsiteY3" fmla="*/ 1879748 h 2123500"/>
              <a:gd name="connsiteX4" fmla="*/ 654015 w 1494007"/>
              <a:gd name="connsiteY4" fmla="*/ 2115210 h 2123500"/>
              <a:gd name="connsiteX5" fmla="*/ 1334321 w 1494007"/>
              <a:gd name="connsiteY5" fmla="*/ 2123500 h 2123500"/>
              <a:gd name="connsiteX6" fmla="*/ 1334105 w 1494007"/>
              <a:gd name="connsiteY6" fmla="*/ 1930484 h 2123500"/>
              <a:gd name="connsiteX7" fmla="*/ 1492737 w 1494007"/>
              <a:gd name="connsiteY7" fmla="*/ 1069958 h 2123500"/>
              <a:gd name="connsiteX8" fmla="*/ 1440769 w 1494007"/>
              <a:gd name="connsiteY8" fmla="*/ 644162 h 2123500"/>
              <a:gd name="connsiteX9" fmla="*/ 1248364 w 1494007"/>
              <a:gd name="connsiteY9" fmla="*/ 612493 h 2123500"/>
              <a:gd name="connsiteX10" fmla="*/ 1240598 w 1494007"/>
              <a:gd name="connsiteY10" fmla="*/ 911472 h 2123500"/>
              <a:gd name="connsiteX11" fmla="*/ 1228500 w 1494007"/>
              <a:gd name="connsiteY11" fmla="*/ 600743 h 2123500"/>
              <a:gd name="connsiteX12" fmla="*/ 998695 w 1494007"/>
              <a:gd name="connsiteY12" fmla="*/ 558366 h 2123500"/>
              <a:gd name="connsiteX13" fmla="*/ 1028960 w 1494007"/>
              <a:gd name="connsiteY13" fmla="*/ 887580 h 2123500"/>
              <a:gd name="connsiteX14" fmla="*/ 977635 w 1494007"/>
              <a:gd name="connsiteY14" fmla="*/ 557324 h 2123500"/>
              <a:gd name="connsiteX15" fmla="*/ 782661 w 1494007"/>
              <a:gd name="connsiteY15" fmla="*/ 513030 h 2123500"/>
              <a:gd name="connsiteX16" fmla="*/ 786491 w 1494007"/>
              <a:gd name="connsiteY16" fmla="*/ 901237 h 2123500"/>
              <a:gd name="connsiteX17" fmla="*/ 754819 w 1494007"/>
              <a:gd name="connsiteY17" fmla="*/ 121917 h 2123500"/>
              <a:gd name="connsiteX18" fmla="*/ 557920 w 1494007"/>
              <a:gd name="connsiteY18" fmla="*/ 161731 h 2123500"/>
              <a:gd name="connsiteX19" fmla="*/ 501512 w 1494007"/>
              <a:gd name="connsiteY19" fmla="*/ 1192821 h 2123500"/>
              <a:gd name="connsiteX20" fmla="*/ 376317 w 1494007"/>
              <a:gd name="connsiteY20" fmla="*/ 1148565 h 2123500"/>
              <a:gd name="connsiteX21" fmla="*/ 0 w 1494007"/>
              <a:gd name="connsiteY21" fmla="*/ 886482 h 2123500"/>
              <a:gd name="connsiteX0" fmla="*/ 0 w 1494007"/>
              <a:gd name="connsiteY0" fmla="*/ 886482 h 2123500"/>
              <a:gd name="connsiteX1" fmla="*/ 202929 w 1494007"/>
              <a:gd name="connsiteY1" fmla="*/ 1320850 h 2123500"/>
              <a:gd name="connsiteX2" fmla="*/ 438719 w 1494007"/>
              <a:gd name="connsiteY2" fmla="*/ 1655174 h 2123500"/>
              <a:gd name="connsiteX3" fmla="*/ 620418 w 1494007"/>
              <a:gd name="connsiteY3" fmla="*/ 1879748 h 2123500"/>
              <a:gd name="connsiteX4" fmla="*/ 654015 w 1494007"/>
              <a:gd name="connsiteY4" fmla="*/ 2115210 h 2123500"/>
              <a:gd name="connsiteX5" fmla="*/ 1334321 w 1494007"/>
              <a:gd name="connsiteY5" fmla="*/ 2123500 h 2123500"/>
              <a:gd name="connsiteX6" fmla="*/ 1334105 w 1494007"/>
              <a:gd name="connsiteY6" fmla="*/ 1930484 h 2123500"/>
              <a:gd name="connsiteX7" fmla="*/ 1492737 w 1494007"/>
              <a:gd name="connsiteY7" fmla="*/ 1069958 h 2123500"/>
              <a:gd name="connsiteX8" fmla="*/ 1440769 w 1494007"/>
              <a:gd name="connsiteY8" fmla="*/ 644162 h 2123500"/>
              <a:gd name="connsiteX9" fmla="*/ 1248364 w 1494007"/>
              <a:gd name="connsiteY9" fmla="*/ 612493 h 2123500"/>
              <a:gd name="connsiteX10" fmla="*/ 1240598 w 1494007"/>
              <a:gd name="connsiteY10" fmla="*/ 911472 h 2123500"/>
              <a:gd name="connsiteX11" fmla="*/ 1228500 w 1494007"/>
              <a:gd name="connsiteY11" fmla="*/ 600743 h 2123500"/>
              <a:gd name="connsiteX12" fmla="*/ 998695 w 1494007"/>
              <a:gd name="connsiteY12" fmla="*/ 558366 h 2123500"/>
              <a:gd name="connsiteX13" fmla="*/ 1028960 w 1494007"/>
              <a:gd name="connsiteY13" fmla="*/ 887580 h 2123500"/>
              <a:gd name="connsiteX14" fmla="*/ 977635 w 1494007"/>
              <a:gd name="connsiteY14" fmla="*/ 557324 h 2123500"/>
              <a:gd name="connsiteX15" fmla="*/ 782661 w 1494007"/>
              <a:gd name="connsiteY15" fmla="*/ 513030 h 2123500"/>
              <a:gd name="connsiteX16" fmla="*/ 786491 w 1494007"/>
              <a:gd name="connsiteY16" fmla="*/ 901237 h 2123500"/>
              <a:gd name="connsiteX17" fmla="*/ 754819 w 1494007"/>
              <a:gd name="connsiteY17" fmla="*/ 121917 h 2123500"/>
              <a:gd name="connsiteX18" fmla="*/ 557920 w 1494007"/>
              <a:gd name="connsiteY18" fmla="*/ 161731 h 2123500"/>
              <a:gd name="connsiteX19" fmla="*/ 501512 w 1494007"/>
              <a:gd name="connsiteY19" fmla="*/ 1192821 h 2123500"/>
              <a:gd name="connsiteX20" fmla="*/ 376317 w 1494007"/>
              <a:gd name="connsiteY20" fmla="*/ 1148565 h 2123500"/>
              <a:gd name="connsiteX21" fmla="*/ 0 w 1494007"/>
              <a:gd name="connsiteY21" fmla="*/ 886482 h 2123500"/>
              <a:gd name="connsiteX0" fmla="*/ 0 w 1494007"/>
              <a:gd name="connsiteY0" fmla="*/ 886482 h 2123500"/>
              <a:gd name="connsiteX1" fmla="*/ 202929 w 1494007"/>
              <a:gd name="connsiteY1" fmla="*/ 1320850 h 2123500"/>
              <a:gd name="connsiteX2" fmla="*/ 438719 w 1494007"/>
              <a:gd name="connsiteY2" fmla="*/ 1655174 h 2123500"/>
              <a:gd name="connsiteX3" fmla="*/ 620418 w 1494007"/>
              <a:gd name="connsiteY3" fmla="*/ 1879748 h 2123500"/>
              <a:gd name="connsiteX4" fmla="*/ 654015 w 1494007"/>
              <a:gd name="connsiteY4" fmla="*/ 2115210 h 2123500"/>
              <a:gd name="connsiteX5" fmla="*/ 1334321 w 1494007"/>
              <a:gd name="connsiteY5" fmla="*/ 2123500 h 2123500"/>
              <a:gd name="connsiteX6" fmla="*/ 1334105 w 1494007"/>
              <a:gd name="connsiteY6" fmla="*/ 1930484 h 2123500"/>
              <a:gd name="connsiteX7" fmla="*/ 1492737 w 1494007"/>
              <a:gd name="connsiteY7" fmla="*/ 1069958 h 2123500"/>
              <a:gd name="connsiteX8" fmla="*/ 1440769 w 1494007"/>
              <a:gd name="connsiteY8" fmla="*/ 644162 h 2123500"/>
              <a:gd name="connsiteX9" fmla="*/ 1248364 w 1494007"/>
              <a:gd name="connsiteY9" fmla="*/ 612493 h 2123500"/>
              <a:gd name="connsiteX10" fmla="*/ 1240598 w 1494007"/>
              <a:gd name="connsiteY10" fmla="*/ 911472 h 2123500"/>
              <a:gd name="connsiteX11" fmla="*/ 1228500 w 1494007"/>
              <a:gd name="connsiteY11" fmla="*/ 600743 h 2123500"/>
              <a:gd name="connsiteX12" fmla="*/ 998695 w 1494007"/>
              <a:gd name="connsiteY12" fmla="*/ 558366 h 2123500"/>
              <a:gd name="connsiteX13" fmla="*/ 1028960 w 1494007"/>
              <a:gd name="connsiteY13" fmla="*/ 887580 h 2123500"/>
              <a:gd name="connsiteX14" fmla="*/ 977635 w 1494007"/>
              <a:gd name="connsiteY14" fmla="*/ 557324 h 2123500"/>
              <a:gd name="connsiteX15" fmla="*/ 782661 w 1494007"/>
              <a:gd name="connsiteY15" fmla="*/ 513030 h 2123500"/>
              <a:gd name="connsiteX16" fmla="*/ 786491 w 1494007"/>
              <a:gd name="connsiteY16" fmla="*/ 901237 h 2123500"/>
              <a:gd name="connsiteX17" fmla="*/ 754819 w 1494007"/>
              <a:gd name="connsiteY17" fmla="*/ 121917 h 2123500"/>
              <a:gd name="connsiteX18" fmla="*/ 557920 w 1494007"/>
              <a:gd name="connsiteY18" fmla="*/ 161731 h 2123500"/>
              <a:gd name="connsiteX19" fmla="*/ 501512 w 1494007"/>
              <a:gd name="connsiteY19" fmla="*/ 1192821 h 2123500"/>
              <a:gd name="connsiteX20" fmla="*/ 376317 w 1494007"/>
              <a:gd name="connsiteY20" fmla="*/ 1148565 h 2123500"/>
              <a:gd name="connsiteX21" fmla="*/ 0 w 1494007"/>
              <a:gd name="connsiteY21" fmla="*/ 886482 h 2123500"/>
              <a:gd name="connsiteX0" fmla="*/ 0 w 1494007"/>
              <a:gd name="connsiteY0" fmla="*/ 886482 h 2123500"/>
              <a:gd name="connsiteX1" fmla="*/ 202929 w 1494007"/>
              <a:gd name="connsiteY1" fmla="*/ 1320850 h 2123500"/>
              <a:gd name="connsiteX2" fmla="*/ 438719 w 1494007"/>
              <a:gd name="connsiteY2" fmla="*/ 1655174 h 2123500"/>
              <a:gd name="connsiteX3" fmla="*/ 620418 w 1494007"/>
              <a:gd name="connsiteY3" fmla="*/ 1879748 h 2123500"/>
              <a:gd name="connsiteX4" fmla="*/ 654015 w 1494007"/>
              <a:gd name="connsiteY4" fmla="*/ 2115210 h 2123500"/>
              <a:gd name="connsiteX5" fmla="*/ 1334321 w 1494007"/>
              <a:gd name="connsiteY5" fmla="*/ 2123500 h 2123500"/>
              <a:gd name="connsiteX6" fmla="*/ 1334105 w 1494007"/>
              <a:gd name="connsiteY6" fmla="*/ 1930484 h 2123500"/>
              <a:gd name="connsiteX7" fmla="*/ 1492737 w 1494007"/>
              <a:gd name="connsiteY7" fmla="*/ 1069958 h 2123500"/>
              <a:gd name="connsiteX8" fmla="*/ 1440769 w 1494007"/>
              <a:gd name="connsiteY8" fmla="*/ 644162 h 2123500"/>
              <a:gd name="connsiteX9" fmla="*/ 1248364 w 1494007"/>
              <a:gd name="connsiteY9" fmla="*/ 612493 h 2123500"/>
              <a:gd name="connsiteX10" fmla="*/ 1240598 w 1494007"/>
              <a:gd name="connsiteY10" fmla="*/ 911472 h 2123500"/>
              <a:gd name="connsiteX11" fmla="*/ 1228500 w 1494007"/>
              <a:gd name="connsiteY11" fmla="*/ 600743 h 2123500"/>
              <a:gd name="connsiteX12" fmla="*/ 998695 w 1494007"/>
              <a:gd name="connsiteY12" fmla="*/ 558366 h 2123500"/>
              <a:gd name="connsiteX13" fmla="*/ 1028960 w 1494007"/>
              <a:gd name="connsiteY13" fmla="*/ 887580 h 2123500"/>
              <a:gd name="connsiteX14" fmla="*/ 977635 w 1494007"/>
              <a:gd name="connsiteY14" fmla="*/ 557324 h 2123500"/>
              <a:gd name="connsiteX15" fmla="*/ 782661 w 1494007"/>
              <a:gd name="connsiteY15" fmla="*/ 513030 h 2123500"/>
              <a:gd name="connsiteX16" fmla="*/ 786491 w 1494007"/>
              <a:gd name="connsiteY16" fmla="*/ 901237 h 2123500"/>
              <a:gd name="connsiteX17" fmla="*/ 754819 w 1494007"/>
              <a:gd name="connsiteY17" fmla="*/ 121917 h 2123500"/>
              <a:gd name="connsiteX18" fmla="*/ 557920 w 1494007"/>
              <a:gd name="connsiteY18" fmla="*/ 161731 h 2123500"/>
              <a:gd name="connsiteX19" fmla="*/ 530458 w 1494007"/>
              <a:gd name="connsiteY19" fmla="*/ 1197645 h 2123500"/>
              <a:gd name="connsiteX20" fmla="*/ 376317 w 1494007"/>
              <a:gd name="connsiteY20" fmla="*/ 1148565 h 2123500"/>
              <a:gd name="connsiteX21" fmla="*/ 0 w 1494007"/>
              <a:gd name="connsiteY21" fmla="*/ 886482 h 2123500"/>
              <a:gd name="connsiteX0" fmla="*/ 0 w 1494007"/>
              <a:gd name="connsiteY0" fmla="*/ 886482 h 2123500"/>
              <a:gd name="connsiteX1" fmla="*/ 202929 w 1494007"/>
              <a:gd name="connsiteY1" fmla="*/ 1320850 h 2123500"/>
              <a:gd name="connsiteX2" fmla="*/ 438719 w 1494007"/>
              <a:gd name="connsiteY2" fmla="*/ 1655174 h 2123500"/>
              <a:gd name="connsiteX3" fmla="*/ 620418 w 1494007"/>
              <a:gd name="connsiteY3" fmla="*/ 1879748 h 2123500"/>
              <a:gd name="connsiteX4" fmla="*/ 654015 w 1494007"/>
              <a:gd name="connsiteY4" fmla="*/ 2115210 h 2123500"/>
              <a:gd name="connsiteX5" fmla="*/ 1334321 w 1494007"/>
              <a:gd name="connsiteY5" fmla="*/ 2123500 h 2123500"/>
              <a:gd name="connsiteX6" fmla="*/ 1334105 w 1494007"/>
              <a:gd name="connsiteY6" fmla="*/ 1930484 h 2123500"/>
              <a:gd name="connsiteX7" fmla="*/ 1492737 w 1494007"/>
              <a:gd name="connsiteY7" fmla="*/ 1069958 h 2123500"/>
              <a:gd name="connsiteX8" fmla="*/ 1440769 w 1494007"/>
              <a:gd name="connsiteY8" fmla="*/ 644162 h 2123500"/>
              <a:gd name="connsiteX9" fmla="*/ 1248364 w 1494007"/>
              <a:gd name="connsiteY9" fmla="*/ 612493 h 2123500"/>
              <a:gd name="connsiteX10" fmla="*/ 1240598 w 1494007"/>
              <a:gd name="connsiteY10" fmla="*/ 911472 h 2123500"/>
              <a:gd name="connsiteX11" fmla="*/ 1228500 w 1494007"/>
              <a:gd name="connsiteY11" fmla="*/ 600743 h 2123500"/>
              <a:gd name="connsiteX12" fmla="*/ 998695 w 1494007"/>
              <a:gd name="connsiteY12" fmla="*/ 558366 h 2123500"/>
              <a:gd name="connsiteX13" fmla="*/ 1028960 w 1494007"/>
              <a:gd name="connsiteY13" fmla="*/ 887580 h 2123500"/>
              <a:gd name="connsiteX14" fmla="*/ 977635 w 1494007"/>
              <a:gd name="connsiteY14" fmla="*/ 557324 h 2123500"/>
              <a:gd name="connsiteX15" fmla="*/ 782661 w 1494007"/>
              <a:gd name="connsiteY15" fmla="*/ 513030 h 2123500"/>
              <a:gd name="connsiteX16" fmla="*/ 786491 w 1494007"/>
              <a:gd name="connsiteY16" fmla="*/ 901237 h 2123500"/>
              <a:gd name="connsiteX17" fmla="*/ 754819 w 1494007"/>
              <a:gd name="connsiteY17" fmla="*/ 121917 h 2123500"/>
              <a:gd name="connsiteX18" fmla="*/ 557920 w 1494007"/>
              <a:gd name="connsiteY18" fmla="*/ 161731 h 2123500"/>
              <a:gd name="connsiteX19" fmla="*/ 530458 w 1494007"/>
              <a:gd name="connsiteY19" fmla="*/ 1197645 h 2123500"/>
              <a:gd name="connsiteX20" fmla="*/ 395614 w 1494007"/>
              <a:gd name="connsiteY20" fmla="*/ 1153389 h 2123500"/>
              <a:gd name="connsiteX21" fmla="*/ 0 w 1494007"/>
              <a:gd name="connsiteY21" fmla="*/ 886482 h 2123500"/>
              <a:gd name="connsiteX0" fmla="*/ 0 w 1494007"/>
              <a:gd name="connsiteY0" fmla="*/ 886482 h 2123500"/>
              <a:gd name="connsiteX1" fmla="*/ 202929 w 1494007"/>
              <a:gd name="connsiteY1" fmla="*/ 1320850 h 2123500"/>
              <a:gd name="connsiteX2" fmla="*/ 438719 w 1494007"/>
              <a:gd name="connsiteY2" fmla="*/ 1655174 h 2123500"/>
              <a:gd name="connsiteX3" fmla="*/ 620418 w 1494007"/>
              <a:gd name="connsiteY3" fmla="*/ 1879748 h 2123500"/>
              <a:gd name="connsiteX4" fmla="*/ 654015 w 1494007"/>
              <a:gd name="connsiteY4" fmla="*/ 2115210 h 2123500"/>
              <a:gd name="connsiteX5" fmla="*/ 1334321 w 1494007"/>
              <a:gd name="connsiteY5" fmla="*/ 2123500 h 2123500"/>
              <a:gd name="connsiteX6" fmla="*/ 1334105 w 1494007"/>
              <a:gd name="connsiteY6" fmla="*/ 1930484 h 2123500"/>
              <a:gd name="connsiteX7" fmla="*/ 1492737 w 1494007"/>
              <a:gd name="connsiteY7" fmla="*/ 1069958 h 2123500"/>
              <a:gd name="connsiteX8" fmla="*/ 1440769 w 1494007"/>
              <a:gd name="connsiteY8" fmla="*/ 644162 h 2123500"/>
              <a:gd name="connsiteX9" fmla="*/ 1248364 w 1494007"/>
              <a:gd name="connsiteY9" fmla="*/ 612493 h 2123500"/>
              <a:gd name="connsiteX10" fmla="*/ 1240598 w 1494007"/>
              <a:gd name="connsiteY10" fmla="*/ 911472 h 2123500"/>
              <a:gd name="connsiteX11" fmla="*/ 1228500 w 1494007"/>
              <a:gd name="connsiteY11" fmla="*/ 600743 h 2123500"/>
              <a:gd name="connsiteX12" fmla="*/ 998695 w 1494007"/>
              <a:gd name="connsiteY12" fmla="*/ 558366 h 2123500"/>
              <a:gd name="connsiteX13" fmla="*/ 1028960 w 1494007"/>
              <a:gd name="connsiteY13" fmla="*/ 887580 h 2123500"/>
              <a:gd name="connsiteX14" fmla="*/ 977635 w 1494007"/>
              <a:gd name="connsiteY14" fmla="*/ 557324 h 2123500"/>
              <a:gd name="connsiteX15" fmla="*/ 782661 w 1494007"/>
              <a:gd name="connsiteY15" fmla="*/ 513030 h 2123500"/>
              <a:gd name="connsiteX16" fmla="*/ 786491 w 1494007"/>
              <a:gd name="connsiteY16" fmla="*/ 901237 h 2123500"/>
              <a:gd name="connsiteX17" fmla="*/ 754819 w 1494007"/>
              <a:gd name="connsiteY17" fmla="*/ 121917 h 2123500"/>
              <a:gd name="connsiteX18" fmla="*/ 557920 w 1494007"/>
              <a:gd name="connsiteY18" fmla="*/ 161731 h 2123500"/>
              <a:gd name="connsiteX19" fmla="*/ 530458 w 1494007"/>
              <a:gd name="connsiteY19" fmla="*/ 1197645 h 2123500"/>
              <a:gd name="connsiteX20" fmla="*/ 395614 w 1494007"/>
              <a:gd name="connsiteY20" fmla="*/ 1153389 h 2123500"/>
              <a:gd name="connsiteX21" fmla="*/ 0 w 1494007"/>
              <a:gd name="connsiteY21" fmla="*/ 886482 h 2123500"/>
              <a:gd name="connsiteX0" fmla="*/ 0 w 1518129"/>
              <a:gd name="connsiteY0" fmla="*/ 891306 h 2123500"/>
              <a:gd name="connsiteX1" fmla="*/ 227051 w 1518129"/>
              <a:gd name="connsiteY1" fmla="*/ 1320850 h 2123500"/>
              <a:gd name="connsiteX2" fmla="*/ 462841 w 1518129"/>
              <a:gd name="connsiteY2" fmla="*/ 1655174 h 2123500"/>
              <a:gd name="connsiteX3" fmla="*/ 644540 w 1518129"/>
              <a:gd name="connsiteY3" fmla="*/ 1879748 h 2123500"/>
              <a:gd name="connsiteX4" fmla="*/ 678137 w 1518129"/>
              <a:gd name="connsiteY4" fmla="*/ 2115210 h 2123500"/>
              <a:gd name="connsiteX5" fmla="*/ 1358443 w 1518129"/>
              <a:gd name="connsiteY5" fmla="*/ 2123500 h 2123500"/>
              <a:gd name="connsiteX6" fmla="*/ 1358227 w 1518129"/>
              <a:gd name="connsiteY6" fmla="*/ 1930484 h 2123500"/>
              <a:gd name="connsiteX7" fmla="*/ 1516859 w 1518129"/>
              <a:gd name="connsiteY7" fmla="*/ 1069958 h 2123500"/>
              <a:gd name="connsiteX8" fmla="*/ 1464891 w 1518129"/>
              <a:gd name="connsiteY8" fmla="*/ 644162 h 2123500"/>
              <a:gd name="connsiteX9" fmla="*/ 1272486 w 1518129"/>
              <a:gd name="connsiteY9" fmla="*/ 612493 h 2123500"/>
              <a:gd name="connsiteX10" fmla="*/ 1264720 w 1518129"/>
              <a:gd name="connsiteY10" fmla="*/ 911472 h 2123500"/>
              <a:gd name="connsiteX11" fmla="*/ 1252622 w 1518129"/>
              <a:gd name="connsiteY11" fmla="*/ 600743 h 2123500"/>
              <a:gd name="connsiteX12" fmla="*/ 1022817 w 1518129"/>
              <a:gd name="connsiteY12" fmla="*/ 558366 h 2123500"/>
              <a:gd name="connsiteX13" fmla="*/ 1053082 w 1518129"/>
              <a:gd name="connsiteY13" fmla="*/ 887580 h 2123500"/>
              <a:gd name="connsiteX14" fmla="*/ 1001757 w 1518129"/>
              <a:gd name="connsiteY14" fmla="*/ 557324 h 2123500"/>
              <a:gd name="connsiteX15" fmla="*/ 806783 w 1518129"/>
              <a:gd name="connsiteY15" fmla="*/ 513030 h 2123500"/>
              <a:gd name="connsiteX16" fmla="*/ 810613 w 1518129"/>
              <a:gd name="connsiteY16" fmla="*/ 901237 h 2123500"/>
              <a:gd name="connsiteX17" fmla="*/ 778941 w 1518129"/>
              <a:gd name="connsiteY17" fmla="*/ 121917 h 2123500"/>
              <a:gd name="connsiteX18" fmla="*/ 582042 w 1518129"/>
              <a:gd name="connsiteY18" fmla="*/ 161731 h 2123500"/>
              <a:gd name="connsiteX19" fmla="*/ 554580 w 1518129"/>
              <a:gd name="connsiteY19" fmla="*/ 1197645 h 2123500"/>
              <a:gd name="connsiteX20" fmla="*/ 419736 w 1518129"/>
              <a:gd name="connsiteY20" fmla="*/ 1153389 h 2123500"/>
              <a:gd name="connsiteX21" fmla="*/ 0 w 1518129"/>
              <a:gd name="connsiteY21" fmla="*/ 891306 h 2123500"/>
              <a:gd name="connsiteX0" fmla="*/ 0 w 1518129"/>
              <a:gd name="connsiteY0" fmla="*/ 891306 h 2123500"/>
              <a:gd name="connsiteX1" fmla="*/ 227051 w 1518129"/>
              <a:gd name="connsiteY1" fmla="*/ 1320850 h 2123500"/>
              <a:gd name="connsiteX2" fmla="*/ 462841 w 1518129"/>
              <a:gd name="connsiteY2" fmla="*/ 1655174 h 2123500"/>
              <a:gd name="connsiteX3" fmla="*/ 644540 w 1518129"/>
              <a:gd name="connsiteY3" fmla="*/ 1879748 h 2123500"/>
              <a:gd name="connsiteX4" fmla="*/ 678137 w 1518129"/>
              <a:gd name="connsiteY4" fmla="*/ 2115210 h 2123500"/>
              <a:gd name="connsiteX5" fmla="*/ 1358443 w 1518129"/>
              <a:gd name="connsiteY5" fmla="*/ 2123500 h 2123500"/>
              <a:gd name="connsiteX6" fmla="*/ 1358227 w 1518129"/>
              <a:gd name="connsiteY6" fmla="*/ 1930484 h 2123500"/>
              <a:gd name="connsiteX7" fmla="*/ 1516859 w 1518129"/>
              <a:gd name="connsiteY7" fmla="*/ 1069958 h 2123500"/>
              <a:gd name="connsiteX8" fmla="*/ 1464891 w 1518129"/>
              <a:gd name="connsiteY8" fmla="*/ 644162 h 2123500"/>
              <a:gd name="connsiteX9" fmla="*/ 1272486 w 1518129"/>
              <a:gd name="connsiteY9" fmla="*/ 612493 h 2123500"/>
              <a:gd name="connsiteX10" fmla="*/ 1264720 w 1518129"/>
              <a:gd name="connsiteY10" fmla="*/ 911472 h 2123500"/>
              <a:gd name="connsiteX11" fmla="*/ 1252622 w 1518129"/>
              <a:gd name="connsiteY11" fmla="*/ 600743 h 2123500"/>
              <a:gd name="connsiteX12" fmla="*/ 1022817 w 1518129"/>
              <a:gd name="connsiteY12" fmla="*/ 558366 h 2123500"/>
              <a:gd name="connsiteX13" fmla="*/ 1053082 w 1518129"/>
              <a:gd name="connsiteY13" fmla="*/ 887580 h 2123500"/>
              <a:gd name="connsiteX14" fmla="*/ 1001757 w 1518129"/>
              <a:gd name="connsiteY14" fmla="*/ 557324 h 2123500"/>
              <a:gd name="connsiteX15" fmla="*/ 806783 w 1518129"/>
              <a:gd name="connsiteY15" fmla="*/ 513030 h 2123500"/>
              <a:gd name="connsiteX16" fmla="*/ 810613 w 1518129"/>
              <a:gd name="connsiteY16" fmla="*/ 901237 h 2123500"/>
              <a:gd name="connsiteX17" fmla="*/ 778941 w 1518129"/>
              <a:gd name="connsiteY17" fmla="*/ 121917 h 2123500"/>
              <a:gd name="connsiteX18" fmla="*/ 582042 w 1518129"/>
              <a:gd name="connsiteY18" fmla="*/ 161731 h 2123500"/>
              <a:gd name="connsiteX19" fmla="*/ 554580 w 1518129"/>
              <a:gd name="connsiteY19" fmla="*/ 1197645 h 2123500"/>
              <a:gd name="connsiteX20" fmla="*/ 419736 w 1518129"/>
              <a:gd name="connsiteY20" fmla="*/ 1153389 h 2123500"/>
              <a:gd name="connsiteX21" fmla="*/ 0 w 1518129"/>
              <a:gd name="connsiteY21" fmla="*/ 891306 h 2123500"/>
              <a:gd name="connsiteX0" fmla="*/ 0 w 1518129"/>
              <a:gd name="connsiteY0" fmla="*/ 891306 h 2123500"/>
              <a:gd name="connsiteX1" fmla="*/ 227051 w 1518129"/>
              <a:gd name="connsiteY1" fmla="*/ 1320850 h 2123500"/>
              <a:gd name="connsiteX2" fmla="*/ 462841 w 1518129"/>
              <a:gd name="connsiteY2" fmla="*/ 1655174 h 2123500"/>
              <a:gd name="connsiteX3" fmla="*/ 644540 w 1518129"/>
              <a:gd name="connsiteY3" fmla="*/ 1879748 h 2123500"/>
              <a:gd name="connsiteX4" fmla="*/ 678137 w 1518129"/>
              <a:gd name="connsiteY4" fmla="*/ 2115210 h 2123500"/>
              <a:gd name="connsiteX5" fmla="*/ 1358443 w 1518129"/>
              <a:gd name="connsiteY5" fmla="*/ 2123500 h 2123500"/>
              <a:gd name="connsiteX6" fmla="*/ 1358227 w 1518129"/>
              <a:gd name="connsiteY6" fmla="*/ 1930484 h 2123500"/>
              <a:gd name="connsiteX7" fmla="*/ 1516859 w 1518129"/>
              <a:gd name="connsiteY7" fmla="*/ 1069958 h 2123500"/>
              <a:gd name="connsiteX8" fmla="*/ 1464891 w 1518129"/>
              <a:gd name="connsiteY8" fmla="*/ 644162 h 2123500"/>
              <a:gd name="connsiteX9" fmla="*/ 1272486 w 1518129"/>
              <a:gd name="connsiteY9" fmla="*/ 612493 h 2123500"/>
              <a:gd name="connsiteX10" fmla="*/ 1264720 w 1518129"/>
              <a:gd name="connsiteY10" fmla="*/ 911472 h 2123500"/>
              <a:gd name="connsiteX11" fmla="*/ 1252622 w 1518129"/>
              <a:gd name="connsiteY11" fmla="*/ 600743 h 2123500"/>
              <a:gd name="connsiteX12" fmla="*/ 1022817 w 1518129"/>
              <a:gd name="connsiteY12" fmla="*/ 558366 h 2123500"/>
              <a:gd name="connsiteX13" fmla="*/ 1053082 w 1518129"/>
              <a:gd name="connsiteY13" fmla="*/ 887580 h 2123500"/>
              <a:gd name="connsiteX14" fmla="*/ 1001757 w 1518129"/>
              <a:gd name="connsiteY14" fmla="*/ 557324 h 2123500"/>
              <a:gd name="connsiteX15" fmla="*/ 806783 w 1518129"/>
              <a:gd name="connsiteY15" fmla="*/ 513030 h 2123500"/>
              <a:gd name="connsiteX16" fmla="*/ 810613 w 1518129"/>
              <a:gd name="connsiteY16" fmla="*/ 901237 h 2123500"/>
              <a:gd name="connsiteX17" fmla="*/ 778941 w 1518129"/>
              <a:gd name="connsiteY17" fmla="*/ 121917 h 2123500"/>
              <a:gd name="connsiteX18" fmla="*/ 582042 w 1518129"/>
              <a:gd name="connsiteY18" fmla="*/ 161731 h 2123500"/>
              <a:gd name="connsiteX19" fmla="*/ 554580 w 1518129"/>
              <a:gd name="connsiteY19" fmla="*/ 1197645 h 2123500"/>
              <a:gd name="connsiteX20" fmla="*/ 419736 w 1518129"/>
              <a:gd name="connsiteY20" fmla="*/ 1153389 h 2123500"/>
              <a:gd name="connsiteX21" fmla="*/ 0 w 1518129"/>
              <a:gd name="connsiteY21" fmla="*/ 891306 h 2123500"/>
              <a:gd name="connsiteX0" fmla="*/ 0 w 1518129"/>
              <a:gd name="connsiteY0" fmla="*/ 891306 h 2123500"/>
              <a:gd name="connsiteX1" fmla="*/ 227051 w 1518129"/>
              <a:gd name="connsiteY1" fmla="*/ 1320850 h 2123500"/>
              <a:gd name="connsiteX2" fmla="*/ 462841 w 1518129"/>
              <a:gd name="connsiteY2" fmla="*/ 1655174 h 2123500"/>
              <a:gd name="connsiteX3" fmla="*/ 644540 w 1518129"/>
              <a:gd name="connsiteY3" fmla="*/ 1879748 h 2123500"/>
              <a:gd name="connsiteX4" fmla="*/ 678137 w 1518129"/>
              <a:gd name="connsiteY4" fmla="*/ 2115210 h 2123500"/>
              <a:gd name="connsiteX5" fmla="*/ 1358443 w 1518129"/>
              <a:gd name="connsiteY5" fmla="*/ 2123500 h 2123500"/>
              <a:gd name="connsiteX6" fmla="*/ 1358227 w 1518129"/>
              <a:gd name="connsiteY6" fmla="*/ 1930484 h 2123500"/>
              <a:gd name="connsiteX7" fmla="*/ 1516859 w 1518129"/>
              <a:gd name="connsiteY7" fmla="*/ 1069958 h 2123500"/>
              <a:gd name="connsiteX8" fmla="*/ 1464891 w 1518129"/>
              <a:gd name="connsiteY8" fmla="*/ 644162 h 2123500"/>
              <a:gd name="connsiteX9" fmla="*/ 1272486 w 1518129"/>
              <a:gd name="connsiteY9" fmla="*/ 612493 h 2123500"/>
              <a:gd name="connsiteX10" fmla="*/ 1264720 w 1518129"/>
              <a:gd name="connsiteY10" fmla="*/ 911472 h 2123500"/>
              <a:gd name="connsiteX11" fmla="*/ 1252622 w 1518129"/>
              <a:gd name="connsiteY11" fmla="*/ 600743 h 2123500"/>
              <a:gd name="connsiteX12" fmla="*/ 1022817 w 1518129"/>
              <a:gd name="connsiteY12" fmla="*/ 558366 h 2123500"/>
              <a:gd name="connsiteX13" fmla="*/ 1053082 w 1518129"/>
              <a:gd name="connsiteY13" fmla="*/ 887580 h 2123500"/>
              <a:gd name="connsiteX14" fmla="*/ 1001757 w 1518129"/>
              <a:gd name="connsiteY14" fmla="*/ 557324 h 2123500"/>
              <a:gd name="connsiteX15" fmla="*/ 806783 w 1518129"/>
              <a:gd name="connsiteY15" fmla="*/ 513030 h 2123500"/>
              <a:gd name="connsiteX16" fmla="*/ 810613 w 1518129"/>
              <a:gd name="connsiteY16" fmla="*/ 901237 h 2123500"/>
              <a:gd name="connsiteX17" fmla="*/ 778941 w 1518129"/>
              <a:gd name="connsiteY17" fmla="*/ 121917 h 2123500"/>
              <a:gd name="connsiteX18" fmla="*/ 582042 w 1518129"/>
              <a:gd name="connsiteY18" fmla="*/ 161731 h 2123500"/>
              <a:gd name="connsiteX19" fmla="*/ 554580 w 1518129"/>
              <a:gd name="connsiteY19" fmla="*/ 1197645 h 2123500"/>
              <a:gd name="connsiteX20" fmla="*/ 419736 w 1518129"/>
              <a:gd name="connsiteY20" fmla="*/ 1153389 h 2123500"/>
              <a:gd name="connsiteX21" fmla="*/ 0 w 1518129"/>
              <a:gd name="connsiteY21" fmla="*/ 891306 h 2123500"/>
              <a:gd name="connsiteX0" fmla="*/ 0 w 1518129"/>
              <a:gd name="connsiteY0" fmla="*/ 891306 h 2123500"/>
              <a:gd name="connsiteX1" fmla="*/ 227051 w 1518129"/>
              <a:gd name="connsiteY1" fmla="*/ 1320850 h 2123500"/>
              <a:gd name="connsiteX2" fmla="*/ 462841 w 1518129"/>
              <a:gd name="connsiteY2" fmla="*/ 1655174 h 2123500"/>
              <a:gd name="connsiteX3" fmla="*/ 644540 w 1518129"/>
              <a:gd name="connsiteY3" fmla="*/ 1879748 h 2123500"/>
              <a:gd name="connsiteX4" fmla="*/ 678137 w 1518129"/>
              <a:gd name="connsiteY4" fmla="*/ 2115210 h 2123500"/>
              <a:gd name="connsiteX5" fmla="*/ 1358443 w 1518129"/>
              <a:gd name="connsiteY5" fmla="*/ 2123500 h 2123500"/>
              <a:gd name="connsiteX6" fmla="*/ 1358227 w 1518129"/>
              <a:gd name="connsiteY6" fmla="*/ 1930484 h 2123500"/>
              <a:gd name="connsiteX7" fmla="*/ 1516859 w 1518129"/>
              <a:gd name="connsiteY7" fmla="*/ 1069958 h 2123500"/>
              <a:gd name="connsiteX8" fmla="*/ 1464891 w 1518129"/>
              <a:gd name="connsiteY8" fmla="*/ 644162 h 2123500"/>
              <a:gd name="connsiteX9" fmla="*/ 1272486 w 1518129"/>
              <a:gd name="connsiteY9" fmla="*/ 612493 h 2123500"/>
              <a:gd name="connsiteX10" fmla="*/ 1264720 w 1518129"/>
              <a:gd name="connsiteY10" fmla="*/ 911472 h 2123500"/>
              <a:gd name="connsiteX11" fmla="*/ 1252622 w 1518129"/>
              <a:gd name="connsiteY11" fmla="*/ 600743 h 2123500"/>
              <a:gd name="connsiteX12" fmla="*/ 1022817 w 1518129"/>
              <a:gd name="connsiteY12" fmla="*/ 558366 h 2123500"/>
              <a:gd name="connsiteX13" fmla="*/ 1053082 w 1518129"/>
              <a:gd name="connsiteY13" fmla="*/ 887580 h 2123500"/>
              <a:gd name="connsiteX14" fmla="*/ 1001757 w 1518129"/>
              <a:gd name="connsiteY14" fmla="*/ 557324 h 2123500"/>
              <a:gd name="connsiteX15" fmla="*/ 806783 w 1518129"/>
              <a:gd name="connsiteY15" fmla="*/ 513030 h 2123500"/>
              <a:gd name="connsiteX16" fmla="*/ 810613 w 1518129"/>
              <a:gd name="connsiteY16" fmla="*/ 901237 h 2123500"/>
              <a:gd name="connsiteX17" fmla="*/ 778941 w 1518129"/>
              <a:gd name="connsiteY17" fmla="*/ 121917 h 2123500"/>
              <a:gd name="connsiteX18" fmla="*/ 582042 w 1518129"/>
              <a:gd name="connsiteY18" fmla="*/ 161731 h 2123500"/>
              <a:gd name="connsiteX19" fmla="*/ 554580 w 1518129"/>
              <a:gd name="connsiteY19" fmla="*/ 1197645 h 2123500"/>
              <a:gd name="connsiteX20" fmla="*/ 419736 w 1518129"/>
              <a:gd name="connsiteY20" fmla="*/ 1153389 h 2123500"/>
              <a:gd name="connsiteX21" fmla="*/ 0 w 1518129"/>
              <a:gd name="connsiteY21" fmla="*/ 891306 h 2123500"/>
              <a:gd name="connsiteX0" fmla="*/ 0 w 1518129"/>
              <a:gd name="connsiteY0" fmla="*/ 891306 h 2133149"/>
              <a:gd name="connsiteX1" fmla="*/ 227051 w 1518129"/>
              <a:gd name="connsiteY1" fmla="*/ 1320850 h 2133149"/>
              <a:gd name="connsiteX2" fmla="*/ 462841 w 1518129"/>
              <a:gd name="connsiteY2" fmla="*/ 1655174 h 2133149"/>
              <a:gd name="connsiteX3" fmla="*/ 644540 w 1518129"/>
              <a:gd name="connsiteY3" fmla="*/ 1879748 h 2133149"/>
              <a:gd name="connsiteX4" fmla="*/ 678137 w 1518129"/>
              <a:gd name="connsiteY4" fmla="*/ 2115210 h 2133149"/>
              <a:gd name="connsiteX5" fmla="*/ 1348794 w 1518129"/>
              <a:gd name="connsiteY5" fmla="*/ 2133149 h 2133149"/>
              <a:gd name="connsiteX6" fmla="*/ 1358227 w 1518129"/>
              <a:gd name="connsiteY6" fmla="*/ 1930484 h 2133149"/>
              <a:gd name="connsiteX7" fmla="*/ 1516859 w 1518129"/>
              <a:gd name="connsiteY7" fmla="*/ 1069958 h 2133149"/>
              <a:gd name="connsiteX8" fmla="*/ 1464891 w 1518129"/>
              <a:gd name="connsiteY8" fmla="*/ 644162 h 2133149"/>
              <a:gd name="connsiteX9" fmla="*/ 1272486 w 1518129"/>
              <a:gd name="connsiteY9" fmla="*/ 612493 h 2133149"/>
              <a:gd name="connsiteX10" fmla="*/ 1264720 w 1518129"/>
              <a:gd name="connsiteY10" fmla="*/ 911472 h 2133149"/>
              <a:gd name="connsiteX11" fmla="*/ 1252622 w 1518129"/>
              <a:gd name="connsiteY11" fmla="*/ 600743 h 2133149"/>
              <a:gd name="connsiteX12" fmla="*/ 1022817 w 1518129"/>
              <a:gd name="connsiteY12" fmla="*/ 558366 h 2133149"/>
              <a:gd name="connsiteX13" fmla="*/ 1053082 w 1518129"/>
              <a:gd name="connsiteY13" fmla="*/ 887580 h 2133149"/>
              <a:gd name="connsiteX14" fmla="*/ 1001757 w 1518129"/>
              <a:gd name="connsiteY14" fmla="*/ 557324 h 2133149"/>
              <a:gd name="connsiteX15" fmla="*/ 806783 w 1518129"/>
              <a:gd name="connsiteY15" fmla="*/ 513030 h 2133149"/>
              <a:gd name="connsiteX16" fmla="*/ 810613 w 1518129"/>
              <a:gd name="connsiteY16" fmla="*/ 901237 h 2133149"/>
              <a:gd name="connsiteX17" fmla="*/ 778941 w 1518129"/>
              <a:gd name="connsiteY17" fmla="*/ 121917 h 2133149"/>
              <a:gd name="connsiteX18" fmla="*/ 582042 w 1518129"/>
              <a:gd name="connsiteY18" fmla="*/ 161731 h 2133149"/>
              <a:gd name="connsiteX19" fmla="*/ 554580 w 1518129"/>
              <a:gd name="connsiteY19" fmla="*/ 1197645 h 2133149"/>
              <a:gd name="connsiteX20" fmla="*/ 419736 w 1518129"/>
              <a:gd name="connsiteY20" fmla="*/ 1153389 h 2133149"/>
              <a:gd name="connsiteX21" fmla="*/ 0 w 1518129"/>
              <a:gd name="connsiteY21" fmla="*/ 891306 h 2133149"/>
              <a:gd name="connsiteX0" fmla="*/ 0 w 1518129"/>
              <a:gd name="connsiteY0" fmla="*/ 891306 h 2115210"/>
              <a:gd name="connsiteX1" fmla="*/ 227051 w 1518129"/>
              <a:gd name="connsiteY1" fmla="*/ 1320850 h 2115210"/>
              <a:gd name="connsiteX2" fmla="*/ 462841 w 1518129"/>
              <a:gd name="connsiteY2" fmla="*/ 1655174 h 2115210"/>
              <a:gd name="connsiteX3" fmla="*/ 644540 w 1518129"/>
              <a:gd name="connsiteY3" fmla="*/ 1879748 h 2115210"/>
              <a:gd name="connsiteX4" fmla="*/ 678137 w 1518129"/>
              <a:gd name="connsiteY4" fmla="*/ 2115210 h 2115210"/>
              <a:gd name="connsiteX5" fmla="*/ 1339145 w 1518129"/>
              <a:gd name="connsiteY5" fmla="*/ 2113852 h 2115210"/>
              <a:gd name="connsiteX6" fmla="*/ 1358227 w 1518129"/>
              <a:gd name="connsiteY6" fmla="*/ 1930484 h 2115210"/>
              <a:gd name="connsiteX7" fmla="*/ 1516859 w 1518129"/>
              <a:gd name="connsiteY7" fmla="*/ 1069958 h 2115210"/>
              <a:gd name="connsiteX8" fmla="*/ 1464891 w 1518129"/>
              <a:gd name="connsiteY8" fmla="*/ 644162 h 2115210"/>
              <a:gd name="connsiteX9" fmla="*/ 1272486 w 1518129"/>
              <a:gd name="connsiteY9" fmla="*/ 612493 h 2115210"/>
              <a:gd name="connsiteX10" fmla="*/ 1264720 w 1518129"/>
              <a:gd name="connsiteY10" fmla="*/ 911472 h 2115210"/>
              <a:gd name="connsiteX11" fmla="*/ 1252622 w 1518129"/>
              <a:gd name="connsiteY11" fmla="*/ 600743 h 2115210"/>
              <a:gd name="connsiteX12" fmla="*/ 1022817 w 1518129"/>
              <a:gd name="connsiteY12" fmla="*/ 558366 h 2115210"/>
              <a:gd name="connsiteX13" fmla="*/ 1053082 w 1518129"/>
              <a:gd name="connsiteY13" fmla="*/ 887580 h 2115210"/>
              <a:gd name="connsiteX14" fmla="*/ 1001757 w 1518129"/>
              <a:gd name="connsiteY14" fmla="*/ 557324 h 2115210"/>
              <a:gd name="connsiteX15" fmla="*/ 806783 w 1518129"/>
              <a:gd name="connsiteY15" fmla="*/ 513030 h 2115210"/>
              <a:gd name="connsiteX16" fmla="*/ 810613 w 1518129"/>
              <a:gd name="connsiteY16" fmla="*/ 901237 h 2115210"/>
              <a:gd name="connsiteX17" fmla="*/ 778941 w 1518129"/>
              <a:gd name="connsiteY17" fmla="*/ 121917 h 2115210"/>
              <a:gd name="connsiteX18" fmla="*/ 582042 w 1518129"/>
              <a:gd name="connsiteY18" fmla="*/ 161731 h 2115210"/>
              <a:gd name="connsiteX19" fmla="*/ 554580 w 1518129"/>
              <a:gd name="connsiteY19" fmla="*/ 1197645 h 2115210"/>
              <a:gd name="connsiteX20" fmla="*/ 419736 w 1518129"/>
              <a:gd name="connsiteY20" fmla="*/ 1153389 h 2115210"/>
              <a:gd name="connsiteX21" fmla="*/ 0 w 1518129"/>
              <a:gd name="connsiteY21" fmla="*/ 891306 h 2115210"/>
              <a:gd name="connsiteX0" fmla="*/ 0 w 1518129"/>
              <a:gd name="connsiteY0" fmla="*/ 891306 h 2174861"/>
              <a:gd name="connsiteX1" fmla="*/ 227051 w 1518129"/>
              <a:gd name="connsiteY1" fmla="*/ 1320850 h 2174861"/>
              <a:gd name="connsiteX2" fmla="*/ 462841 w 1518129"/>
              <a:gd name="connsiteY2" fmla="*/ 1655174 h 2174861"/>
              <a:gd name="connsiteX3" fmla="*/ 644540 w 1518129"/>
              <a:gd name="connsiteY3" fmla="*/ 1879748 h 2174861"/>
              <a:gd name="connsiteX4" fmla="*/ 678137 w 1518129"/>
              <a:gd name="connsiteY4" fmla="*/ 2115210 h 2174861"/>
              <a:gd name="connsiteX5" fmla="*/ 1339145 w 1518129"/>
              <a:gd name="connsiteY5" fmla="*/ 2174859 h 2174861"/>
              <a:gd name="connsiteX6" fmla="*/ 1358227 w 1518129"/>
              <a:gd name="connsiteY6" fmla="*/ 1930484 h 2174861"/>
              <a:gd name="connsiteX7" fmla="*/ 1516859 w 1518129"/>
              <a:gd name="connsiteY7" fmla="*/ 1069958 h 2174861"/>
              <a:gd name="connsiteX8" fmla="*/ 1464891 w 1518129"/>
              <a:gd name="connsiteY8" fmla="*/ 644162 h 2174861"/>
              <a:gd name="connsiteX9" fmla="*/ 1272486 w 1518129"/>
              <a:gd name="connsiteY9" fmla="*/ 612493 h 2174861"/>
              <a:gd name="connsiteX10" fmla="*/ 1264720 w 1518129"/>
              <a:gd name="connsiteY10" fmla="*/ 911472 h 2174861"/>
              <a:gd name="connsiteX11" fmla="*/ 1252622 w 1518129"/>
              <a:gd name="connsiteY11" fmla="*/ 600743 h 2174861"/>
              <a:gd name="connsiteX12" fmla="*/ 1022817 w 1518129"/>
              <a:gd name="connsiteY12" fmla="*/ 558366 h 2174861"/>
              <a:gd name="connsiteX13" fmla="*/ 1053082 w 1518129"/>
              <a:gd name="connsiteY13" fmla="*/ 887580 h 2174861"/>
              <a:gd name="connsiteX14" fmla="*/ 1001757 w 1518129"/>
              <a:gd name="connsiteY14" fmla="*/ 557324 h 2174861"/>
              <a:gd name="connsiteX15" fmla="*/ 806783 w 1518129"/>
              <a:gd name="connsiteY15" fmla="*/ 513030 h 2174861"/>
              <a:gd name="connsiteX16" fmla="*/ 810613 w 1518129"/>
              <a:gd name="connsiteY16" fmla="*/ 901237 h 2174861"/>
              <a:gd name="connsiteX17" fmla="*/ 778941 w 1518129"/>
              <a:gd name="connsiteY17" fmla="*/ 121917 h 2174861"/>
              <a:gd name="connsiteX18" fmla="*/ 582042 w 1518129"/>
              <a:gd name="connsiteY18" fmla="*/ 161731 h 2174861"/>
              <a:gd name="connsiteX19" fmla="*/ 554580 w 1518129"/>
              <a:gd name="connsiteY19" fmla="*/ 1197645 h 2174861"/>
              <a:gd name="connsiteX20" fmla="*/ 419736 w 1518129"/>
              <a:gd name="connsiteY20" fmla="*/ 1153389 h 2174861"/>
              <a:gd name="connsiteX21" fmla="*/ 0 w 1518129"/>
              <a:gd name="connsiteY21" fmla="*/ 891306 h 2174861"/>
              <a:gd name="connsiteX0" fmla="*/ 0 w 1518129"/>
              <a:gd name="connsiteY0" fmla="*/ 891306 h 2116848"/>
              <a:gd name="connsiteX1" fmla="*/ 227051 w 1518129"/>
              <a:gd name="connsiteY1" fmla="*/ 1320850 h 2116848"/>
              <a:gd name="connsiteX2" fmla="*/ 462841 w 1518129"/>
              <a:gd name="connsiteY2" fmla="*/ 1655174 h 2116848"/>
              <a:gd name="connsiteX3" fmla="*/ 644540 w 1518129"/>
              <a:gd name="connsiteY3" fmla="*/ 1879748 h 2116848"/>
              <a:gd name="connsiteX4" fmla="*/ 678137 w 1518129"/>
              <a:gd name="connsiteY4" fmla="*/ 2115210 h 2116848"/>
              <a:gd name="connsiteX5" fmla="*/ 1358227 w 1518129"/>
              <a:gd name="connsiteY5" fmla="*/ 1930484 h 2116848"/>
              <a:gd name="connsiteX6" fmla="*/ 1516859 w 1518129"/>
              <a:gd name="connsiteY6" fmla="*/ 1069958 h 2116848"/>
              <a:gd name="connsiteX7" fmla="*/ 1464891 w 1518129"/>
              <a:gd name="connsiteY7" fmla="*/ 644162 h 2116848"/>
              <a:gd name="connsiteX8" fmla="*/ 1272486 w 1518129"/>
              <a:gd name="connsiteY8" fmla="*/ 612493 h 2116848"/>
              <a:gd name="connsiteX9" fmla="*/ 1264720 w 1518129"/>
              <a:gd name="connsiteY9" fmla="*/ 911472 h 2116848"/>
              <a:gd name="connsiteX10" fmla="*/ 1252622 w 1518129"/>
              <a:gd name="connsiteY10" fmla="*/ 600743 h 2116848"/>
              <a:gd name="connsiteX11" fmla="*/ 1022817 w 1518129"/>
              <a:gd name="connsiteY11" fmla="*/ 558366 h 2116848"/>
              <a:gd name="connsiteX12" fmla="*/ 1053082 w 1518129"/>
              <a:gd name="connsiteY12" fmla="*/ 887580 h 2116848"/>
              <a:gd name="connsiteX13" fmla="*/ 1001757 w 1518129"/>
              <a:gd name="connsiteY13" fmla="*/ 557324 h 2116848"/>
              <a:gd name="connsiteX14" fmla="*/ 806783 w 1518129"/>
              <a:gd name="connsiteY14" fmla="*/ 513030 h 2116848"/>
              <a:gd name="connsiteX15" fmla="*/ 810613 w 1518129"/>
              <a:gd name="connsiteY15" fmla="*/ 901237 h 2116848"/>
              <a:gd name="connsiteX16" fmla="*/ 778941 w 1518129"/>
              <a:gd name="connsiteY16" fmla="*/ 121917 h 2116848"/>
              <a:gd name="connsiteX17" fmla="*/ 582042 w 1518129"/>
              <a:gd name="connsiteY17" fmla="*/ 161731 h 2116848"/>
              <a:gd name="connsiteX18" fmla="*/ 554580 w 1518129"/>
              <a:gd name="connsiteY18" fmla="*/ 1197645 h 2116848"/>
              <a:gd name="connsiteX19" fmla="*/ 419736 w 1518129"/>
              <a:gd name="connsiteY19" fmla="*/ 1153389 h 2116848"/>
              <a:gd name="connsiteX20" fmla="*/ 0 w 1518129"/>
              <a:gd name="connsiteY20" fmla="*/ 891306 h 2116848"/>
              <a:gd name="connsiteX0" fmla="*/ 0 w 1518129"/>
              <a:gd name="connsiteY0" fmla="*/ 891306 h 1987766"/>
              <a:gd name="connsiteX1" fmla="*/ 227051 w 1518129"/>
              <a:gd name="connsiteY1" fmla="*/ 1320850 h 1987766"/>
              <a:gd name="connsiteX2" fmla="*/ 462841 w 1518129"/>
              <a:gd name="connsiteY2" fmla="*/ 1655174 h 1987766"/>
              <a:gd name="connsiteX3" fmla="*/ 644540 w 1518129"/>
              <a:gd name="connsiteY3" fmla="*/ 1879748 h 1987766"/>
              <a:gd name="connsiteX4" fmla="*/ 1358227 w 1518129"/>
              <a:gd name="connsiteY4" fmla="*/ 1930484 h 1987766"/>
              <a:gd name="connsiteX5" fmla="*/ 1516859 w 1518129"/>
              <a:gd name="connsiteY5" fmla="*/ 1069958 h 1987766"/>
              <a:gd name="connsiteX6" fmla="*/ 1464891 w 1518129"/>
              <a:gd name="connsiteY6" fmla="*/ 644162 h 1987766"/>
              <a:gd name="connsiteX7" fmla="*/ 1272486 w 1518129"/>
              <a:gd name="connsiteY7" fmla="*/ 612493 h 1987766"/>
              <a:gd name="connsiteX8" fmla="*/ 1264720 w 1518129"/>
              <a:gd name="connsiteY8" fmla="*/ 911472 h 1987766"/>
              <a:gd name="connsiteX9" fmla="*/ 1252622 w 1518129"/>
              <a:gd name="connsiteY9" fmla="*/ 600743 h 1987766"/>
              <a:gd name="connsiteX10" fmla="*/ 1022817 w 1518129"/>
              <a:gd name="connsiteY10" fmla="*/ 558366 h 1987766"/>
              <a:gd name="connsiteX11" fmla="*/ 1053082 w 1518129"/>
              <a:gd name="connsiteY11" fmla="*/ 887580 h 1987766"/>
              <a:gd name="connsiteX12" fmla="*/ 1001757 w 1518129"/>
              <a:gd name="connsiteY12" fmla="*/ 557324 h 1987766"/>
              <a:gd name="connsiteX13" fmla="*/ 806783 w 1518129"/>
              <a:gd name="connsiteY13" fmla="*/ 513030 h 1987766"/>
              <a:gd name="connsiteX14" fmla="*/ 810613 w 1518129"/>
              <a:gd name="connsiteY14" fmla="*/ 901237 h 1987766"/>
              <a:gd name="connsiteX15" fmla="*/ 778941 w 1518129"/>
              <a:gd name="connsiteY15" fmla="*/ 121917 h 1987766"/>
              <a:gd name="connsiteX16" fmla="*/ 582042 w 1518129"/>
              <a:gd name="connsiteY16" fmla="*/ 161731 h 1987766"/>
              <a:gd name="connsiteX17" fmla="*/ 554580 w 1518129"/>
              <a:gd name="connsiteY17" fmla="*/ 1197645 h 1987766"/>
              <a:gd name="connsiteX18" fmla="*/ 419736 w 1518129"/>
              <a:gd name="connsiteY18" fmla="*/ 1153389 h 1987766"/>
              <a:gd name="connsiteX19" fmla="*/ 0 w 1518129"/>
              <a:gd name="connsiteY19" fmla="*/ 891306 h 1987766"/>
              <a:gd name="connsiteX0" fmla="*/ 0 w 1518129"/>
              <a:gd name="connsiteY0" fmla="*/ 891306 h 1934599"/>
              <a:gd name="connsiteX1" fmla="*/ 227051 w 1518129"/>
              <a:gd name="connsiteY1" fmla="*/ 1320850 h 1934599"/>
              <a:gd name="connsiteX2" fmla="*/ 462841 w 1518129"/>
              <a:gd name="connsiteY2" fmla="*/ 1655174 h 1934599"/>
              <a:gd name="connsiteX3" fmla="*/ 644540 w 1518129"/>
              <a:gd name="connsiteY3" fmla="*/ 1879748 h 1934599"/>
              <a:gd name="connsiteX4" fmla="*/ 1358227 w 1518129"/>
              <a:gd name="connsiteY4" fmla="*/ 1930484 h 1934599"/>
              <a:gd name="connsiteX5" fmla="*/ 1516859 w 1518129"/>
              <a:gd name="connsiteY5" fmla="*/ 1069958 h 1934599"/>
              <a:gd name="connsiteX6" fmla="*/ 1464891 w 1518129"/>
              <a:gd name="connsiteY6" fmla="*/ 644162 h 1934599"/>
              <a:gd name="connsiteX7" fmla="*/ 1272486 w 1518129"/>
              <a:gd name="connsiteY7" fmla="*/ 612493 h 1934599"/>
              <a:gd name="connsiteX8" fmla="*/ 1264720 w 1518129"/>
              <a:gd name="connsiteY8" fmla="*/ 911472 h 1934599"/>
              <a:gd name="connsiteX9" fmla="*/ 1252622 w 1518129"/>
              <a:gd name="connsiteY9" fmla="*/ 600743 h 1934599"/>
              <a:gd name="connsiteX10" fmla="*/ 1022817 w 1518129"/>
              <a:gd name="connsiteY10" fmla="*/ 558366 h 1934599"/>
              <a:gd name="connsiteX11" fmla="*/ 1053082 w 1518129"/>
              <a:gd name="connsiteY11" fmla="*/ 887580 h 1934599"/>
              <a:gd name="connsiteX12" fmla="*/ 1001757 w 1518129"/>
              <a:gd name="connsiteY12" fmla="*/ 557324 h 1934599"/>
              <a:gd name="connsiteX13" fmla="*/ 806783 w 1518129"/>
              <a:gd name="connsiteY13" fmla="*/ 513030 h 1934599"/>
              <a:gd name="connsiteX14" fmla="*/ 810613 w 1518129"/>
              <a:gd name="connsiteY14" fmla="*/ 901237 h 1934599"/>
              <a:gd name="connsiteX15" fmla="*/ 778941 w 1518129"/>
              <a:gd name="connsiteY15" fmla="*/ 121917 h 1934599"/>
              <a:gd name="connsiteX16" fmla="*/ 582042 w 1518129"/>
              <a:gd name="connsiteY16" fmla="*/ 161731 h 1934599"/>
              <a:gd name="connsiteX17" fmla="*/ 554580 w 1518129"/>
              <a:gd name="connsiteY17" fmla="*/ 1197645 h 1934599"/>
              <a:gd name="connsiteX18" fmla="*/ 419736 w 1518129"/>
              <a:gd name="connsiteY18" fmla="*/ 1153389 h 1934599"/>
              <a:gd name="connsiteX19" fmla="*/ 0 w 1518129"/>
              <a:gd name="connsiteY19" fmla="*/ 891306 h 1934599"/>
              <a:gd name="connsiteX0" fmla="*/ 0 w 1518129"/>
              <a:gd name="connsiteY0" fmla="*/ 891306 h 1914832"/>
              <a:gd name="connsiteX1" fmla="*/ 227051 w 1518129"/>
              <a:gd name="connsiteY1" fmla="*/ 1320850 h 1914832"/>
              <a:gd name="connsiteX2" fmla="*/ 462841 w 1518129"/>
              <a:gd name="connsiteY2" fmla="*/ 1655174 h 1914832"/>
              <a:gd name="connsiteX3" fmla="*/ 644540 w 1518129"/>
              <a:gd name="connsiteY3" fmla="*/ 1879748 h 1914832"/>
              <a:gd name="connsiteX4" fmla="*/ 1366786 w 1518129"/>
              <a:gd name="connsiteY4" fmla="*/ 1904807 h 1914832"/>
              <a:gd name="connsiteX5" fmla="*/ 1516859 w 1518129"/>
              <a:gd name="connsiteY5" fmla="*/ 1069958 h 1914832"/>
              <a:gd name="connsiteX6" fmla="*/ 1464891 w 1518129"/>
              <a:gd name="connsiteY6" fmla="*/ 644162 h 1914832"/>
              <a:gd name="connsiteX7" fmla="*/ 1272486 w 1518129"/>
              <a:gd name="connsiteY7" fmla="*/ 612493 h 1914832"/>
              <a:gd name="connsiteX8" fmla="*/ 1264720 w 1518129"/>
              <a:gd name="connsiteY8" fmla="*/ 911472 h 1914832"/>
              <a:gd name="connsiteX9" fmla="*/ 1252622 w 1518129"/>
              <a:gd name="connsiteY9" fmla="*/ 600743 h 1914832"/>
              <a:gd name="connsiteX10" fmla="*/ 1022817 w 1518129"/>
              <a:gd name="connsiteY10" fmla="*/ 558366 h 1914832"/>
              <a:gd name="connsiteX11" fmla="*/ 1053082 w 1518129"/>
              <a:gd name="connsiteY11" fmla="*/ 887580 h 1914832"/>
              <a:gd name="connsiteX12" fmla="*/ 1001757 w 1518129"/>
              <a:gd name="connsiteY12" fmla="*/ 557324 h 1914832"/>
              <a:gd name="connsiteX13" fmla="*/ 806783 w 1518129"/>
              <a:gd name="connsiteY13" fmla="*/ 513030 h 1914832"/>
              <a:gd name="connsiteX14" fmla="*/ 810613 w 1518129"/>
              <a:gd name="connsiteY14" fmla="*/ 901237 h 1914832"/>
              <a:gd name="connsiteX15" fmla="*/ 778941 w 1518129"/>
              <a:gd name="connsiteY15" fmla="*/ 121917 h 1914832"/>
              <a:gd name="connsiteX16" fmla="*/ 582042 w 1518129"/>
              <a:gd name="connsiteY16" fmla="*/ 161731 h 1914832"/>
              <a:gd name="connsiteX17" fmla="*/ 554580 w 1518129"/>
              <a:gd name="connsiteY17" fmla="*/ 1197645 h 1914832"/>
              <a:gd name="connsiteX18" fmla="*/ 419736 w 1518129"/>
              <a:gd name="connsiteY18" fmla="*/ 1153389 h 1914832"/>
              <a:gd name="connsiteX19" fmla="*/ 0 w 1518129"/>
              <a:gd name="connsiteY19" fmla="*/ 891306 h 1914832"/>
              <a:gd name="connsiteX0" fmla="*/ 0 w 1518129"/>
              <a:gd name="connsiteY0" fmla="*/ 891306 h 1910129"/>
              <a:gd name="connsiteX1" fmla="*/ 227051 w 1518129"/>
              <a:gd name="connsiteY1" fmla="*/ 1320850 h 1910129"/>
              <a:gd name="connsiteX2" fmla="*/ 462841 w 1518129"/>
              <a:gd name="connsiteY2" fmla="*/ 1655174 h 1910129"/>
              <a:gd name="connsiteX3" fmla="*/ 644540 w 1518129"/>
              <a:gd name="connsiteY3" fmla="*/ 1879748 h 1910129"/>
              <a:gd name="connsiteX4" fmla="*/ 1366786 w 1518129"/>
              <a:gd name="connsiteY4" fmla="*/ 1904807 h 1910129"/>
              <a:gd name="connsiteX5" fmla="*/ 1516859 w 1518129"/>
              <a:gd name="connsiteY5" fmla="*/ 1069958 h 1910129"/>
              <a:gd name="connsiteX6" fmla="*/ 1464891 w 1518129"/>
              <a:gd name="connsiteY6" fmla="*/ 644162 h 1910129"/>
              <a:gd name="connsiteX7" fmla="*/ 1272486 w 1518129"/>
              <a:gd name="connsiteY7" fmla="*/ 612493 h 1910129"/>
              <a:gd name="connsiteX8" fmla="*/ 1264720 w 1518129"/>
              <a:gd name="connsiteY8" fmla="*/ 911472 h 1910129"/>
              <a:gd name="connsiteX9" fmla="*/ 1252622 w 1518129"/>
              <a:gd name="connsiteY9" fmla="*/ 600743 h 1910129"/>
              <a:gd name="connsiteX10" fmla="*/ 1022817 w 1518129"/>
              <a:gd name="connsiteY10" fmla="*/ 558366 h 1910129"/>
              <a:gd name="connsiteX11" fmla="*/ 1053082 w 1518129"/>
              <a:gd name="connsiteY11" fmla="*/ 887580 h 1910129"/>
              <a:gd name="connsiteX12" fmla="*/ 1001757 w 1518129"/>
              <a:gd name="connsiteY12" fmla="*/ 557324 h 1910129"/>
              <a:gd name="connsiteX13" fmla="*/ 806783 w 1518129"/>
              <a:gd name="connsiteY13" fmla="*/ 513030 h 1910129"/>
              <a:gd name="connsiteX14" fmla="*/ 810613 w 1518129"/>
              <a:gd name="connsiteY14" fmla="*/ 901237 h 1910129"/>
              <a:gd name="connsiteX15" fmla="*/ 778941 w 1518129"/>
              <a:gd name="connsiteY15" fmla="*/ 121917 h 1910129"/>
              <a:gd name="connsiteX16" fmla="*/ 582042 w 1518129"/>
              <a:gd name="connsiteY16" fmla="*/ 161731 h 1910129"/>
              <a:gd name="connsiteX17" fmla="*/ 554580 w 1518129"/>
              <a:gd name="connsiteY17" fmla="*/ 1197645 h 1910129"/>
              <a:gd name="connsiteX18" fmla="*/ 419736 w 1518129"/>
              <a:gd name="connsiteY18" fmla="*/ 1153389 h 1910129"/>
              <a:gd name="connsiteX19" fmla="*/ 0 w 1518129"/>
              <a:gd name="connsiteY19" fmla="*/ 891306 h 1910129"/>
              <a:gd name="connsiteX0" fmla="*/ 0 w 1518129"/>
              <a:gd name="connsiteY0" fmla="*/ 891306 h 1907268"/>
              <a:gd name="connsiteX1" fmla="*/ 227051 w 1518129"/>
              <a:gd name="connsiteY1" fmla="*/ 1320850 h 1907268"/>
              <a:gd name="connsiteX2" fmla="*/ 462841 w 1518129"/>
              <a:gd name="connsiteY2" fmla="*/ 1655174 h 1907268"/>
              <a:gd name="connsiteX3" fmla="*/ 644540 w 1518129"/>
              <a:gd name="connsiteY3" fmla="*/ 1879748 h 1907268"/>
              <a:gd name="connsiteX4" fmla="*/ 1366786 w 1518129"/>
              <a:gd name="connsiteY4" fmla="*/ 1899100 h 1907268"/>
              <a:gd name="connsiteX5" fmla="*/ 1516859 w 1518129"/>
              <a:gd name="connsiteY5" fmla="*/ 1069958 h 1907268"/>
              <a:gd name="connsiteX6" fmla="*/ 1464891 w 1518129"/>
              <a:gd name="connsiteY6" fmla="*/ 644162 h 1907268"/>
              <a:gd name="connsiteX7" fmla="*/ 1272486 w 1518129"/>
              <a:gd name="connsiteY7" fmla="*/ 612493 h 1907268"/>
              <a:gd name="connsiteX8" fmla="*/ 1264720 w 1518129"/>
              <a:gd name="connsiteY8" fmla="*/ 911472 h 1907268"/>
              <a:gd name="connsiteX9" fmla="*/ 1252622 w 1518129"/>
              <a:gd name="connsiteY9" fmla="*/ 600743 h 1907268"/>
              <a:gd name="connsiteX10" fmla="*/ 1022817 w 1518129"/>
              <a:gd name="connsiteY10" fmla="*/ 558366 h 1907268"/>
              <a:gd name="connsiteX11" fmla="*/ 1053082 w 1518129"/>
              <a:gd name="connsiteY11" fmla="*/ 887580 h 1907268"/>
              <a:gd name="connsiteX12" fmla="*/ 1001757 w 1518129"/>
              <a:gd name="connsiteY12" fmla="*/ 557324 h 1907268"/>
              <a:gd name="connsiteX13" fmla="*/ 806783 w 1518129"/>
              <a:gd name="connsiteY13" fmla="*/ 513030 h 1907268"/>
              <a:gd name="connsiteX14" fmla="*/ 810613 w 1518129"/>
              <a:gd name="connsiteY14" fmla="*/ 901237 h 1907268"/>
              <a:gd name="connsiteX15" fmla="*/ 778941 w 1518129"/>
              <a:gd name="connsiteY15" fmla="*/ 121917 h 1907268"/>
              <a:gd name="connsiteX16" fmla="*/ 582042 w 1518129"/>
              <a:gd name="connsiteY16" fmla="*/ 161731 h 1907268"/>
              <a:gd name="connsiteX17" fmla="*/ 554580 w 1518129"/>
              <a:gd name="connsiteY17" fmla="*/ 1197645 h 1907268"/>
              <a:gd name="connsiteX18" fmla="*/ 419736 w 1518129"/>
              <a:gd name="connsiteY18" fmla="*/ 1153389 h 1907268"/>
              <a:gd name="connsiteX19" fmla="*/ 0 w 1518129"/>
              <a:gd name="connsiteY19" fmla="*/ 891306 h 1907268"/>
              <a:gd name="connsiteX0" fmla="*/ 0 w 1518129"/>
              <a:gd name="connsiteY0" fmla="*/ 891306 h 1907268"/>
              <a:gd name="connsiteX1" fmla="*/ 227051 w 1518129"/>
              <a:gd name="connsiteY1" fmla="*/ 1320850 h 1907268"/>
              <a:gd name="connsiteX2" fmla="*/ 462841 w 1518129"/>
              <a:gd name="connsiteY2" fmla="*/ 1655174 h 1907268"/>
              <a:gd name="connsiteX3" fmla="*/ 644540 w 1518129"/>
              <a:gd name="connsiteY3" fmla="*/ 1879748 h 1907268"/>
              <a:gd name="connsiteX4" fmla="*/ 1366786 w 1518129"/>
              <a:gd name="connsiteY4" fmla="*/ 1899100 h 1907268"/>
              <a:gd name="connsiteX5" fmla="*/ 1516859 w 1518129"/>
              <a:gd name="connsiteY5" fmla="*/ 1069958 h 1907268"/>
              <a:gd name="connsiteX6" fmla="*/ 1464891 w 1518129"/>
              <a:gd name="connsiteY6" fmla="*/ 644162 h 1907268"/>
              <a:gd name="connsiteX7" fmla="*/ 1272486 w 1518129"/>
              <a:gd name="connsiteY7" fmla="*/ 612493 h 1907268"/>
              <a:gd name="connsiteX8" fmla="*/ 1264720 w 1518129"/>
              <a:gd name="connsiteY8" fmla="*/ 911472 h 1907268"/>
              <a:gd name="connsiteX9" fmla="*/ 1252622 w 1518129"/>
              <a:gd name="connsiteY9" fmla="*/ 600743 h 1907268"/>
              <a:gd name="connsiteX10" fmla="*/ 1022817 w 1518129"/>
              <a:gd name="connsiteY10" fmla="*/ 558366 h 1907268"/>
              <a:gd name="connsiteX11" fmla="*/ 1053082 w 1518129"/>
              <a:gd name="connsiteY11" fmla="*/ 887580 h 1907268"/>
              <a:gd name="connsiteX12" fmla="*/ 1001757 w 1518129"/>
              <a:gd name="connsiteY12" fmla="*/ 557324 h 1907268"/>
              <a:gd name="connsiteX13" fmla="*/ 806783 w 1518129"/>
              <a:gd name="connsiteY13" fmla="*/ 513030 h 1907268"/>
              <a:gd name="connsiteX14" fmla="*/ 810613 w 1518129"/>
              <a:gd name="connsiteY14" fmla="*/ 901237 h 1907268"/>
              <a:gd name="connsiteX15" fmla="*/ 778941 w 1518129"/>
              <a:gd name="connsiteY15" fmla="*/ 121917 h 1907268"/>
              <a:gd name="connsiteX16" fmla="*/ 582042 w 1518129"/>
              <a:gd name="connsiteY16" fmla="*/ 161731 h 1907268"/>
              <a:gd name="connsiteX17" fmla="*/ 554580 w 1518129"/>
              <a:gd name="connsiteY17" fmla="*/ 1197645 h 1907268"/>
              <a:gd name="connsiteX18" fmla="*/ 419736 w 1518129"/>
              <a:gd name="connsiteY18" fmla="*/ 1153389 h 1907268"/>
              <a:gd name="connsiteX19" fmla="*/ 0 w 1518129"/>
              <a:gd name="connsiteY19" fmla="*/ 891306 h 1907268"/>
              <a:gd name="connsiteX0" fmla="*/ 0 w 1518129"/>
              <a:gd name="connsiteY0" fmla="*/ 891306 h 1910576"/>
              <a:gd name="connsiteX1" fmla="*/ 227051 w 1518129"/>
              <a:gd name="connsiteY1" fmla="*/ 1320850 h 1910576"/>
              <a:gd name="connsiteX2" fmla="*/ 462841 w 1518129"/>
              <a:gd name="connsiteY2" fmla="*/ 1655174 h 1910576"/>
              <a:gd name="connsiteX3" fmla="*/ 655952 w 1518129"/>
              <a:gd name="connsiteY3" fmla="*/ 1885455 h 1910576"/>
              <a:gd name="connsiteX4" fmla="*/ 1366786 w 1518129"/>
              <a:gd name="connsiteY4" fmla="*/ 1899100 h 1910576"/>
              <a:gd name="connsiteX5" fmla="*/ 1516859 w 1518129"/>
              <a:gd name="connsiteY5" fmla="*/ 1069958 h 1910576"/>
              <a:gd name="connsiteX6" fmla="*/ 1464891 w 1518129"/>
              <a:gd name="connsiteY6" fmla="*/ 644162 h 1910576"/>
              <a:gd name="connsiteX7" fmla="*/ 1272486 w 1518129"/>
              <a:gd name="connsiteY7" fmla="*/ 612493 h 1910576"/>
              <a:gd name="connsiteX8" fmla="*/ 1264720 w 1518129"/>
              <a:gd name="connsiteY8" fmla="*/ 911472 h 1910576"/>
              <a:gd name="connsiteX9" fmla="*/ 1252622 w 1518129"/>
              <a:gd name="connsiteY9" fmla="*/ 600743 h 1910576"/>
              <a:gd name="connsiteX10" fmla="*/ 1022817 w 1518129"/>
              <a:gd name="connsiteY10" fmla="*/ 558366 h 1910576"/>
              <a:gd name="connsiteX11" fmla="*/ 1053082 w 1518129"/>
              <a:gd name="connsiteY11" fmla="*/ 887580 h 1910576"/>
              <a:gd name="connsiteX12" fmla="*/ 1001757 w 1518129"/>
              <a:gd name="connsiteY12" fmla="*/ 557324 h 1910576"/>
              <a:gd name="connsiteX13" fmla="*/ 806783 w 1518129"/>
              <a:gd name="connsiteY13" fmla="*/ 513030 h 1910576"/>
              <a:gd name="connsiteX14" fmla="*/ 810613 w 1518129"/>
              <a:gd name="connsiteY14" fmla="*/ 901237 h 1910576"/>
              <a:gd name="connsiteX15" fmla="*/ 778941 w 1518129"/>
              <a:gd name="connsiteY15" fmla="*/ 121917 h 1910576"/>
              <a:gd name="connsiteX16" fmla="*/ 582042 w 1518129"/>
              <a:gd name="connsiteY16" fmla="*/ 161731 h 1910576"/>
              <a:gd name="connsiteX17" fmla="*/ 554580 w 1518129"/>
              <a:gd name="connsiteY17" fmla="*/ 1197645 h 1910576"/>
              <a:gd name="connsiteX18" fmla="*/ 419736 w 1518129"/>
              <a:gd name="connsiteY18" fmla="*/ 1153389 h 1910576"/>
              <a:gd name="connsiteX19" fmla="*/ 0 w 1518129"/>
              <a:gd name="connsiteY19" fmla="*/ 891306 h 1910576"/>
              <a:gd name="connsiteX0" fmla="*/ 0 w 1518129"/>
              <a:gd name="connsiteY0" fmla="*/ 891306 h 1918220"/>
              <a:gd name="connsiteX1" fmla="*/ 227051 w 1518129"/>
              <a:gd name="connsiteY1" fmla="*/ 1320850 h 1918220"/>
              <a:gd name="connsiteX2" fmla="*/ 462841 w 1518129"/>
              <a:gd name="connsiteY2" fmla="*/ 1655174 h 1918220"/>
              <a:gd name="connsiteX3" fmla="*/ 670217 w 1518129"/>
              <a:gd name="connsiteY3" fmla="*/ 1896868 h 1918220"/>
              <a:gd name="connsiteX4" fmla="*/ 1366786 w 1518129"/>
              <a:gd name="connsiteY4" fmla="*/ 1899100 h 1918220"/>
              <a:gd name="connsiteX5" fmla="*/ 1516859 w 1518129"/>
              <a:gd name="connsiteY5" fmla="*/ 1069958 h 1918220"/>
              <a:gd name="connsiteX6" fmla="*/ 1464891 w 1518129"/>
              <a:gd name="connsiteY6" fmla="*/ 644162 h 1918220"/>
              <a:gd name="connsiteX7" fmla="*/ 1272486 w 1518129"/>
              <a:gd name="connsiteY7" fmla="*/ 612493 h 1918220"/>
              <a:gd name="connsiteX8" fmla="*/ 1264720 w 1518129"/>
              <a:gd name="connsiteY8" fmla="*/ 911472 h 1918220"/>
              <a:gd name="connsiteX9" fmla="*/ 1252622 w 1518129"/>
              <a:gd name="connsiteY9" fmla="*/ 600743 h 1918220"/>
              <a:gd name="connsiteX10" fmla="*/ 1022817 w 1518129"/>
              <a:gd name="connsiteY10" fmla="*/ 558366 h 1918220"/>
              <a:gd name="connsiteX11" fmla="*/ 1053082 w 1518129"/>
              <a:gd name="connsiteY11" fmla="*/ 887580 h 1918220"/>
              <a:gd name="connsiteX12" fmla="*/ 1001757 w 1518129"/>
              <a:gd name="connsiteY12" fmla="*/ 557324 h 1918220"/>
              <a:gd name="connsiteX13" fmla="*/ 806783 w 1518129"/>
              <a:gd name="connsiteY13" fmla="*/ 513030 h 1918220"/>
              <a:gd name="connsiteX14" fmla="*/ 810613 w 1518129"/>
              <a:gd name="connsiteY14" fmla="*/ 901237 h 1918220"/>
              <a:gd name="connsiteX15" fmla="*/ 778941 w 1518129"/>
              <a:gd name="connsiteY15" fmla="*/ 121917 h 1918220"/>
              <a:gd name="connsiteX16" fmla="*/ 582042 w 1518129"/>
              <a:gd name="connsiteY16" fmla="*/ 161731 h 1918220"/>
              <a:gd name="connsiteX17" fmla="*/ 554580 w 1518129"/>
              <a:gd name="connsiteY17" fmla="*/ 1197645 h 1918220"/>
              <a:gd name="connsiteX18" fmla="*/ 419736 w 1518129"/>
              <a:gd name="connsiteY18" fmla="*/ 1153389 h 1918220"/>
              <a:gd name="connsiteX19" fmla="*/ 0 w 1518129"/>
              <a:gd name="connsiteY19" fmla="*/ 891306 h 1918220"/>
              <a:gd name="connsiteX0" fmla="*/ 0 w 1518129"/>
              <a:gd name="connsiteY0" fmla="*/ 891306 h 1901925"/>
              <a:gd name="connsiteX1" fmla="*/ 227051 w 1518129"/>
              <a:gd name="connsiteY1" fmla="*/ 1320850 h 1901925"/>
              <a:gd name="connsiteX2" fmla="*/ 462841 w 1518129"/>
              <a:gd name="connsiteY2" fmla="*/ 1655174 h 1901925"/>
              <a:gd name="connsiteX3" fmla="*/ 670217 w 1518129"/>
              <a:gd name="connsiteY3" fmla="*/ 1896868 h 1901925"/>
              <a:gd name="connsiteX4" fmla="*/ 1366786 w 1518129"/>
              <a:gd name="connsiteY4" fmla="*/ 1899100 h 1901925"/>
              <a:gd name="connsiteX5" fmla="*/ 1516859 w 1518129"/>
              <a:gd name="connsiteY5" fmla="*/ 1069958 h 1901925"/>
              <a:gd name="connsiteX6" fmla="*/ 1464891 w 1518129"/>
              <a:gd name="connsiteY6" fmla="*/ 644162 h 1901925"/>
              <a:gd name="connsiteX7" fmla="*/ 1272486 w 1518129"/>
              <a:gd name="connsiteY7" fmla="*/ 612493 h 1901925"/>
              <a:gd name="connsiteX8" fmla="*/ 1264720 w 1518129"/>
              <a:gd name="connsiteY8" fmla="*/ 911472 h 1901925"/>
              <a:gd name="connsiteX9" fmla="*/ 1252622 w 1518129"/>
              <a:gd name="connsiteY9" fmla="*/ 600743 h 1901925"/>
              <a:gd name="connsiteX10" fmla="*/ 1022817 w 1518129"/>
              <a:gd name="connsiteY10" fmla="*/ 558366 h 1901925"/>
              <a:gd name="connsiteX11" fmla="*/ 1053082 w 1518129"/>
              <a:gd name="connsiteY11" fmla="*/ 887580 h 1901925"/>
              <a:gd name="connsiteX12" fmla="*/ 1001757 w 1518129"/>
              <a:gd name="connsiteY12" fmla="*/ 557324 h 1901925"/>
              <a:gd name="connsiteX13" fmla="*/ 806783 w 1518129"/>
              <a:gd name="connsiteY13" fmla="*/ 513030 h 1901925"/>
              <a:gd name="connsiteX14" fmla="*/ 810613 w 1518129"/>
              <a:gd name="connsiteY14" fmla="*/ 901237 h 1901925"/>
              <a:gd name="connsiteX15" fmla="*/ 778941 w 1518129"/>
              <a:gd name="connsiteY15" fmla="*/ 121917 h 1901925"/>
              <a:gd name="connsiteX16" fmla="*/ 582042 w 1518129"/>
              <a:gd name="connsiteY16" fmla="*/ 161731 h 1901925"/>
              <a:gd name="connsiteX17" fmla="*/ 554580 w 1518129"/>
              <a:gd name="connsiteY17" fmla="*/ 1197645 h 1901925"/>
              <a:gd name="connsiteX18" fmla="*/ 419736 w 1518129"/>
              <a:gd name="connsiteY18" fmla="*/ 1153389 h 1901925"/>
              <a:gd name="connsiteX19" fmla="*/ 0 w 1518129"/>
              <a:gd name="connsiteY19" fmla="*/ 891306 h 1901925"/>
              <a:gd name="connsiteX0" fmla="*/ 0 w 1518129"/>
              <a:gd name="connsiteY0" fmla="*/ 891306 h 1901925"/>
              <a:gd name="connsiteX1" fmla="*/ 227051 w 1518129"/>
              <a:gd name="connsiteY1" fmla="*/ 1320850 h 1901925"/>
              <a:gd name="connsiteX2" fmla="*/ 462841 w 1518129"/>
              <a:gd name="connsiteY2" fmla="*/ 1655174 h 1901925"/>
              <a:gd name="connsiteX3" fmla="*/ 670217 w 1518129"/>
              <a:gd name="connsiteY3" fmla="*/ 1896868 h 1901925"/>
              <a:gd name="connsiteX4" fmla="*/ 1366786 w 1518129"/>
              <a:gd name="connsiteY4" fmla="*/ 1899100 h 1901925"/>
              <a:gd name="connsiteX5" fmla="*/ 1516859 w 1518129"/>
              <a:gd name="connsiteY5" fmla="*/ 1069958 h 1901925"/>
              <a:gd name="connsiteX6" fmla="*/ 1464891 w 1518129"/>
              <a:gd name="connsiteY6" fmla="*/ 644162 h 1901925"/>
              <a:gd name="connsiteX7" fmla="*/ 1272486 w 1518129"/>
              <a:gd name="connsiteY7" fmla="*/ 612493 h 1901925"/>
              <a:gd name="connsiteX8" fmla="*/ 1264720 w 1518129"/>
              <a:gd name="connsiteY8" fmla="*/ 911472 h 1901925"/>
              <a:gd name="connsiteX9" fmla="*/ 1252622 w 1518129"/>
              <a:gd name="connsiteY9" fmla="*/ 600743 h 1901925"/>
              <a:gd name="connsiteX10" fmla="*/ 1022817 w 1518129"/>
              <a:gd name="connsiteY10" fmla="*/ 558366 h 1901925"/>
              <a:gd name="connsiteX11" fmla="*/ 1053082 w 1518129"/>
              <a:gd name="connsiteY11" fmla="*/ 887580 h 1901925"/>
              <a:gd name="connsiteX12" fmla="*/ 1001757 w 1518129"/>
              <a:gd name="connsiteY12" fmla="*/ 557324 h 1901925"/>
              <a:gd name="connsiteX13" fmla="*/ 806783 w 1518129"/>
              <a:gd name="connsiteY13" fmla="*/ 513030 h 1901925"/>
              <a:gd name="connsiteX14" fmla="*/ 810613 w 1518129"/>
              <a:gd name="connsiteY14" fmla="*/ 901237 h 1901925"/>
              <a:gd name="connsiteX15" fmla="*/ 778941 w 1518129"/>
              <a:gd name="connsiteY15" fmla="*/ 121917 h 1901925"/>
              <a:gd name="connsiteX16" fmla="*/ 582042 w 1518129"/>
              <a:gd name="connsiteY16" fmla="*/ 161731 h 1901925"/>
              <a:gd name="connsiteX17" fmla="*/ 554580 w 1518129"/>
              <a:gd name="connsiteY17" fmla="*/ 1197645 h 1901925"/>
              <a:gd name="connsiteX18" fmla="*/ 419736 w 1518129"/>
              <a:gd name="connsiteY18" fmla="*/ 1153389 h 1901925"/>
              <a:gd name="connsiteX19" fmla="*/ 0 w 1518129"/>
              <a:gd name="connsiteY19" fmla="*/ 891306 h 1901925"/>
              <a:gd name="connsiteX0" fmla="*/ 0 w 1518129"/>
              <a:gd name="connsiteY0" fmla="*/ 891306 h 1900789"/>
              <a:gd name="connsiteX1" fmla="*/ 227051 w 1518129"/>
              <a:gd name="connsiteY1" fmla="*/ 1320850 h 1900789"/>
              <a:gd name="connsiteX2" fmla="*/ 462841 w 1518129"/>
              <a:gd name="connsiteY2" fmla="*/ 1655174 h 1900789"/>
              <a:gd name="connsiteX3" fmla="*/ 670217 w 1518129"/>
              <a:gd name="connsiteY3" fmla="*/ 1896868 h 1900789"/>
              <a:gd name="connsiteX4" fmla="*/ 1366786 w 1518129"/>
              <a:gd name="connsiteY4" fmla="*/ 1899100 h 1900789"/>
              <a:gd name="connsiteX5" fmla="*/ 1516859 w 1518129"/>
              <a:gd name="connsiteY5" fmla="*/ 1069958 h 1900789"/>
              <a:gd name="connsiteX6" fmla="*/ 1464891 w 1518129"/>
              <a:gd name="connsiteY6" fmla="*/ 644162 h 1900789"/>
              <a:gd name="connsiteX7" fmla="*/ 1272486 w 1518129"/>
              <a:gd name="connsiteY7" fmla="*/ 612493 h 1900789"/>
              <a:gd name="connsiteX8" fmla="*/ 1264720 w 1518129"/>
              <a:gd name="connsiteY8" fmla="*/ 911472 h 1900789"/>
              <a:gd name="connsiteX9" fmla="*/ 1252622 w 1518129"/>
              <a:gd name="connsiteY9" fmla="*/ 600743 h 1900789"/>
              <a:gd name="connsiteX10" fmla="*/ 1022817 w 1518129"/>
              <a:gd name="connsiteY10" fmla="*/ 558366 h 1900789"/>
              <a:gd name="connsiteX11" fmla="*/ 1053082 w 1518129"/>
              <a:gd name="connsiteY11" fmla="*/ 887580 h 1900789"/>
              <a:gd name="connsiteX12" fmla="*/ 1001757 w 1518129"/>
              <a:gd name="connsiteY12" fmla="*/ 557324 h 1900789"/>
              <a:gd name="connsiteX13" fmla="*/ 806783 w 1518129"/>
              <a:gd name="connsiteY13" fmla="*/ 513030 h 1900789"/>
              <a:gd name="connsiteX14" fmla="*/ 810613 w 1518129"/>
              <a:gd name="connsiteY14" fmla="*/ 901237 h 1900789"/>
              <a:gd name="connsiteX15" fmla="*/ 778941 w 1518129"/>
              <a:gd name="connsiteY15" fmla="*/ 121917 h 1900789"/>
              <a:gd name="connsiteX16" fmla="*/ 582042 w 1518129"/>
              <a:gd name="connsiteY16" fmla="*/ 161731 h 1900789"/>
              <a:gd name="connsiteX17" fmla="*/ 554580 w 1518129"/>
              <a:gd name="connsiteY17" fmla="*/ 1197645 h 1900789"/>
              <a:gd name="connsiteX18" fmla="*/ 419736 w 1518129"/>
              <a:gd name="connsiteY18" fmla="*/ 1153389 h 1900789"/>
              <a:gd name="connsiteX19" fmla="*/ 0 w 1518129"/>
              <a:gd name="connsiteY19" fmla="*/ 891306 h 1900789"/>
              <a:gd name="connsiteX0" fmla="*/ 0 w 1518129"/>
              <a:gd name="connsiteY0" fmla="*/ 891306 h 1899182"/>
              <a:gd name="connsiteX1" fmla="*/ 227051 w 1518129"/>
              <a:gd name="connsiteY1" fmla="*/ 1320850 h 1899182"/>
              <a:gd name="connsiteX2" fmla="*/ 462841 w 1518129"/>
              <a:gd name="connsiteY2" fmla="*/ 1655174 h 1899182"/>
              <a:gd name="connsiteX3" fmla="*/ 670217 w 1518129"/>
              <a:gd name="connsiteY3" fmla="*/ 1896868 h 1899182"/>
              <a:gd name="connsiteX4" fmla="*/ 1366786 w 1518129"/>
              <a:gd name="connsiteY4" fmla="*/ 1899100 h 1899182"/>
              <a:gd name="connsiteX5" fmla="*/ 1516859 w 1518129"/>
              <a:gd name="connsiteY5" fmla="*/ 1069958 h 1899182"/>
              <a:gd name="connsiteX6" fmla="*/ 1464891 w 1518129"/>
              <a:gd name="connsiteY6" fmla="*/ 644162 h 1899182"/>
              <a:gd name="connsiteX7" fmla="*/ 1272486 w 1518129"/>
              <a:gd name="connsiteY7" fmla="*/ 612493 h 1899182"/>
              <a:gd name="connsiteX8" fmla="*/ 1264720 w 1518129"/>
              <a:gd name="connsiteY8" fmla="*/ 911472 h 1899182"/>
              <a:gd name="connsiteX9" fmla="*/ 1252622 w 1518129"/>
              <a:gd name="connsiteY9" fmla="*/ 600743 h 1899182"/>
              <a:gd name="connsiteX10" fmla="*/ 1022817 w 1518129"/>
              <a:gd name="connsiteY10" fmla="*/ 558366 h 1899182"/>
              <a:gd name="connsiteX11" fmla="*/ 1053082 w 1518129"/>
              <a:gd name="connsiteY11" fmla="*/ 887580 h 1899182"/>
              <a:gd name="connsiteX12" fmla="*/ 1001757 w 1518129"/>
              <a:gd name="connsiteY12" fmla="*/ 557324 h 1899182"/>
              <a:gd name="connsiteX13" fmla="*/ 806783 w 1518129"/>
              <a:gd name="connsiteY13" fmla="*/ 513030 h 1899182"/>
              <a:gd name="connsiteX14" fmla="*/ 810613 w 1518129"/>
              <a:gd name="connsiteY14" fmla="*/ 901237 h 1899182"/>
              <a:gd name="connsiteX15" fmla="*/ 778941 w 1518129"/>
              <a:gd name="connsiteY15" fmla="*/ 121917 h 1899182"/>
              <a:gd name="connsiteX16" fmla="*/ 582042 w 1518129"/>
              <a:gd name="connsiteY16" fmla="*/ 161731 h 1899182"/>
              <a:gd name="connsiteX17" fmla="*/ 554580 w 1518129"/>
              <a:gd name="connsiteY17" fmla="*/ 1197645 h 1899182"/>
              <a:gd name="connsiteX18" fmla="*/ 419736 w 1518129"/>
              <a:gd name="connsiteY18" fmla="*/ 1153389 h 1899182"/>
              <a:gd name="connsiteX19" fmla="*/ 0 w 1518129"/>
              <a:gd name="connsiteY19" fmla="*/ 891306 h 1899182"/>
              <a:gd name="connsiteX0" fmla="*/ 0 w 1518129"/>
              <a:gd name="connsiteY0" fmla="*/ 891306 h 1898397"/>
              <a:gd name="connsiteX1" fmla="*/ 227051 w 1518129"/>
              <a:gd name="connsiteY1" fmla="*/ 1320850 h 1898397"/>
              <a:gd name="connsiteX2" fmla="*/ 462841 w 1518129"/>
              <a:gd name="connsiteY2" fmla="*/ 1655174 h 1898397"/>
              <a:gd name="connsiteX3" fmla="*/ 670217 w 1518129"/>
              <a:gd name="connsiteY3" fmla="*/ 1896868 h 1898397"/>
              <a:gd name="connsiteX4" fmla="*/ 1366786 w 1518129"/>
              <a:gd name="connsiteY4" fmla="*/ 1893394 h 1898397"/>
              <a:gd name="connsiteX5" fmla="*/ 1516859 w 1518129"/>
              <a:gd name="connsiteY5" fmla="*/ 1069958 h 1898397"/>
              <a:gd name="connsiteX6" fmla="*/ 1464891 w 1518129"/>
              <a:gd name="connsiteY6" fmla="*/ 644162 h 1898397"/>
              <a:gd name="connsiteX7" fmla="*/ 1272486 w 1518129"/>
              <a:gd name="connsiteY7" fmla="*/ 612493 h 1898397"/>
              <a:gd name="connsiteX8" fmla="*/ 1264720 w 1518129"/>
              <a:gd name="connsiteY8" fmla="*/ 911472 h 1898397"/>
              <a:gd name="connsiteX9" fmla="*/ 1252622 w 1518129"/>
              <a:gd name="connsiteY9" fmla="*/ 600743 h 1898397"/>
              <a:gd name="connsiteX10" fmla="*/ 1022817 w 1518129"/>
              <a:gd name="connsiteY10" fmla="*/ 558366 h 1898397"/>
              <a:gd name="connsiteX11" fmla="*/ 1053082 w 1518129"/>
              <a:gd name="connsiteY11" fmla="*/ 887580 h 1898397"/>
              <a:gd name="connsiteX12" fmla="*/ 1001757 w 1518129"/>
              <a:gd name="connsiteY12" fmla="*/ 557324 h 1898397"/>
              <a:gd name="connsiteX13" fmla="*/ 806783 w 1518129"/>
              <a:gd name="connsiteY13" fmla="*/ 513030 h 1898397"/>
              <a:gd name="connsiteX14" fmla="*/ 810613 w 1518129"/>
              <a:gd name="connsiteY14" fmla="*/ 901237 h 1898397"/>
              <a:gd name="connsiteX15" fmla="*/ 778941 w 1518129"/>
              <a:gd name="connsiteY15" fmla="*/ 121917 h 1898397"/>
              <a:gd name="connsiteX16" fmla="*/ 582042 w 1518129"/>
              <a:gd name="connsiteY16" fmla="*/ 161731 h 1898397"/>
              <a:gd name="connsiteX17" fmla="*/ 554580 w 1518129"/>
              <a:gd name="connsiteY17" fmla="*/ 1197645 h 1898397"/>
              <a:gd name="connsiteX18" fmla="*/ 419736 w 1518129"/>
              <a:gd name="connsiteY18" fmla="*/ 1153389 h 1898397"/>
              <a:gd name="connsiteX19" fmla="*/ 0 w 1518129"/>
              <a:gd name="connsiteY19" fmla="*/ 891306 h 1898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518129" h="1898397">
                <a:moveTo>
                  <a:pt x="0" y="891306"/>
                </a:moveTo>
                <a:cubicBezTo>
                  <a:pt x="124742" y="1042097"/>
                  <a:pt x="180313" y="1188925"/>
                  <a:pt x="227051" y="1320850"/>
                </a:cubicBezTo>
                <a:cubicBezTo>
                  <a:pt x="283134" y="1440332"/>
                  <a:pt x="360533" y="1506746"/>
                  <a:pt x="462841" y="1655174"/>
                </a:cubicBezTo>
                <a:cubicBezTo>
                  <a:pt x="565096" y="1757587"/>
                  <a:pt x="630206" y="1854680"/>
                  <a:pt x="670217" y="1896868"/>
                </a:cubicBezTo>
                <a:cubicBezTo>
                  <a:pt x="873657" y="1902810"/>
                  <a:pt x="1071016" y="1889226"/>
                  <a:pt x="1366786" y="1893394"/>
                </a:cubicBezTo>
                <a:cubicBezTo>
                  <a:pt x="1530540" y="1597765"/>
                  <a:pt x="1516858" y="1179685"/>
                  <a:pt x="1516859" y="1069958"/>
                </a:cubicBezTo>
                <a:cubicBezTo>
                  <a:pt x="1522576" y="857179"/>
                  <a:pt x="1509640" y="720406"/>
                  <a:pt x="1464891" y="644162"/>
                </a:cubicBezTo>
                <a:cubicBezTo>
                  <a:pt x="1396021" y="572742"/>
                  <a:pt x="1370976" y="579197"/>
                  <a:pt x="1272486" y="612493"/>
                </a:cubicBezTo>
                <a:cubicBezTo>
                  <a:pt x="1306205" y="707004"/>
                  <a:pt x="1275123" y="829781"/>
                  <a:pt x="1264720" y="911472"/>
                </a:cubicBezTo>
                <a:cubicBezTo>
                  <a:pt x="1250153" y="907906"/>
                  <a:pt x="1292939" y="659594"/>
                  <a:pt x="1252622" y="600743"/>
                </a:cubicBezTo>
                <a:cubicBezTo>
                  <a:pt x="1202656" y="541892"/>
                  <a:pt x="1107533" y="508148"/>
                  <a:pt x="1022817" y="558366"/>
                </a:cubicBezTo>
                <a:cubicBezTo>
                  <a:pt x="1086811" y="668103"/>
                  <a:pt x="1058849" y="793697"/>
                  <a:pt x="1053082" y="887580"/>
                </a:cubicBezTo>
                <a:cubicBezTo>
                  <a:pt x="1041532" y="883386"/>
                  <a:pt x="1071753" y="653519"/>
                  <a:pt x="1001757" y="557324"/>
                </a:cubicBezTo>
                <a:cubicBezTo>
                  <a:pt x="946234" y="504548"/>
                  <a:pt x="915026" y="504758"/>
                  <a:pt x="806783" y="513030"/>
                </a:cubicBezTo>
                <a:cubicBezTo>
                  <a:pt x="816055" y="653003"/>
                  <a:pt x="822837" y="732256"/>
                  <a:pt x="810613" y="901237"/>
                </a:cubicBezTo>
                <a:cubicBezTo>
                  <a:pt x="782414" y="451352"/>
                  <a:pt x="784675" y="276900"/>
                  <a:pt x="778941" y="121917"/>
                </a:cubicBezTo>
                <a:cubicBezTo>
                  <a:pt x="774616" y="-32693"/>
                  <a:pt x="569584" y="-61779"/>
                  <a:pt x="582042" y="161731"/>
                </a:cubicBezTo>
                <a:cubicBezTo>
                  <a:pt x="570378" y="380417"/>
                  <a:pt x="623442" y="1132875"/>
                  <a:pt x="554580" y="1197645"/>
                </a:cubicBezTo>
                <a:cubicBezTo>
                  <a:pt x="495024" y="1230412"/>
                  <a:pt x="496393" y="1222363"/>
                  <a:pt x="419736" y="1153389"/>
                </a:cubicBezTo>
                <a:cubicBezTo>
                  <a:pt x="331744" y="1046414"/>
                  <a:pt x="197603" y="767201"/>
                  <a:pt x="0" y="891306"/>
                </a:cubicBezTo>
                <a:close/>
              </a:path>
            </a:pathLst>
          </a:custGeom>
          <a:solidFill>
            <a:srgbClr val="FDCBA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Rounded Rectangle 12">
            <a:extLst>
              <a:ext uri="{FF2B5EF4-FFF2-40B4-BE49-F238E27FC236}">
                <a16:creationId xmlns:a16="http://schemas.microsoft.com/office/drawing/2014/main" id="{8C7F1529-52BB-46EA-9FAD-C74F7DAACA55}"/>
              </a:ext>
            </a:extLst>
          </p:cNvPr>
          <p:cNvSpPr>
            <a:spLocks noChangeAspect="1"/>
          </p:cNvSpPr>
          <p:nvPr/>
        </p:nvSpPr>
        <p:spPr>
          <a:xfrm>
            <a:off x="4257525" y="4497046"/>
            <a:ext cx="353173" cy="420869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4" name="Rounded Rectangle 8">
            <a:extLst>
              <a:ext uri="{FF2B5EF4-FFF2-40B4-BE49-F238E27FC236}">
                <a16:creationId xmlns:a16="http://schemas.microsoft.com/office/drawing/2014/main" id="{8416B0F0-9D8C-411A-9FFB-AC44B9AD1CB6}"/>
              </a:ext>
            </a:extLst>
          </p:cNvPr>
          <p:cNvSpPr>
            <a:spLocks noChangeAspect="1"/>
          </p:cNvSpPr>
          <p:nvPr/>
        </p:nvSpPr>
        <p:spPr>
          <a:xfrm>
            <a:off x="5864571" y="2730724"/>
            <a:ext cx="520370" cy="335989"/>
          </a:xfrm>
          <a:custGeom>
            <a:avLst/>
            <a:gdLst/>
            <a:ahLst/>
            <a:cxnLst/>
            <a:rect l="l" t="t" r="r" b="b"/>
            <a:pathLst>
              <a:path w="3903331" h="2520264">
                <a:moveTo>
                  <a:pt x="979557" y="2088232"/>
                </a:moveTo>
                <a:lnTo>
                  <a:pt x="1699637" y="2088232"/>
                </a:lnTo>
                <a:lnTo>
                  <a:pt x="1699637" y="2376264"/>
                </a:lnTo>
                <a:lnTo>
                  <a:pt x="2183836" y="2376264"/>
                </a:lnTo>
                <a:cubicBezTo>
                  <a:pt x="2223601" y="2376264"/>
                  <a:pt x="2255836" y="2408499"/>
                  <a:pt x="2255836" y="2448264"/>
                </a:cubicBezTo>
                <a:lnTo>
                  <a:pt x="2255836" y="2520264"/>
                </a:lnTo>
                <a:lnTo>
                  <a:pt x="423358" y="2520264"/>
                </a:lnTo>
                <a:lnTo>
                  <a:pt x="423358" y="2448264"/>
                </a:lnTo>
                <a:cubicBezTo>
                  <a:pt x="423358" y="2408499"/>
                  <a:pt x="455593" y="2376264"/>
                  <a:pt x="495358" y="2376264"/>
                </a:cubicBezTo>
                <a:lnTo>
                  <a:pt x="979557" y="2376264"/>
                </a:lnTo>
                <a:close/>
                <a:moveTo>
                  <a:pt x="3399275" y="1789990"/>
                </a:moveTo>
                <a:cubicBezTo>
                  <a:pt x="3458928" y="1789990"/>
                  <a:pt x="3507287" y="1838349"/>
                  <a:pt x="3507287" y="1898002"/>
                </a:cubicBezTo>
                <a:cubicBezTo>
                  <a:pt x="3507287" y="1957655"/>
                  <a:pt x="3458928" y="2006014"/>
                  <a:pt x="3399275" y="2006014"/>
                </a:cubicBezTo>
                <a:cubicBezTo>
                  <a:pt x="3339622" y="2006014"/>
                  <a:pt x="3291263" y="1957655"/>
                  <a:pt x="3291263" y="1898002"/>
                </a:cubicBezTo>
                <a:cubicBezTo>
                  <a:pt x="3291263" y="1838349"/>
                  <a:pt x="3339622" y="1789990"/>
                  <a:pt x="3399275" y="1789990"/>
                </a:cubicBezTo>
                <a:close/>
                <a:moveTo>
                  <a:pt x="1339597" y="1746047"/>
                </a:moveTo>
                <a:cubicBezTo>
                  <a:pt x="1279944" y="1746047"/>
                  <a:pt x="1231585" y="1794406"/>
                  <a:pt x="1231585" y="1854059"/>
                </a:cubicBezTo>
                <a:cubicBezTo>
                  <a:pt x="1231585" y="1913712"/>
                  <a:pt x="1279944" y="1962071"/>
                  <a:pt x="1339597" y="1962071"/>
                </a:cubicBezTo>
                <a:cubicBezTo>
                  <a:pt x="1399250" y="1962071"/>
                  <a:pt x="1447609" y="1913712"/>
                  <a:pt x="1447609" y="1854059"/>
                </a:cubicBezTo>
                <a:cubicBezTo>
                  <a:pt x="1447609" y="1794406"/>
                  <a:pt x="1399250" y="1746047"/>
                  <a:pt x="1339597" y="1746047"/>
                </a:cubicBezTo>
                <a:close/>
                <a:moveTo>
                  <a:pt x="3399275" y="1692573"/>
                </a:moveTo>
                <a:cubicBezTo>
                  <a:pt x="3285820" y="1692573"/>
                  <a:pt x="3193846" y="1784547"/>
                  <a:pt x="3193846" y="1898002"/>
                </a:cubicBezTo>
                <a:cubicBezTo>
                  <a:pt x="3193846" y="2011457"/>
                  <a:pt x="3285820" y="2103431"/>
                  <a:pt x="3399275" y="2103431"/>
                </a:cubicBezTo>
                <a:cubicBezTo>
                  <a:pt x="3512730" y="2103431"/>
                  <a:pt x="3604704" y="2011457"/>
                  <a:pt x="3604704" y="1898002"/>
                </a:cubicBezTo>
                <a:cubicBezTo>
                  <a:pt x="3604704" y="1784547"/>
                  <a:pt x="3512730" y="1692573"/>
                  <a:pt x="3399275" y="1692573"/>
                </a:cubicBezTo>
                <a:close/>
                <a:moveTo>
                  <a:pt x="3118980" y="1080112"/>
                </a:moveTo>
                <a:cubicBezTo>
                  <a:pt x="3074938" y="1080112"/>
                  <a:pt x="3039235" y="1115815"/>
                  <a:pt x="3039235" y="1159857"/>
                </a:cubicBezTo>
                <a:lnTo>
                  <a:pt x="3039235" y="1180387"/>
                </a:lnTo>
                <a:cubicBezTo>
                  <a:pt x="3039235" y="1224429"/>
                  <a:pt x="3074938" y="1260132"/>
                  <a:pt x="3118980" y="1260132"/>
                </a:cubicBezTo>
                <a:lnTo>
                  <a:pt x="3679570" y="1260132"/>
                </a:lnTo>
                <a:cubicBezTo>
                  <a:pt x="3723612" y="1260132"/>
                  <a:pt x="3759315" y="1224429"/>
                  <a:pt x="3759315" y="1180387"/>
                </a:cubicBezTo>
                <a:lnTo>
                  <a:pt x="3759315" y="1159857"/>
                </a:lnTo>
                <a:cubicBezTo>
                  <a:pt x="3759315" y="1115815"/>
                  <a:pt x="3723612" y="1080112"/>
                  <a:pt x="3679570" y="1080112"/>
                </a:cubicBezTo>
                <a:close/>
                <a:moveTo>
                  <a:pt x="3118980" y="782689"/>
                </a:moveTo>
                <a:cubicBezTo>
                  <a:pt x="3074938" y="782689"/>
                  <a:pt x="3039235" y="818392"/>
                  <a:pt x="3039235" y="862434"/>
                </a:cubicBezTo>
                <a:lnTo>
                  <a:pt x="3039235" y="882964"/>
                </a:lnTo>
                <a:cubicBezTo>
                  <a:pt x="3039235" y="927006"/>
                  <a:pt x="3074938" y="962709"/>
                  <a:pt x="3118980" y="962709"/>
                </a:cubicBezTo>
                <a:lnTo>
                  <a:pt x="3679570" y="962709"/>
                </a:lnTo>
                <a:cubicBezTo>
                  <a:pt x="3723612" y="962709"/>
                  <a:pt x="3759315" y="927006"/>
                  <a:pt x="3759315" y="882964"/>
                </a:cubicBezTo>
                <a:lnTo>
                  <a:pt x="3759315" y="862434"/>
                </a:lnTo>
                <a:cubicBezTo>
                  <a:pt x="3759315" y="818392"/>
                  <a:pt x="3723612" y="782689"/>
                  <a:pt x="3679570" y="782689"/>
                </a:cubicBezTo>
                <a:close/>
                <a:moveTo>
                  <a:pt x="3118980" y="485267"/>
                </a:moveTo>
                <a:cubicBezTo>
                  <a:pt x="3074938" y="485267"/>
                  <a:pt x="3039235" y="520970"/>
                  <a:pt x="3039235" y="565012"/>
                </a:cubicBezTo>
                <a:lnTo>
                  <a:pt x="3039235" y="585542"/>
                </a:lnTo>
                <a:cubicBezTo>
                  <a:pt x="3039235" y="629584"/>
                  <a:pt x="3074938" y="665287"/>
                  <a:pt x="3118980" y="665287"/>
                </a:cubicBezTo>
                <a:lnTo>
                  <a:pt x="3679570" y="665287"/>
                </a:lnTo>
                <a:cubicBezTo>
                  <a:pt x="3723612" y="665287"/>
                  <a:pt x="3759315" y="629584"/>
                  <a:pt x="3759315" y="585542"/>
                </a:cubicBezTo>
                <a:lnTo>
                  <a:pt x="3759315" y="565012"/>
                </a:lnTo>
                <a:cubicBezTo>
                  <a:pt x="3759315" y="520970"/>
                  <a:pt x="3723612" y="485267"/>
                  <a:pt x="3679570" y="485267"/>
                </a:cubicBezTo>
                <a:close/>
                <a:moveTo>
                  <a:pt x="3118980" y="187845"/>
                </a:moveTo>
                <a:cubicBezTo>
                  <a:pt x="3074938" y="187845"/>
                  <a:pt x="3039235" y="223548"/>
                  <a:pt x="3039235" y="267590"/>
                </a:cubicBezTo>
                <a:lnTo>
                  <a:pt x="3039235" y="288120"/>
                </a:lnTo>
                <a:cubicBezTo>
                  <a:pt x="3039235" y="332162"/>
                  <a:pt x="3074938" y="367865"/>
                  <a:pt x="3118980" y="367865"/>
                </a:cubicBezTo>
                <a:lnTo>
                  <a:pt x="3679570" y="367865"/>
                </a:lnTo>
                <a:cubicBezTo>
                  <a:pt x="3723612" y="367865"/>
                  <a:pt x="3759315" y="332162"/>
                  <a:pt x="3759315" y="288120"/>
                </a:cubicBezTo>
                <a:lnTo>
                  <a:pt x="3759315" y="267590"/>
                </a:lnTo>
                <a:cubicBezTo>
                  <a:pt x="3759315" y="223548"/>
                  <a:pt x="3723612" y="187845"/>
                  <a:pt x="3679570" y="187845"/>
                </a:cubicBezTo>
                <a:close/>
                <a:moveTo>
                  <a:pt x="331244" y="170684"/>
                </a:moveTo>
                <a:cubicBezTo>
                  <a:pt x="243611" y="170684"/>
                  <a:pt x="172570" y="241725"/>
                  <a:pt x="172570" y="329358"/>
                </a:cubicBezTo>
                <a:lnTo>
                  <a:pt x="172570" y="1516738"/>
                </a:lnTo>
                <a:cubicBezTo>
                  <a:pt x="172570" y="1604371"/>
                  <a:pt x="243611" y="1675412"/>
                  <a:pt x="331244" y="1675412"/>
                </a:cubicBezTo>
                <a:lnTo>
                  <a:pt x="2347950" y="1675412"/>
                </a:lnTo>
                <a:cubicBezTo>
                  <a:pt x="2435583" y="1675412"/>
                  <a:pt x="2506624" y="1604371"/>
                  <a:pt x="2506624" y="1516738"/>
                </a:cubicBezTo>
                <a:lnTo>
                  <a:pt x="2506624" y="329358"/>
                </a:lnTo>
                <a:cubicBezTo>
                  <a:pt x="2506624" y="241725"/>
                  <a:pt x="2435583" y="170684"/>
                  <a:pt x="2347950" y="170684"/>
                </a:cubicBezTo>
                <a:close/>
                <a:moveTo>
                  <a:pt x="3020709" y="0"/>
                </a:moveTo>
                <a:lnTo>
                  <a:pt x="3777841" y="0"/>
                </a:lnTo>
                <a:cubicBezTo>
                  <a:pt x="3847147" y="0"/>
                  <a:pt x="3903331" y="56184"/>
                  <a:pt x="3903331" y="125490"/>
                </a:cubicBezTo>
                <a:lnTo>
                  <a:pt x="3903331" y="2394774"/>
                </a:lnTo>
                <a:cubicBezTo>
                  <a:pt x="3903331" y="2464080"/>
                  <a:pt x="3847147" y="2520264"/>
                  <a:pt x="3777841" y="2520264"/>
                </a:cubicBezTo>
                <a:lnTo>
                  <a:pt x="3020709" y="2520264"/>
                </a:lnTo>
                <a:cubicBezTo>
                  <a:pt x="2951403" y="2520264"/>
                  <a:pt x="2895219" y="2464080"/>
                  <a:pt x="2895219" y="2394774"/>
                </a:cubicBezTo>
                <a:lnTo>
                  <a:pt x="2895219" y="125490"/>
                </a:lnTo>
                <a:cubicBezTo>
                  <a:pt x="2895219" y="56184"/>
                  <a:pt x="2951403" y="0"/>
                  <a:pt x="3020709" y="0"/>
                </a:cubicBezTo>
                <a:close/>
                <a:moveTo>
                  <a:pt x="243661" y="0"/>
                </a:moveTo>
                <a:lnTo>
                  <a:pt x="2435534" y="0"/>
                </a:lnTo>
                <a:cubicBezTo>
                  <a:pt x="2570104" y="0"/>
                  <a:pt x="2679195" y="109091"/>
                  <a:pt x="2679195" y="243661"/>
                </a:cubicBezTo>
                <a:lnTo>
                  <a:pt x="2679195" y="1772563"/>
                </a:lnTo>
                <a:cubicBezTo>
                  <a:pt x="2679195" y="1907133"/>
                  <a:pt x="2570104" y="2016224"/>
                  <a:pt x="2435534" y="2016224"/>
                </a:cubicBezTo>
                <a:lnTo>
                  <a:pt x="243661" y="2016224"/>
                </a:lnTo>
                <a:cubicBezTo>
                  <a:pt x="109091" y="2016224"/>
                  <a:pt x="0" y="1907133"/>
                  <a:pt x="0" y="1772563"/>
                </a:cubicBezTo>
                <a:lnTo>
                  <a:pt x="0" y="243661"/>
                </a:lnTo>
                <a:cubicBezTo>
                  <a:pt x="0" y="109091"/>
                  <a:pt x="109091" y="0"/>
                  <a:pt x="24366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35" name="Rounded Rectangle 1">
            <a:extLst>
              <a:ext uri="{FF2B5EF4-FFF2-40B4-BE49-F238E27FC236}">
                <a16:creationId xmlns:a16="http://schemas.microsoft.com/office/drawing/2014/main" id="{7181EE6A-762C-4D35-AA35-573F3BCCEFF0}"/>
              </a:ext>
            </a:extLst>
          </p:cNvPr>
          <p:cNvSpPr>
            <a:spLocks/>
          </p:cNvSpPr>
          <p:nvPr/>
        </p:nvSpPr>
        <p:spPr>
          <a:xfrm>
            <a:off x="4736206" y="3332872"/>
            <a:ext cx="379221" cy="379221"/>
          </a:xfrm>
          <a:custGeom>
            <a:avLst/>
            <a:gdLst/>
            <a:ahLst/>
            <a:cxnLst/>
            <a:rect l="l" t="t" r="r" b="b"/>
            <a:pathLst>
              <a:path w="3888432" h="3902714">
                <a:moveTo>
                  <a:pt x="1113894" y="3227140"/>
                </a:moveTo>
                <a:lnTo>
                  <a:pt x="2774538" y="3227140"/>
                </a:lnTo>
                <a:cubicBezTo>
                  <a:pt x="2813020" y="3227140"/>
                  <a:pt x="2844216" y="3258336"/>
                  <a:pt x="2844216" y="3296818"/>
                </a:cubicBezTo>
                <a:lnTo>
                  <a:pt x="2844216" y="3337462"/>
                </a:lnTo>
                <a:cubicBezTo>
                  <a:pt x="2844216" y="3375944"/>
                  <a:pt x="2813020" y="3407140"/>
                  <a:pt x="2774538" y="3407140"/>
                </a:cubicBezTo>
                <a:lnTo>
                  <a:pt x="1113894" y="3407140"/>
                </a:lnTo>
                <a:cubicBezTo>
                  <a:pt x="1075412" y="3407140"/>
                  <a:pt x="1044216" y="3375944"/>
                  <a:pt x="1044216" y="3337462"/>
                </a:cubicBezTo>
                <a:lnTo>
                  <a:pt x="1044216" y="3296818"/>
                </a:lnTo>
                <a:cubicBezTo>
                  <a:pt x="1044216" y="3258336"/>
                  <a:pt x="1075412" y="3227140"/>
                  <a:pt x="1113894" y="3227140"/>
                </a:cubicBezTo>
                <a:close/>
                <a:moveTo>
                  <a:pt x="1111898" y="2923315"/>
                </a:moveTo>
                <a:lnTo>
                  <a:pt x="2772542" y="2923315"/>
                </a:lnTo>
                <a:cubicBezTo>
                  <a:pt x="2811024" y="2923315"/>
                  <a:pt x="2842220" y="2954511"/>
                  <a:pt x="2842220" y="2992993"/>
                </a:cubicBezTo>
                <a:lnTo>
                  <a:pt x="2842220" y="3033637"/>
                </a:lnTo>
                <a:cubicBezTo>
                  <a:pt x="2842220" y="3072119"/>
                  <a:pt x="2811024" y="3103315"/>
                  <a:pt x="2772542" y="3103315"/>
                </a:cubicBezTo>
                <a:lnTo>
                  <a:pt x="1111898" y="3103315"/>
                </a:lnTo>
                <a:cubicBezTo>
                  <a:pt x="1073416" y="3103315"/>
                  <a:pt x="1042220" y="3072119"/>
                  <a:pt x="1042220" y="3033637"/>
                </a:cubicBezTo>
                <a:lnTo>
                  <a:pt x="1042220" y="2992993"/>
                </a:lnTo>
                <a:cubicBezTo>
                  <a:pt x="1042220" y="2954511"/>
                  <a:pt x="1073416" y="2923315"/>
                  <a:pt x="1111898" y="2923315"/>
                </a:cubicBezTo>
                <a:close/>
                <a:moveTo>
                  <a:pt x="495275" y="2664296"/>
                </a:moveTo>
                <a:lnTo>
                  <a:pt x="853982" y="2664296"/>
                </a:lnTo>
                <a:lnTo>
                  <a:pt x="853982" y="3560524"/>
                </a:lnTo>
                <a:lnTo>
                  <a:pt x="3006222" y="3560524"/>
                </a:lnTo>
                <a:lnTo>
                  <a:pt x="3006222" y="2664296"/>
                </a:lnTo>
                <a:lnTo>
                  <a:pt x="3364929" y="2664296"/>
                </a:lnTo>
                <a:lnTo>
                  <a:pt x="3364929" y="3902714"/>
                </a:lnTo>
                <a:lnTo>
                  <a:pt x="495275" y="3902714"/>
                </a:lnTo>
                <a:close/>
                <a:moveTo>
                  <a:pt x="1113894" y="2619490"/>
                </a:moveTo>
                <a:lnTo>
                  <a:pt x="2774538" y="2619490"/>
                </a:lnTo>
                <a:cubicBezTo>
                  <a:pt x="2813020" y="2619490"/>
                  <a:pt x="2844216" y="2650686"/>
                  <a:pt x="2844216" y="2689168"/>
                </a:cubicBezTo>
                <a:lnTo>
                  <a:pt x="2844216" y="2729812"/>
                </a:lnTo>
                <a:cubicBezTo>
                  <a:pt x="2844216" y="2768294"/>
                  <a:pt x="2813020" y="2799490"/>
                  <a:pt x="2774538" y="2799490"/>
                </a:cubicBezTo>
                <a:lnTo>
                  <a:pt x="1113894" y="2799490"/>
                </a:lnTo>
                <a:cubicBezTo>
                  <a:pt x="1075412" y="2799490"/>
                  <a:pt x="1044216" y="2768294"/>
                  <a:pt x="1044216" y="2729812"/>
                </a:cubicBezTo>
                <a:lnTo>
                  <a:pt x="1044216" y="2689168"/>
                </a:lnTo>
                <a:cubicBezTo>
                  <a:pt x="1044216" y="2650686"/>
                  <a:pt x="1075412" y="2619490"/>
                  <a:pt x="1113894" y="2619490"/>
                </a:cubicBezTo>
                <a:close/>
                <a:moveTo>
                  <a:pt x="3183220" y="1512740"/>
                </a:moveTo>
                <a:cubicBezTo>
                  <a:pt x="3130821" y="1512740"/>
                  <a:pt x="3088344" y="1555217"/>
                  <a:pt x="3088344" y="1607616"/>
                </a:cubicBezTo>
                <a:lnTo>
                  <a:pt x="3088344" y="1777903"/>
                </a:lnTo>
                <a:cubicBezTo>
                  <a:pt x="3088344" y="1830302"/>
                  <a:pt x="3130821" y="1872779"/>
                  <a:pt x="3183220" y="1872779"/>
                </a:cubicBezTo>
                <a:lnTo>
                  <a:pt x="3334111" y="1872779"/>
                </a:lnTo>
                <a:cubicBezTo>
                  <a:pt x="3386510" y="1872779"/>
                  <a:pt x="3428987" y="1830302"/>
                  <a:pt x="3428987" y="1777903"/>
                </a:cubicBezTo>
                <a:lnTo>
                  <a:pt x="3428987" y="1607616"/>
                </a:lnTo>
                <a:cubicBezTo>
                  <a:pt x="3428987" y="1555217"/>
                  <a:pt x="3386510" y="1512740"/>
                  <a:pt x="3334111" y="1512740"/>
                </a:cubicBezTo>
                <a:close/>
                <a:moveTo>
                  <a:pt x="317370" y="1192161"/>
                </a:moveTo>
                <a:lnTo>
                  <a:pt x="3571062" y="1192161"/>
                </a:lnTo>
                <a:cubicBezTo>
                  <a:pt x="3746341" y="1192161"/>
                  <a:pt x="3888432" y="1369515"/>
                  <a:pt x="3888432" y="1588294"/>
                </a:cubicBezTo>
                <a:lnTo>
                  <a:pt x="3888432" y="3172779"/>
                </a:lnTo>
                <a:cubicBezTo>
                  <a:pt x="3888432" y="3391558"/>
                  <a:pt x="3746341" y="3568912"/>
                  <a:pt x="3571062" y="3568912"/>
                </a:cubicBezTo>
                <a:lnTo>
                  <a:pt x="3484959" y="3568912"/>
                </a:lnTo>
                <a:lnTo>
                  <a:pt x="3484959" y="2490370"/>
                </a:lnTo>
                <a:lnTo>
                  <a:pt x="388615" y="2490370"/>
                </a:lnTo>
                <a:lnTo>
                  <a:pt x="388615" y="3568912"/>
                </a:lnTo>
                <a:lnTo>
                  <a:pt x="317370" y="3568912"/>
                </a:lnTo>
                <a:cubicBezTo>
                  <a:pt x="142091" y="3568912"/>
                  <a:pt x="0" y="3391558"/>
                  <a:pt x="0" y="3172779"/>
                </a:cubicBezTo>
                <a:lnTo>
                  <a:pt x="0" y="1588294"/>
                </a:lnTo>
                <a:cubicBezTo>
                  <a:pt x="0" y="1369515"/>
                  <a:pt x="142091" y="1192161"/>
                  <a:pt x="317370" y="1192161"/>
                </a:cubicBezTo>
                <a:close/>
                <a:moveTo>
                  <a:pt x="3010811" y="792088"/>
                </a:moveTo>
                <a:lnTo>
                  <a:pt x="3369518" y="792088"/>
                </a:lnTo>
                <a:lnTo>
                  <a:pt x="3369518" y="1080119"/>
                </a:lnTo>
                <a:lnTo>
                  <a:pt x="3010811" y="1080119"/>
                </a:lnTo>
                <a:close/>
                <a:moveTo>
                  <a:pt x="2700857" y="0"/>
                </a:moveTo>
                <a:lnTo>
                  <a:pt x="3329483" y="698376"/>
                </a:lnTo>
                <a:lnTo>
                  <a:pt x="2700857" y="698376"/>
                </a:lnTo>
                <a:close/>
                <a:moveTo>
                  <a:pt x="499864" y="0"/>
                </a:moveTo>
                <a:lnTo>
                  <a:pt x="2592288" y="0"/>
                </a:lnTo>
                <a:lnTo>
                  <a:pt x="2592288" y="298450"/>
                </a:lnTo>
                <a:lnTo>
                  <a:pt x="858571" y="298450"/>
                </a:lnTo>
                <a:lnTo>
                  <a:pt x="858571" y="1080119"/>
                </a:lnTo>
                <a:lnTo>
                  <a:pt x="499864" y="10801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6" name="Rectangle 1">
            <a:extLst>
              <a:ext uri="{FF2B5EF4-FFF2-40B4-BE49-F238E27FC236}">
                <a16:creationId xmlns:a16="http://schemas.microsoft.com/office/drawing/2014/main" id="{A87DB7E0-FC6F-430E-A755-75A94717CB40}"/>
              </a:ext>
            </a:extLst>
          </p:cNvPr>
          <p:cNvSpPr>
            <a:spLocks noChangeAspect="1"/>
          </p:cNvSpPr>
          <p:nvPr/>
        </p:nvSpPr>
        <p:spPr>
          <a:xfrm>
            <a:off x="7577213" y="4409106"/>
            <a:ext cx="504622" cy="494190"/>
          </a:xfrm>
          <a:custGeom>
            <a:avLst/>
            <a:gdLst/>
            <a:ahLst/>
            <a:cxnLst/>
            <a:rect l="l" t="t" r="r" b="b"/>
            <a:pathLst>
              <a:path w="4018294" h="3935229">
                <a:moveTo>
                  <a:pt x="1686498" y="3459340"/>
                </a:moveTo>
                <a:cubicBezTo>
                  <a:pt x="1659539" y="3459340"/>
                  <a:pt x="1637685" y="3481194"/>
                  <a:pt x="1637685" y="3508153"/>
                </a:cubicBezTo>
                <a:lnTo>
                  <a:pt x="1637685" y="3703399"/>
                </a:lnTo>
                <a:cubicBezTo>
                  <a:pt x="1637685" y="3730358"/>
                  <a:pt x="1659539" y="3752212"/>
                  <a:pt x="1686498" y="3752212"/>
                </a:cubicBezTo>
                <a:lnTo>
                  <a:pt x="2782130" y="3752212"/>
                </a:lnTo>
                <a:cubicBezTo>
                  <a:pt x="2809089" y="3752212"/>
                  <a:pt x="2830943" y="3730358"/>
                  <a:pt x="2830943" y="3703399"/>
                </a:cubicBezTo>
                <a:lnTo>
                  <a:pt x="2830943" y="3508153"/>
                </a:lnTo>
                <a:cubicBezTo>
                  <a:pt x="2830943" y="3481194"/>
                  <a:pt x="2809089" y="3459340"/>
                  <a:pt x="2782130" y="3459340"/>
                </a:cubicBezTo>
                <a:close/>
                <a:moveTo>
                  <a:pt x="1249864" y="3459340"/>
                </a:moveTo>
                <a:cubicBezTo>
                  <a:pt x="1222905" y="3459340"/>
                  <a:pt x="1201051" y="3481194"/>
                  <a:pt x="1201051" y="3508153"/>
                </a:cubicBezTo>
                <a:lnTo>
                  <a:pt x="1201051" y="3703399"/>
                </a:lnTo>
                <a:cubicBezTo>
                  <a:pt x="1201051" y="3730358"/>
                  <a:pt x="1222905" y="3752212"/>
                  <a:pt x="1249864" y="3752212"/>
                </a:cubicBezTo>
                <a:lnTo>
                  <a:pt x="1445110" y="3752212"/>
                </a:lnTo>
                <a:cubicBezTo>
                  <a:pt x="1472069" y="3752212"/>
                  <a:pt x="1493923" y="3730358"/>
                  <a:pt x="1493923" y="3703399"/>
                </a:cubicBezTo>
                <a:lnTo>
                  <a:pt x="1493923" y="3508153"/>
                </a:lnTo>
                <a:cubicBezTo>
                  <a:pt x="1493923" y="3481194"/>
                  <a:pt x="1472069" y="3459340"/>
                  <a:pt x="1445110" y="3459340"/>
                </a:cubicBezTo>
                <a:close/>
                <a:moveTo>
                  <a:pt x="818798" y="3459340"/>
                </a:moveTo>
                <a:cubicBezTo>
                  <a:pt x="791839" y="3459340"/>
                  <a:pt x="769985" y="3481194"/>
                  <a:pt x="769985" y="3508153"/>
                </a:cubicBezTo>
                <a:lnTo>
                  <a:pt x="769985" y="3703399"/>
                </a:lnTo>
                <a:cubicBezTo>
                  <a:pt x="769985" y="3730358"/>
                  <a:pt x="791839" y="3752212"/>
                  <a:pt x="818798" y="3752212"/>
                </a:cubicBezTo>
                <a:lnTo>
                  <a:pt x="1014044" y="3752212"/>
                </a:lnTo>
                <a:cubicBezTo>
                  <a:pt x="1041003" y="3752212"/>
                  <a:pt x="1062857" y="3730358"/>
                  <a:pt x="1062857" y="3703399"/>
                </a:cubicBezTo>
                <a:lnTo>
                  <a:pt x="1062857" y="3508153"/>
                </a:lnTo>
                <a:cubicBezTo>
                  <a:pt x="1062857" y="3481194"/>
                  <a:pt x="1041003" y="3459340"/>
                  <a:pt x="1014044" y="3459340"/>
                </a:cubicBezTo>
                <a:close/>
                <a:moveTo>
                  <a:pt x="370964" y="3459340"/>
                </a:moveTo>
                <a:cubicBezTo>
                  <a:pt x="344005" y="3459340"/>
                  <a:pt x="322151" y="3481194"/>
                  <a:pt x="322151" y="3508153"/>
                </a:cubicBezTo>
                <a:lnTo>
                  <a:pt x="322151" y="3703399"/>
                </a:lnTo>
                <a:cubicBezTo>
                  <a:pt x="322151" y="3730358"/>
                  <a:pt x="344005" y="3752212"/>
                  <a:pt x="370964" y="3752212"/>
                </a:cubicBezTo>
                <a:lnTo>
                  <a:pt x="566210" y="3752212"/>
                </a:lnTo>
                <a:cubicBezTo>
                  <a:pt x="593169" y="3752212"/>
                  <a:pt x="615023" y="3730358"/>
                  <a:pt x="615023" y="3703399"/>
                </a:cubicBezTo>
                <a:lnTo>
                  <a:pt x="615023" y="3508153"/>
                </a:lnTo>
                <a:cubicBezTo>
                  <a:pt x="615023" y="3481194"/>
                  <a:pt x="593169" y="3459340"/>
                  <a:pt x="566210" y="3459340"/>
                </a:cubicBezTo>
                <a:close/>
                <a:moveTo>
                  <a:pt x="3457259" y="3005009"/>
                </a:moveTo>
                <a:cubicBezTo>
                  <a:pt x="3430300" y="3005009"/>
                  <a:pt x="3408446" y="3026863"/>
                  <a:pt x="3408446" y="3053822"/>
                </a:cubicBezTo>
                <a:lnTo>
                  <a:pt x="3408446" y="3459340"/>
                </a:lnTo>
                <a:lnTo>
                  <a:pt x="3034791" y="3459340"/>
                </a:lnTo>
                <a:cubicBezTo>
                  <a:pt x="3007832" y="3459340"/>
                  <a:pt x="2985978" y="3481194"/>
                  <a:pt x="2985978" y="3508153"/>
                </a:cubicBezTo>
                <a:lnTo>
                  <a:pt x="2985978" y="3703399"/>
                </a:lnTo>
                <a:cubicBezTo>
                  <a:pt x="2985978" y="3730358"/>
                  <a:pt x="3007832" y="3752212"/>
                  <a:pt x="3034791" y="3752212"/>
                </a:cubicBezTo>
                <a:lnTo>
                  <a:pt x="3457259" y="3752212"/>
                </a:lnTo>
                <a:lnTo>
                  <a:pt x="3514594" y="3752212"/>
                </a:lnTo>
                <a:lnTo>
                  <a:pt x="3652505" y="3752212"/>
                </a:lnTo>
                <a:cubicBezTo>
                  <a:pt x="3679464" y="3752212"/>
                  <a:pt x="3701318" y="3730358"/>
                  <a:pt x="3701318" y="3703399"/>
                </a:cubicBezTo>
                <a:lnTo>
                  <a:pt x="3701318" y="3556963"/>
                </a:lnTo>
                <a:lnTo>
                  <a:pt x="3701318" y="3508153"/>
                </a:lnTo>
                <a:lnTo>
                  <a:pt x="3701318" y="3053822"/>
                </a:lnTo>
                <a:cubicBezTo>
                  <a:pt x="3701318" y="3026863"/>
                  <a:pt x="3679464" y="3005009"/>
                  <a:pt x="3652505" y="3005009"/>
                </a:cubicBezTo>
                <a:close/>
                <a:moveTo>
                  <a:pt x="3009426" y="3005009"/>
                </a:moveTo>
                <a:cubicBezTo>
                  <a:pt x="2982467" y="3005009"/>
                  <a:pt x="2960613" y="3026863"/>
                  <a:pt x="2960613" y="3053822"/>
                </a:cubicBezTo>
                <a:lnTo>
                  <a:pt x="2960613" y="3249068"/>
                </a:lnTo>
                <a:cubicBezTo>
                  <a:pt x="2960613" y="3276027"/>
                  <a:pt x="2982467" y="3297881"/>
                  <a:pt x="3009426" y="3297881"/>
                </a:cubicBezTo>
                <a:lnTo>
                  <a:pt x="3204672" y="3297881"/>
                </a:lnTo>
                <a:cubicBezTo>
                  <a:pt x="3231631" y="3297881"/>
                  <a:pt x="3253485" y="3276027"/>
                  <a:pt x="3253485" y="3249068"/>
                </a:cubicBezTo>
                <a:lnTo>
                  <a:pt x="3253485" y="3053822"/>
                </a:lnTo>
                <a:cubicBezTo>
                  <a:pt x="3253485" y="3026863"/>
                  <a:pt x="3231631" y="3005009"/>
                  <a:pt x="3204672" y="3005009"/>
                </a:cubicBezTo>
                <a:close/>
                <a:moveTo>
                  <a:pt x="2578359" y="3005009"/>
                </a:moveTo>
                <a:cubicBezTo>
                  <a:pt x="2551400" y="3005009"/>
                  <a:pt x="2529546" y="3026863"/>
                  <a:pt x="2529546" y="3053822"/>
                </a:cubicBezTo>
                <a:lnTo>
                  <a:pt x="2529546" y="3249068"/>
                </a:lnTo>
                <a:cubicBezTo>
                  <a:pt x="2529546" y="3276027"/>
                  <a:pt x="2551400" y="3297881"/>
                  <a:pt x="2578359" y="3297881"/>
                </a:cubicBezTo>
                <a:lnTo>
                  <a:pt x="2773605" y="3297881"/>
                </a:lnTo>
                <a:cubicBezTo>
                  <a:pt x="2800564" y="3297881"/>
                  <a:pt x="2822418" y="3276027"/>
                  <a:pt x="2822418" y="3249068"/>
                </a:cubicBezTo>
                <a:lnTo>
                  <a:pt x="2822418" y="3053822"/>
                </a:lnTo>
                <a:cubicBezTo>
                  <a:pt x="2822418" y="3026863"/>
                  <a:pt x="2800564" y="3005009"/>
                  <a:pt x="2773605" y="3005009"/>
                </a:cubicBezTo>
                <a:close/>
                <a:moveTo>
                  <a:pt x="2130526" y="3005009"/>
                </a:moveTo>
                <a:cubicBezTo>
                  <a:pt x="2103567" y="3005009"/>
                  <a:pt x="2081713" y="3026863"/>
                  <a:pt x="2081713" y="3053822"/>
                </a:cubicBezTo>
                <a:lnTo>
                  <a:pt x="2081713" y="3249068"/>
                </a:lnTo>
                <a:cubicBezTo>
                  <a:pt x="2081713" y="3276027"/>
                  <a:pt x="2103567" y="3297881"/>
                  <a:pt x="2130526" y="3297881"/>
                </a:cubicBezTo>
                <a:lnTo>
                  <a:pt x="2325772" y="3297881"/>
                </a:lnTo>
                <a:cubicBezTo>
                  <a:pt x="2352731" y="3297881"/>
                  <a:pt x="2374585" y="3276027"/>
                  <a:pt x="2374585" y="3249068"/>
                </a:cubicBezTo>
                <a:lnTo>
                  <a:pt x="2374585" y="3053822"/>
                </a:lnTo>
                <a:cubicBezTo>
                  <a:pt x="2374585" y="3026863"/>
                  <a:pt x="2352731" y="3005009"/>
                  <a:pt x="2325772" y="3005009"/>
                </a:cubicBezTo>
                <a:close/>
                <a:moveTo>
                  <a:pt x="1697697" y="3005009"/>
                </a:moveTo>
                <a:cubicBezTo>
                  <a:pt x="1670738" y="3005009"/>
                  <a:pt x="1648884" y="3026863"/>
                  <a:pt x="1648884" y="3053822"/>
                </a:cubicBezTo>
                <a:lnTo>
                  <a:pt x="1648884" y="3249068"/>
                </a:lnTo>
                <a:cubicBezTo>
                  <a:pt x="1648884" y="3276027"/>
                  <a:pt x="1670738" y="3297881"/>
                  <a:pt x="1697697" y="3297881"/>
                </a:cubicBezTo>
                <a:lnTo>
                  <a:pt x="1892943" y="3297881"/>
                </a:lnTo>
                <a:cubicBezTo>
                  <a:pt x="1919902" y="3297881"/>
                  <a:pt x="1941756" y="3276027"/>
                  <a:pt x="1941756" y="3249068"/>
                </a:cubicBezTo>
                <a:lnTo>
                  <a:pt x="1941756" y="3053822"/>
                </a:lnTo>
                <a:cubicBezTo>
                  <a:pt x="1941756" y="3026863"/>
                  <a:pt x="1919902" y="3005009"/>
                  <a:pt x="1892943" y="3005009"/>
                </a:cubicBezTo>
                <a:close/>
                <a:moveTo>
                  <a:pt x="1249864" y="3005009"/>
                </a:moveTo>
                <a:cubicBezTo>
                  <a:pt x="1222905" y="3005009"/>
                  <a:pt x="1201051" y="3026863"/>
                  <a:pt x="1201051" y="3053822"/>
                </a:cubicBezTo>
                <a:lnTo>
                  <a:pt x="1201051" y="3249068"/>
                </a:lnTo>
                <a:cubicBezTo>
                  <a:pt x="1201051" y="3276027"/>
                  <a:pt x="1222905" y="3297881"/>
                  <a:pt x="1249864" y="3297881"/>
                </a:cubicBezTo>
                <a:lnTo>
                  <a:pt x="1445110" y="3297881"/>
                </a:lnTo>
                <a:cubicBezTo>
                  <a:pt x="1472069" y="3297881"/>
                  <a:pt x="1493923" y="3276027"/>
                  <a:pt x="1493923" y="3249068"/>
                </a:cubicBezTo>
                <a:lnTo>
                  <a:pt x="1493923" y="3053822"/>
                </a:lnTo>
                <a:cubicBezTo>
                  <a:pt x="1493923" y="3026863"/>
                  <a:pt x="1472069" y="3005009"/>
                  <a:pt x="1445110" y="3005009"/>
                </a:cubicBezTo>
                <a:close/>
                <a:moveTo>
                  <a:pt x="818798" y="3005009"/>
                </a:moveTo>
                <a:cubicBezTo>
                  <a:pt x="791839" y="3005009"/>
                  <a:pt x="769985" y="3026863"/>
                  <a:pt x="769985" y="3053822"/>
                </a:cubicBezTo>
                <a:lnTo>
                  <a:pt x="769985" y="3249068"/>
                </a:lnTo>
                <a:cubicBezTo>
                  <a:pt x="769985" y="3276027"/>
                  <a:pt x="791839" y="3297881"/>
                  <a:pt x="818798" y="3297881"/>
                </a:cubicBezTo>
                <a:lnTo>
                  <a:pt x="1014044" y="3297881"/>
                </a:lnTo>
                <a:cubicBezTo>
                  <a:pt x="1041003" y="3297881"/>
                  <a:pt x="1062857" y="3276027"/>
                  <a:pt x="1062857" y="3249068"/>
                </a:cubicBezTo>
                <a:lnTo>
                  <a:pt x="1062857" y="3053822"/>
                </a:lnTo>
                <a:cubicBezTo>
                  <a:pt x="1062857" y="3026863"/>
                  <a:pt x="1041003" y="3005009"/>
                  <a:pt x="1014044" y="3005009"/>
                </a:cubicBezTo>
                <a:close/>
                <a:moveTo>
                  <a:pt x="370964" y="3005009"/>
                </a:moveTo>
                <a:cubicBezTo>
                  <a:pt x="344005" y="3005009"/>
                  <a:pt x="322151" y="3026863"/>
                  <a:pt x="322151" y="3053822"/>
                </a:cubicBezTo>
                <a:lnTo>
                  <a:pt x="322151" y="3249068"/>
                </a:lnTo>
                <a:cubicBezTo>
                  <a:pt x="322151" y="3276027"/>
                  <a:pt x="344005" y="3297881"/>
                  <a:pt x="370964" y="3297881"/>
                </a:cubicBezTo>
                <a:lnTo>
                  <a:pt x="566210" y="3297881"/>
                </a:lnTo>
                <a:cubicBezTo>
                  <a:pt x="593169" y="3297881"/>
                  <a:pt x="615023" y="3276027"/>
                  <a:pt x="615023" y="3249068"/>
                </a:cubicBezTo>
                <a:lnTo>
                  <a:pt x="615023" y="3053822"/>
                </a:lnTo>
                <a:cubicBezTo>
                  <a:pt x="615023" y="3026863"/>
                  <a:pt x="593169" y="3005009"/>
                  <a:pt x="566210" y="3005009"/>
                </a:cubicBezTo>
                <a:close/>
                <a:moveTo>
                  <a:pt x="3465784" y="2504205"/>
                </a:moveTo>
                <a:cubicBezTo>
                  <a:pt x="3438825" y="2504205"/>
                  <a:pt x="3416971" y="2526059"/>
                  <a:pt x="3416971" y="2553018"/>
                </a:cubicBezTo>
                <a:lnTo>
                  <a:pt x="3416971" y="2748264"/>
                </a:lnTo>
                <a:cubicBezTo>
                  <a:pt x="3416971" y="2775223"/>
                  <a:pt x="3438825" y="2797077"/>
                  <a:pt x="3465784" y="2797077"/>
                </a:cubicBezTo>
                <a:lnTo>
                  <a:pt x="3661030" y="2797077"/>
                </a:lnTo>
                <a:cubicBezTo>
                  <a:pt x="3687989" y="2797077"/>
                  <a:pt x="3709843" y="2775223"/>
                  <a:pt x="3709843" y="2748264"/>
                </a:cubicBezTo>
                <a:lnTo>
                  <a:pt x="3709843" y="2553018"/>
                </a:lnTo>
                <a:cubicBezTo>
                  <a:pt x="3709843" y="2526059"/>
                  <a:pt x="3687989" y="2504205"/>
                  <a:pt x="3661030" y="2504205"/>
                </a:cubicBezTo>
                <a:close/>
                <a:moveTo>
                  <a:pt x="3017950" y="2504205"/>
                </a:moveTo>
                <a:cubicBezTo>
                  <a:pt x="2990991" y="2504205"/>
                  <a:pt x="2969137" y="2526059"/>
                  <a:pt x="2969137" y="2553018"/>
                </a:cubicBezTo>
                <a:lnTo>
                  <a:pt x="2969137" y="2748264"/>
                </a:lnTo>
                <a:cubicBezTo>
                  <a:pt x="2969137" y="2775223"/>
                  <a:pt x="2990991" y="2797077"/>
                  <a:pt x="3017950" y="2797077"/>
                </a:cubicBezTo>
                <a:lnTo>
                  <a:pt x="3213196" y="2797077"/>
                </a:lnTo>
                <a:cubicBezTo>
                  <a:pt x="3240155" y="2797077"/>
                  <a:pt x="3262009" y="2775223"/>
                  <a:pt x="3262009" y="2748264"/>
                </a:cubicBezTo>
                <a:lnTo>
                  <a:pt x="3262009" y="2553018"/>
                </a:lnTo>
                <a:cubicBezTo>
                  <a:pt x="3262009" y="2526059"/>
                  <a:pt x="3240155" y="2504205"/>
                  <a:pt x="3213196" y="2504205"/>
                </a:cubicBezTo>
                <a:close/>
                <a:moveTo>
                  <a:pt x="2586884" y="2504205"/>
                </a:moveTo>
                <a:cubicBezTo>
                  <a:pt x="2559925" y="2504205"/>
                  <a:pt x="2538071" y="2526059"/>
                  <a:pt x="2538071" y="2553018"/>
                </a:cubicBezTo>
                <a:lnTo>
                  <a:pt x="2538071" y="2748264"/>
                </a:lnTo>
                <a:cubicBezTo>
                  <a:pt x="2538071" y="2775223"/>
                  <a:pt x="2559925" y="2797077"/>
                  <a:pt x="2586884" y="2797077"/>
                </a:cubicBezTo>
                <a:lnTo>
                  <a:pt x="2782130" y="2797077"/>
                </a:lnTo>
                <a:cubicBezTo>
                  <a:pt x="2809089" y="2797077"/>
                  <a:pt x="2830943" y="2775223"/>
                  <a:pt x="2830943" y="2748264"/>
                </a:cubicBezTo>
                <a:lnTo>
                  <a:pt x="2830943" y="2553018"/>
                </a:lnTo>
                <a:cubicBezTo>
                  <a:pt x="2830943" y="2526059"/>
                  <a:pt x="2809089" y="2504205"/>
                  <a:pt x="2782130" y="2504205"/>
                </a:cubicBezTo>
                <a:close/>
                <a:moveTo>
                  <a:pt x="2139051" y="2504205"/>
                </a:moveTo>
                <a:cubicBezTo>
                  <a:pt x="2112092" y="2504205"/>
                  <a:pt x="2090238" y="2526059"/>
                  <a:pt x="2090238" y="2553018"/>
                </a:cubicBezTo>
                <a:lnTo>
                  <a:pt x="2090238" y="2748264"/>
                </a:lnTo>
                <a:cubicBezTo>
                  <a:pt x="2090238" y="2775223"/>
                  <a:pt x="2112092" y="2797077"/>
                  <a:pt x="2139051" y="2797077"/>
                </a:cubicBezTo>
                <a:lnTo>
                  <a:pt x="2334297" y="2797077"/>
                </a:lnTo>
                <a:cubicBezTo>
                  <a:pt x="2361256" y="2797077"/>
                  <a:pt x="2383110" y="2775223"/>
                  <a:pt x="2383110" y="2748264"/>
                </a:cubicBezTo>
                <a:lnTo>
                  <a:pt x="2383110" y="2553018"/>
                </a:lnTo>
                <a:cubicBezTo>
                  <a:pt x="2383110" y="2526059"/>
                  <a:pt x="2361256" y="2504205"/>
                  <a:pt x="2334297" y="2504205"/>
                </a:cubicBezTo>
                <a:close/>
                <a:moveTo>
                  <a:pt x="1706222" y="2504205"/>
                </a:moveTo>
                <a:cubicBezTo>
                  <a:pt x="1679263" y="2504205"/>
                  <a:pt x="1657409" y="2526059"/>
                  <a:pt x="1657409" y="2553018"/>
                </a:cubicBezTo>
                <a:lnTo>
                  <a:pt x="1657409" y="2748264"/>
                </a:lnTo>
                <a:cubicBezTo>
                  <a:pt x="1657409" y="2775223"/>
                  <a:pt x="1679263" y="2797077"/>
                  <a:pt x="1706222" y="2797077"/>
                </a:cubicBezTo>
                <a:lnTo>
                  <a:pt x="1901468" y="2797077"/>
                </a:lnTo>
                <a:cubicBezTo>
                  <a:pt x="1928427" y="2797077"/>
                  <a:pt x="1950281" y="2775223"/>
                  <a:pt x="1950281" y="2748264"/>
                </a:cubicBezTo>
                <a:lnTo>
                  <a:pt x="1950281" y="2553018"/>
                </a:lnTo>
                <a:cubicBezTo>
                  <a:pt x="1950281" y="2526059"/>
                  <a:pt x="1928427" y="2504205"/>
                  <a:pt x="1901468" y="2504205"/>
                </a:cubicBezTo>
                <a:close/>
                <a:moveTo>
                  <a:pt x="1258389" y="2504205"/>
                </a:moveTo>
                <a:cubicBezTo>
                  <a:pt x="1231430" y="2504205"/>
                  <a:pt x="1209576" y="2526059"/>
                  <a:pt x="1209576" y="2553018"/>
                </a:cubicBezTo>
                <a:lnTo>
                  <a:pt x="1209576" y="2748264"/>
                </a:lnTo>
                <a:cubicBezTo>
                  <a:pt x="1209576" y="2775223"/>
                  <a:pt x="1231430" y="2797077"/>
                  <a:pt x="1258389" y="2797077"/>
                </a:cubicBezTo>
                <a:lnTo>
                  <a:pt x="1453635" y="2797077"/>
                </a:lnTo>
                <a:cubicBezTo>
                  <a:pt x="1480594" y="2797077"/>
                  <a:pt x="1502448" y="2775223"/>
                  <a:pt x="1502448" y="2748264"/>
                </a:cubicBezTo>
                <a:lnTo>
                  <a:pt x="1502448" y="2553018"/>
                </a:lnTo>
                <a:cubicBezTo>
                  <a:pt x="1502448" y="2526059"/>
                  <a:pt x="1480594" y="2504205"/>
                  <a:pt x="1453635" y="2504205"/>
                </a:cubicBezTo>
                <a:close/>
                <a:moveTo>
                  <a:pt x="827323" y="2504205"/>
                </a:moveTo>
                <a:cubicBezTo>
                  <a:pt x="800364" y="2504205"/>
                  <a:pt x="778510" y="2526059"/>
                  <a:pt x="778510" y="2553018"/>
                </a:cubicBezTo>
                <a:lnTo>
                  <a:pt x="778510" y="2748264"/>
                </a:lnTo>
                <a:cubicBezTo>
                  <a:pt x="778510" y="2775223"/>
                  <a:pt x="800364" y="2797077"/>
                  <a:pt x="827323" y="2797077"/>
                </a:cubicBezTo>
                <a:lnTo>
                  <a:pt x="1022569" y="2797077"/>
                </a:lnTo>
                <a:cubicBezTo>
                  <a:pt x="1049528" y="2797077"/>
                  <a:pt x="1071382" y="2775223"/>
                  <a:pt x="1071382" y="2748264"/>
                </a:cubicBezTo>
                <a:lnTo>
                  <a:pt x="1071382" y="2553018"/>
                </a:lnTo>
                <a:cubicBezTo>
                  <a:pt x="1071382" y="2526059"/>
                  <a:pt x="1049528" y="2504205"/>
                  <a:pt x="1022569" y="2504205"/>
                </a:cubicBezTo>
                <a:close/>
                <a:moveTo>
                  <a:pt x="379489" y="2504205"/>
                </a:moveTo>
                <a:cubicBezTo>
                  <a:pt x="352530" y="2504205"/>
                  <a:pt x="330676" y="2526059"/>
                  <a:pt x="330676" y="2553018"/>
                </a:cubicBezTo>
                <a:lnTo>
                  <a:pt x="330676" y="2748264"/>
                </a:lnTo>
                <a:cubicBezTo>
                  <a:pt x="330676" y="2775223"/>
                  <a:pt x="352530" y="2797077"/>
                  <a:pt x="379489" y="2797077"/>
                </a:cubicBezTo>
                <a:lnTo>
                  <a:pt x="574735" y="2797077"/>
                </a:lnTo>
                <a:cubicBezTo>
                  <a:pt x="601694" y="2797077"/>
                  <a:pt x="623548" y="2775223"/>
                  <a:pt x="623548" y="2748264"/>
                </a:cubicBezTo>
                <a:lnTo>
                  <a:pt x="623548" y="2553018"/>
                </a:lnTo>
                <a:cubicBezTo>
                  <a:pt x="623548" y="2526059"/>
                  <a:pt x="601694" y="2504205"/>
                  <a:pt x="574735" y="2504205"/>
                </a:cubicBezTo>
                <a:close/>
                <a:moveTo>
                  <a:pt x="3457259" y="2006115"/>
                </a:moveTo>
                <a:cubicBezTo>
                  <a:pt x="3430300" y="2006115"/>
                  <a:pt x="3408446" y="2027969"/>
                  <a:pt x="3408446" y="2054928"/>
                </a:cubicBezTo>
                <a:lnTo>
                  <a:pt x="3408446" y="2250174"/>
                </a:lnTo>
                <a:cubicBezTo>
                  <a:pt x="3408446" y="2277133"/>
                  <a:pt x="3430300" y="2298987"/>
                  <a:pt x="3457259" y="2298987"/>
                </a:cubicBezTo>
                <a:lnTo>
                  <a:pt x="3652505" y="2298987"/>
                </a:lnTo>
                <a:cubicBezTo>
                  <a:pt x="3679464" y="2298987"/>
                  <a:pt x="3701318" y="2277133"/>
                  <a:pt x="3701318" y="2250174"/>
                </a:cubicBezTo>
                <a:lnTo>
                  <a:pt x="3701318" y="2054928"/>
                </a:lnTo>
                <a:cubicBezTo>
                  <a:pt x="3701318" y="2027969"/>
                  <a:pt x="3679464" y="2006115"/>
                  <a:pt x="3652505" y="2006115"/>
                </a:cubicBezTo>
                <a:close/>
                <a:moveTo>
                  <a:pt x="3009426" y="2006115"/>
                </a:moveTo>
                <a:cubicBezTo>
                  <a:pt x="2982467" y="2006115"/>
                  <a:pt x="2960613" y="2027969"/>
                  <a:pt x="2960613" y="2054928"/>
                </a:cubicBezTo>
                <a:lnTo>
                  <a:pt x="2960613" y="2250174"/>
                </a:lnTo>
                <a:cubicBezTo>
                  <a:pt x="2960613" y="2277133"/>
                  <a:pt x="2982467" y="2298987"/>
                  <a:pt x="3009426" y="2298987"/>
                </a:cubicBezTo>
                <a:lnTo>
                  <a:pt x="3204672" y="2298987"/>
                </a:lnTo>
                <a:cubicBezTo>
                  <a:pt x="3231631" y="2298987"/>
                  <a:pt x="3253485" y="2277133"/>
                  <a:pt x="3253485" y="2250174"/>
                </a:cubicBezTo>
                <a:lnTo>
                  <a:pt x="3253485" y="2054928"/>
                </a:lnTo>
                <a:cubicBezTo>
                  <a:pt x="3253485" y="2027969"/>
                  <a:pt x="3231631" y="2006115"/>
                  <a:pt x="3204672" y="2006115"/>
                </a:cubicBezTo>
                <a:close/>
                <a:moveTo>
                  <a:pt x="2578359" y="2006115"/>
                </a:moveTo>
                <a:cubicBezTo>
                  <a:pt x="2551400" y="2006115"/>
                  <a:pt x="2529546" y="2027969"/>
                  <a:pt x="2529546" y="2054928"/>
                </a:cubicBezTo>
                <a:lnTo>
                  <a:pt x="2529546" y="2250174"/>
                </a:lnTo>
                <a:cubicBezTo>
                  <a:pt x="2529546" y="2277133"/>
                  <a:pt x="2551400" y="2298987"/>
                  <a:pt x="2578359" y="2298987"/>
                </a:cubicBezTo>
                <a:lnTo>
                  <a:pt x="2773605" y="2298987"/>
                </a:lnTo>
                <a:cubicBezTo>
                  <a:pt x="2800564" y="2298987"/>
                  <a:pt x="2822418" y="2277133"/>
                  <a:pt x="2822418" y="2250174"/>
                </a:cubicBezTo>
                <a:lnTo>
                  <a:pt x="2822418" y="2054928"/>
                </a:lnTo>
                <a:cubicBezTo>
                  <a:pt x="2822418" y="2027969"/>
                  <a:pt x="2800564" y="2006115"/>
                  <a:pt x="2773605" y="2006115"/>
                </a:cubicBezTo>
                <a:close/>
                <a:moveTo>
                  <a:pt x="2130526" y="2006115"/>
                </a:moveTo>
                <a:cubicBezTo>
                  <a:pt x="2103567" y="2006115"/>
                  <a:pt x="2081713" y="2027969"/>
                  <a:pt x="2081713" y="2054928"/>
                </a:cubicBezTo>
                <a:lnTo>
                  <a:pt x="2081713" y="2250174"/>
                </a:lnTo>
                <a:cubicBezTo>
                  <a:pt x="2081713" y="2277133"/>
                  <a:pt x="2103567" y="2298987"/>
                  <a:pt x="2130526" y="2298987"/>
                </a:cubicBezTo>
                <a:lnTo>
                  <a:pt x="2325772" y="2298987"/>
                </a:lnTo>
                <a:cubicBezTo>
                  <a:pt x="2352731" y="2298987"/>
                  <a:pt x="2374585" y="2277133"/>
                  <a:pt x="2374585" y="2250174"/>
                </a:cubicBezTo>
                <a:lnTo>
                  <a:pt x="2374585" y="2054928"/>
                </a:lnTo>
                <a:cubicBezTo>
                  <a:pt x="2374585" y="2027969"/>
                  <a:pt x="2352731" y="2006115"/>
                  <a:pt x="2325772" y="2006115"/>
                </a:cubicBezTo>
                <a:close/>
                <a:moveTo>
                  <a:pt x="1697697" y="2006115"/>
                </a:moveTo>
                <a:cubicBezTo>
                  <a:pt x="1670738" y="2006115"/>
                  <a:pt x="1648884" y="2027969"/>
                  <a:pt x="1648884" y="2054928"/>
                </a:cubicBezTo>
                <a:lnTo>
                  <a:pt x="1648884" y="2250174"/>
                </a:lnTo>
                <a:cubicBezTo>
                  <a:pt x="1648884" y="2277133"/>
                  <a:pt x="1670738" y="2298987"/>
                  <a:pt x="1697697" y="2298987"/>
                </a:cubicBezTo>
                <a:lnTo>
                  <a:pt x="1892943" y="2298987"/>
                </a:lnTo>
                <a:cubicBezTo>
                  <a:pt x="1919902" y="2298987"/>
                  <a:pt x="1941756" y="2277133"/>
                  <a:pt x="1941756" y="2250174"/>
                </a:cubicBezTo>
                <a:lnTo>
                  <a:pt x="1941756" y="2054928"/>
                </a:lnTo>
                <a:cubicBezTo>
                  <a:pt x="1941756" y="2027969"/>
                  <a:pt x="1919902" y="2006115"/>
                  <a:pt x="1892943" y="2006115"/>
                </a:cubicBezTo>
                <a:close/>
                <a:moveTo>
                  <a:pt x="1249864" y="2006115"/>
                </a:moveTo>
                <a:cubicBezTo>
                  <a:pt x="1222905" y="2006115"/>
                  <a:pt x="1201051" y="2027969"/>
                  <a:pt x="1201051" y="2054928"/>
                </a:cubicBezTo>
                <a:lnTo>
                  <a:pt x="1201051" y="2250174"/>
                </a:lnTo>
                <a:cubicBezTo>
                  <a:pt x="1201051" y="2277133"/>
                  <a:pt x="1222905" y="2298987"/>
                  <a:pt x="1249864" y="2298987"/>
                </a:cubicBezTo>
                <a:lnTo>
                  <a:pt x="1445110" y="2298987"/>
                </a:lnTo>
                <a:cubicBezTo>
                  <a:pt x="1472069" y="2298987"/>
                  <a:pt x="1493923" y="2277133"/>
                  <a:pt x="1493923" y="2250174"/>
                </a:cubicBezTo>
                <a:lnTo>
                  <a:pt x="1493923" y="2054928"/>
                </a:lnTo>
                <a:cubicBezTo>
                  <a:pt x="1493923" y="2027969"/>
                  <a:pt x="1472069" y="2006115"/>
                  <a:pt x="1445110" y="2006115"/>
                </a:cubicBezTo>
                <a:close/>
                <a:moveTo>
                  <a:pt x="818798" y="2006115"/>
                </a:moveTo>
                <a:cubicBezTo>
                  <a:pt x="791839" y="2006115"/>
                  <a:pt x="769985" y="2027969"/>
                  <a:pt x="769985" y="2054928"/>
                </a:cubicBezTo>
                <a:lnTo>
                  <a:pt x="769985" y="2250174"/>
                </a:lnTo>
                <a:cubicBezTo>
                  <a:pt x="769985" y="2277133"/>
                  <a:pt x="791839" y="2298987"/>
                  <a:pt x="818798" y="2298987"/>
                </a:cubicBezTo>
                <a:lnTo>
                  <a:pt x="1014044" y="2298987"/>
                </a:lnTo>
                <a:cubicBezTo>
                  <a:pt x="1041003" y="2298987"/>
                  <a:pt x="1062857" y="2277133"/>
                  <a:pt x="1062857" y="2250174"/>
                </a:cubicBezTo>
                <a:lnTo>
                  <a:pt x="1062857" y="2054928"/>
                </a:lnTo>
                <a:cubicBezTo>
                  <a:pt x="1062857" y="2027969"/>
                  <a:pt x="1041003" y="2006115"/>
                  <a:pt x="1014044" y="2006115"/>
                </a:cubicBezTo>
                <a:close/>
                <a:moveTo>
                  <a:pt x="370964" y="2006115"/>
                </a:moveTo>
                <a:cubicBezTo>
                  <a:pt x="344005" y="2006115"/>
                  <a:pt x="322151" y="2027969"/>
                  <a:pt x="322151" y="2054928"/>
                </a:cubicBezTo>
                <a:lnTo>
                  <a:pt x="322151" y="2250174"/>
                </a:lnTo>
                <a:cubicBezTo>
                  <a:pt x="322151" y="2277133"/>
                  <a:pt x="344005" y="2298987"/>
                  <a:pt x="370964" y="2298987"/>
                </a:cubicBezTo>
                <a:lnTo>
                  <a:pt x="566210" y="2298987"/>
                </a:lnTo>
                <a:cubicBezTo>
                  <a:pt x="593169" y="2298987"/>
                  <a:pt x="615023" y="2277133"/>
                  <a:pt x="615023" y="2250174"/>
                </a:cubicBezTo>
                <a:lnTo>
                  <a:pt x="615023" y="2054928"/>
                </a:lnTo>
                <a:cubicBezTo>
                  <a:pt x="615023" y="2027969"/>
                  <a:pt x="593169" y="2006115"/>
                  <a:pt x="566210" y="2006115"/>
                </a:cubicBezTo>
                <a:close/>
                <a:moveTo>
                  <a:pt x="661014" y="956103"/>
                </a:moveTo>
                <a:lnTo>
                  <a:pt x="1309087" y="956103"/>
                </a:lnTo>
                <a:lnTo>
                  <a:pt x="1309087" y="1251488"/>
                </a:lnTo>
                <a:lnTo>
                  <a:pt x="1308807" y="1251488"/>
                </a:lnTo>
                <a:cubicBezTo>
                  <a:pt x="1309091" y="1366682"/>
                  <a:pt x="1247916" y="1473290"/>
                  <a:pt x="1148320" y="1531386"/>
                </a:cubicBezTo>
                <a:cubicBezTo>
                  <a:pt x="1048099" y="1589847"/>
                  <a:pt x="924270" y="1590261"/>
                  <a:pt x="823660" y="1532473"/>
                </a:cubicBezTo>
                <a:cubicBezTo>
                  <a:pt x="723050" y="1474685"/>
                  <a:pt x="661015" y="1367514"/>
                  <a:pt x="661015" y="1251489"/>
                </a:cubicBezTo>
                <a:lnTo>
                  <a:pt x="661315" y="1251488"/>
                </a:lnTo>
                <a:lnTo>
                  <a:pt x="661014" y="1251488"/>
                </a:lnTo>
                <a:close/>
                <a:moveTo>
                  <a:pt x="2203871" y="14577"/>
                </a:moveTo>
                <a:lnTo>
                  <a:pt x="2361705" y="14577"/>
                </a:lnTo>
                <a:lnTo>
                  <a:pt x="2361705" y="227644"/>
                </a:lnTo>
                <a:lnTo>
                  <a:pt x="2362254" y="227644"/>
                </a:lnTo>
                <a:lnTo>
                  <a:pt x="2362254" y="759406"/>
                </a:lnTo>
                <a:cubicBezTo>
                  <a:pt x="2362254" y="858375"/>
                  <a:pt x="2442485" y="938606"/>
                  <a:pt x="2541454" y="938606"/>
                </a:cubicBezTo>
                <a:lnTo>
                  <a:pt x="3187508" y="938606"/>
                </a:lnTo>
                <a:lnTo>
                  <a:pt x="3187508" y="939163"/>
                </a:lnTo>
                <a:lnTo>
                  <a:pt x="3342076" y="939163"/>
                </a:lnTo>
                <a:cubicBezTo>
                  <a:pt x="3528151" y="939163"/>
                  <a:pt x="3678994" y="1090006"/>
                  <a:pt x="3678994" y="1276081"/>
                </a:cubicBezTo>
                <a:lnTo>
                  <a:pt x="3678994" y="1774989"/>
                </a:lnTo>
                <a:lnTo>
                  <a:pt x="4018294" y="1774989"/>
                </a:lnTo>
                <a:lnTo>
                  <a:pt x="4018294" y="3935229"/>
                </a:lnTo>
                <a:lnTo>
                  <a:pt x="0" y="3935229"/>
                </a:lnTo>
                <a:lnTo>
                  <a:pt x="0" y="1774989"/>
                </a:lnTo>
                <a:lnTo>
                  <a:pt x="3521276" y="1774989"/>
                </a:lnTo>
                <a:lnTo>
                  <a:pt x="3521276" y="1276081"/>
                </a:lnTo>
                <a:cubicBezTo>
                  <a:pt x="3521276" y="1177112"/>
                  <a:pt x="3441045" y="1096881"/>
                  <a:pt x="3342076" y="1096881"/>
                </a:cubicBezTo>
                <a:lnTo>
                  <a:pt x="2696022" y="1096881"/>
                </a:lnTo>
                <a:lnTo>
                  <a:pt x="2696022" y="1096324"/>
                </a:lnTo>
                <a:lnTo>
                  <a:pt x="2541454" y="1096324"/>
                </a:lnTo>
                <a:cubicBezTo>
                  <a:pt x="2355379" y="1096324"/>
                  <a:pt x="2204536" y="945481"/>
                  <a:pt x="2204536" y="759406"/>
                </a:cubicBezTo>
                <a:lnTo>
                  <a:pt x="2204536" y="227645"/>
                </a:lnTo>
                <a:lnTo>
                  <a:pt x="2203871" y="227645"/>
                </a:lnTo>
                <a:close/>
                <a:moveTo>
                  <a:pt x="913050" y="0"/>
                </a:moveTo>
                <a:lnTo>
                  <a:pt x="1057050" y="0"/>
                </a:lnTo>
                <a:lnTo>
                  <a:pt x="1057050" y="569505"/>
                </a:lnTo>
                <a:cubicBezTo>
                  <a:pt x="1088315" y="573585"/>
                  <a:pt x="1118287" y="585198"/>
                  <a:pt x="1146441" y="601369"/>
                </a:cubicBezTo>
                <a:cubicBezTo>
                  <a:pt x="1247051" y="659157"/>
                  <a:pt x="1309086" y="766328"/>
                  <a:pt x="1309086" y="882353"/>
                </a:cubicBezTo>
                <a:lnTo>
                  <a:pt x="1021050" y="883318"/>
                </a:lnTo>
                <a:lnTo>
                  <a:pt x="1021050" y="612000"/>
                </a:lnTo>
                <a:lnTo>
                  <a:pt x="949050" y="612000"/>
                </a:lnTo>
                <a:lnTo>
                  <a:pt x="949050" y="883559"/>
                </a:lnTo>
                <a:cubicBezTo>
                  <a:pt x="853040" y="883880"/>
                  <a:pt x="757031" y="884202"/>
                  <a:pt x="661021" y="884523"/>
                </a:cubicBezTo>
                <a:cubicBezTo>
                  <a:pt x="660244" y="768500"/>
                  <a:pt x="721560" y="660917"/>
                  <a:pt x="821781" y="602456"/>
                </a:cubicBezTo>
                <a:cubicBezTo>
                  <a:pt x="850465" y="585724"/>
                  <a:pt x="881083" y="573747"/>
                  <a:pt x="913050" y="56956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Block Arc 7">
            <a:extLst>
              <a:ext uri="{FF2B5EF4-FFF2-40B4-BE49-F238E27FC236}">
                <a16:creationId xmlns:a16="http://schemas.microsoft.com/office/drawing/2014/main" id="{458ADFDB-F3C2-43B9-AC0A-436349C9330D}"/>
              </a:ext>
            </a:extLst>
          </p:cNvPr>
          <p:cNvSpPr/>
          <p:nvPr/>
        </p:nvSpPr>
        <p:spPr>
          <a:xfrm flipV="1">
            <a:off x="1146225" y="1922305"/>
            <a:ext cx="7903879" cy="2008900"/>
          </a:xfrm>
          <a:custGeom>
            <a:avLst/>
            <a:gdLst/>
            <a:ahLst/>
            <a:cxnLst/>
            <a:rect l="l" t="t" r="r" b="b"/>
            <a:pathLst>
              <a:path w="7903879" h="2008900">
                <a:moveTo>
                  <a:pt x="1008112" y="0"/>
                </a:moveTo>
                <a:cubicBezTo>
                  <a:pt x="1562433" y="0"/>
                  <a:pt x="2012259" y="447393"/>
                  <a:pt x="2015854" y="1000788"/>
                </a:cubicBezTo>
                <a:lnTo>
                  <a:pt x="2017300" y="1000788"/>
                </a:lnTo>
                <a:cubicBezTo>
                  <a:pt x="2017300" y="1527632"/>
                  <a:pt x="2444392" y="1954724"/>
                  <a:pt x="2971236" y="1954724"/>
                </a:cubicBezTo>
                <a:cubicBezTo>
                  <a:pt x="3495636" y="1954724"/>
                  <a:pt x="3921207" y="1531586"/>
                  <a:pt x="3924802" y="1008112"/>
                </a:cubicBezTo>
                <a:lnTo>
                  <a:pt x="3924531" y="1008112"/>
                </a:lnTo>
                <a:cubicBezTo>
                  <a:pt x="3924531" y="451347"/>
                  <a:pt x="4375878" y="0"/>
                  <a:pt x="4932643" y="0"/>
                </a:cubicBezTo>
                <a:cubicBezTo>
                  <a:pt x="5486964" y="0"/>
                  <a:pt x="5936790" y="447393"/>
                  <a:pt x="5940385" y="1000788"/>
                </a:cubicBezTo>
                <a:lnTo>
                  <a:pt x="5941831" y="1000788"/>
                </a:lnTo>
                <a:cubicBezTo>
                  <a:pt x="5941831" y="1527632"/>
                  <a:pt x="6368923" y="1954724"/>
                  <a:pt x="6895767" y="1954724"/>
                </a:cubicBezTo>
                <a:cubicBezTo>
                  <a:pt x="7422611" y="1954724"/>
                  <a:pt x="7849703" y="1527632"/>
                  <a:pt x="7849703" y="1000788"/>
                </a:cubicBezTo>
                <a:lnTo>
                  <a:pt x="7903879" y="1000788"/>
                </a:lnTo>
                <a:cubicBezTo>
                  <a:pt x="7903879" y="1557553"/>
                  <a:pt x="7452532" y="2008900"/>
                  <a:pt x="6895767" y="2008900"/>
                </a:cubicBezTo>
                <a:cubicBezTo>
                  <a:pt x="6341446" y="2008900"/>
                  <a:pt x="5891620" y="1561507"/>
                  <a:pt x="5888025" y="1008112"/>
                </a:cubicBezTo>
                <a:lnTo>
                  <a:pt x="5886579" y="1008112"/>
                </a:lnTo>
                <a:cubicBezTo>
                  <a:pt x="5886579" y="481268"/>
                  <a:pt x="5459487" y="54176"/>
                  <a:pt x="4932643" y="54176"/>
                </a:cubicBezTo>
                <a:cubicBezTo>
                  <a:pt x="4408244" y="54176"/>
                  <a:pt x="3982672" y="477314"/>
                  <a:pt x="3979077" y="1000788"/>
                </a:cubicBezTo>
                <a:lnTo>
                  <a:pt x="3979348" y="1000788"/>
                </a:lnTo>
                <a:cubicBezTo>
                  <a:pt x="3979348" y="1557553"/>
                  <a:pt x="3528001" y="2008900"/>
                  <a:pt x="2971236" y="2008900"/>
                </a:cubicBezTo>
                <a:cubicBezTo>
                  <a:pt x="2416915" y="2008900"/>
                  <a:pt x="1967089" y="1561507"/>
                  <a:pt x="1963494" y="1008112"/>
                </a:cubicBezTo>
                <a:lnTo>
                  <a:pt x="1962048" y="1008112"/>
                </a:lnTo>
                <a:cubicBezTo>
                  <a:pt x="1962048" y="481268"/>
                  <a:pt x="1534956" y="54176"/>
                  <a:pt x="1008112" y="54176"/>
                </a:cubicBezTo>
                <a:cubicBezTo>
                  <a:pt x="481268" y="54176"/>
                  <a:pt x="54176" y="481268"/>
                  <a:pt x="54176" y="1008112"/>
                </a:cubicBezTo>
                <a:lnTo>
                  <a:pt x="0" y="1008112"/>
                </a:lnTo>
                <a:cubicBezTo>
                  <a:pt x="0" y="451347"/>
                  <a:pt x="451347" y="0"/>
                  <a:pt x="100811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54B7011-0DE8-41BB-88E2-BCDAD0BD0592}"/>
              </a:ext>
            </a:extLst>
          </p:cNvPr>
          <p:cNvSpPr/>
          <p:nvPr/>
        </p:nvSpPr>
        <p:spPr>
          <a:xfrm>
            <a:off x="1697904" y="2498528"/>
            <a:ext cx="866378" cy="8663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ED3CE33-0D4C-48A2-95D4-217295B4DED5}"/>
              </a:ext>
            </a:extLst>
          </p:cNvPr>
          <p:cNvSpPr/>
          <p:nvPr/>
        </p:nvSpPr>
        <p:spPr>
          <a:xfrm>
            <a:off x="3663998" y="2498528"/>
            <a:ext cx="866378" cy="8663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3706A4A-688F-4B33-8E79-D78D4C23C85D}"/>
              </a:ext>
            </a:extLst>
          </p:cNvPr>
          <p:cNvSpPr/>
          <p:nvPr/>
        </p:nvSpPr>
        <p:spPr>
          <a:xfrm>
            <a:off x="5630092" y="2498528"/>
            <a:ext cx="866378" cy="8663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8101C46-BE10-4424-AAF4-D6F45899E7AA}"/>
              </a:ext>
            </a:extLst>
          </p:cNvPr>
          <p:cNvSpPr/>
          <p:nvPr/>
        </p:nvSpPr>
        <p:spPr>
          <a:xfrm>
            <a:off x="7596186" y="2498528"/>
            <a:ext cx="866378" cy="86637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DF1A0C0-F348-4339-9740-A0E09BA90E94}"/>
              </a:ext>
            </a:extLst>
          </p:cNvPr>
          <p:cNvGrpSpPr/>
          <p:nvPr/>
        </p:nvGrpSpPr>
        <p:grpSpPr>
          <a:xfrm>
            <a:off x="1346703" y="4373019"/>
            <a:ext cx="1625933" cy="1674760"/>
            <a:chOff x="575693" y="4105536"/>
            <a:chExt cx="1625933" cy="167476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4E64742-1BB9-44A5-8352-44E11AA6E976}"/>
                </a:ext>
              </a:extLst>
            </p:cNvPr>
            <p:cNvSpPr txBox="1"/>
            <p:nvPr/>
          </p:nvSpPr>
          <p:spPr>
            <a:xfrm>
              <a:off x="578400" y="4395301"/>
              <a:ext cx="161733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C1E6B97-2E21-4480-9995-E6EEA19841E3}"/>
                </a:ext>
              </a:extLst>
            </p:cNvPr>
            <p:cNvSpPr txBox="1"/>
            <p:nvPr/>
          </p:nvSpPr>
          <p:spPr>
            <a:xfrm>
              <a:off x="575693" y="4105536"/>
              <a:ext cx="1625933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D87B7DC-95D4-4D3B-ACB4-AB839BD257F4}"/>
              </a:ext>
            </a:extLst>
          </p:cNvPr>
          <p:cNvGrpSpPr/>
          <p:nvPr/>
        </p:nvGrpSpPr>
        <p:grpSpPr>
          <a:xfrm>
            <a:off x="3316267" y="4373019"/>
            <a:ext cx="1625933" cy="1674760"/>
            <a:chOff x="575693" y="4105536"/>
            <a:chExt cx="1625933" cy="167476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9A7F2B2-64D1-4505-AEA8-857386AEB30C}"/>
                </a:ext>
              </a:extLst>
            </p:cNvPr>
            <p:cNvSpPr txBox="1"/>
            <p:nvPr/>
          </p:nvSpPr>
          <p:spPr>
            <a:xfrm>
              <a:off x="578400" y="4395301"/>
              <a:ext cx="161733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9E86D40-AF2A-4003-AC82-14612D1379B5}"/>
                </a:ext>
              </a:extLst>
            </p:cNvPr>
            <p:cNvSpPr txBox="1"/>
            <p:nvPr/>
          </p:nvSpPr>
          <p:spPr>
            <a:xfrm>
              <a:off x="575693" y="4105536"/>
              <a:ext cx="1625933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CB16D63-45FB-426E-BF3D-058D1ED8E287}"/>
              </a:ext>
            </a:extLst>
          </p:cNvPr>
          <p:cNvGrpSpPr/>
          <p:nvPr/>
        </p:nvGrpSpPr>
        <p:grpSpPr>
          <a:xfrm>
            <a:off x="5285831" y="4373019"/>
            <a:ext cx="1625933" cy="1674760"/>
            <a:chOff x="575693" y="4105536"/>
            <a:chExt cx="1625933" cy="167476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C536639-8A52-4DCA-B102-0B1A3CABA868}"/>
                </a:ext>
              </a:extLst>
            </p:cNvPr>
            <p:cNvSpPr txBox="1"/>
            <p:nvPr/>
          </p:nvSpPr>
          <p:spPr>
            <a:xfrm>
              <a:off x="578400" y="4395301"/>
              <a:ext cx="161733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C528EF3-2FEF-4FB7-9605-06B0DD176A29}"/>
                </a:ext>
              </a:extLst>
            </p:cNvPr>
            <p:cNvSpPr txBox="1"/>
            <p:nvPr/>
          </p:nvSpPr>
          <p:spPr>
            <a:xfrm>
              <a:off x="575693" y="4105536"/>
              <a:ext cx="1625933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ABE4E82-E9F1-48F5-9377-5C754BF8F3FB}"/>
              </a:ext>
            </a:extLst>
          </p:cNvPr>
          <p:cNvGrpSpPr/>
          <p:nvPr/>
        </p:nvGrpSpPr>
        <p:grpSpPr>
          <a:xfrm>
            <a:off x="7255395" y="4373019"/>
            <a:ext cx="1625933" cy="1674760"/>
            <a:chOff x="575693" y="4105536"/>
            <a:chExt cx="1625933" cy="167476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B2CAE99-1951-4EF6-8CAC-AA5021B37AA9}"/>
                </a:ext>
              </a:extLst>
            </p:cNvPr>
            <p:cNvSpPr txBox="1"/>
            <p:nvPr/>
          </p:nvSpPr>
          <p:spPr>
            <a:xfrm>
              <a:off x="578400" y="4395301"/>
              <a:ext cx="161733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80B32DE-6987-42D4-BB1E-AD157F1C9BA6}"/>
                </a:ext>
              </a:extLst>
            </p:cNvPr>
            <p:cNvSpPr txBox="1"/>
            <p:nvPr/>
          </p:nvSpPr>
          <p:spPr>
            <a:xfrm>
              <a:off x="575693" y="4105536"/>
              <a:ext cx="1625933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0" name="막힌 원호 3">
            <a:extLst>
              <a:ext uri="{FF2B5EF4-FFF2-40B4-BE49-F238E27FC236}">
                <a16:creationId xmlns:a16="http://schemas.microsoft.com/office/drawing/2014/main" id="{19904686-4790-4520-A559-3C7F6B92315E}"/>
              </a:ext>
            </a:extLst>
          </p:cNvPr>
          <p:cNvSpPr/>
          <p:nvPr/>
        </p:nvSpPr>
        <p:spPr>
          <a:xfrm>
            <a:off x="1147577" y="1922305"/>
            <a:ext cx="2016000" cy="2016000"/>
          </a:xfrm>
          <a:prstGeom prst="blockArc">
            <a:avLst>
              <a:gd name="adj1" fmla="val 10800000"/>
              <a:gd name="adj2" fmla="val 0"/>
              <a:gd name="adj3" fmla="val 267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1" name="막힌 원호 38">
            <a:extLst>
              <a:ext uri="{FF2B5EF4-FFF2-40B4-BE49-F238E27FC236}">
                <a16:creationId xmlns:a16="http://schemas.microsoft.com/office/drawing/2014/main" id="{9E62209B-2ABD-4D24-9F0C-BC4963922697}"/>
              </a:ext>
            </a:extLst>
          </p:cNvPr>
          <p:cNvSpPr/>
          <p:nvPr/>
        </p:nvSpPr>
        <p:spPr>
          <a:xfrm rot="10800000">
            <a:off x="3112770" y="1922305"/>
            <a:ext cx="2016000" cy="2016000"/>
          </a:xfrm>
          <a:prstGeom prst="blockArc">
            <a:avLst>
              <a:gd name="adj1" fmla="val 10800000"/>
              <a:gd name="adj2" fmla="val 0"/>
              <a:gd name="adj3" fmla="val 267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2" name="막힌 원호 39">
            <a:extLst>
              <a:ext uri="{FF2B5EF4-FFF2-40B4-BE49-F238E27FC236}">
                <a16:creationId xmlns:a16="http://schemas.microsoft.com/office/drawing/2014/main" id="{421FAEB6-C67E-45C8-8DA0-A8789AD7C54E}"/>
              </a:ext>
            </a:extLst>
          </p:cNvPr>
          <p:cNvSpPr/>
          <p:nvPr/>
        </p:nvSpPr>
        <p:spPr>
          <a:xfrm>
            <a:off x="5077963" y="1922305"/>
            <a:ext cx="2016000" cy="2016000"/>
          </a:xfrm>
          <a:prstGeom prst="blockArc">
            <a:avLst>
              <a:gd name="adj1" fmla="val 10800000"/>
              <a:gd name="adj2" fmla="val 0"/>
              <a:gd name="adj3" fmla="val 267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3" name="막힌 원호 40">
            <a:extLst>
              <a:ext uri="{FF2B5EF4-FFF2-40B4-BE49-F238E27FC236}">
                <a16:creationId xmlns:a16="http://schemas.microsoft.com/office/drawing/2014/main" id="{5250B29F-A84B-44D7-ABDD-A2880420BBFE}"/>
              </a:ext>
            </a:extLst>
          </p:cNvPr>
          <p:cNvSpPr/>
          <p:nvPr/>
        </p:nvSpPr>
        <p:spPr>
          <a:xfrm rot="10800000">
            <a:off x="7043155" y="1922305"/>
            <a:ext cx="2016000" cy="2016000"/>
          </a:xfrm>
          <a:prstGeom prst="blockArc">
            <a:avLst>
              <a:gd name="adj1" fmla="val 10800000"/>
              <a:gd name="adj2" fmla="val 0"/>
              <a:gd name="adj3" fmla="val 267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AACF539-A147-4E47-BD1E-0ECACD88A715}"/>
              </a:ext>
            </a:extLst>
          </p:cNvPr>
          <p:cNvGrpSpPr/>
          <p:nvPr/>
        </p:nvGrpSpPr>
        <p:grpSpPr>
          <a:xfrm>
            <a:off x="7929833" y="3756862"/>
            <a:ext cx="288032" cy="288032"/>
            <a:chOff x="1475656" y="1654935"/>
            <a:chExt cx="288032" cy="28803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313DA8C-E35F-42CD-A497-49EE1606E1A1}"/>
                </a:ext>
              </a:extLst>
            </p:cNvPr>
            <p:cNvSpPr/>
            <p:nvPr/>
          </p:nvSpPr>
          <p:spPr>
            <a:xfrm>
              <a:off x="1475656" y="1654935"/>
              <a:ext cx="288032" cy="28803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26" name="Flowchart: Extract 25">
              <a:extLst>
                <a:ext uri="{FF2B5EF4-FFF2-40B4-BE49-F238E27FC236}">
                  <a16:creationId xmlns:a16="http://schemas.microsoft.com/office/drawing/2014/main" id="{2768DC38-13F1-414B-8BA2-C7DE435C0A0A}"/>
                </a:ext>
              </a:extLst>
            </p:cNvPr>
            <p:cNvSpPr/>
            <p:nvPr/>
          </p:nvSpPr>
          <p:spPr>
            <a:xfrm rot="5400000">
              <a:off x="1575197" y="1744951"/>
              <a:ext cx="108000" cy="108000"/>
            </a:xfrm>
            <a:prstGeom prst="flowChartExtra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FC941AF-B1A8-4C3E-8791-D3B3687259D5}"/>
              </a:ext>
            </a:extLst>
          </p:cNvPr>
          <p:cNvGrpSpPr/>
          <p:nvPr/>
        </p:nvGrpSpPr>
        <p:grpSpPr>
          <a:xfrm>
            <a:off x="1987077" y="1806864"/>
            <a:ext cx="288032" cy="288032"/>
            <a:chOff x="1475656" y="1654935"/>
            <a:chExt cx="288032" cy="28803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82B06D9-ECD6-46F4-9459-B2AB0383FF69}"/>
                </a:ext>
              </a:extLst>
            </p:cNvPr>
            <p:cNvSpPr/>
            <p:nvPr/>
          </p:nvSpPr>
          <p:spPr>
            <a:xfrm>
              <a:off x="1475656" y="1654935"/>
              <a:ext cx="288032" cy="2880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29" name="Flowchart: Extract 28">
              <a:extLst>
                <a:ext uri="{FF2B5EF4-FFF2-40B4-BE49-F238E27FC236}">
                  <a16:creationId xmlns:a16="http://schemas.microsoft.com/office/drawing/2014/main" id="{0C380011-2FB1-4DB1-A99C-CF0D7B0BD900}"/>
                </a:ext>
              </a:extLst>
            </p:cNvPr>
            <p:cNvSpPr/>
            <p:nvPr/>
          </p:nvSpPr>
          <p:spPr>
            <a:xfrm rot="5400000">
              <a:off x="1575197" y="1744951"/>
              <a:ext cx="108000" cy="108000"/>
            </a:xfrm>
            <a:prstGeom prst="flowChartExtra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A7873FA-5354-4184-B5A6-E1715622AB44}"/>
              </a:ext>
            </a:extLst>
          </p:cNvPr>
          <p:cNvGrpSpPr/>
          <p:nvPr/>
        </p:nvGrpSpPr>
        <p:grpSpPr>
          <a:xfrm>
            <a:off x="3988443" y="3749089"/>
            <a:ext cx="288032" cy="288032"/>
            <a:chOff x="1475656" y="1654935"/>
            <a:chExt cx="288032" cy="288032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E2627E7-629A-4E6A-877F-DECB868A4497}"/>
                </a:ext>
              </a:extLst>
            </p:cNvPr>
            <p:cNvSpPr/>
            <p:nvPr/>
          </p:nvSpPr>
          <p:spPr>
            <a:xfrm>
              <a:off x="1475656" y="1654935"/>
              <a:ext cx="288032" cy="2880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2" name="Flowchart: Extract 31">
              <a:extLst>
                <a:ext uri="{FF2B5EF4-FFF2-40B4-BE49-F238E27FC236}">
                  <a16:creationId xmlns:a16="http://schemas.microsoft.com/office/drawing/2014/main" id="{33C1241A-F6E4-45EB-9A62-A4C22B948A28}"/>
                </a:ext>
              </a:extLst>
            </p:cNvPr>
            <p:cNvSpPr/>
            <p:nvPr/>
          </p:nvSpPr>
          <p:spPr>
            <a:xfrm rot="5400000">
              <a:off x="1575197" y="1744951"/>
              <a:ext cx="108000" cy="108000"/>
            </a:xfrm>
            <a:prstGeom prst="flowChartExtra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037550E-02E3-4980-8788-302D0DE35B86}"/>
              </a:ext>
            </a:extLst>
          </p:cNvPr>
          <p:cNvGrpSpPr/>
          <p:nvPr/>
        </p:nvGrpSpPr>
        <p:grpSpPr>
          <a:xfrm>
            <a:off x="5928466" y="1816389"/>
            <a:ext cx="288032" cy="288032"/>
            <a:chOff x="1475656" y="1654935"/>
            <a:chExt cx="288032" cy="288032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382B8AD-8EA1-4EE8-8487-CDDFFB81288C}"/>
                </a:ext>
              </a:extLst>
            </p:cNvPr>
            <p:cNvSpPr/>
            <p:nvPr/>
          </p:nvSpPr>
          <p:spPr>
            <a:xfrm>
              <a:off x="1475656" y="1654935"/>
              <a:ext cx="288032" cy="28803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5" name="Flowchart: Extract 34">
              <a:extLst>
                <a:ext uri="{FF2B5EF4-FFF2-40B4-BE49-F238E27FC236}">
                  <a16:creationId xmlns:a16="http://schemas.microsoft.com/office/drawing/2014/main" id="{5FA612A1-15D9-4F18-B2E4-8D2416817F63}"/>
                </a:ext>
              </a:extLst>
            </p:cNvPr>
            <p:cNvSpPr/>
            <p:nvPr/>
          </p:nvSpPr>
          <p:spPr>
            <a:xfrm rot="5400000">
              <a:off x="1575197" y="1744951"/>
              <a:ext cx="108000" cy="108000"/>
            </a:xfrm>
            <a:prstGeom prst="flowChartExtra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sp>
        <p:nvSpPr>
          <p:cNvPr id="36" name="Oval 61">
            <a:extLst>
              <a:ext uri="{FF2B5EF4-FFF2-40B4-BE49-F238E27FC236}">
                <a16:creationId xmlns:a16="http://schemas.microsoft.com/office/drawing/2014/main" id="{E31B6CEC-51E9-4E82-BF2E-5B45C823BC9B}"/>
              </a:ext>
            </a:extLst>
          </p:cNvPr>
          <p:cNvSpPr/>
          <p:nvPr/>
        </p:nvSpPr>
        <p:spPr>
          <a:xfrm>
            <a:off x="9550524" y="2498528"/>
            <a:ext cx="866378" cy="8663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37" name="Group 69">
            <a:extLst>
              <a:ext uri="{FF2B5EF4-FFF2-40B4-BE49-F238E27FC236}">
                <a16:creationId xmlns:a16="http://schemas.microsoft.com/office/drawing/2014/main" id="{00FE1FD9-9FD2-410E-8ECB-83881D892645}"/>
              </a:ext>
            </a:extLst>
          </p:cNvPr>
          <p:cNvGrpSpPr/>
          <p:nvPr/>
        </p:nvGrpSpPr>
        <p:grpSpPr>
          <a:xfrm>
            <a:off x="9224959" y="4373019"/>
            <a:ext cx="1625933" cy="1674760"/>
            <a:chOff x="575693" y="4105536"/>
            <a:chExt cx="1625933" cy="1674760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FF5C036-DECF-4892-9934-FF9C192DAB82}"/>
                </a:ext>
              </a:extLst>
            </p:cNvPr>
            <p:cNvSpPr txBox="1"/>
            <p:nvPr/>
          </p:nvSpPr>
          <p:spPr>
            <a:xfrm>
              <a:off x="578400" y="4395301"/>
              <a:ext cx="161733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259AACA-3B61-4C8F-AF60-A58509956CC2}"/>
                </a:ext>
              </a:extLst>
            </p:cNvPr>
            <p:cNvSpPr txBox="1"/>
            <p:nvPr/>
          </p:nvSpPr>
          <p:spPr>
            <a:xfrm>
              <a:off x="575693" y="4105536"/>
              <a:ext cx="1625933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0" name="막힌 원호 46">
            <a:extLst>
              <a:ext uri="{FF2B5EF4-FFF2-40B4-BE49-F238E27FC236}">
                <a16:creationId xmlns:a16="http://schemas.microsoft.com/office/drawing/2014/main" id="{5765DFA1-B7E0-414B-8172-C9E729C7FDF3}"/>
              </a:ext>
            </a:extLst>
          </p:cNvPr>
          <p:cNvSpPr/>
          <p:nvPr/>
        </p:nvSpPr>
        <p:spPr>
          <a:xfrm>
            <a:off x="8998395" y="1922305"/>
            <a:ext cx="2016000" cy="2016000"/>
          </a:xfrm>
          <a:prstGeom prst="blockArc">
            <a:avLst>
              <a:gd name="adj1" fmla="val 10800000"/>
              <a:gd name="adj2" fmla="val 0"/>
              <a:gd name="adj3" fmla="val 2676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41" name="Group 54">
            <a:extLst>
              <a:ext uri="{FF2B5EF4-FFF2-40B4-BE49-F238E27FC236}">
                <a16:creationId xmlns:a16="http://schemas.microsoft.com/office/drawing/2014/main" id="{947D6E30-AE59-45B6-8811-BDC20ACC1F4E}"/>
              </a:ext>
            </a:extLst>
          </p:cNvPr>
          <p:cNvGrpSpPr/>
          <p:nvPr/>
        </p:nvGrpSpPr>
        <p:grpSpPr>
          <a:xfrm>
            <a:off x="9848898" y="1816389"/>
            <a:ext cx="288032" cy="288032"/>
            <a:chOff x="1475656" y="1654935"/>
            <a:chExt cx="288032" cy="288032"/>
          </a:xfrm>
        </p:grpSpPr>
        <p:sp>
          <p:nvSpPr>
            <p:cNvPr id="42" name="Oval 55">
              <a:extLst>
                <a:ext uri="{FF2B5EF4-FFF2-40B4-BE49-F238E27FC236}">
                  <a16:creationId xmlns:a16="http://schemas.microsoft.com/office/drawing/2014/main" id="{66C02A6E-7378-493B-B90F-AA4712C342B1}"/>
                </a:ext>
              </a:extLst>
            </p:cNvPr>
            <p:cNvSpPr/>
            <p:nvPr/>
          </p:nvSpPr>
          <p:spPr>
            <a:xfrm>
              <a:off x="1475656" y="1654935"/>
              <a:ext cx="288032" cy="28803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43" name="Flowchart: Extract 56">
              <a:extLst>
                <a:ext uri="{FF2B5EF4-FFF2-40B4-BE49-F238E27FC236}">
                  <a16:creationId xmlns:a16="http://schemas.microsoft.com/office/drawing/2014/main" id="{F419A825-E2E3-45B7-BAC6-66404783A1E6}"/>
                </a:ext>
              </a:extLst>
            </p:cNvPr>
            <p:cNvSpPr/>
            <p:nvPr/>
          </p:nvSpPr>
          <p:spPr>
            <a:xfrm rot="5400000">
              <a:off x="1575197" y="1744951"/>
              <a:ext cx="108000" cy="108000"/>
            </a:xfrm>
            <a:prstGeom prst="flowChartExtra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sp>
        <p:nvSpPr>
          <p:cNvPr id="44" name="Isosceles Triangle 51">
            <a:extLst>
              <a:ext uri="{FF2B5EF4-FFF2-40B4-BE49-F238E27FC236}">
                <a16:creationId xmlns:a16="http://schemas.microsoft.com/office/drawing/2014/main" id="{97DCCD90-6850-4267-8455-A683E92A0AB4}"/>
              </a:ext>
            </a:extLst>
          </p:cNvPr>
          <p:cNvSpPr/>
          <p:nvPr/>
        </p:nvSpPr>
        <p:spPr>
          <a:xfrm>
            <a:off x="1980032" y="2798469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5" name="Rounded Rectangle 6">
            <a:extLst>
              <a:ext uri="{FF2B5EF4-FFF2-40B4-BE49-F238E27FC236}">
                <a16:creationId xmlns:a16="http://schemas.microsoft.com/office/drawing/2014/main" id="{1FE75CF2-8064-435E-8816-8CD4F1B7AEF3}"/>
              </a:ext>
            </a:extLst>
          </p:cNvPr>
          <p:cNvSpPr/>
          <p:nvPr/>
        </p:nvSpPr>
        <p:spPr>
          <a:xfrm>
            <a:off x="3939112" y="2768982"/>
            <a:ext cx="345998" cy="35177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6" name="Teardrop 1">
            <a:extLst>
              <a:ext uri="{FF2B5EF4-FFF2-40B4-BE49-F238E27FC236}">
                <a16:creationId xmlns:a16="http://schemas.microsoft.com/office/drawing/2014/main" id="{C517E4F1-0B3F-4F87-BD27-37FDA22F7C4F}"/>
              </a:ext>
            </a:extLst>
          </p:cNvPr>
          <p:cNvSpPr/>
          <p:nvPr/>
        </p:nvSpPr>
        <p:spPr>
          <a:xfrm rot="18805991">
            <a:off x="5875166" y="2743638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Rounded Rectangle 27">
            <a:extLst>
              <a:ext uri="{FF2B5EF4-FFF2-40B4-BE49-F238E27FC236}">
                <a16:creationId xmlns:a16="http://schemas.microsoft.com/office/drawing/2014/main" id="{7162381B-9E70-4936-9E82-38E3FAE1C35E}"/>
              </a:ext>
            </a:extLst>
          </p:cNvPr>
          <p:cNvSpPr/>
          <p:nvPr/>
        </p:nvSpPr>
        <p:spPr>
          <a:xfrm>
            <a:off x="7843200" y="2776611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8" name="Rounded Rectangle 7">
            <a:extLst>
              <a:ext uri="{FF2B5EF4-FFF2-40B4-BE49-F238E27FC236}">
                <a16:creationId xmlns:a16="http://schemas.microsoft.com/office/drawing/2014/main" id="{A1BD744B-811A-4DEA-B242-147B00771FB8}"/>
              </a:ext>
            </a:extLst>
          </p:cNvPr>
          <p:cNvSpPr/>
          <p:nvPr/>
        </p:nvSpPr>
        <p:spPr>
          <a:xfrm>
            <a:off x="9826351" y="2768982"/>
            <a:ext cx="352176" cy="30392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1752CB8-37FB-4B67-933C-2C2F30B0956A}"/>
              </a:ext>
            </a:extLst>
          </p:cNvPr>
          <p:cNvSpPr>
            <a:spLocks noGrp="1"/>
          </p:cNvSpPr>
          <p:nvPr>
            <p:ph type="pic" idx="22"/>
          </p:nvPr>
        </p:nvSpPr>
        <p:spPr/>
      </p:sp>
      <p:sp>
        <p:nvSpPr>
          <p:cNvPr id="6" name="Rounded Rectangle 39">
            <a:extLst>
              <a:ext uri="{FF2B5EF4-FFF2-40B4-BE49-F238E27FC236}">
                <a16:creationId xmlns:a16="http://schemas.microsoft.com/office/drawing/2014/main" id="{E65A253B-D50F-4256-9F53-145A62E581EF}"/>
              </a:ext>
            </a:extLst>
          </p:cNvPr>
          <p:cNvSpPr/>
          <p:nvPr/>
        </p:nvSpPr>
        <p:spPr>
          <a:xfrm rot="2483232">
            <a:off x="-67621" y="1813625"/>
            <a:ext cx="4223096" cy="5102585"/>
          </a:xfrm>
          <a:custGeom>
            <a:avLst/>
            <a:gdLst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11097 w 2194524"/>
              <a:gd name="connsiteY3" fmla="*/ 753742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48308 w 2194524"/>
              <a:gd name="connsiteY5" fmla="*/ 1898342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45453"/>
              <a:gd name="connsiteY0" fmla="*/ 41365 h 3010473"/>
              <a:gd name="connsiteX1" fmla="*/ 769866 w 2145453"/>
              <a:gd name="connsiteY1" fmla="*/ 0 h 3010473"/>
              <a:gd name="connsiteX2" fmla="*/ 911097 w 2145453"/>
              <a:gd name="connsiteY2" fmla="*/ 141231 h 3010473"/>
              <a:gd name="connsiteX3" fmla="*/ 960469 w 2145453"/>
              <a:gd name="connsiteY3" fmla="*/ 784060 h 3010473"/>
              <a:gd name="connsiteX4" fmla="*/ 1594794 w 2145453"/>
              <a:gd name="connsiteY4" fmla="*/ 789196 h 3010473"/>
              <a:gd name="connsiteX5" fmla="*/ 1848308 w 2145453"/>
              <a:gd name="connsiteY5" fmla="*/ 1898342 h 3010473"/>
              <a:gd name="connsiteX6" fmla="*/ 2145453 w 2145453"/>
              <a:gd name="connsiteY6" fmla="*/ 2249789 h 3010473"/>
              <a:gd name="connsiteX7" fmla="*/ 1488044 w 2145453"/>
              <a:gd name="connsiteY7" fmla="*/ 3010473 h 3010473"/>
              <a:gd name="connsiteX8" fmla="*/ 1136947 w 2145453"/>
              <a:gd name="connsiteY8" fmla="*/ 2468062 h 3010473"/>
              <a:gd name="connsiteX9" fmla="*/ 519460 w 2145453"/>
              <a:gd name="connsiteY9" fmla="*/ 2013663 h 3010473"/>
              <a:gd name="connsiteX10" fmla="*/ 0 w 2145453"/>
              <a:gd name="connsiteY10" fmla="*/ 1326467 h 3010473"/>
              <a:gd name="connsiteX11" fmla="*/ 628635 w 2145453"/>
              <a:gd name="connsiteY11" fmla="*/ 1589678 h 3010473"/>
              <a:gd name="connsiteX12" fmla="*/ 628635 w 2145453"/>
              <a:gd name="connsiteY12" fmla="*/ 141231 h 3010473"/>
              <a:gd name="connsiteX13" fmla="*/ 670001 w 2145453"/>
              <a:gd name="connsiteY13" fmla="*/ 41365 h 3010473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19460 w 2145453"/>
              <a:gd name="connsiteY9" fmla="*/ 2013663 h 2912664"/>
              <a:gd name="connsiteX10" fmla="*/ 0 w 2145453"/>
              <a:gd name="connsiteY10" fmla="*/ 1326467 h 2912664"/>
              <a:gd name="connsiteX11" fmla="*/ 628635 w 2145453"/>
              <a:gd name="connsiteY11" fmla="*/ 1589678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28635 w 2145453"/>
              <a:gd name="connsiteY11" fmla="*/ 1589678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28635 w 2145453"/>
              <a:gd name="connsiteY11" fmla="*/ 1589678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78849 w 2145453"/>
              <a:gd name="connsiteY4" fmla="*/ 851069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78849 w 2145453"/>
              <a:gd name="connsiteY4" fmla="*/ 851069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78849 w 2145453"/>
              <a:gd name="connsiteY4" fmla="*/ 851069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710556 w 2145453"/>
              <a:gd name="connsiteY11" fmla="*/ 1634217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733305 w 2208757"/>
              <a:gd name="connsiteY0" fmla="*/ 41365 h 2912664"/>
              <a:gd name="connsiteX1" fmla="*/ 833170 w 2208757"/>
              <a:gd name="connsiteY1" fmla="*/ 0 h 2912664"/>
              <a:gd name="connsiteX2" fmla="*/ 974401 w 2208757"/>
              <a:gd name="connsiteY2" fmla="*/ 141231 h 2912664"/>
              <a:gd name="connsiteX3" fmla="*/ 1042827 w 2208757"/>
              <a:gd name="connsiteY3" fmla="*/ 863751 h 2912664"/>
              <a:gd name="connsiteX4" fmla="*/ 1642153 w 2208757"/>
              <a:gd name="connsiteY4" fmla="*/ 851069 h 2912664"/>
              <a:gd name="connsiteX5" fmla="*/ 1911612 w 2208757"/>
              <a:gd name="connsiteY5" fmla="*/ 1898342 h 2912664"/>
              <a:gd name="connsiteX6" fmla="*/ 2208757 w 2208757"/>
              <a:gd name="connsiteY6" fmla="*/ 2249789 h 2912664"/>
              <a:gd name="connsiteX7" fmla="*/ 1598547 w 2208757"/>
              <a:gd name="connsiteY7" fmla="*/ 2912664 h 2912664"/>
              <a:gd name="connsiteX8" fmla="*/ 1200251 w 2208757"/>
              <a:gd name="connsiteY8" fmla="*/ 2468062 h 2912664"/>
              <a:gd name="connsiteX9" fmla="*/ 593695 w 2208757"/>
              <a:gd name="connsiteY9" fmla="*/ 2073665 h 2912664"/>
              <a:gd name="connsiteX10" fmla="*/ 0 w 2208757"/>
              <a:gd name="connsiteY10" fmla="*/ 1399250 h 2912664"/>
              <a:gd name="connsiteX11" fmla="*/ 773860 w 2208757"/>
              <a:gd name="connsiteY11" fmla="*/ 1634217 h 2912664"/>
              <a:gd name="connsiteX12" fmla="*/ 691939 w 2208757"/>
              <a:gd name="connsiteY12" fmla="*/ 141231 h 2912664"/>
              <a:gd name="connsiteX13" fmla="*/ 733305 w 2208757"/>
              <a:gd name="connsiteY13" fmla="*/ 41365 h 2912664"/>
              <a:gd name="connsiteX0" fmla="*/ 787104 w 2262556"/>
              <a:gd name="connsiteY0" fmla="*/ 41365 h 2912664"/>
              <a:gd name="connsiteX1" fmla="*/ 886969 w 2262556"/>
              <a:gd name="connsiteY1" fmla="*/ 0 h 2912664"/>
              <a:gd name="connsiteX2" fmla="*/ 1028200 w 2262556"/>
              <a:gd name="connsiteY2" fmla="*/ 141231 h 2912664"/>
              <a:gd name="connsiteX3" fmla="*/ 1096626 w 2262556"/>
              <a:gd name="connsiteY3" fmla="*/ 863751 h 2912664"/>
              <a:gd name="connsiteX4" fmla="*/ 1695952 w 2262556"/>
              <a:gd name="connsiteY4" fmla="*/ 851069 h 2912664"/>
              <a:gd name="connsiteX5" fmla="*/ 1965411 w 2262556"/>
              <a:gd name="connsiteY5" fmla="*/ 1898342 h 2912664"/>
              <a:gd name="connsiteX6" fmla="*/ 2262556 w 2262556"/>
              <a:gd name="connsiteY6" fmla="*/ 2249789 h 2912664"/>
              <a:gd name="connsiteX7" fmla="*/ 1652346 w 2262556"/>
              <a:gd name="connsiteY7" fmla="*/ 2912664 h 2912664"/>
              <a:gd name="connsiteX8" fmla="*/ 1254050 w 2262556"/>
              <a:gd name="connsiteY8" fmla="*/ 2468062 h 2912664"/>
              <a:gd name="connsiteX9" fmla="*/ 647494 w 2262556"/>
              <a:gd name="connsiteY9" fmla="*/ 2073665 h 2912664"/>
              <a:gd name="connsiteX10" fmla="*/ 0 w 2262556"/>
              <a:gd name="connsiteY10" fmla="*/ 1381959 h 2912664"/>
              <a:gd name="connsiteX11" fmla="*/ 827659 w 2262556"/>
              <a:gd name="connsiteY11" fmla="*/ 1634217 h 2912664"/>
              <a:gd name="connsiteX12" fmla="*/ 745738 w 2262556"/>
              <a:gd name="connsiteY12" fmla="*/ 141231 h 2912664"/>
              <a:gd name="connsiteX13" fmla="*/ 787104 w 2262556"/>
              <a:gd name="connsiteY13" fmla="*/ 41365 h 2912664"/>
              <a:gd name="connsiteX0" fmla="*/ 787104 w 2262556"/>
              <a:gd name="connsiteY0" fmla="*/ 41365 h 2912664"/>
              <a:gd name="connsiteX1" fmla="*/ 886969 w 2262556"/>
              <a:gd name="connsiteY1" fmla="*/ 0 h 2912664"/>
              <a:gd name="connsiteX2" fmla="*/ 1028200 w 2262556"/>
              <a:gd name="connsiteY2" fmla="*/ 141231 h 2912664"/>
              <a:gd name="connsiteX3" fmla="*/ 1096626 w 2262556"/>
              <a:gd name="connsiteY3" fmla="*/ 863751 h 2912664"/>
              <a:gd name="connsiteX4" fmla="*/ 1695952 w 2262556"/>
              <a:gd name="connsiteY4" fmla="*/ 851069 h 2912664"/>
              <a:gd name="connsiteX5" fmla="*/ 1965411 w 2262556"/>
              <a:gd name="connsiteY5" fmla="*/ 1898342 h 2912664"/>
              <a:gd name="connsiteX6" fmla="*/ 2262556 w 2262556"/>
              <a:gd name="connsiteY6" fmla="*/ 2249789 h 2912664"/>
              <a:gd name="connsiteX7" fmla="*/ 1652346 w 2262556"/>
              <a:gd name="connsiteY7" fmla="*/ 2912664 h 2912664"/>
              <a:gd name="connsiteX8" fmla="*/ 1254050 w 2262556"/>
              <a:gd name="connsiteY8" fmla="*/ 2468062 h 2912664"/>
              <a:gd name="connsiteX9" fmla="*/ 647494 w 2262556"/>
              <a:gd name="connsiteY9" fmla="*/ 2073665 h 2912664"/>
              <a:gd name="connsiteX10" fmla="*/ 0 w 2262556"/>
              <a:gd name="connsiteY10" fmla="*/ 1381959 h 2912664"/>
              <a:gd name="connsiteX11" fmla="*/ 827659 w 2262556"/>
              <a:gd name="connsiteY11" fmla="*/ 1634217 h 2912664"/>
              <a:gd name="connsiteX12" fmla="*/ 745738 w 2262556"/>
              <a:gd name="connsiteY12" fmla="*/ 141231 h 2912664"/>
              <a:gd name="connsiteX13" fmla="*/ 787104 w 2262556"/>
              <a:gd name="connsiteY13" fmla="*/ 41365 h 2912664"/>
              <a:gd name="connsiteX0" fmla="*/ 787104 w 2262556"/>
              <a:gd name="connsiteY0" fmla="*/ 41365 h 2912664"/>
              <a:gd name="connsiteX1" fmla="*/ 886969 w 2262556"/>
              <a:gd name="connsiteY1" fmla="*/ 0 h 2912664"/>
              <a:gd name="connsiteX2" fmla="*/ 1028200 w 2262556"/>
              <a:gd name="connsiteY2" fmla="*/ 141231 h 2912664"/>
              <a:gd name="connsiteX3" fmla="*/ 1096626 w 2262556"/>
              <a:gd name="connsiteY3" fmla="*/ 863751 h 2912664"/>
              <a:gd name="connsiteX4" fmla="*/ 1695952 w 2262556"/>
              <a:gd name="connsiteY4" fmla="*/ 851069 h 2912664"/>
              <a:gd name="connsiteX5" fmla="*/ 1965411 w 2262556"/>
              <a:gd name="connsiteY5" fmla="*/ 1898342 h 2912664"/>
              <a:gd name="connsiteX6" fmla="*/ 2262556 w 2262556"/>
              <a:gd name="connsiteY6" fmla="*/ 2249789 h 2912664"/>
              <a:gd name="connsiteX7" fmla="*/ 1652346 w 2262556"/>
              <a:gd name="connsiteY7" fmla="*/ 2912664 h 2912664"/>
              <a:gd name="connsiteX8" fmla="*/ 1254050 w 2262556"/>
              <a:gd name="connsiteY8" fmla="*/ 2468062 h 2912664"/>
              <a:gd name="connsiteX9" fmla="*/ 647494 w 2262556"/>
              <a:gd name="connsiteY9" fmla="*/ 2073665 h 2912664"/>
              <a:gd name="connsiteX10" fmla="*/ 0 w 2262556"/>
              <a:gd name="connsiteY10" fmla="*/ 1381959 h 2912664"/>
              <a:gd name="connsiteX11" fmla="*/ 827659 w 2262556"/>
              <a:gd name="connsiteY11" fmla="*/ 1634217 h 2912664"/>
              <a:gd name="connsiteX12" fmla="*/ 745738 w 2262556"/>
              <a:gd name="connsiteY12" fmla="*/ 141231 h 2912664"/>
              <a:gd name="connsiteX13" fmla="*/ 787104 w 2262556"/>
              <a:gd name="connsiteY13" fmla="*/ 41365 h 2912664"/>
              <a:gd name="connsiteX0" fmla="*/ 787104 w 2262556"/>
              <a:gd name="connsiteY0" fmla="*/ 41365 h 3204020"/>
              <a:gd name="connsiteX1" fmla="*/ 886969 w 2262556"/>
              <a:gd name="connsiteY1" fmla="*/ 0 h 3204020"/>
              <a:gd name="connsiteX2" fmla="*/ 1028200 w 2262556"/>
              <a:gd name="connsiteY2" fmla="*/ 141231 h 3204020"/>
              <a:gd name="connsiteX3" fmla="*/ 1096626 w 2262556"/>
              <a:gd name="connsiteY3" fmla="*/ 863751 h 3204020"/>
              <a:gd name="connsiteX4" fmla="*/ 1695952 w 2262556"/>
              <a:gd name="connsiteY4" fmla="*/ 851069 h 3204020"/>
              <a:gd name="connsiteX5" fmla="*/ 1965411 w 2262556"/>
              <a:gd name="connsiteY5" fmla="*/ 1898342 h 3204020"/>
              <a:gd name="connsiteX6" fmla="*/ 2262556 w 2262556"/>
              <a:gd name="connsiteY6" fmla="*/ 2249789 h 3204020"/>
              <a:gd name="connsiteX7" fmla="*/ 1875442 w 2262556"/>
              <a:gd name="connsiteY7" fmla="*/ 3204020 h 3204020"/>
              <a:gd name="connsiteX8" fmla="*/ 1254050 w 2262556"/>
              <a:gd name="connsiteY8" fmla="*/ 2468062 h 3204020"/>
              <a:gd name="connsiteX9" fmla="*/ 647494 w 2262556"/>
              <a:gd name="connsiteY9" fmla="*/ 2073665 h 3204020"/>
              <a:gd name="connsiteX10" fmla="*/ 0 w 2262556"/>
              <a:gd name="connsiteY10" fmla="*/ 1381959 h 3204020"/>
              <a:gd name="connsiteX11" fmla="*/ 827659 w 2262556"/>
              <a:gd name="connsiteY11" fmla="*/ 1634217 h 3204020"/>
              <a:gd name="connsiteX12" fmla="*/ 745738 w 2262556"/>
              <a:gd name="connsiteY12" fmla="*/ 141231 h 3204020"/>
              <a:gd name="connsiteX13" fmla="*/ 787104 w 2262556"/>
              <a:gd name="connsiteY13" fmla="*/ 41365 h 3204020"/>
              <a:gd name="connsiteX0" fmla="*/ 787104 w 2616797"/>
              <a:gd name="connsiteY0" fmla="*/ 41365 h 3204020"/>
              <a:gd name="connsiteX1" fmla="*/ 886969 w 2616797"/>
              <a:gd name="connsiteY1" fmla="*/ 0 h 3204020"/>
              <a:gd name="connsiteX2" fmla="*/ 1028200 w 2616797"/>
              <a:gd name="connsiteY2" fmla="*/ 141231 h 3204020"/>
              <a:gd name="connsiteX3" fmla="*/ 1096626 w 2616797"/>
              <a:gd name="connsiteY3" fmla="*/ 863751 h 3204020"/>
              <a:gd name="connsiteX4" fmla="*/ 1695952 w 2616797"/>
              <a:gd name="connsiteY4" fmla="*/ 851069 h 3204020"/>
              <a:gd name="connsiteX5" fmla="*/ 1965411 w 2616797"/>
              <a:gd name="connsiteY5" fmla="*/ 1898342 h 3204020"/>
              <a:gd name="connsiteX6" fmla="*/ 2616797 w 2616797"/>
              <a:gd name="connsiteY6" fmla="*/ 2518120 h 3204020"/>
              <a:gd name="connsiteX7" fmla="*/ 1875442 w 2616797"/>
              <a:gd name="connsiteY7" fmla="*/ 3204020 h 3204020"/>
              <a:gd name="connsiteX8" fmla="*/ 1254050 w 2616797"/>
              <a:gd name="connsiteY8" fmla="*/ 2468062 h 3204020"/>
              <a:gd name="connsiteX9" fmla="*/ 647494 w 2616797"/>
              <a:gd name="connsiteY9" fmla="*/ 2073665 h 3204020"/>
              <a:gd name="connsiteX10" fmla="*/ 0 w 2616797"/>
              <a:gd name="connsiteY10" fmla="*/ 1381959 h 3204020"/>
              <a:gd name="connsiteX11" fmla="*/ 827659 w 2616797"/>
              <a:gd name="connsiteY11" fmla="*/ 1634217 h 3204020"/>
              <a:gd name="connsiteX12" fmla="*/ 745738 w 2616797"/>
              <a:gd name="connsiteY12" fmla="*/ 141231 h 3204020"/>
              <a:gd name="connsiteX13" fmla="*/ 787104 w 2616797"/>
              <a:gd name="connsiteY13" fmla="*/ 41365 h 3204020"/>
              <a:gd name="connsiteX0" fmla="*/ 787104 w 2616797"/>
              <a:gd name="connsiteY0" fmla="*/ 41365 h 3204020"/>
              <a:gd name="connsiteX1" fmla="*/ 886969 w 2616797"/>
              <a:gd name="connsiteY1" fmla="*/ 0 h 3204020"/>
              <a:gd name="connsiteX2" fmla="*/ 1028200 w 2616797"/>
              <a:gd name="connsiteY2" fmla="*/ 141231 h 3204020"/>
              <a:gd name="connsiteX3" fmla="*/ 1096626 w 2616797"/>
              <a:gd name="connsiteY3" fmla="*/ 863751 h 3204020"/>
              <a:gd name="connsiteX4" fmla="*/ 1695952 w 2616797"/>
              <a:gd name="connsiteY4" fmla="*/ 851069 h 3204020"/>
              <a:gd name="connsiteX5" fmla="*/ 1965411 w 2616797"/>
              <a:gd name="connsiteY5" fmla="*/ 1898342 h 3204020"/>
              <a:gd name="connsiteX6" fmla="*/ 2616797 w 2616797"/>
              <a:gd name="connsiteY6" fmla="*/ 2518120 h 3204020"/>
              <a:gd name="connsiteX7" fmla="*/ 1875442 w 2616797"/>
              <a:gd name="connsiteY7" fmla="*/ 3204020 h 3204020"/>
              <a:gd name="connsiteX8" fmla="*/ 1254050 w 2616797"/>
              <a:gd name="connsiteY8" fmla="*/ 2468062 h 3204020"/>
              <a:gd name="connsiteX9" fmla="*/ 647494 w 2616797"/>
              <a:gd name="connsiteY9" fmla="*/ 2073665 h 3204020"/>
              <a:gd name="connsiteX10" fmla="*/ 0 w 2616797"/>
              <a:gd name="connsiteY10" fmla="*/ 1381959 h 3204020"/>
              <a:gd name="connsiteX11" fmla="*/ 827659 w 2616797"/>
              <a:gd name="connsiteY11" fmla="*/ 1634217 h 3204020"/>
              <a:gd name="connsiteX12" fmla="*/ 745738 w 2616797"/>
              <a:gd name="connsiteY12" fmla="*/ 141231 h 3204020"/>
              <a:gd name="connsiteX13" fmla="*/ 787104 w 2616797"/>
              <a:gd name="connsiteY13" fmla="*/ 41365 h 3204020"/>
              <a:gd name="connsiteX0" fmla="*/ 787104 w 2635848"/>
              <a:gd name="connsiteY0" fmla="*/ 41365 h 3204020"/>
              <a:gd name="connsiteX1" fmla="*/ 886969 w 2635848"/>
              <a:gd name="connsiteY1" fmla="*/ 0 h 3204020"/>
              <a:gd name="connsiteX2" fmla="*/ 1028200 w 2635848"/>
              <a:gd name="connsiteY2" fmla="*/ 141231 h 3204020"/>
              <a:gd name="connsiteX3" fmla="*/ 1096626 w 2635848"/>
              <a:gd name="connsiteY3" fmla="*/ 863751 h 3204020"/>
              <a:gd name="connsiteX4" fmla="*/ 1695952 w 2635848"/>
              <a:gd name="connsiteY4" fmla="*/ 851069 h 3204020"/>
              <a:gd name="connsiteX5" fmla="*/ 1965411 w 2635848"/>
              <a:gd name="connsiteY5" fmla="*/ 1898342 h 3204020"/>
              <a:gd name="connsiteX6" fmla="*/ 2635848 w 2635848"/>
              <a:gd name="connsiteY6" fmla="*/ 2523197 h 3204020"/>
              <a:gd name="connsiteX7" fmla="*/ 1875442 w 2635848"/>
              <a:gd name="connsiteY7" fmla="*/ 3204020 h 3204020"/>
              <a:gd name="connsiteX8" fmla="*/ 1254050 w 2635848"/>
              <a:gd name="connsiteY8" fmla="*/ 2468062 h 3204020"/>
              <a:gd name="connsiteX9" fmla="*/ 647494 w 2635848"/>
              <a:gd name="connsiteY9" fmla="*/ 2073665 h 3204020"/>
              <a:gd name="connsiteX10" fmla="*/ 0 w 2635848"/>
              <a:gd name="connsiteY10" fmla="*/ 1381959 h 3204020"/>
              <a:gd name="connsiteX11" fmla="*/ 827659 w 2635848"/>
              <a:gd name="connsiteY11" fmla="*/ 1634217 h 3204020"/>
              <a:gd name="connsiteX12" fmla="*/ 745738 w 2635848"/>
              <a:gd name="connsiteY12" fmla="*/ 141231 h 3204020"/>
              <a:gd name="connsiteX13" fmla="*/ 787104 w 2635848"/>
              <a:gd name="connsiteY13" fmla="*/ 41365 h 3204020"/>
              <a:gd name="connsiteX0" fmla="*/ 787104 w 2651771"/>
              <a:gd name="connsiteY0" fmla="*/ 41365 h 3204020"/>
              <a:gd name="connsiteX1" fmla="*/ 886969 w 2651771"/>
              <a:gd name="connsiteY1" fmla="*/ 0 h 3204020"/>
              <a:gd name="connsiteX2" fmla="*/ 1028200 w 2651771"/>
              <a:gd name="connsiteY2" fmla="*/ 141231 h 3204020"/>
              <a:gd name="connsiteX3" fmla="*/ 1096626 w 2651771"/>
              <a:gd name="connsiteY3" fmla="*/ 863751 h 3204020"/>
              <a:gd name="connsiteX4" fmla="*/ 1695952 w 2651771"/>
              <a:gd name="connsiteY4" fmla="*/ 851069 h 3204020"/>
              <a:gd name="connsiteX5" fmla="*/ 1965411 w 2651771"/>
              <a:gd name="connsiteY5" fmla="*/ 1898342 h 3204020"/>
              <a:gd name="connsiteX6" fmla="*/ 2651771 w 2651771"/>
              <a:gd name="connsiteY6" fmla="*/ 2516454 h 3204020"/>
              <a:gd name="connsiteX7" fmla="*/ 1875442 w 2651771"/>
              <a:gd name="connsiteY7" fmla="*/ 3204020 h 3204020"/>
              <a:gd name="connsiteX8" fmla="*/ 1254050 w 2651771"/>
              <a:gd name="connsiteY8" fmla="*/ 2468062 h 3204020"/>
              <a:gd name="connsiteX9" fmla="*/ 647494 w 2651771"/>
              <a:gd name="connsiteY9" fmla="*/ 2073665 h 3204020"/>
              <a:gd name="connsiteX10" fmla="*/ 0 w 2651771"/>
              <a:gd name="connsiteY10" fmla="*/ 1381959 h 3204020"/>
              <a:gd name="connsiteX11" fmla="*/ 827659 w 2651771"/>
              <a:gd name="connsiteY11" fmla="*/ 1634217 h 3204020"/>
              <a:gd name="connsiteX12" fmla="*/ 745738 w 2651771"/>
              <a:gd name="connsiteY12" fmla="*/ 141231 h 3204020"/>
              <a:gd name="connsiteX13" fmla="*/ 787104 w 2651771"/>
              <a:gd name="connsiteY13" fmla="*/ 41365 h 3204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51771" h="3204020">
                <a:moveTo>
                  <a:pt x="787104" y="41365"/>
                </a:moveTo>
                <a:cubicBezTo>
                  <a:pt x="812661" y="15808"/>
                  <a:pt x="847969" y="0"/>
                  <a:pt x="886969" y="0"/>
                </a:cubicBezTo>
                <a:cubicBezTo>
                  <a:pt x="964969" y="0"/>
                  <a:pt x="1028200" y="63231"/>
                  <a:pt x="1028200" y="141231"/>
                </a:cubicBezTo>
                <a:lnTo>
                  <a:pt x="1096626" y="863751"/>
                </a:lnTo>
                <a:cubicBezTo>
                  <a:pt x="1324950" y="817026"/>
                  <a:pt x="1594219" y="679679"/>
                  <a:pt x="1695952" y="851069"/>
                </a:cubicBezTo>
                <a:cubicBezTo>
                  <a:pt x="1896857" y="1284096"/>
                  <a:pt x="2012961" y="1443677"/>
                  <a:pt x="1965411" y="1898342"/>
                </a:cubicBezTo>
                <a:cubicBezTo>
                  <a:pt x="2062863" y="2027881"/>
                  <a:pt x="2521735" y="2407218"/>
                  <a:pt x="2651771" y="2516454"/>
                </a:cubicBezTo>
                <a:lnTo>
                  <a:pt x="1875442" y="3204020"/>
                </a:lnTo>
                <a:lnTo>
                  <a:pt x="1254050" y="2468062"/>
                </a:lnTo>
                <a:cubicBezTo>
                  <a:pt x="1117281" y="2338792"/>
                  <a:pt x="856388" y="2269133"/>
                  <a:pt x="647494" y="2073665"/>
                </a:cubicBezTo>
                <a:cubicBezTo>
                  <a:pt x="560013" y="2007911"/>
                  <a:pt x="439289" y="1645529"/>
                  <a:pt x="0" y="1381959"/>
                </a:cubicBezTo>
                <a:cubicBezTo>
                  <a:pt x="137000" y="1119373"/>
                  <a:pt x="679491" y="1549956"/>
                  <a:pt x="827659" y="1634217"/>
                </a:cubicBezTo>
                <a:lnTo>
                  <a:pt x="745738" y="141231"/>
                </a:lnTo>
                <a:cubicBezTo>
                  <a:pt x="745738" y="102231"/>
                  <a:pt x="761546" y="66923"/>
                  <a:pt x="787104" y="41365"/>
                </a:cubicBezTo>
                <a:close/>
              </a:path>
            </a:pathLst>
          </a:custGeom>
          <a:solidFill>
            <a:srgbClr val="F7DABA"/>
          </a:solidFill>
          <a:ln w="371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7" name="Group 20">
            <a:extLst>
              <a:ext uri="{FF2B5EF4-FFF2-40B4-BE49-F238E27FC236}">
                <a16:creationId xmlns:a16="http://schemas.microsoft.com/office/drawing/2014/main" id="{46B1FF4E-3208-492B-81AA-BF4E2168990D}"/>
              </a:ext>
            </a:extLst>
          </p:cNvPr>
          <p:cNvGrpSpPr/>
          <p:nvPr/>
        </p:nvGrpSpPr>
        <p:grpSpPr>
          <a:xfrm rot="20727305">
            <a:off x="1200576" y="1479328"/>
            <a:ext cx="1980705" cy="3481976"/>
            <a:chOff x="445712" y="1449040"/>
            <a:chExt cx="2113018" cy="3924176"/>
          </a:xfrm>
        </p:grpSpPr>
        <p:sp>
          <p:nvSpPr>
            <p:cNvPr id="8" name="Rounded Rectangle 21">
              <a:extLst>
                <a:ext uri="{FF2B5EF4-FFF2-40B4-BE49-F238E27FC236}">
                  <a16:creationId xmlns:a16="http://schemas.microsoft.com/office/drawing/2014/main" id="{FBE095C7-2F17-4862-BAA6-8CB44F6151D2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70D8883-C7EF-40FC-AF19-A7613D0AD986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355A44C-6C3F-4552-BD13-6F649781B287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17F33B3-88D7-44D4-A5F7-63E87547089E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2" name="Rounded Rectangle 25">
                <a:extLst>
                  <a:ext uri="{FF2B5EF4-FFF2-40B4-BE49-F238E27FC236}">
                    <a16:creationId xmlns:a16="http://schemas.microsoft.com/office/drawing/2014/main" id="{FA2B32B7-9C76-4A3A-9B67-B6DA20A12C0E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CC057B3-FCD9-4C3A-ADE1-7EA807C12544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C902AD-11BC-4E51-AAAC-54B081CB36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Infographic Style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85B7DAD7-877C-4983-B647-CFC8982A9090}"/>
              </a:ext>
            </a:extLst>
          </p:cNvPr>
          <p:cNvSpPr/>
          <p:nvPr/>
        </p:nvSpPr>
        <p:spPr>
          <a:xfrm rot="3148397">
            <a:off x="2515338" y="2820410"/>
            <a:ext cx="1316954" cy="1118479"/>
          </a:xfrm>
          <a:custGeom>
            <a:avLst/>
            <a:gdLst>
              <a:gd name="connsiteX0" fmla="*/ 75030 w 1316954"/>
              <a:gd name="connsiteY0" fmla="*/ 75030 h 1118479"/>
              <a:gd name="connsiteX1" fmla="*/ 256167 w 1316954"/>
              <a:gd name="connsiteY1" fmla="*/ 0 h 1118479"/>
              <a:gd name="connsiteX2" fmla="*/ 512334 w 1316954"/>
              <a:gd name="connsiteY2" fmla="*/ 256167 h 1118479"/>
              <a:gd name="connsiteX3" fmla="*/ 512334 w 1316954"/>
              <a:gd name="connsiteY3" fmla="*/ 325549 h 1118479"/>
              <a:gd name="connsiteX4" fmla="*/ 573788 w 1316954"/>
              <a:gd name="connsiteY4" fmla="*/ 284115 h 1118479"/>
              <a:gd name="connsiteX5" fmla="*/ 673500 w 1316954"/>
              <a:gd name="connsiteY5" fmla="*/ 263984 h 1118479"/>
              <a:gd name="connsiteX6" fmla="*/ 929667 w 1316954"/>
              <a:gd name="connsiteY6" fmla="*/ 520151 h 1118479"/>
              <a:gd name="connsiteX7" fmla="*/ 929667 w 1316954"/>
              <a:gd name="connsiteY7" fmla="*/ 585238 h 1118479"/>
              <a:gd name="connsiteX8" fmla="*/ 979505 w 1316954"/>
              <a:gd name="connsiteY8" fmla="*/ 551637 h 1118479"/>
              <a:gd name="connsiteX9" fmla="*/ 1074053 w 1316954"/>
              <a:gd name="connsiteY9" fmla="*/ 532548 h 1118479"/>
              <a:gd name="connsiteX10" fmla="*/ 1316954 w 1316954"/>
              <a:gd name="connsiteY10" fmla="*/ 775449 h 1118479"/>
              <a:gd name="connsiteX11" fmla="*/ 1316953 w 1316954"/>
              <a:gd name="connsiteY11" fmla="*/ 875578 h 1118479"/>
              <a:gd name="connsiteX12" fmla="*/ 1074052 w 1316954"/>
              <a:gd name="connsiteY12" fmla="*/ 1118479 h 1118479"/>
              <a:gd name="connsiteX13" fmla="*/ 1074053 w 1316954"/>
              <a:gd name="connsiteY13" fmla="*/ 1118478 h 1118479"/>
              <a:gd name="connsiteX14" fmla="*/ 836087 w 1316954"/>
              <a:gd name="connsiteY14" fmla="*/ 924530 h 1118479"/>
              <a:gd name="connsiteX15" fmla="*/ 832547 w 1316954"/>
              <a:gd name="connsiteY15" fmla="*/ 889407 h 1118479"/>
              <a:gd name="connsiteX16" fmla="*/ 773212 w 1316954"/>
              <a:gd name="connsiteY16" fmla="*/ 929412 h 1118479"/>
              <a:gd name="connsiteX17" fmla="*/ 673500 w 1316954"/>
              <a:gd name="connsiteY17" fmla="*/ 949543 h 1118479"/>
              <a:gd name="connsiteX18" fmla="*/ 417333 w 1316954"/>
              <a:gd name="connsiteY18" fmla="*/ 693376 h 1118479"/>
              <a:gd name="connsiteX19" fmla="*/ 417333 w 1316954"/>
              <a:gd name="connsiteY19" fmla="*/ 623994 h 1118479"/>
              <a:gd name="connsiteX20" fmla="*/ 355879 w 1316954"/>
              <a:gd name="connsiteY20" fmla="*/ 665428 h 1118479"/>
              <a:gd name="connsiteX21" fmla="*/ 256167 w 1316954"/>
              <a:gd name="connsiteY21" fmla="*/ 685559 h 1118479"/>
              <a:gd name="connsiteX22" fmla="*/ 0 w 1316954"/>
              <a:gd name="connsiteY22" fmla="*/ 429392 h 1118479"/>
              <a:gd name="connsiteX23" fmla="*/ 0 w 1316954"/>
              <a:gd name="connsiteY23" fmla="*/ 256167 h 1118479"/>
              <a:gd name="connsiteX24" fmla="*/ 75030 w 1316954"/>
              <a:gd name="connsiteY24" fmla="*/ 75030 h 111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16954" h="1118479">
                <a:moveTo>
                  <a:pt x="75030" y="75030"/>
                </a:moveTo>
                <a:cubicBezTo>
                  <a:pt x="121387" y="28673"/>
                  <a:pt x="185428" y="0"/>
                  <a:pt x="256167" y="0"/>
                </a:cubicBezTo>
                <a:cubicBezTo>
                  <a:pt x="397644" y="0"/>
                  <a:pt x="512334" y="114690"/>
                  <a:pt x="512334" y="256167"/>
                </a:cubicBezTo>
                <a:lnTo>
                  <a:pt x="512334" y="325549"/>
                </a:lnTo>
                <a:lnTo>
                  <a:pt x="573788" y="284115"/>
                </a:lnTo>
                <a:cubicBezTo>
                  <a:pt x="604436" y="271152"/>
                  <a:pt x="638131" y="263984"/>
                  <a:pt x="673500" y="263984"/>
                </a:cubicBezTo>
                <a:cubicBezTo>
                  <a:pt x="814977" y="263984"/>
                  <a:pt x="929667" y="378674"/>
                  <a:pt x="929667" y="520151"/>
                </a:cubicBezTo>
                <a:lnTo>
                  <a:pt x="929667" y="585238"/>
                </a:lnTo>
                <a:lnTo>
                  <a:pt x="979505" y="551637"/>
                </a:lnTo>
                <a:cubicBezTo>
                  <a:pt x="1008565" y="539345"/>
                  <a:pt x="1040516" y="532548"/>
                  <a:pt x="1074053" y="532548"/>
                </a:cubicBezTo>
                <a:cubicBezTo>
                  <a:pt x="1208204" y="532548"/>
                  <a:pt x="1316954" y="641298"/>
                  <a:pt x="1316954" y="775449"/>
                </a:cubicBezTo>
                <a:cubicBezTo>
                  <a:pt x="1316954" y="808825"/>
                  <a:pt x="1316953" y="842202"/>
                  <a:pt x="1316953" y="875578"/>
                </a:cubicBezTo>
                <a:cubicBezTo>
                  <a:pt x="1316953" y="1009729"/>
                  <a:pt x="1208203" y="1118479"/>
                  <a:pt x="1074052" y="1118479"/>
                </a:cubicBezTo>
                <a:lnTo>
                  <a:pt x="1074053" y="1118478"/>
                </a:lnTo>
                <a:cubicBezTo>
                  <a:pt x="956671" y="1118478"/>
                  <a:pt x="858737" y="1035217"/>
                  <a:pt x="836087" y="924530"/>
                </a:cubicBezTo>
                <a:lnTo>
                  <a:pt x="832547" y="889407"/>
                </a:lnTo>
                <a:lnTo>
                  <a:pt x="773212" y="929412"/>
                </a:lnTo>
                <a:cubicBezTo>
                  <a:pt x="742565" y="942375"/>
                  <a:pt x="708869" y="949543"/>
                  <a:pt x="673500" y="949543"/>
                </a:cubicBezTo>
                <a:cubicBezTo>
                  <a:pt x="532023" y="949543"/>
                  <a:pt x="417333" y="834853"/>
                  <a:pt x="417333" y="693376"/>
                </a:cubicBezTo>
                <a:lnTo>
                  <a:pt x="417333" y="623994"/>
                </a:lnTo>
                <a:lnTo>
                  <a:pt x="355879" y="665428"/>
                </a:lnTo>
                <a:cubicBezTo>
                  <a:pt x="325231" y="678391"/>
                  <a:pt x="291536" y="685559"/>
                  <a:pt x="256167" y="685559"/>
                </a:cubicBezTo>
                <a:cubicBezTo>
                  <a:pt x="114690" y="685559"/>
                  <a:pt x="0" y="570869"/>
                  <a:pt x="0" y="429392"/>
                </a:cubicBezTo>
                <a:lnTo>
                  <a:pt x="0" y="256167"/>
                </a:lnTo>
                <a:cubicBezTo>
                  <a:pt x="0" y="185429"/>
                  <a:pt x="28672" y="121387"/>
                  <a:pt x="75030" y="75030"/>
                </a:cubicBezTo>
                <a:close/>
              </a:path>
            </a:pathLst>
          </a:custGeom>
          <a:solidFill>
            <a:srgbClr val="F7DABA"/>
          </a:solidFill>
          <a:ln w="371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6FFA91-45BE-43F2-A082-AAA42F2F8BF6}"/>
              </a:ext>
            </a:extLst>
          </p:cNvPr>
          <p:cNvSpPr txBox="1"/>
          <p:nvPr/>
        </p:nvSpPr>
        <p:spPr>
          <a:xfrm>
            <a:off x="4018429" y="3900427"/>
            <a:ext cx="7623552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3200" dirty="0">
                <a:solidFill>
                  <a:schemeClr val="accent2"/>
                </a:solidFill>
                <a:cs typeface="Arial" pitchFamily="34" charset="0"/>
              </a:rPr>
              <a:t>ALLPPT</a:t>
            </a:r>
            <a:r>
              <a:rPr lang="en-GB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Layout </a:t>
            </a:r>
            <a:r>
              <a:rPr lang="en-GB" altLang="ko-KR" sz="3200" dirty="0">
                <a:solidFill>
                  <a:schemeClr val="accent3"/>
                </a:solidFill>
                <a:cs typeface="Arial" pitchFamily="34" charset="0"/>
              </a:rPr>
              <a:t>Clean Text Slide </a:t>
            </a:r>
          </a:p>
          <a:p>
            <a:pPr algn="r"/>
            <a:r>
              <a:rPr lang="en-GB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for your Presentation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E1DE1A-EAAC-4372-AA43-1B74DE2B7F11}"/>
              </a:ext>
            </a:extLst>
          </p:cNvPr>
          <p:cNvSpPr txBox="1"/>
          <p:nvPr/>
        </p:nvSpPr>
        <p:spPr>
          <a:xfrm>
            <a:off x="4018430" y="4977645"/>
            <a:ext cx="7623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You can simply impress your audience and add a unique zing and appeal to your Presentations. </a:t>
            </a:r>
          </a:p>
          <a:p>
            <a:pPr algn="r"/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 algn="r"/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DE6051E-02B2-432D-8046-BA068AEF4C81}"/>
              </a:ext>
            </a:extLst>
          </p:cNvPr>
          <p:cNvSpPr/>
          <p:nvPr/>
        </p:nvSpPr>
        <p:spPr>
          <a:xfrm>
            <a:off x="6724955" y="2436247"/>
            <a:ext cx="689857" cy="689857"/>
          </a:xfrm>
          <a:prstGeom prst="ellipse">
            <a:avLst/>
          </a:prstGeom>
          <a:solidFill>
            <a:schemeClr val="bg1"/>
          </a:solidFill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6D2BD36-2165-46DC-9E55-F9A94A0F3F7E}"/>
              </a:ext>
            </a:extLst>
          </p:cNvPr>
          <p:cNvSpPr/>
          <p:nvPr/>
        </p:nvSpPr>
        <p:spPr>
          <a:xfrm>
            <a:off x="7771145" y="2436247"/>
            <a:ext cx="689857" cy="689857"/>
          </a:xfrm>
          <a:prstGeom prst="ellipse">
            <a:avLst/>
          </a:prstGeom>
          <a:solidFill>
            <a:schemeClr val="bg1"/>
          </a:solidFill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EE81296-6C95-40AD-975E-075C86216B8F}"/>
              </a:ext>
            </a:extLst>
          </p:cNvPr>
          <p:cNvSpPr/>
          <p:nvPr/>
        </p:nvSpPr>
        <p:spPr>
          <a:xfrm>
            <a:off x="8817335" y="2436247"/>
            <a:ext cx="689857" cy="689857"/>
          </a:xfrm>
          <a:prstGeom prst="ellipse">
            <a:avLst/>
          </a:prstGeom>
          <a:solidFill>
            <a:schemeClr val="bg1"/>
          </a:solidFill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D67094C-90ED-4440-995B-238583B99250}"/>
              </a:ext>
            </a:extLst>
          </p:cNvPr>
          <p:cNvSpPr/>
          <p:nvPr/>
        </p:nvSpPr>
        <p:spPr>
          <a:xfrm>
            <a:off x="9863525" y="2436247"/>
            <a:ext cx="689857" cy="689857"/>
          </a:xfrm>
          <a:prstGeom prst="ellipse">
            <a:avLst/>
          </a:prstGeom>
          <a:solidFill>
            <a:schemeClr val="bg1"/>
          </a:solidFill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39" name="Isosceles Triangle 8">
            <a:extLst>
              <a:ext uri="{FF2B5EF4-FFF2-40B4-BE49-F238E27FC236}">
                <a16:creationId xmlns:a16="http://schemas.microsoft.com/office/drawing/2014/main" id="{24EF08E9-42E1-4CCC-AA66-DAB935AF5657}"/>
              </a:ext>
            </a:extLst>
          </p:cNvPr>
          <p:cNvSpPr/>
          <p:nvPr/>
        </p:nvSpPr>
        <p:spPr>
          <a:xfrm rot="16200000">
            <a:off x="9025397" y="2631524"/>
            <a:ext cx="268267" cy="319845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Oval 7">
            <a:extLst>
              <a:ext uri="{FF2B5EF4-FFF2-40B4-BE49-F238E27FC236}">
                <a16:creationId xmlns:a16="http://schemas.microsoft.com/office/drawing/2014/main" id="{4B68521D-2EE2-4A99-B985-BE6893086906}"/>
              </a:ext>
            </a:extLst>
          </p:cNvPr>
          <p:cNvSpPr/>
          <p:nvPr/>
        </p:nvSpPr>
        <p:spPr>
          <a:xfrm>
            <a:off x="10067713" y="2649189"/>
            <a:ext cx="284513" cy="28451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Rectangle 16">
            <a:extLst>
              <a:ext uri="{FF2B5EF4-FFF2-40B4-BE49-F238E27FC236}">
                <a16:creationId xmlns:a16="http://schemas.microsoft.com/office/drawing/2014/main" id="{1D39ABB0-483B-4635-A908-04845A006044}"/>
              </a:ext>
            </a:extLst>
          </p:cNvPr>
          <p:cNvSpPr/>
          <p:nvPr/>
        </p:nvSpPr>
        <p:spPr>
          <a:xfrm>
            <a:off x="7974347" y="2691971"/>
            <a:ext cx="310375" cy="203984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Oval 21">
            <a:extLst>
              <a:ext uri="{FF2B5EF4-FFF2-40B4-BE49-F238E27FC236}">
                <a16:creationId xmlns:a16="http://schemas.microsoft.com/office/drawing/2014/main" id="{4AA14B99-4D63-4E5A-92F6-AF96D16832D9}"/>
              </a:ext>
            </a:extLst>
          </p:cNvPr>
          <p:cNvSpPr>
            <a:spLocks noChangeAspect="1"/>
          </p:cNvSpPr>
          <p:nvPr/>
        </p:nvSpPr>
        <p:spPr>
          <a:xfrm>
            <a:off x="6933167" y="2630757"/>
            <a:ext cx="300759" cy="30327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AB66C0C-1184-4D88-A5E0-66C68EBB3AF9}"/>
              </a:ext>
            </a:extLst>
          </p:cNvPr>
          <p:cNvSpPr/>
          <p:nvPr/>
        </p:nvSpPr>
        <p:spPr>
          <a:xfrm>
            <a:off x="10909715" y="2436247"/>
            <a:ext cx="689857" cy="689857"/>
          </a:xfrm>
          <a:prstGeom prst="ellipse">
            <a:avLst/>
          </a:prstGeom>
          <a:solidFill>
            <a:schemeClr val="bg1"/>
          </a:solidFill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44" name="Rectangle 36">
            <a:extLst>
              <a:ext uri="{FF2B5EF4-FFF2-40B4-BE49-F238E27FC236}">
                <a16:creationId xmlns:a16="http://schemas.microsoft.com/office/drawing/2014/main" id="{FBB38DAE-98D6-4835-9D67-E806E3100052}"/>
              </a:ext>
            </a:extLst>
          </p:cNvPr>
          <p:cNvSpPr/>
          <p:nvPr/>
        </p:nvSpPr>
        <p:spPr>
          <a:xfrm>
            <a:off x="11132125" y="2666375"/>
            <a:ext cx="274668" cy="229600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8670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D687315-2A02-4445-B8BC-B31D322B76C8}"/>
              </a:ext>
            </a:extLst>
          </p:cNvPr>
          <p:cNvGrpSpPr/>
          <p:nvPr/>
        </p:nvGrpSpPr>
        <p:grpSpPr>
          <a:xfrm>
            <a:off x="1100503" y="2398981"/>
            <a:ext cx="3105382" cy="3099398"/>
            <a:chOff x="965233" y="1656784"/>
            <a:chExt cx="4266463" cy="425824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6F42921-5B37-4B67-80EA-ACB70DAF7E5C}"/>
                </a:ext>
              </a:extLst>
            </p:cNvPr>
            <p:cNvGrpSpPr/>
            <p:nvPr/>
          </p:nvGrpSpPr>
          <p:grpSpPr>
            <a:xfrm>
              <a:off x="1651092" y="2331456"/>
              <a:ext cx="2902801" cy="2901312"/>
              <a:chOff x="4574848" y="1897856"/>
              <a:chExt cx="3028217" cy="3026664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EC3CD463-5614-44CB-BFF2-7FB99C33D687}"/>
                  </a:ext>
                </a:extLst>
              </p:cNvPr>
              <p:cNvSpPr/>
              <p:nvPr/>
            </p:nvSpPr>
            <p:spPr>
              <a:xfrm>
                <a:off x="4575623" y="1897856"/>
                <a:ext cx="3026663" cy="3026664"/>
              </a:xfrm>
              <a:custGeom>
                <a:avLst/>
                <a:gdLst>
                  <a:gd name="connsiteX0" fmla="*/ 3057049 w 3057525"/>
                  <a:gd name="connsiteY0" fmla="*/ 1532096 h 3057525"/>
                  <a:gd name="connsiteX1" fmla="*/ 1532096 w 3057525"/>
                  <a:gd name="connsiteY1" fmla="*/ 3057049 h 3057525"/>
                  <a:gd name="connsiteX2" fmla="*/ 7144 w 3057525"/>
                  <a:gd name="connsiteY2" fmla="*/ 1532096 h 3057525"/>
                  <a:gd name="connsiteX3" fmla="*/ 1532096 w 3057525"/>
                  <a:gd name="connsiteY3" fmla="*/ 7144 h 3057525"/>
                  <a:gd name="connsiteX4" fmla="*/ 3057049 w 3057525"/>
                  <a:gd name="connsiteY4" fmla="*/ 1532096 h 3057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7525" h="3057525">
                    <a:moveTo>
                      <a:pt x="3057049" y="1532096"/>
                    </a:moveTo>
                    <a:cubicBezTo>
                      <a:pt x="3057049" y="2374304"/>
                      <a:pt x="2374304" y="3057049"/>
                      <a:pt x="1532096" y="3057049"/>
                    </a:cubicBezTo>
                    <a:cubicBezTo>
                      <a:pt x="689888" y="3057049"/>
                      <a:pt x="7144" y="2374304"/>
                      <a:pt x="7144" y="1532096"/>
                    </a:cubicBezTo>
                    <a:cubicBezTo>
                      <a:pt x="7144" y="689888"/>
                      <a:pt x="689888" y="7144"/>
                      <a:pt x="1532096" y="7144"/>
                    </a:cubicBezTo>
                    <a:cubicBezTo>
                      <a:pt x="2374304" y="7144"/>
                      <a:pt x="3057049" y="689888"/>
                      <a:pt x="3057049" y="1532096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9525" cap="flat">
                <a:noFill/>
                <a:prstDash val="solid"/>
                <a:miter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C40DD205-ED44-4832-93F0-1467F140E26A}"/>
                  </a:ext>
                </a:extLst>
              </p:cNvPr>
              <p:cNvSpPr/>
              <p:nvPr/>
            </p:nvSpPr>
            <p:spPr>
              <a:xfrm>
                <a:off x="4574848" y="1907000"/>
                <a:ext cx="3028217" cy="2962327"/>
              </a:xfrm>
              <a:custGeom>
                <a:avLst/>
                <a:gdLst>
                  <a:gd name="connsiteX0" fmla="*/ 2863236 w 3028217"/>
                  <a:gd name="connsiteY0" fmla="*/ 2049564 h 2962327"/>
                  <a:gd name="connsiteX1" fmla="*/ 2844662 w 3028217"/>
                  <a:gd name="connsiteY1" fmla="*/ 2065518 h 2962327"/>
                  <a:gd name="connsiteX2" fmla="*/ 2847519 w 3028217"/>
                  <a:gd name="connsiteY2" fmla="*/ 2116953 h 2962327"/>
                  <a:gd name="connsiteX3" fmla="*/ 2887525 w 3028217"/>
                  <a:gd name="connsiteY3" fmla="*/ 2084568 h 2962327"/>
                  <a:gd name="connsiteX4" fmla="*/ 2890382 w 3028217"/>
                  <a:gd name="connsiteY4" fmla="*/ 2078853 h 2962327"/>
                  <a:gd name="connsiteX5" fmla="*/ 2890382 w 3028217"/>
                  <a:gd name="connsiteY5" fmla="*/ 2057898 h 2962327"/>
                  <a:gd name="connsiteX6" fmla="*/ 2863236 w 3028217"/>
                  <a:gd name="connsiteY6" fmla="*/ 2049564 h 2962327"/>
                  <a:gd name="connsiteX7" fmla="*/ 2453184 w 3028217"/>
                  <a:gd name="connsiteY7" fmla="*/ 1703568 h 2962327"/>
                  <a:gd name="connsiteX8" fmla="*/ 2444611 w 3028217"/>
                  <a:gd name="connsiteY8" fmla="*/ 1714046 h 2962327"/>
                  <a:gd name="connsiteX9" fmla="*/ 2467471 w 3028217"/>
                  <a:gd name="connsiteY9" fmla="*/ 1740716 h 2962327"/>
                  <a:gd name="connsiteX10" fmla="*/ 2482711 w 3028217"/>
                  <a:gd name="connsiteY10" fmla="*/ 1728333 h 2962327"/>
                  <a:gd name="connsiteX11" fmla="*/ 2453184 w 3028217"/>
                  <a:gd name="connsiteY11" fmla="*/ 1703568 h 2962327"/>
                  <a:gd name="connsiteX12" fmla="*/ 802501 w 3028217"/>
                  <a:gd name="connsiteY12" fmla="*/ 1583553 h 2962327"/>
                  <a:gd name="connsiteX13" fmla="*/ 812026 w 3028217"/>
                  <a:gd name="connsiteY13" fmla="*/ 1589268 h 2962327"/>
                  <a:gd name="connsiteX14" fmla="*/ 802501 w 3028217"/>
                  <a:gd name="connsiteY14" fmla="*/ 1599745 h 2962327"/>
                  <a:gd name="connsiteX15" fmla="*/ 792024 w 3028217"/>
                  <a:gd name="connsiteY15" fmla="*/ 1594030 h 2962327"/>
                  <a:gd name="connsiteX16" fmla="*/ 802501 w 3028217"/>
                  <a:gd name="connsiteY16" fmla="*/ 1583553 h 2962327"/>
                  <a:gd name="connsiteX17" fmla="*/ 573901 w 3028217"/>
                  <a:gd name="connsiteY17" fmla="*/ 1577838 h 2962327"/>
                  <a:gd name="connsiteX18" fmla="*/ 592951 w 3028217"/>
                  <a:gd name="connsiteY18" fmla="*/ 1589268 h 2962327"/>
                  <a:gd name="connsiteX19" fmla="*/ 584379 w 3028217"/>
                  <a:gd name="connsiteY19" fmla="*/ 1596888 h 2962327"/>
                  <a:gd name="connsiteX20" fmla="*/ 565329 w 3028217"/>
                  <a:gd name="connsiteY20" fmla="*/ 1587363 h 2962327"/>
                  <a:gd name="connsiteX21" fmla="*/ 573901 w 3028217"/>
                  <a:gd name="connsiteY21" fmla="*/ 1577838 h 2962327"/>
                  <a:gd name="connsiteX22" fmla="*/ 698678 w 3028217"/>
                  <a:gd name="connsiteY22" fmla="*/ 1550216 h 2962327"/>
                  <a:gd name="connsiteX23" fmla="*/ 763448 w 3028217"/>
                  <a:gd name="connsiteY23" fmla="*/ 1592126 h 2962327"/>
                  <a:gd name="connsiteX24" fmla="*/ 678676 w 3028217"/>
                  <a:gd name="connsiteY24" fmla="*/ 1592126 h 2962327"/>
                  <a:gd name="connsiteX25" fmla="*/ 698678 w 3028217"/>
                  <a:gd name="connsiteY25" fmla="*/ 1550216 h 2962327"/>
                  <a:gd name="connsiteX26" fmla="*/ 492939 w 3028217"/>
                  <a:gd name="connsiteY26" fmla="*/ 1460681 h 2962327"/>
                  <a:gd name="connsiteX27" fmla="*/ 562471 w 3028217"/>
                  <a:gd name="connsiteY27" fmla="*/ 1479731 h 2962327"/>
                  <a:gd name="connsiteX28" fmla="*/ 646291 w 3028217"/>
                  <a:gd name="connsiteY28" fmla="*/ 1537833 h 2962327"/>
                  <a:gd name="connsiteX29" fmla="*/ 577711 w 3028217"/>
                  <a:gd name="connsiteY29" fmla="*/ 1525451 h 2962327"/>
                  <a:gd name="connsiteX30" fmla="*/ 527229 w 3028217"/>
                  <a:gd name="connsiteY30" fmla="*/ 1487351 h 2962327"/>
                  <a:gd name="connsiteX31" fmla="*/ 525032 w 3028217"/>
                  <a:gd name="connsiteY31" fmla="*/ 1486533 h 2962327"/>
                  <a:gd name="connsiteX32" fmla="*/ 527229 w 3028217"/>
                  <a:gd name="connsiteY32" fmla="*/ 1488303 h 2962327"/>
                  <a:gd name="connsiteX33" fmla="*/ 451029 w 3028217"/>
                  <a:gd name="connsiteY33" fmla="*/ 1494971 h 2962327"/>
                  <a:gd name="connsiteX34" fmla="*/ 492939 w 3028217"/>
                  <a:gd name="connsiteY34" fmla="*/ 1460681 h 2962327"/>
                  <a:gd name="connsiteX35" fmla="*/ 592475 w 3028217"/>
                  <a:gd name="connsiteY35" fmla="*/ 1413889 h 2962327"/>
                  <a:gd name="connsiteX36" fmla="*/ 596761 w 3028217"/>
                  <a:gd name="connsiteY36" fmla="*/ 1414961 h 2962327"/>
                  <a:gd name="connsiteX37" fmla="*/ 595809 w 3028217"/>
                  <a:gd name="connsiteY37" fmla="*/ 1447346 h 2962327"/>
                  <a:gd name="connsiteX38" fmla="*/ 588189 w 3028217"/>
                  <a:gd name="connsiteY38" fmla="*/ 1414961 h 2962327"/>
                  <a:gd name="connsiteX39" fmla="*/ 592475 w 3028217"/>
                  <a:gd name="connsiteY39" fmla="*/ 1413889 h 2962327"/>
                  <a:gd name="connsiteX40" fmla="*/ 2633206 w 3028217"/>
                  <a:gd name="connsiteY40" fmla="*/ 1174931 h 2962327"/>
                  <a:gd name="connsiteX41" fmla="*/ 2673211 w 3028217"/>
                  <a:gd name="connsiteY41" fmla="*/ 1180646 h 2962327"/>
                  <a:gd name="connsiteX42" fmla="*/ 2633206 w 3028217"/>
                  <a:gd name="connsiteY42" fmla="*/ 1174931 h 2962327"/>
                  <a:gd name="connsiteX43" fmla="*/ 2477948 w 3028217"/>
                  <a:gd name="connsiteY43" fmla="*/ 1095873 h 2962327"/>
                  <a:gd name="connsiteX44" fmla="*/ 2484616 w 3028217"/>
                  <a:gd name="connsiteY44" fmla="*/ 1110160 h 2962327"/>
                  <a:gd name="connsiteX45" fmla="*/ 2464613 w 3028217"/>
                  <a:gd name="connsiteY45" fmla="*/ 1135878 h 2962327"/>
                  <a:gd name="connsiteX46" fmla="*/ 2444611 w 3028217"/>
                  <a:gd name="connsiteY46" fmla="*/ 1144450 h 2962327"/>
                  <a:gd name="connsiteX47" fmla="*/ 2415083 w 3028217"/>
                  <a:gd name="connsiteY47" fmla="*/ 1119685 h 2962327"/>
                  <a:gd name="connsiteX48" fmla="*/ 2446516 w 3028217"/>
                  <a:gd name="connsiteY48" fmla="*/ 1114923 h 2962327"/>
                  <a:gd name="connsiteX49" fmla="*/ 2477948 w 3028217"/>
                  <a:gd name="connsiteY49" fmla="*/ 1095873 h 2962327"/>
                  <a:gd name="connsiteX50" fmla="*/ 2344599 w 3028217"/>
                  <a:gd name="connsiteY50" fmla="*/ 1039676 h 2962327"/>
                  <a:gd name="connsiteX51" fmla="*/ 2355076 w 3028217"/>
                  <a:gd name="connsiteY51" fmla="*/ 1066346 h 2962327"/>
                  <a:gd name="connsiteX52" fmla="*/ 2341741 w 3028217"/>
                  <a:gd name="connsiteY52" fmla="*/ 1092063 h 2962327"/>
                  <a:gd name="connsiteX53" fmla="*/ 2328406 w 3028217"/>
                  <a:gd name="connsiteY53" fmla="*/ 1065393 h 2962327"/>
                  <a:gd name="connsiteX54" fmla="*/ 2344599 w 3028217"/>
                  <a:gd name="connsiteY54" fmla="*/ 1039676 h 2962327"/>
                  <a:gd name="connsiteX55" fmla="*/ 699631 w 3028217"/>
                  <a:gd name="connsiteY55" fmla="*/ 966334 h 2962327"/>
                  <a:gd name="connsiteX56" fmla="*/ 616764 w 3028217"/>
                  <a:gd name="connsiteY56" fmla="*/ 992051 h 2962327"/>
                  <a:gd name="connsiteX57" fmla="*/ 699631 w 3028217"/>
                  <a:gd name="connsiteY57" fmla="*/ 966334 h 2962327"/>
                  <a:gd name="connsiteX58" fmla="*/ 2786559 w 3028217"/>
                  <a:gd name="connsiteY58" fmla="*/ 938711 h 2962327"/>
                  <a:gd name="connsiteX59" fmla="*/ 2814181 w 3028217"/>
                  <a:gd name="connsiteY59" fmla="*/ 938711 h 2962327"/>
                  <a:gd name="connsiteX60" fmla="*/ 2814181 w 3028217"/>
                  <a:gd name="connsiteY60" fmla="*/ 945378 h 2962327"/>
                  <a:gd name="connsiteX61" fmla="*/ 2786559 w 3028217"/>
                  <a:gd name="connsiteY61" fmla="*/ 938711 h 2962327"/>
                  <a:gd name="connsiteX62" fmla="*/ 737731 w 3028217"/>
                  <a:gd name="connsiteY62" fmla="*/ 935019 h 2962327"/>
                  <a:gd name="connsiteX63" fmla="*/ 702489 w 3028217"/>
                  <a:gd name="connsiteY63" fmla="*/ 951093 h 2962327"/>
                  <a:gd name="connsiteX64" fmla="*/ 770116 w 3028217"/>
                  <a:gd name="connsiteY64" fmla="*/ 936805 h 2962327"/>
                  <a:gd name="connsiteX65" fmla="*/ 737731 w 3028217"/>
                  <a:gd name="connsiteY65" fmla="*/ 935019 h 2962327"/>
                  <a:gd name="connsiteX66" fmla="*/ 619383 w 3028217"/>
                  <a:gd name="connsiteY66" fmla="*/ 880251 h 2962327"/>
                  <a:gd name="connsiteX67" fmla="*/ 608191 w 3028217"/>
                  <a:gd name="connsiteY67" fmla="*/ 882513 h 2962327"/>
                  <a:gd name="connsiteX68" fmla="*/ 541516 w 3028217"/>
                  <a:gd name="connsiteY68" fmla="*/ 968238 h 2962327"/>
                  <a:gd name="connsiteX69" fmla="*/ 558661 w 3028217"/>
                  <a:gd name="connsiteY69" fmla="*/ 975858 h 2962327"/>
                  <a:gd name="connsiteX70" fmla="*/ 578664 w 3028217"/>
                  <a:gd name="connsiteY70" fmla="*/ 949188 h 2962327"/>
                  <a:gd name="connsiteX71" fmla="*/ 623431 w 3028217"/>
                  <a:gd name="connsiteY71" fmla="*/ 890133 h 2962327"/>
                  <a:gd name="connsiteX72" fmla="*/ 619383 w 3028217"/>
                  <a:gd name="connsiteY72" fmla="*/ 880251 h 2962327"/>
                  <a:gd name="connsiteX73" fmla="*/ 659626 w 3028217"/>
                  <a:gd name="connsiteY73" fmla="*/ 872036 h 2962327"/>
                  <a:gd name="connsiteX74" fmla="*/ 647244 w 3028217"/>
                  <a:gd name="connsiteY74" fmla="*/ 879656 h 2962327"/>
                  <a:gd name="connsiteX75" fmla="*/ 657721 w 3028217"/>
                  <a:gd name="connsiteY75" fmla="*/ 950141 h 2962327"/>
                  <a:gd name="connsiteX76" fmla="*/ 683439 w 3028217"/>
                  <a:gd name="connsiteY76" fmla="*/ 913946 h 2962327"/>
                  <a:gd name="connsiteX77" fmla="*/ 711061 w 3028217"/>
                  <a:gd name="connsiteY77" fmla="*/ 910136 h 2962327"/>
                  <a:gd name="connsiteX78" fmla="*/ 709156 w 3028217"/>
                  <a:gd name="connsiteY78" fmla="*/ 891086 h 2962327"/>
                  <a:gd name="connsiteX79" fmla="*/ 659626 w 3028217"/>
                  <a:gd name="connsiteY79" fmla="*/ 872036 h 2962327"/>
                  <a:gd name="connsiteX80" fmla="*/ 620410 w 3028217"/>
                  <a:gd name="connsiteY80" fmla="*/ 803828 h 2962327"/>
                  <a:gd name="connsiteX81" fmla="*/ 603429 w 3028217"/>
                  <a:gd name="connsiteY81" fmla="*/ 807266 h 2962327"/>
                  <a:gd name="connsiteX82" fmla="*/ 532944 w 3028217"/>
                  <a:gd name="connsiteY82" fmla="*/ 841556 h 2962327"/>
                  <a:gd name="connsiteX83" fmla="*/ 541516 w 3028217"/>
                  <a:gd name="connsiteY83" fmla="*/ 855843 h 2962327"/>
                  <a:gd name="connsiteX84" fmla="*/ 602476 w 3028217"/>
                  <a:gd name="connsiteY84" fmla="*/ 859653 h 2962327"/>
                  <a:gd name="connsiteX85" fmla="*/ 652959 w 3028217"/>
                  <a:gd name="connsiteY85" fmla="*/ 835841 h 2962327"/>
                  <a:gd name="connsiteX86" fmla="*/ 620410 w 3028217"/>
                  <a:gd name="connsiteY86" fmla="*/ 803828 h 2962327"/>
                  <a:gd name="connsiteX87" fmla="*/ 2051228 w 3028217"/>
                  <a:gd name="connsiteY87" fmla="*/ 690108 h 2962327"/>
                  <a:gd name="connsiteX88" fmla="*/ 2074088 w 3028217"/>
                  <a:gd name="connsiteY88" fmla="*/ 722493 h 2962327"/>
                  <a:gd name="connsiteX89" fmla="*/ 2021701 w 3028217"/>
                  <a:gd name="connsiteY89" fmla="*/ 782500 h 2962327"/>
                  <a:gd name="connsiteX90" fmla="*/ 2000746 w 3028217"/>
                  <a:gd name="connsiteY90" fmla="*/ 772023 h 2962327"/>
                  <a:gd name="connsiteX91" fmla="*/ 2036941 w 3028217"/>
                  <a:gd name="connsiteY91" fmla="*/ 698680 h 2962327"/>
                  <a:gd name="connsiteX92" fmla="*/ 2051228 w 3028217"/>
                  <a:gd name="connsiteY92" fmla="*/ 690108 h 2962327"/>
                  <a:gd name="connsiteX93" fmla="*/ 2111236 w 3028217"/>
                  <a:gd name="connsiteY93" fmla="*/ 608669 h 2962327"/>
                  <a:gd name="connsiteX94" fmla="*/ 2113141 w 3028217"/>
                  <a:gd name="connsiteY94" fmla="*/ 623433 h 2962327"/>
                  <a:gd name="connsiteX95" fmla="*/ 2111236 w 3028217"/>
                  <a:gd name="connsiteY95" fmla="*/ 626290 h 2962327"/>
                  <a:gd name="connsiteX96" fmla="*/ 2159814 w 3028217"/>
                  <a:gd name="connsiteY96" fmla="*/ 711063 h 2962327"/>
                  <a:gd name="connsiteX97" fmla="*/ 2199819 w 3028217"/>
                  <a:gd name="connsiteY97" fmla="*/ 758688 h 2962327"/>
                  <a:gd name="connsiteX98" fmla="*/ 2176959 w 3028217"/>
                  <a:gd name="connsiteY98" fmla="*/ 800598 h 2962327"/>
                  <a:gd name="connsiteX99" fmla="*/ 2092186 w 3028217"/>
                  <a:gd name="connsiteY99" fmla="*/ 814885 h 2962327"/>
                  <a:gd name="connsiteX100" fmla="*/ 2092186 w 3028217"/>
                  <a:gd name="connsiteY100" fmla="*/ 777738 h 2962327"/>
                  <a:gd name="connsiteX101" fmla="*/ 2111236 w 3028217"/>
                  <a:gd name="connsiteY101" fmla="*/ 740590 h 2962327"/>
                  <a:gd name="connsiteX102" fmla="*/ 2110284 w 3028217"/>
                  <a:gd name="connsiteY102" fmla="*/ 710110 h 2962327"/>
                  <a:gd name="connsiteX103" fmla="*/ 2076946 w 3028217"/>
                  <a:gd name="connsiteY103" fmla="*/ 669153 h 2962327"/>
                  <a:gd name="connsiteX104" fmla="*/ 2097901 w 3028217"/>
                  <a:gd name="connsiteY104" fmla="*/ 611050 h 2962327"/>
                  <a:gd name="connsiteX105" fmla="*/ 2111236 w 3028217"/>
                  <a:gd name="connsiteY105" fmla="*/ 608669 h 2962327"/>
                  <a:gd name="connsiteX106" fmla="*/ 927279 w 3028217"/>
                  <a:gd name="connsiteY106" fmla="*/ 479605 h 2962327"/>
                  <a:gd name="connsiteX107" fmla="*/ 933946 w 3028217"/>
                  <a:gd name="connsiteY107" fmla="*/ 486273 h 2962327"/>
                  <a:gd name="connsiteX108" fmla="*/ 929184 w 3028217"/>
                  <a:gd name="connsiteY108" fmla="*/ 493893 h 2962327"/>
                  <a:gd name="connsiteX109" fmla="*/ 919659 w 3028217"/>
                  <a:gd name="connsiteY109" fmla="*/ 488178 h 2962327"/>
                  <a:gd name="connsiteX110" fmla="*/ 927279 w 3028217"/>
                  <a:gd name="connsiteY110" fmla="*/ 479605 h 2962327"/>
                  <a:gd name="connsiteX111" fmla="*/ 1938089 w 3028217"/>
                  <a:gd name="connsiteY111" fmla="*/ 417931 h 2962327"/>
                  <a:gd name="connsiteX112" fmla="*/ 1959789 w 3028217"/>
                  <a:gd name="connsiteY112" fmla="*/ 441505 h 2962327"/>
                  <a:gd name="connsiteX113" fmla="*/ 1940739 w 3028217"/>
                  <a:gd name="connsiteY113" fmla="*/ 466270 h 2962327"/>
                  <a:gd name="connsiteX114" fmla="*/ 1842631 w 3028217"/>
                  <a:gd name="connsiteY114" fmla="*/ 480558 h 2962327"/>
                  <a:gd name="connsiteX115" fmla="*/ 1832154 w 3028217"/>
                  <a:gd name="connsiteY115" fmla="*/ 458650 h 2962327"/>
                  <a:gd name="connsiteX116" fmla="*/ 1833106 w 3028217"/>
                  <a:gd name="connsiteY116" fmla="*/ 431980 h 2962327"/>
                  <a:gd name="connsiteX117" fmla="*/ 1845489 w 3028217"/>
                  <a:gd name="connsiteY117" fmla="*/ 423408 h 2962327"/>
                  <a:gd name="connsiteX118" fmla="*/ 1857871 w 3028217"/>
                  <a:gd name="connsiteY118" fmla="*/ 432933 h 2962327"/>
                  <a:gd name="connsiteX119" fmla="*/ 1926451 w 3028217"/>
                  <a:gd name="connsiteY119" fmla="*/ 418645 h 2962327"/>
                  <a:gd name="connsiteX120" fmla="*/ 1938089 w 3028217"/>
                  <a:gd name="connsiteY120" fmla="*/ 417931 h 2962327"/>
                  <a:gd name="connsiteX121" fmla="*/ 904419 w 3028217"/>
                  <a:gd name="connsiteY121" fmla="*/ 389118 h 2962327"/>
                  <a:gd name="connsiteX122" fmla="*/ 938709 w 3028217"/>
                  <a:gd name="connsiteY122" fmla="*/ 433886 h 2962327"/>
                  <a:gd name="connsiteX123" fmla="*/ 942519 w 3028217"/>
                  <a:gd name="connsiteY123" fmla="*/ 446268 h 2962327"/>
                  <a:gd name="connsiteX124" fmla="*/ 931089 w 3028217"/>
                  <a:gd name="connsiteY124" fmla="*/ 449125 h 2962327"/>
                  <a:gd name="connsiteX125" fmla="*/ 878701 w 3028217"/>
                  <a:gd name="connsiteY125" fmla="*/ 449125 h 2962327"/>
                  <a:gd name="connsiteX126" fmla="*/ 856794 w 3028217"/>
                  <a:gd name="connsiteY126" fmla="*/ 443411 h 2962327"/>
                  <a:gd name="connsiteX127" fmla="*/ 867271 w 3028217"/>
                  <a:gd name="connsiteY127" fmla="*/ 412930 h 2962327"/>
                  <a:gd name="connsiteX128" fmla="*/ 904419 w 3028217"/>
                  <a:gd name="connsiteY128" fmla="*/ 389118 h 2962327"/>
                  <a:gd name="connsiteX129" fmla="*/ 1062534 w 3028217"/>
                  <a:gd name="connsiteY129" fmla="*/ 340541 h 2962327"/>
                  <a:gd name="connsiteX130" fmla="*/ 1083489 w 3028217"/>
                  <a:gd name="connsiteY130" fmla="*/ 353876 h 2962327"/>
                  <a:gd name="connsiteX131" fmla="*/ 1053961 w 3028217"/>
                  <a:gd name="connsiteY131" fmla="*/ 360543 h 2962327"/>
                  <a:gd name="connsiteX132" fmla="*/ 1062534 w 3028217"/>
                  <a:gd name="connsiteY132" fmla="*/ 340541 h 2962327"/>
                  <a:gd name="connsiteX133" fmla="*/ 2471113 w 3028217"/>
                  <a:gd name="connsiteY133" fmla="*/ 336025 h 2962327"/>
                  <a:gd name="connsiteX134" fmla="*/ 2521763 w 3028217"/>
                  <a:gd name="connsiteY134" fmla="*/ 370068 h 2962327"/>
                  <a:gd name="connsiteX135" fmla="*/ 2848471 w 3028217"/>
                  <a:gd name="connsiteY135" fmla="*/ 785358 h 2962327"/>
                  <a:gd name="connsiteX136" fmla="*/ 2920861 w 3028217"/>
                  <a:gd name="connsiteY136" fmla="*/ 940616 h 2962327"/>
                  <a:gd name="connsiteX137" fmla="*/ 2926576 w 3028217"/>
                  <a:gd name="connsiteY137" fmla="*/ 977763 h 2962327"/>
                  <a:gd name="connsiteX138" fmla="*/ 2847518 w 3028217"/>
                  <a:gd name="connsiteY138" fmla="*/ 938711 h 2962327"/>
                  <a:gd name="connsiteX139" fmla="*/ 2864663 w 3028217"/>
                  <a:gd name="connsiteY139" fmla="*/ 890133 h 2962327"/>
                  <a:gd name="connsiteX140" fmla="*/ 2810371 w 3028217"/>
                  <a:gd name="connsiteY140" fmla="*/ 908231 h 2962327"/>
                  <a:gd name="connsiteX141" fmla="*/ 2757031 w 3028217"/>
                  <a:gd name="connsiteY141" fmla="*/ 904421 h 2962327"/>
                  <a:gd name="connsiteX142" fmla="*/ 2728456 w 3028217"/>
                  <a:gd name="connsiteY142" fmla="*/ 916803 h 2962327"/>
                  <a:gd name="connsiteX143" fmla="*/ 2707501 w 3028217"/>
                  <a:gd name="connsiteY143" fmla="*/ 971096 h 2962327"/>
                  <a:gd name="connsiteX144" fmla="*/ 2706548 w 3028217"/>
                  <a:gd name="connsiteY144" fmla="*/ 1011101 h 2962327"/>
                  <a:gd name="connsiteX145" fmla="*/ 2712263 w 3028217"/>
                  <a:gd name="connsiteY145" fmla="*/ 1044438 h 2962327"/>
                  <a:gd name="connsiteX146" fmla="*/ 2750438 w 3028217"/>
                  <a:gd name="connsiteY146" fmla="*/ 1026892 h 2962327"/>
                  <a:gd name="connsiteX147" fmla="*/ 2757317 w 3028217"/>
                  <a:gd name="connsiteY147" fmla="*/ 1029909 h 2962327"/>
                  <a:gd name="connsiteX148" fmla="*/ 2760842 w 3028217"/>
                  <a:gd name="connsiteY148" fmla="*/ 1028246 h 2962327"/>
                  <a:gd name="connsiteX149" fmla="*/ 2785607 w 3028217"/>
                  <a:gd name="connsiteY149" fmla="*/ 1010148 h 2962327"/>
                  <a:gd name="connsiteX150" fmla="*/ 2804538 w 3028217"/>
                  <a:gd name="connsiteY150" fmla="*/ 1006457 h 2962327"/>
                  <a:gd name="connsiteX151" fmla="*/ 2822755 w 3028217"/>
                  <a:gd name="connsiteY151" fmla="*/ 1009196 h 2962327"/>
                  <a:gd name="connsiteX152" fmla="*/ 2938959 w 3028217"/>
                  <a:gd name="connsiteY152" fmla="*/ 1031103 h 2962327"/>
                  <a:gd name="connsiteX153" fmla="*/ 2959915 w 3028217"/>
                  <a:gd name="connsiteY153" fmla="*/ 1058726 h 2962327"/>
                  <a:gd name="connsiteX154" fmla="*/ 3021827 w 3028217"/>
                  <a:gd name="connsiteY154" fmla="*/ 1368288 h 2962327"/>
                  <a:gd name="connsiteX155" fmla="*/ 3027542 w 3028217"/>
                  <a:gd name="connsiteY155" fmla="*/ 1562598 h 2962327"/>
                  <a:gd name="connsiteX156" fmla="*/ 3020874 w 3028217"/>
                  <a:gd name="connsiteY156" fmla="*/ 1594983 h 2962327"/>
                  <a:gd name="connsiteX157" fmla="*/ 2958009 w 3028217"/>
                  <a:gd name="connsiteY157" fmla="*/ 1512116 h 2962327"/>
                  <a:gd name="connsiteX158" fmla="*/ 2918005 w 3028217"/>
                  <a:gd name="connsiteY158" fmla="*/ 1446393 h 2962327"/>
                  <a:gd name="connsiteX159" fmla="*/ 2860855 w 3028217"/>
                  <a:gd name="connsiteY159" fmla="*/ 1371146 h 2962327"/>
                  <a:gd name="connsiteX160" fmla="*/ 2831327 w 3028217"/>
                  <a:gd name="connsiteY160" fmla="*/ 1343523 h 2962327"/>
                  <a:gd name="connsiteX161" fmla="*/ 2856092 w 3028217"/>
                  <a:gd name="connsiteY161" fmla="*/ 1380671 h 2962327"/>
                  <a:gd name="connsiteX162" fmla="*/ 2930387 w 3028217"/>
                  <a:gd name="connsiteY162" fmla="*/ 1514021 h 2962327"/>
                  <a:gd name="connsiteX163" fmla="*/ 2939912 w 3028217"/>
                  <a:gd name="connsiteY163" fmla="*/ 1546406 h 2962327"/>
                  <a:gd name="connsiteX164" fmla="*/ 2962772 w 3028217"/>
                  <a:gd name="connsiteY164" fmla="*/ 1597841 h 2962327"/>
                  <a:gd name="connsiteX165" fmla="*/ 2999919 w 3028217"/>
                  <a:gd name="connsiteY165" fmla="*/ 1683566 h 2962327"/>
                  <a:gd name="connsiteX166" fmla="*/ 3012302 w 3028217"/>
                  <a:gd name="connsiteY166" fmla="*/ 1740716 h 2962327"/>
                  <a:gd name="connsiteX167" fmla="*/ 2886572 w 3028217"/>
                  <a:gd name="connsiteY167" fmla="*/ 2158864 h 2962327"/>
                  <a:gd name="connsiteX168" fmla="*/ 2841805 w 3028217"/>
                  <a:gd name="connsiteY168" fmla="*/ 2246493 h 2962327"/>
                  <a:gd name="connsiteX169" fmla="*/ 2821802 w 3028217"/>
                  <a:gd name="connsiteY169" fmla="*/ 2266496 h 2962327"/>
                  <a:gd name="connsiteX170" fmla="*/ 2808467 w 3028217"/>
                  <a:gd name="connsiteY170" fmla="*/ 2240778 h 2962327"/>
                  <a:gd name="connsiteX171" fmla="*/ 2785607 w 3028217"/>
                  <a:gd name="connsiteY171" fmla="*/ 2172198 h 2962327"/>
                  <a:gd name="connsiteX172" fmla="*/ 2805609 w 3028217"/>
                  <a:gd name="connsiteY172" fmla="*/ 2234111 h 2962327"/>
                  <a:gd name="connsiteX173" fmla="*/ 2821802 w 3028217"/>
                  <a:gd name="connsiteY173" fmla="*/ 2273164 h 2962327"/>
                  <a:gd name="connsiteX174" fmla="*/ 2708455 w 3028217"/>
                  <a:gd name="connsiteY174" fmla="*/ 2451281 h 2962327"/>
                  <a:gd name="connsiteX175" fmla="*/ 2551292 w 3028217"/>
                  <a:gd name="connsiteY175" fmla="*/ 2622731 h 2962327"/>
                  <a:gd name="connsiteX176" fmla="*/ 2476997 w 3028217"/>
                  <a:gd name="connsiteY176" fmla="*/ 2687501 h 2962327"/>
                  <a:gd name="connsiteX177" fmla="*/ 2463662 w 3028217"/>
                  <a:gd name="connsiteY177" fmla="*/ 2655116 h 2962327"/>
                  <a:gd name="connsiteX178" fmla="*/ 2425562 w 3028217"/>
                  <a:gd name="connsiteY178" fmla="*/ 2533196 h 2962327"/>
                  <a:gd name="connsiteX179" fmla="*/ 2439849 w 3028217"/>
                  <a:gd name="connsiteY179" fmla="*/ 2375081 h 2962327"/>
                  <a:gd name="connsiteX180" fmla="*/ 2449374 w 3028217"/>
                  <a:gd name="connsiteY180" fmla="*/ 2301739 h 2962327"/>
                  <a:gd name="connsiteX181" fmla="*/ 2430324 w 3028217"/>
                  <a:gd name="connsiteY181" fmla="*/ 2210298 h 2962327"/>
                  <a:gd name="connsiteX182" fmla="*/ 2396987 w 3028217"/>
                  <a:gd name="connsiteY182" fmla="*/ 2144576 h 2962327"/>
                  <a:gd name="connsiteX183" fmla="*/ 2370317 w 3028217"/>
                  <a:gd name="connsiteY183" fmla="*/ 2012178 h 2962327"/>
                  <a:gd name="connsiteX184" fmla="*/ 2374127 w 3028217"/>
                  <a:gd name="connsiteY184" fmla="*/ 1992176 h 2962327"/>
                  <a:gd name="connsiteX185" fmla="*/ 2319834 w 3028217"/>
                  <a:gd name="connsiteY185" fmla="*/ 1944551 h 2962327"/>
                  <a:gd name="connsiteX186" fmla="*/ 2282687 w 3028217"/>
                  <a:gd name="connsiteY186" fmla="*/ 1931216 h 2962327"/>
                  <a:gd name="connsiteX187" fmla="*/ 2200772 w 3028217"/>
                  <a:gd name="connsiteY187" fmla="*/ 1905498 h 2962327"/>
                  <a:gd name="connsiteX188" fmla="*/ 2157909 w 3028217"/>
                  <a:gd name="connsiteY188" fmla="*/ 1926453 h 2962327"/>
                  <a:gd name="connsiteX189" fmla="*/ 2106474 w 3028217"/>
                  <a:gd name="connsiteY189" fmla="*/ 1931216 h 2962327"/>
                  <a:gd name="connsiteX190" fmla="*/ 2040752 w 3028217"/>
                  <a:gd name="connsiteY190" fmla="*/ 1937883 h 2962327"/>
                  <a:gd name="connsiteX191" fmla="*/ 1974077 w 3028217"/>
                  <a:gd name="connsiteY191" fmla="*/ 1924548 h 2962327"/>
                  <a:gd name="connsiteX192" fmla="*/ 1919784 w 3028217"/>
                  <a:gd name="connsiteY192" fmla="*/ 1877876 h 2962327"/>
                  <a:gd name="connsiteX193" fmla="*/ 1896924 w 3028217"/>
                  <a:gd name="connsiteY193" fmla="*/ 1849301 h 2962327"/>
                  <a:gd name="connsiteX194" fmla="*/ 1839774 w 3028217"/>
                  <a:gd name="connsiteY194" fmla="*/ 1762623 h 2962327"/>
                  <a:gd name="connsiteX195" fmla="*/ 1822629 w 3028217"/>
                  <a:gd name="connsiteY195" fmla="*/ 1676898 h 2962327"/>
                  <a:gd name="connsiteX196" fmla="*/ 1829297 w 3028217"/>
                  <a:gd name="connsiteY196" fmla="*/ 1537833 h 2962327"/>
                  <a:gd name="connsiteX197" fmla="*/ 1828344 w 3028217"/>
                  <a:gd name="connsiteY197" fmla="*/ 1514973 h 2962327"/>
                  <a:gd name="connsiteX198" fmla="*/ 1909307 w 3028217"/>
                  <a:gd name="connsiteY198" fmla="*/ 1373051 h 2962327"/>
                  <a:gd name="connsiteX199" fmla="*/ 1929309 w 3028217"/>
                  <a:gd name="connsiteY199" fmla="*/ 1361621 h 2962327"/>
                  <a:gd name="connsiteX200" fmla="*/ 1977887 w 3028217"/>
                  <a:gd name="connsiteY200" fmla="*/ 1293041 h 2962327"/>
                  <a:gd name="connsiteX201" fmla="*/ 2019797 w 3028217"/>
                  <a:gd name="connsiteY201" fmla="*/ 1227318 h 2962327"/>
                  <a:gd name="connsiteX202" fmla="*/ 2051229 w 3028217"/>
                  <a:gd name="connsiteY202" fmla="*/ 1178741 h 2962327"/>
                  <a:gd name="connsiteX203" fmla="*/ 2083614 w 3028217"/>
                  <a:gd name="connsiteY203" fmla="*/ 1172073 h 2962327"/>
                  <a:gd name="connsiteX204" fmla="*/ 2161719 w 3028217"/>
                  <a:gd name="connsiteY204" fmla="*/ 1162548 h 2962327"/>
                  <a:gd name="connsiteX205" fmla="*/ 2266494 w 3028217"/>
                  <a:gd name="connsiteY205" fmla="*/ 1136831 h 2962327"/>
                  <a:gd name="connsiteX206" fmla="*/ 2331264 w 3028217"/>
                  <a:gd name="connsiteY206" fmla="*/ 1133021 h 2962327"/>
                  <a:gd name="connsiteX207" fmla="*/ 2387462 w 3028217"/>
                  <a:gd name="connsiteY207" fmla="*/ 1197791 h 2962327"/>
                  <a:gd name="connsiteX208" fmla="*/ 2400797 w 3028217"/>
                  <a:gd name="connsiteY208" fmla="*/ 1229223 h 2962327"/>
                  <a:gd name="connsiteX209" fmla="*/ 2517002 w 3028217"/>
                  <a:gd name="connsiteY209" fmla="*/ 1283516 h 2962327"/>
                  <a:gd name="connsiteX210" fmla="*/ 2556055 w 3028217"/>
                  <a:gd name="connsiteY210" fmla="*/ 1266371 h 2962327"/>
                  <a:gd name="connsiteX211" fmla="*/ 2617967 w 3028217"/>
                  <a:gd name="connsiteY211" fmla="*/ 1241606 h 2962327"/>
                  <a:gd name="connsiteX212" fmla="*/ 2701787 w 3028217"/>
                  <a:gd name="connsiteY212" fmla="*/ 1271133 h 2962327"/>
                  <a:gd name="connsiteX213" fmla="*/ 2823707 w 3028217"/>
                  <a:gd name="connsiteY213" fmla="*/ 1270181 h 2962327"/>
                  <a:gd name="connsiteX214" fmla="*/ 2842757 w 3028217"/>
                  <a:gd name="connsiteY214" fmla="*/ 1253988 h 2962327"/>
                  <a:gd name="connsiteX215" fmla="*/ 2857997 w 3028217"/>
                  <a:gd name="connsiteY215" fmla="*/ 1191123 h 2962327"/>
                  <a:gd name="connsiteX216" fmla="*/ 2824659 w 3028217"/>
                  <a:gd name="connsiteY216" fmla="*/ 1163501 h 2962327"/>
                  <a:gd name="connsiteX217" fmla="*/ 2781797 w 3028217"/>
                  <a:gd name="connsiteY217" fmla="*/ 1153023 h 2962327"/>
                  <a:gd name="connsiteX218" fmla="*/ 2778142 w 3028217"/>
                  <a:gd name="connsiteY218" fmla="*/ 1149005 h 2962327"/>
                  <a:gd name="connsiteX219" fmla="*/ 2758579 w 3028217"/>
                  <a:gd name="connsiteY219" fmla="*/ 1157637 h 2962327"/>
                  <a:gd name="connsiteX220" fmla="*/ 2684641 w 3028217"/>
                  <a:gd name="connsiteY220" fmla="*/ 1122543 h 2962327"/>
                  <a:gd name="connsiteX221" fmla="*/ 2664638 w 3028217"/>
                  <a:gd name="connsiteY221" fmla="*/ 1083491 h 2962327"/>
                  <a:gd name="connsiteX222" fmla="*/ 2646541 w 3028217"/>
                  <a:gd name="connsiteY222" fmla="*/ 1054916 h 2962327"/>
                  <a:gd name="connsiteX223" fmla="*/ 2610346 w 3028217"/>
                  <a:gd name="connsiteY223" fmla="*/ 1080633 h 2962327"/>
                  <a:gd name="connsiteX224" fmla="*/ 2609202 w 3028217"/>
                  <a:gd name="connsiteY224" fmla="*/ 1082346 h 2962327"/>
                  <a:gd name="connsiteX225" fmla="*/ 2613204 w 3028217"/>
                  <a:gd name="connsiteY225" fmla="*/ 1086348 h 2962327"/>
                  <a:gd name="connsiteX226" fmla="*/ 2632254 w 3028217"/>
                  <a:gd name="connsiteY226" fmla="*/ 1108255 h 2962327"/>
                  <a:gd name="connsiteX227" fmla="*/ 2609394 w 3028217"/>
                  <a:gd name="connsiteY227" fmla="*/ 1145403 h 2962327"/>
                  <a:gd name="connsiteX228" fmla="*/ 2584629 w 3028217"/>
                  <a:gd name="connsiteY228" fmla="*/ 1132068 h 2962327"/>
                  <a:gd name="connsiteX229" fmla="*/ 2566055 w 3028217"/>
                  <a:gd name="connsiteY229" fmla="*/ 1095397 h 2962327"/>
                  <a:gd name="connsiteX230" fmla="*/ 2558490 w 3028217"/>
                  <a:gd name="connsiteY230" fmla="*/ 1083461 h 2962327"/>
                  <a:gd name="connsiteX231" fmla="*/ 2545576 w 3028217"/>
                  <a:gd name="connsiteY231" fmla="*/ 1071108 h 2962327"/>
                  <a:gd name="connsiteX232" fmla="*/ 2536051 w 3028217"/>
                  <a:gd name="connsiteY232" fmla="*/ 1061583 h 2962327"/>
                  <a:gd name="connsiteX233" fmla="*/ 2429371 w 3028217"/>
                  <a:gd name="connsiteY233" fmla="*/ 952046 h 2962327"/>
                  <a:gd name="connsiteX234" fmla="*/ 2417941 w 3028217"/>
                  <a:gd name="connsiteY234" fmla="*/ 944426 h 2962327"/>
                  <a:gd name="connsiteX235" fmla="*/ 2407463 w 3028217"/>
                  <a:gd name="connsiteY235" fmla="*/ 947283 h 2962327"/>
                  <a:gd name="connsiteX236" fmla="*/ 2469376 w 3028217"/>
                  <a:gd name="connsiteY236" fmla="*/ 1014911 h 2962327"/>
                  <a:gd name="connsiteX237" fmla="*/ 2509381 w 3028217"/>
                  <a:gd name="connsiteY237" fmla="*/ 1044438 h 2962327"/>
                  <a:gd name="connsiteX238" fmla="*/ 2504618 w 3028217"/>
                  <a:gd name="connsiteY238" fmla="*/ 1057773 h 2962327"/>
                  <a:gd name="connsiteX239" fmla="*/ 2488426 w 3028217"/>
                  <a:gd name="connsiteY239" fmla="*/ 1077776 h 2962327"/>
                  <a:gd name="connsiteX240" fmla="*/ 2476996 w 3028217"/>
                  <a:gd name="connsiteY240" fmla="*/ 1084443 h 2962327"/>
                  <a:gd name="connsiteX241" fmla="*/ 2356028 w 3028217"/>
                  <a:gd name="connsiteY241" fmla="*/ 985383 h 2962327"/>
                  <a:gd name="connsiteX242" fmla="*/ 2317928 w 3028217"/>
                  <a:gd name="connsiteY242" fmla="*/ 978716 h 2962327"/>
                  <a:gd name="connsiteX243" fmla="*/ 2295068 w 3028217"/>
                  <a:gd name="connsiteY243" fmla="*/ 993003 h 2962327"/>
                  <a:gd name="connsiteX244" fmla="*/ 2196008 w 3028217"/>
                  <a:gd name="connsiteY244" fmla="*/ 1057773 h 2962327"/>
                  <a:gd name="connsiteX245" fmla="*/ 2181721 w 3028217"/>
                  <a:gd name="connsiteY245" fmla="*/ 1087301 h 2962327"/>
                  <a:gd name="connsiteX246" fmla="*/ 2105521 w 3028217"/>
                  <a:gd name="connsiteY246" fmla="*/ 1157786 h 2962327"/>
                  <a:gd name="connsiteX247" fmla="*/ 2053133 w 3028217"/>
                  <a:gd name="connsiteY247" fmla="*/ 1155881 h 2962327"/>
                  <a:gd name="connsiteX248" fmla="*/ 2036941 w 3028217"/>
                  <a:gd name="connsiteY248" fmla="*/ 1136831 h 2962327"/>
                  <a:gd name="connsiteX249" fmla="*/ 2008366 w 3028217"/>
                  <a:gd name="connsiteY249" fmla="*/ 1131116 h 2962327"/>
                  <a:gd name="connsiteX250" fmla="*/ 2001698 w 3028217"/>
                  <a:gd name="connsiteY250" fmla="*/ 1074918 h 2962327"/>
                  <a:gd name="connsiteX251" fmla="*/ 2008366 w 3028217"/>
                  <a:gd name="connsiteY251" fmla="*/ 1001576 h 2962327"/>
                  <a:gd name="connsiteX252" fmla="*/ 2035988 w 3028217"/>
                  <a:gd name="connsiteY252" fmla="*/ 977763 h 2962327"/>
                  <a:gd name="connsiteX253" fmla="*/ 2107426 w 3028217"/>
                  <a:gd name="connsiteY253" fmla="*/ 983478 h 2962327"/>
                  <a:gd name="connsiteX254" fmla="*/ 2148383 w 3028217"/>
                  <a:gd name="connsiteY254" fmla="*/ 975858 h 2962327"/>
                  <a:gd name="connsiteX255" fmla="*/ 2150288 w 3028217"/>
                  <a:gd name="connsiteY255" fmla="*/ 913946 h 2962327"/>
                  <a:gd name="connsiteX256" fmla="*/ 2112188 w 3028217"/>
                  <a:gd name="connsiteY256" fmla="*/ 876798 h 2962327"/>
                  <a:gd name="connsiteX257" fmla="*/ 2096948 w 3028217"/>
                  <a:gd name="connsiteY257" fmla="*/ 862511 h 2962327"/>
                  <a:gd name="connsiteX258" fmla="*/ 2118856 w 3028217"/>
                  <a:gd name="connsiteY258" fmla="*/ 849176 h 2962327"/>
                  <a:gd name="connsiteX259" fmla="*/ 2206486 w 3028217"/>
                  <a:gd name="connsiteY259" fmla="*/ 810123 h 2962327"/>
                  <a:gd name="connsiteX260" fmla="*/ 2308403 w 3028217"/>
                  <a:gd name="connsiteY260" fmla="*/ 731066 h 2962327"/>
                  <a:gd name="connsiteX261" fmla="*/ 2321738 w 3028217"/>
                  <a:gd name="connsiteY261" fmla="*/ 708206 h 2962327"/>
                  <a:gd name="connsiteX262" fmla="*/ 2311261 w 3028217"/>
                  <a:gd name="connsiteY262" fmla="*/ 679631 h 2962327"/>
                  <a:gd name="connsiteX263" fmla="*/ 2320786 w 3028217"/>
                  <a:gd name="connsiteY263" fmla="*/ 643436 h 2962327"/>
                  <a:gd name="connsiteX264" fmla="*/ 2338883 w 3028217"/>
                  <a:gd name="connsiteY264" fmla="*/ 638673 h 2962327"/>
                  <a:gd name="connsiteX265" fmla="*/ 2343646 w 3028217"/>
                  <a:gd name="connsiteY265" fmla="*/ 675821 h 2962327"/>
                  <a:gd name="connsiteX266" fmla="*/ 2348408 w 3028217"/>
                  <a:gd name="connsiteY266" fmla="*/ 699633 h 2962327"/>
                  <a:gd name="connsiteX267" fmla="*/ 2376031 w 3028217"/>
                  <a:gd name="connsiteY267" fmla="*/ 706301 h 2962327"/>
                  <a:gd name="connsiteX268" fmla="*/ 2385556 w 3028217"/>
                  <a:gd name="connsiteY268" fmla="*/ 704396 h 2962327"/>
                  <a:gd name="connsiteX269" fmla="*/ 2454136 w 3028217"/>
                  <a:gd name="connsiteY269" fmla="*/ 698681 h 2962327"/>
                  <a:gd name="connsiteX270" fmla="*/ 2476996 w 3028217"/>
                  <a:gd name="connsiteY270" fmla="*/ 692013 h 2962327"/>
                  <a:gd name="connsiteX271" fmla="*/ 2517953 w 3028217"/>
                  <a:gd name="connsiteY271" fmla="*/ 648198 h 2962327"/>
                  <a:gd name="connsiteX272" fmla="*/ 2563673 w 3028217"/>
                  <a:gd name="connsiteY272" fmla="*/ 626291 h 2962327"/>
                  <a:gd name="connsiteX273" fmla="*/ 2554148 w 3028217"/>
                  <a:gd name="connsiteY273" fmla="*/ 585333 h 2962327"/>
                  <a:gd name="connsiteX274" fmla="*/ 2572928 w 3028217"/>
                  <a:gd name="connsiteY274" fmla="*/ 573708 h 2962327"/>
                  <a:gd name="connsiteX275" fmla="*/ 2586098 w 3028217"/>
                  <a:gd name="connsiteY275" fmla="*/ 571735 h 2962327"/>
                  <a:gd name="connsiteX276" fmla="*/ 2586726 w 3028217"/>
                  <a:gd name="connsiteY276" fmla="*/ 571671 h 2962327"/>
                  <a:gd name="connsiteX277" fmla="*/ 2624633 w 3028217"/>
                  <a:gd name="connsiteY277" fmla="*/ 568188 h 2962327"/>
                  <a:gd name="connsiteX278" fmla="*/ 2630348 w 3028217"/>
                  <a:gd name="connsiteY278" fmla="*/ 563426 h 2962327"/>
                  <a:gd name="connsiteX279" fmla="*/ 2633206 w 3028217"/>
                  <a:gd name="connsiteY279" fmla="*/ 563426 h 2962327"/>
                  <a:gd name="connsiteX280" fmla="*/ 2626538 w 3028217"/>
                  <a:gd name="connsiteY280" fmla="*/ 563426 h 2962327"/>
                  <a:gd name="connsiteX281" fmla="*/ 2593082 w 3028217"/>
                  <a:gd name="connsiteY281" fmla="*/ 570689 h 2962327"/>
                  <a:gd name="connsiteX282" fmla="*/ 2586098 w 3028217"/>
                  <a:gd name="connsiteY282" fmla="*/ 571735 h 2962327"/>
                  <a:gd name="connsiteX283" fmla="*/ 2574151 w 3028217"/>
                  <a:gd name="connsiteY283" fmla="*/ 572951 h 2962327"/>
                  <a:gd name="connsiteX284" fmla="*/ 2572928 w 3028217"/>
                  <a:gd name="connsiteY284" fmla="*/ 573708 h 2962327"/>
                  <a:gd name="connsiteX285" fmla="*/ 2558911 w 3028217"/>
                  <a:gd name="connsiteY285" fmla="*/ 575808 h 2962327"/>
                  <a:gd name="connsiteX286" fmla="*/ 2506523 w 3028217"/>
                  <a:gd name="connsiteY286" fmla="*/ 541518 h 2962327"/>
                  <a:gd name="connsiteX287" fmla="*/ 2512238 w 3028217"/>
                  <a:gd name="connsiteY287" fmla="*/ 480558 h 2962327"/>
                  <a:gd name="connsiteX288" fmla="*/ 2533193 w 3028217"/>
                  <a:gd name="connsiteY288" fmla="*/ 458651 h 2962327"/>
                  <a:gd name="connsiteX289" fmla="*/ 2534146 w 3028217"/>
                  <a:gd name="connsiteY289" fmla="*/ 440553 h 2962327"/>
                  <a:gd name="connsiteX290" fmla="*/ 2513191 w 3028217"/>
                  <a:gd name="connsiteY290" fmla="*/ 445316 h 2962327"/>
                  <a:gd name="connsiteX291" fmla="*/ 2464613 w 3028217"/>
                  <a:gd name="connsiteY291" fmla="*/ 509133 h 2962327"/>
                  <a:gd name="connsiteX292" fmla="*/ 2467471 w 3028217"/>
                  <a:gd name="connsiteY292" fmla="*/ 551996 h 2962327"/>
                  <a:gd name="connsiteX293" fmla="*/ 2468423 w 3028217"/>
                  <a:gd name="connsiteY293" fmla="*/ 597716 h 2962327"/>
                  <a:gd name="connsiteX294" fmla="*/ 2453183 w 3028217"/>
                  <a:gd name="connsiteY294" fmla="*/ 638673 h 2962327"/>
                  <a:gd name="connsiteX295" fmla="*/ 2423656 w 3028217"/>
                  <a:gd name="connsiteY295" fmla="*/ 676773 h 2962327"/>
                  <a:gd name="connsiteX296" fmla="*/ 2389366 w 3028217"/>
                  <a:gd name="connsiteY296" fmla="*/ 683441 h 2962327"/>
                  <a:gd name="connsiteX297" fmla="*/ 2383651 w 3028217"/>
                  <a:gd name="connsiteY297" fmla="*/ 659628 h 2962327"/>
                  <a:gd name="connsiteX298" fmla="*/ 2367458 w 3028217"/>
                  <a:gd name="connsiteY298" fmla="*/ 627243 h 2962327"/>
                  <a:gd name="connsiteX299" fmla="*/ 2308403 w 3028217"/>
                  <a:gd name="connsiteY299" fmla="*/ 612003 h 2962327"/>
                  <a:gd name="connsiteX300" fmla="*/ 2270303 w 3028217"/>
                  <a:gd name="connsiteY300" fmla="*/ 571046 h 2962327"/>
                  <a:gd name="connsiteX301" fmla="*/ 2260778 w 3028217"/>
                  <a:gd name="connsiteY301" fmla="*/ 543423 h 2962327"/>
                  <a:gd name="connsiteX302" fmla="*/ 2259826 w 3028217"/>
                  <a:gd name="connsiteY302" fmla="*/ 522468 h 2962327"/>
                  <a:gd name="connsiteX303" fmla="*/ 2390318 w 3028217"/>
                  <a:gd name="connsiteY303" fmla="*/ 385308 h 2962327"/>
                  <a:gd name="connsiteX304" fmla="*/ 2416988 w 3028217"/>
                  <a:gd name="connsiteY304" fmla="*/ 357686 h 2962327"/>
                  <a:gd name="connsiteX305" fmla="*/ 2417941 w 3028217"/>
                  <a:gd name="connsiteY305" fmla="*/ 351971 h 2962327"/>
                  <a:gd name="connsiteX306" fmla="*/ 2424608 w 3028217"/>
                  <a:gd name="connsiteY306" fmla="*/ 353876 h 2962327"/>
                  <a:gd name="connsiteX307" fmla="*/ 2452245 w 3028217"/>
                  <a:gd name="connsiteY307" fmla="*/ 336582 h 2962327"/>
                  <a:gd name="connsiteX308" fmla="*/ 2471113 w 3028217"/>
                  <a:gd name="connsiteY308" fmla="*/ 336025 h 2962327"/>
                  <a:gd name="connsiteX309" fmla="*/ 761544 w 3028217"/>
                  <a:gd name="connsiteY309" fmla="*/ 194808 h 2962327"/>
                  <a:gd name="connsiteX310" fmla="*/ 773926 w 3028217"/>
                  <a:gd name="connsiteY310" fmla="*/ 216716 h 2962327"/>
                  <a:gd name="connsiteX311" fmla="*/ 773926 w 3028217"/>
                  <a:gd name="connsiteY311" fmla="*/ 278628 h 2962327"/>
                  <a:gd name="connsiteX312" fmla="*/ 687249 w 3028217"/>
                  <a:gd name="connsiteY312" fmla="*/ 293868 h 2962327"/>
                  <a:gd name="connsiteX313" fmla="*/ 671056 w 3028217"/>
                  <a:gd name="connsiteY313" fmla="*/ 292916 h 2962327"/>
                  <a:gd name="connsiteX314" fmla="*/ 640576 w 3028217"/>
                  <a:gd name="connsiteY314" fmla="*/ 298631 h 2962327"/>
                  <a:gd name="connsiteX315" fmla="*/ 603429 w 3028217"/>
                  <a:gd name="connsiteY315" fmla="*/ 291011 h 2962327"/>
                  <a:gd name="connsiteX316" fmla="*/ 715824 w 3028217"/>
                  <a:gd name="connsiteY316" fmla="*/ 211953 h 2962327"/>
                  <a:gd name="connsiteX317" fmla="*/ 727254 w 3028217"/>
                  <a:gd name="connsiteY317" fmla="*/ 215763 h 2962327"/>
                  <a:gd name="connsiteX318" fmla="*/ 761544 w 3028217"/>
                  <a:gd name="connsiteY318" fmla="*/ 194808 h 2962327"/>
                  <a:gd name="connsiteX319" fmla="*/ 873343 w 3028217"/>
                  <a:gd name="connsiteY319" fmla="*/ 184331 h 2962327"/>
                  <a:gd name="connsiteX320" fmla="*/ 891083 w 3028217"/>
                  <a:gd name="connsiteY320" fmla="*/ 191951 h 2962327"/>
                  <a:gd name="connsiteX321" fmla="*/ 888226 w 3028217"/>
                  <a:gd name="connsiteY321" fmla="*/ 217668 h 2962327"/>
                  <a:gd name="connsiteX322" fmla="*/ 879241 w 3028217"/>
                  <a:gd name="connsiteY322" fmla="*/ 234820 h 2962327"/>
                  <a:gd name="connsiteX323" fmla="*/ 895370 w 3028217"/>
                  <a:gd name="connsiteY323" fmla="*/ 235036 h 2962327"/>
                  <a:gd name="connsiteX324" fmla="*/ 899656 w 3028217"/>
                  <a:gd name="connsiteY324" fmla="*/ 266246 h 2962327"/>
                  <a:gd name="connsiteX325" fmla="*/ 892988 w 3028217"/>
                  <a:gd name="connsiteY325" fmla="*/ 303393 h 2962327"/>
                  <a:gd name="connsiteX326" fmla="*/ 905371 w 3028217"/>
                  <a:gd name="connsiteY326" fmla="*/ 303393 h 2962327"/>
                  <a:gd name="connsiteX327" fmla="*/ 915848 w 3028217"/>
                  <a:gd name="connsiteY327" fmla="*/ 337683 h 2962327"/>
                  <a:gd name="connsiteX328" fmla="*/ 946328 w 3028217"/>
                  <a:gd name="connsiteY328" fmla="*/ 324348 h 2962327"/>
                  <a:gd name="connsiteX329" fmla="*/ 973409 w 3028217"/>
                  <a:gd name="connsiteY329" fmla="*/ 303804 h 2962327"/>
                  <a:gd name="connsiteX330" fmla="*/ 975260 w 3028217"/>
                  <a:gd name="connsiteY330" fmla="*/ 292796 h 2962327"/>
                  <a:gd name="connsiteX331" fmla="*/ 965378 w 3028217"/>
                  <a:gd name="connsiteY331" fmla="*/ 281485 h 2962327"/>
                  <a:gd name="connsiteX332" fmla="*/ 962521 w 3028217"/>
                  <a:gd name="connsiteY332" fmla="*/ 233860 h 2962327"/>
                  <a:gd name="connsiteX333" fmla="*/ 1013956 w 3028217"/>
                  <a:gd name="connsiteY333" fmla="*/ 203380 h 2962327"/>
                  <a:gd name="connsiteX334" fmla="*/ 1028243 w 3028217"/>
                  <a:gd name="connsiteY334" fmla="*/ 200165 h 2962327"/>
                  <a:gd name="connsiteX335" fmla="*/ 1042531 w 3028217"/>
                  <a:gd name="connsiteY335" fmla="*/ 206238 h 2962327"/>
                  <a:gd name="connsiteX336" fmla="*/ 1016813 w 3028217"/>
                  <a:gd name="connsiteY336" fmla="*/ 234813 h 2962327"/>
                  <a:gd name="connsiteX337" fmla="*/ 1075868 w 3028217"/>
                  <a:gd name="connsiteY337" fmla="*/ 204333 h 2962327"/>
                  <a:gd name="connsiteX338" fmla="*/ 1095871 w 3028217"/>
                  <a:gd name="connsiteY338" fmla="*/ 204333 h 2962327"/>
                  <a:gd name="connsiteX339" fmla="*/ 1099681 w 3028217"/>
                  <a:gd name="connsiteY339" fmla="*/ 232908 h 2962327"/>
                  <a:gd name="connsiteX340" fmla="*/ 1133971 w 3028217"/>
                  <a:gd name="connsiteY340" fmla="*/ 231003 h 2962327"/>
                  <a:gd name="connsiteX341" fmla="*/ 1151116 w 3028217"/>
                  <a:gd name="connsiteY341" fmla="*/ 238623 h 2962327"/>
                  <a:gd name="connsiteX342" fmla="*/ 1205408 w 3028217"/>
                  <a:gd name="connsiteY342" fmla="*/ 287200 h 2962327"/>
                  <a:gd name="connsiteX343" fmla="*/ 1198741 w 3028217"/>
                  <a:gd name="connsiteY343" fmla="*/ 334825 h 2962327"/>
                  <a:gd name="connsiteX344" fmla="*/ 1248271 w 3028217"/>
                  <a:gd name="connsiteY344" fmla="*/ 377688 h 2962327"/>
                  <a:gd name="connsiteX345" fmla="*/ 1246366 w 3028217"/>
                  <a:gd name="connsiteY345" fmla="*/ 402453 h 2962327"/>
                  <a:gd name="connsiteX346" fmla="*/ 1187311 w 3028217"/>
                  <a:gd name="connsiteY346" fmla="*/ 402453 h 2962327"/>
                  <a:gd name="connsiteX347" fmla="*/ 1171118 w 3028217"/>
                  <a:gd name="connsiteY347" fmla="*/ 396738 h 2962327"/>
                  <a:gd name="connsiteX348" fmla="*/ 1171118 w 3028217"/>
                  <a:gd name="connsiteY348" fmla="*/ 431028 h 2962327"/>
                  <a:gd name="connsiteX349" fmla="*/ 1151116 w 3028217"/>
                  <a:gd name="connsiteY349" fmla="*/ 479605 h 2962327"/>
                  <a:gd name="connsiteX350" fmla="*/ 1136828 w 3028217"/>
                  <a:gd name="connsiteY350" fmla="*/ 476748 h 2962327"/>
                  <a:gd name="connsiteX351" fmla="*/ 1136828 w 3028217"/>
                  <a:gd name="connsiteY351" fmla="*/ 487225 h 2962327"/>
                  <a:gd name="connsiteX352" fmla="*/ 1118731 w 3028217"/>
                  <a:gd name="connsiteY352" fmla="*/ 497703 h 2962327"/>
                  <a:gd name="connsiteX353" fmla="*/ 1066343 w 3028217"/>
                  <a:gd name="connsiteY353" fmla="*/ 455793 h 2962327"/>
                  <a:gd name="connsiteX354" fmla="*/ 1016813 w 3028217"/>
                  <a:gd name="connsiteY354" fmla="*/ 433885 h 2962327"/>
                  <a:gd name="connsiteX355" fmla="*/ 996811 w 3028217"/>
                  <a:gd name="connsiteY355" fmla="*/ 428170 h 2962327"/>
                  <a:gd name="connsiteX356" fmla="*/ 1013003 w 3028217"/>
                  <a:gd name="connsiteY356" fmla="*/ 411978 h 2962327"/>
                  <a:gd name="connsiteX357" fmla="*/ 1109206 w 3028217"/>
                  <a:gd name="connsiteY357" fmla="*/ 369115 h 2962327"/>
                  <a:gd name="connsiteX358" fmla="*/ 1089203 w 3028217"/>
                  <a:gd name="connsiteY358" fmla="*/ 307203 h 2962327"/>
                  <a:gd name="connsiteX359" fmla="*/ 1077773 w 3028217"/>
                  <a:gd name="connsiteY359" fmla="*/ 291010 h 2962327"/>
                  <a:gd name="connsiteX360" fmla="*/ 1016813 w 3028217"/>
                  <a:gd name="connsiteY360" fmla="*/ 292915 h 2962327"/>
                  <a:gd name="connsiteX361" fmla="*/ 1007169 w 3028217"/>
                  <a:gd name="connsiteY361" fmla="*/ 296011 h 2962327"/>
                  <a:gd name="connsiteX362" fmla="*/ 1007866 w 3028217"/>
                  <a:gd name="connsiteY362" fmla="*/ 302667 h 2962327"/>
                  <a:gd name="connsiteX363" fmla="*/ 1009193 w 3028217"/>
                  <a:gd name="connsiteY363" fmla="*/ 303393 h 2962327"/>
                  <a:gd name="connsiteX364" fmla="*/ 962521 w 3028217"/>
                  <a:gd name="connsiteY364" fmla="*/ 370068 h 2962327"/>
                  <a:gd name="connsiteX365" fmla="*/ 905371 w 3028217"/>
                  <a:gd name="connsiteY365" fmla="*/ 371973 h 2962327"/>
                  <a:gd name="connsiteX366" fmla="*/ 868223 w 3028217"/>
                  <a:gd name="connsiteY366" fmla="*/ 410073 h 2962327"/>
                  <a:gd name="connsiteX367" fmla="*/ 836791 w 3028217"/>
                  <a:gd name="connsiteY367" fmla="*/ 426266 h 2962327"/>
                  <a:gd name="connsiteX368" fmla="*/ 816788 w 3028217"/>
                  <a:gd name="connsiteY368" fmla="*/ 424361 h 2962327"/>
                  <a:gd name="connsiteX369" fmla="*/ 677723 w 3028217"/>
                  <a:gd name="connsiteY369" fmla="*/ 507228 h 2962327"/>
                  <a:gd name="connsiteX370" fmla="*/ 668198 w 3028217"/>
                  <a:gd name="connsiteY370" fmla="*/ 553901 h 2962327"/>
                  <a:gd name="connsiteX371" fmla="*/ 662483 w 3028217"/>
                  <a:gd name="connsiteY371" fmla="*/ 586286 h 2962327"/>
                  <a:gd name="connsiteX372" fmla="*/ 716776 w 3028217"/>
                  <a:gd name="connsiteY372" fmla="*/ 612956 h 2962327"/>
                  <a:gd name="connsiteX373" fmla="*/ 771068 w 3028217"/>
                  <a:gd name="connsiteY373" fmla="*/ 645341 h 2962327"/>
                  <a:gd name="connsiteX374" fmla="*/ 782498 w 3028217"/>
                  <a:gd name="connsiteY374" fmla="*/ 667248 h 2962327"/>
                  <a:gd name="connsiteX375" fmla="*/ 772973 w 3028217"/>
                  <a:gd name="connsiteY375" fmla="*/ 726303 h 2962327"/>
                  <a:gd name="connsiteX376" fmla="*/ 805358 w 3028217"/>
                  <a:gd name="connsiteY376" fmla="*/ 736781 h 2962327"/>
                  <a:gd name="connsiteX377" fmla="*/ 828218 w 3028217"/>
                  <a:gd name="connsiteY377" fmla="*/ 689156 h 2962327"/>
                  <a:gd name="connsiteX378" fmla="*/ 858698 w 3028217"/>
                  <a:gd name="connsiteY378" fmla="*/ 652961 h 2962327"/>
                  <a:gd name="connsiteX379" fmla="*/ 901561 w 3028217"/>
                  <a:gd name="connsiteY379" fmla="*/ 573903 h 2962327"/>
                  <a:gd name="connsiteX380" fmla="*/ 904418 w 3028217"/>
                  <a:gd name="connsiteY380" fmla="*/ 561521 h 2962327"/>
                  <a:gd name="connsiteX381" fmla="*/ 953948 w 3028217"/>
                  <a:gd name="connsiteY381" fmla="*/ 491988 h 2962327"/>
                  <a:gd name="connsiteX382" fmla="*/ 968236 w 3028217"/>
                  <a:gd name="connsiteY382" fmla="*/ 478653 h 2962327"/>
                  <a:gd name="connsiteX383" fmla="*/ 1049198 w 3028217"/>
                  <a:gd name="connsiteY383" fmla="*/ 512943 h 2962327"/>
                  <a:gd name="connsiteX384" fmla="*/ 1063486 w 3028217"/>
                  <a:gd name="connsiteY384" fmla="*/ 539613 h 2962327"/>
                  <a:gd name="connsiteX385" fmla="*/ 1067296 w 3028217"/>
                  <a:gd name="connsiteY385" fmla="*/ 583428 h 2962327"/>
                  <a:gd name="connsiteX386" fmla="*/ 1112063 w 3028217"/>
                  <a:gd name="connsiteY386" fmla="*/ 568188 h 2962327"/>
                  <a:gd name="connsiteX387" fmla="*/ 1146353 w 3028217"/>
                  <a:gd name="connsiteY387" fmla="*/ 580571 h 2962327"/>
                  <a:gd name="connsiteX388" fmla="*/ 1151116 w 3028217"/>
                  <a:gd name="connsiteY388" fmla="*/ 616766 h 2962327"/>
                  <a:gd name="connsiteX389" fmla="*/ 1193026 w 3028217"/>
                  <a:gd name="connsiteY389" fmla="*/ 684393 h 2962327"/>
                  <a:gd name="connsiteX390" fmla="*/ 1182905 w 3028217"/>
                  <a:gd name="connsiteY390" fmla="*/ 697847 h 2962327"/>
                  <a:gd name="connsiteX391" fmla="*/ 1179024 w 3028217"/>
                  <a:gd name="connsiteY391" fmla="*/ 699159 h 2962327"/>
                  <a:gd name="connsiteX392" fmla="*/ 1177845 w 3028217"/>
                  <a:gd name="connsiteY392" fmla="*/ 699023 h 2962327"/>
                  <a:gd name="connsiteX393" fmla="*/ 1166356 w 3028217"/>
                  <a:gd name="connsiteY393" fmla="*/ 703443 h 2962327"/>
                  <a:gd name="connsiteX394" fmla="*/ 1179024 w 3028217"/>
                  <a:gd name="connsiteY394" fmla="*/ 699159 h 2962327"/>
                  <a:gd name="connsiteX395" fmla="*/ 1188263 w 3028217"/>
                  <a:gd name="connsiteY395" fmla="*/ 700229 h 2962327"/>
                  <a:gd name="connsiteX396" fmla="*/ 1207313 w 3028217"/>
                  <a:gd name="connsiteY396" fmla="*/ 712016 h 2962327"/>
                  <a:gd name="connsiteX397" fmla="*/ 1205051 w 3028217"/>
                  <a:gd name="connsiteY397" fmla="*/ 754402 h 2962327"/>
                  <a:gd name="connsiteX398" fmla="*/ 1180854 w 3028217"/>
                  <a:gd name="connsiteY398" fmla="*/ 787924 h 2962327"/>
                  <a:gd name="connsiteX399" fmla="*/ 1187073 w 3028217"/>
                  <a:gd name="connsiteY399" fmla="*/ 807504 h 2962327"/>
                  <a:gd name="connsiteX400" fmla="*/ 1206361 w 3028217"/>
                  <a:gd name="connsiteY400" fmla="*/ 814886 h 2962327"/>
                  <a:gd name="connsiteX401" fmla="*/ 1213981 w 3028217"/>
                  <a:gd name="connsiteY401" fmla="*/ 828221 h 2962327"/>
                  <a:gd name="connsiteX402" fmla="*/ 1172071 w 3028217"/>
                  <a:gd name="connsiteY402" fmla="*/ 862511 h 2962327"/>
                  <a:gd name="connsiteX403" fmla="*/ 1115874 w 3028217"/>
                  <a:gd name="connsiteY403" fmla="*/ 854891 h 2962327"/>
                  <a:gd name="connsiteX404" fmla="*/ 1148259 w 3028217"/>
                  <a:gd name="connsiteY404" fmla="*/ 807266 h 2962327"/>
                  <a:gd name="connsiteX405" fmla="*/ 1173024 w 3028217"/>
                  <a:gd name="connsiteY405" fmla="*/ 780596 h 2962327"/>
                  <a:gd name="connsiteX406" fmla="*/ 1173125 w 3028217"/>
                  <a:gd name="connsiteY406" fmla="*/ 780684 h 2962327"/>
                  <a:gd name="connsiteX407" fmla="*/ 1174333 w 3028217"/>
                  <a:gd name="connsiteY407" fmla="*/ 770475 h 2962327"/>
                  <a:gd name="connsiteX408" fmla="*/ 1163498 w 3028217"/>
                  <a:gd name="connsiteY408" fmla="*/ 767261 h 2962327"/>
                  <a:gd name="connsiteX409" fmla="*/ 1124446 w 3028217"/>
                  <a:gd name="connsiteY409" fmla="*/ 787263 h 2962327"/>
                  <a:gd name="connsiteX410" fmla="*/ 1043483 w 3028217"/>
                  <a:gd name="connsiteY410" fmla="*/ 789168 h 2962327"/>
                  <a:gd name="connsiteX411" fmla="*/ 993953 w 3028217"/>
                  <a:gd name="connsiteY411" fmla="*/ 794883 h 2962327"/>
                  <a:gd name="connsiteX412" fmla="*/ 959663 w 3028217"/>
                  <a:gd name="connsiteY412" fmla="*/ 814886 h 2962327"/>
                  <a:gd name="connsiteX413" fmla="*/ 929183 w 3028217"/>
                  <a:gd name="connsiteY413" fmla="*/ 839651 h 2962327"/>
                  <a:gd name="connsiteX414" fmla="*/ 925100 w 3028217"/>
                  <a:gd name="connsiteY414" fmla="*/ 843462 h 2962327"/>
                  <a:gd name="connsiteX415" fmla="*/ 915848 w 3028217"/>
                  <a:gd name="connsiteY415" fmla="*/ 851081 h 2962327"/>
                  <a:gd name="connsiteX416" fmla="*/ 912991 w 3028217"/>
                  <a:gd name="connsiteY416" fmla="*/ 851081 h 2962327"/>
                  <a:gd name="connsiteX417" fmla="*/ 914896 w 3028217"/>
                  <a:gd name="connsiteY417" fmla="*/ 852986 h 2962327"/>
                  <a:gd name="connsiteX418" fmla="*/ 925100 w 3028217"/>
                  <a:gd name="connsiteY418" fmla="*/ 843462 h 2962327"/>
                  <a:gd name="connsiteX419" fmla="*/ 932041 w 3028217"/>
                  <a:gd name="connsiteY419" fmla="*/ 837746 h 2962327"/>
                  <a:gd name="connsiteX420" fmla="*/ 972998 w 3028217"/>
                  <a:gd name="connsiteY420" fmla="*/ 820601 h 2962327"/>
                  <a:gd name="connsiteX421" fmla="*/ 992048 w 3028217"/>
                  <a:gd name="connsiteY421" fmla="*/ 814886 h 2962327"/>
                  <a:gd name="connsiteX422" fmla="*/ 1023481 w 3028217"/>
                  <a:gd name="connsiteY422" fmla="*/ 819648 h 2962327"/>
                  <a:gd name="connsiteX423" fmla="*/ 1005383 w 3028217"/>
                  <a:gd name="connsiteY423" fmla="*/ 842508 h 2962327"/>
                  <a:gd name="connsiteX424" fmla="*/ 1006336 w 3028217"/>
                  <a:gd name="connsiteY424" fmla="*/ 854891 h 2962327"/>
                  <a:gd name="connsiteX425" fmla="*/ 1005383 w 3028217"/>
                  <a:gd name="connsiteY425" fmla="*/ 889181 h 2962327"/>
                  <a:gd name="connsiteX426" fmla="*/ 984428 w 3028217"/>
                  <a:gd name="connsiteY426" fmla="*/ 910136 h 2962327"/>
                  <a:gd name="connsiteX427" fmla="*/ 952043 w 3028217"/>
                  <a:gd name="connsiteY427" fmla="*/ 916803 h 2962327"/>
                  <a:gd name="connsiteX428" fmla="*/ 899656 w 3028217"/>
                  <a:gd name="connsiteY428" fmla="*/ 938711 h 2962327"/>
                  <a:gd name="connsiteX429" fmla="*/ 855841 w 3028217"/>
                  <a:gd name="connsiteY429" fmla="*/ 985383 h 2962327"/>
                  <a:gd name="connsiteX430" fmla="*/ 831076 w 3028217"/>
                  <a:gd name="connsiteY430" fmla="*/ 1003481 h 2962327"/>
                  <a:gd name="connsiteX431" fmla="*/ 738683 w 3028217"/>
                  <a:gd name="connsiteY431" fmla="*/ 1081586 h 2962327"/>
                  <a:gd name="connsiteX432" fmla="*/ 711061 w 3028217"/>
                  <a:gd name="connsiteY432" fmla="*/ 1115876 h 2962327"/>
                  <a:gd name="connsiteX433" fmla="*/ 666293 w 3028217"/>
                  <a:gd name="connsiteY433" fmla="*/ 1175883 h 2962327"/>
                  <a:gd name="connsiteX434" fmla="*/ 585331 w 3028217"/>
                  <a:gd name="connsiteY434" fmla="*/ 1230176 h 2962327"/>
                  <a:gd name="connsiteX435" fmla="*/ 559613 w 3028217"/>
                  <a:gd name="connsiteY435" fmla="*/ 1297803 h 2962327"/>
                  <a:gd name="connsiteX436" fmla="*/ 557708 w 3028217"/>
                  <a:gd name="connsiteY436" fmla="*/ 1386386 h 2962327"/>
                  <a:gd name="connsiteX437" fmla="*/ 542468 w 3028217"/>
                  <a:gd name="connsiteY437" fmla="*/ 1407341 h 2962327"/>
                  <a:gd name="connsiteX438" fmla="*/ 528181 w 3028217"/>
                  <a:gd name="connsiteY438" fmla="*/ 1387338 h 2962327"/>
                  <a:gd name="connsiteX439" fmla="*/ 519608 w 3028217"/>
                  <a:gd name="connsiteY439" fmla="*/ 1320663 h 2962327"/>
                  <a:gd name="connsiteX440" fmla="*/ 488176 w 3028217"/>
                  <a:gd name="connsiteY440" fmla="*/ 1283516 h 2962327"/>
                  <a:gd name="connsiteX441" fmla="*/ 429121 w 3028217"/>
                  <a:gd name="connsiteY441" fmla="*/ 1267323 h 2962327"/>
                  <a:gd name="connsiteX442" fmla="*/ 409118 w 3028217"/>
                  <a:gd name="connsiteY442" fmla="*/ 1268276 h 2962327"/>
                  <a:gd name="connsiteX443" fmla="*/ 336728 w 3028217"/>
                  <a:gd name="connsiteY443" fmla="*/ 1284468 h 2962327"/>
                  <a:gd name="connsiteX444" fmla="*/ 215761 w 3028217"/>
                  <a:gd name="connsiteY444" fmla="*/ 1373051 h 2962327"/>
                  <a:gd name="connsiteX445" fmla="*/ 189091 w 3028217"/>
                  <a:gd name="connsiteY445" fmla="*/ 1441631 h 2962327"/>
                  <a:gd name="connsiteX446" fmla="*/ 196711 w 3028217"/>
                  <a:gd name="connsiteY446" fmla="*/ 1544501 h 2962327"/>
                  <a:gd name="connsiteX447" fmla="*/ 244336 w 3028217"/>
                  <a:gd name="connsiteY447" fmla="*/ 1573076 h 2962327"/>
                  <a:gd name="connsiteX448" fmla="*/ 320536 w 3028217"/>
                  <a:gd name="connsiteY448" fmla="*/ 1514973 h 2962327"/>
                  <a:gd name="connsiteX449" fmla="*/ 387211 w 3028217"/>
                  <a:gd name="connsiteY449" fmla="*/ 1494971 h 2962327"/>
                  <a:gd name="connsiteX450" fmla="*/ 389116 w 3028217"/>
                  <a:gd name="connsiteY450" fmla="*/ 1515926 h 2962327"/>
                  <a:gd name="connsiteX451" fmla="*/ 340538 w 3028217"/>
                  <a:gd name="connsiteY451" fmla="*/ 1624511 h 2962327"/>
                  <a:gd name="connsiteX452" fmla="*/ 354826 w 3028217"/>
                  <a:gd name="connsiteY452" fmla="*/ 1644513 h 2962327"/>
                  <a:gd name="connsiteX453" fmla="*/ 410071 w 3028217"/>
                  <a:gd name="connsiteY453" fmla="*/ 1645466 h 2962327"/>
                  <a:gd name="connsiteX454" fmla="*/ 439598 w 3028217"/>
                  <a:gd name="connsiteY454" fmla="*/ 1687376 h 2962327"/>
                  <a:gd name="connsiteX455" fmla="*/ 426263 w 3028217"/>
                  <a:gd name="connsiteY455" fmla="*/ 1743573 h 2962327"/>
                  <a:gd name="connsiteX456" fmla="*/ 450076 w 3028217"/>
                  <a:gd name="connsiteY456" fmla="*/ 1813106 h 2962327"/>
                  <a:gd name="connsiteX457" fmla="*/ 499606 w 3028217"/>
                  <a:gd name="connsiteY457" fmla="*/ 1812153 h 2962327"/>
                  <a:gd name="connsiteX458" fmla="*/ 536753 w 3028217"/>
                  <a:gd name="connsiteY458" fmla="*/ 1818821 h 2962327"/>
                  <a:gd name="connsiteX459" fmla="*/ 577711 w 3028217"/>
                  <a:gd name="connsiteY459" fmla="*/ 1813106 h 2962327"/>
                  <a:gd name="connsiteX460" fmla="*/ 661531 w 3028217"/>
                  <a:gd name="connsiteY460" fmla="*/ 1754051 h 2962327"/>
                  <a:gd name="connsiteX461" fmla="*/ 672008 w 3028217"/>
                  <a:gd name="connsiteY461" fmla="*/ 1763576 h 2962327"/>
                  <a:gd name="connsiteX462" fmla="*/ 695821 w 3028217"/>
                  <a:gd name="connsiteY462" fmla="*/ 1768338 h 2962327"/>
                  <a:gd name="connsiteX463" fmla="*/ 741541 w 3028217"/>
                  <a:gd name="connsiteY463" fmla="*/ 1772148 h 2962327"/>
                  <a:gd name="connsiteX464" fmla="*/ 832028 w 3028217"/>
                  <a:gd name="connsiteY464" fmla="*/ 1788341 h 2962327"/>
                  <a:gd name="connsiteX465" fmla="*/ 865366 w 3028217"/>
                  <a:gd name="connsiteY465" fmla="*/ 1796913 h 2962327"/>
                  <a:gd name="connsiteX466" fmla="*/ 910133 w 3028217"/>
                  <a:gd name="connsiteY466" fmla="*/ 1838823 h 2962327"/>
                  <a:gd name="connsiteX467" fmla="*/ 1047293 w 3028217"/>
                  <a:gd name="connsiteY467" fmla="*/ 1918833 h 2962327"/>
                  <a:gd name="connsiteX468" fmla="*/ 1116826 w 3028217"/>
                  <a:gd name="connsiteY468" fmla="*/ 2036943 h 2962327"/>
                  <a:gd name="connsiteX469" fmla="*/ 1106348 w 3028217"/>
                  <a:gd name="connsiteY469" fmla="*/ 2056946 h 2962327"/>
                  <a:gd name="connsiteX470" fmla="*/ 1104443 w 3028217"/>
                  <a:gd name="connsiteY470" fmla="*/ 2099808 h 2962327"/>
                  <a:gd name="connsiteX471" fmla="*/ 1124446 w 3028217"/>
                  <a:gd name="connsiteY471" fmla="*/ 2102666 h 2962327"/>
                  <a:gd name="connsiteX472" fmla="*/ 1193026 w 3028217"/>
                  <a:gd name="connsiteY472" fmla="*/ 2077901 h 2962327"/>
                  <a:gd name="connsiteX473" fmla="*/ 1280656 w 3028217"/>
                  <a:gd name="connsiteY473" fmla="*/ 2123621 h 2962327"/>
                  <a:gd name="connsiteX474" fmla="*/ 1387336 w 3028217"/>
                  <a:gd name="connsiteY474" fmla="*/ 2172198 h 2962327"/>
                  <a:gd name="connsiteX475" fmla="*/ 1434008 w 3028217"/>
                  <a:gd name="connsiteY475" fmla="*/ 2199821 h 2962327"/>
                  <a:gd name="connsiteX476" fmla="*/ 1430198 w 3028217"/>
                  <a:gd name="connsiteY476" fmla="*/ 2282688 h 2962327"/>
                  <a:gd name="connsiteX477" fmla="*/ 1370191 w 3028217"/>
                  <a:gd name="connsiteY477" fmla="*/ 2373176 h 2962327"/>
                  <a:gd name="connsiteX478" fmla="*/ 1358761 w 3028217"/>
                  <a:gd name="connsiteY478" fmla="*/ 2423658 h 2962327"/>
                  <a:gd name="connsiteX479" fmla="*/ 1327328 w 3028217"/>
                  <a:gd name="connsiteY479" fmla="*/ 2600823 h 2962327"/>
                  <a:gd name="connsiteX480" fmla="*/ 1293991 w 3028217"/>
                  <a:gd name="connsiteY480" fmla="*/ 2626541 h 2962327"/>
                  <a:gd name="connsiteX481" fmla="*/ 1218743 w 3028217"/>
                  <a:gd name="connsiteY481" fmla="*/ 2661783 h 2962327"/>
                  <a:gd name="connsiteX482" fmla="*/ 1193026 w 3028217"/>
                  <a:gd name="connsiteY482" fmla="*/ 2710361 h 2962327"/>
                  <a:gd name="connsiteX483" fmla="*/ 1164451 w 3028217"/>
                  <a:gd name="connsiteY483" fmla="*/ 2832281 h 2962327"/>
                  <a:gd name="connsiteX484" fmla="*/ 1122541 w 3028217"/>
                  <a:gd name="connsiteY484" fmla="*/ 2910386 h 2962327"/>
                  <a:gd name="connsiteX485" fmla="*/ 1095871 w 3028217"/>
                  <a:gd name="connsiteY485" fmla="*/ 2929436 h 2962327"/>
                  <a:gd name="connsiteX486" fmla="*/ 1061581 w 3028217"/>
                  <a:gd name="connsiteY486" fmla="*/ 2922768 h 2962327"/>
                  <a:gd name="connsiteX487" fmla="*/ 1047293 w 3028217"/>
                  <a:gd name="connsiteY487" fmla="*/ 2929436 h 2962327"/>
                  <a:gd name="connsiteX488" fmla="*/ 1061581 w 3028217"/>
                  <a:gd name="connsiteY488" fmla="*/ 2956106 h 2962327"/>
                  <a:gd name="connsiteX489" fmla="*/ 1040626 w 3028217"/>
                  <a:gd name="connsiteY489" fmla="*/ 2959916 h 2962327"/>
                  <a:gd name="connsiteX490" fmla="*/ 783451 w 3028217"/>
                  <a:gd name="connsiteY490" fmla="*/ 2850378 h 2962327"/>
                  <a:gd name="connsiteX491" fmla="*/ 752971 w 3028217"/>
                  <a:gd name="connsiteY491" fmla="*/ 2805611 h 2962327"/>
                  <a:gd name="connsiteX492" fmla="*/ 737731 w 3028217"/>
                  <a:gd name="connsiteY492" fmla="*/ 2765606 h 2962327"/>
                  <a:gd name="connsiteX493" fmla="*/ 721538 w 3028217"/>
                  <a:gd name="connsiteY493" fmla="*/ 2564628 h 2962327"/>
                  <a:gd name="connsiteX494" fmla="*/ 670103 w 3028217"/>
                  <a:gd name="connsiteY494" fmla="*/ 2492238 h 2962327"/>
                  <a:gd name="connsiteX495" fmla="*/ 539611 w 3028217"/>
                  <a:gd name="connsiteY495" fmla="*/ 2337933 h 2962327"/>
                  <a:gd name="connsiteX496" fmla="*/ 473888 w 3028217"/>
                  <a:gd name="connsiteY496" fmla="*/ 2221728 h 2962327"/>
                  <a:gd name="connsiteX497" fmla="*/ 468173 w 3028217"/>
                  <a:gd name="connsiteY497" fmla="*/ 2148386 h 2962327"/>
                  <a:gd name="connsiteX498" fmla="*/ 471983 w 3028217"/>
                  <a:gd name="connsiteY498" fmla="*/ 2122668 h 2962327"/>
                  <a:gd name="connsiteX499" fmla="*/ 493891 w 3028217"/>
                  <a:gd name="connsiteY499" fmla="*/ 2021703 h 2962327"/>
                  <a:gd name="connsiteX500" fmla="*/ 538658 w 3028217"/>
                  <a:gd name="connsiteY500" fmla="*/ 1907403 h 2962327"/>
                  <a:gd name="connsiteX501" fmla="*/ 524371 w 3028217"/>
                  <a:gd name="connsiteY501" fmla="*/ 1854063 h 2962327"/>
                  <a:gd name="connsiteX502" fmla="*/ 499606 w 3028217"/>
                  <a:gd name="connsiteY502" fmla="*/ 1853111 h 2962327"/>
                  <a:gd name="connsiteX503" fmla="*/ 459601 w 3028217"/>
                  <a:gd name="connsiteY503" fmla="*/ 1860731 h 2962327"/>
                  <a:gd name="connsiteX504" fmla="*/ 408166 w 3028217"/>
                  <a:gd name="connsiteY504" fmla="*/ 1827393 h 2962327"/>
                  <a:gd name="connsiteX505" fmla="*/ 354826 w 3028217"/>
                  <a:gd name="connsiteY505" fmla="*/ 1742621 h 2962327"/>
                  <a:gd name="connsiteX506" fmla="*/ 322441 w 3028217"/>
                  <a:gd name="connsiteY506" fmla="*/ 1715951 h 2962327"/>
                  <a:gd name="connsiteX507" fmla="*/ 234811 w 3028217"/>
                  <a:gd name="connsiteY507" fmla="*/ 1658801 h 2962327"/>
                  <a:gd name="connsiteX508" fmla="*/ 206236 w 3028217"/>
                  <a:gd name="connsiteY508" fmla="*/ 1644513 h 2962327"/>
                  <a:gd name="connsiteX509" fmla="*/ 116701 w 3028217"/>
                  <a:gd name="connsiteY509" fmla="*/ 1622606 h 2962327"/>
                  <a:gd name="connsiteX510" fmla="*/ 28118 w 3028217"/>
                  <a:gd name="connsiteY510" fmla="*/ 1557836 h 2962327"/>
                  <a:gd name="connsiteX511" fmla="*/ 12878 w 3028217"/>
                  <a:gd name="connsiteY511" fmla="*/ 1499733 h 2962327"/>
                  <a:gd name="connsiteX512" fmla="*/ 10021 w 3028217"/>
                  <a:gd name="connsiteY512" fmla="*/ 1446393 h 2962327"/>
                  <a:gd name="connsiteX513" fmla="*/ 5258 w 3028217"/>
                  <a:gd name="connsiteY513" fmla="*/ 1410198 h 2962327"/>
                  <a:gd name="connsiteX514" fmla="*/ 45263 w 3028217"/>
                  <a:gd name="connsiteY514" fmla="*/ 1105398 h 2962327"/>
                  <a:gd name="connsiteX515" fmla="*/ 304343 w 3028217"/>
                  <a:gd name="connsiteY515" fmla="*/ 581523 h 2962327"/>
                  <a:gd name="connsiteX516" fmla="*/ 548183 w 3028217"/>
                  <a:gd name="connsiteY516" fmla="*/ 329111 h 2962327"/>
                  <a:gd name="connsiteX517" fmla="*/ 617716 w 3028217"/>
                  <a:gd name="connsiteY517" fmla="*/ 317681 h 2962327"/>
                  <a:gd name="connsiteX518" fmla="*/ 631051 w 3028217"/>
                  <a:gd name="connsiteY518" fmla="*/ 309108 h 2962327"/>
                  <a:gd name="connsiteX519" fmla="*/ 692011 w 3028217"/>
                  <a:gd name="connsiteY519" fmla="*/ 299583 h 2962327"/>
                  <a:gd name="connsiteX520" fmla="*/ 756781 w 3028217"/>
                  <a:gd name="connsiteY520" fmla="*/ 316728 h 2962327"/>
                  <a:gd name="connsiteX521" fmla="*/ 780593 w 3028217"/>
                  <a:gd name="connsiteY521" fmla="*/ 315776 h 2962327"/>
                  <a:gd name="connsiteX522" fmla="*/ 797738 w 3028217"/>
                  <a:gd name="connsiteY522" fmla="*/ 314823 h 2962327"/>
                  <a:gd name="connsiteX523" fmla="*/ 831076 w 3028217"/>
                  <a:gd name="connsiteY523" fmla="*/ 316728 h 2962327"/>
                  <a:gd name="connsiteX524" fmla="*/ 841553 w 3028217"/>
                  <a:gd name="connsiteY524" fmla="*/ 277676 h 2962327"/>
                  <a:gd name="connsiteX525" fmla="*/ 852031 w 3028217"/>
                  <a:gd name="connsiteY525" fmla="*/ 259578 h 2962327"/>
                  <a:gd name="connsiteX526" fmla="*/ 867152 w 3028217"/>
                  <a:gd name="connsiteY526" fmla="*/ 248624 h 2962327"/>
                  <a:gd name="connsiteX527" fmla="*/ 876026 w 3028217"/>
                  <a:gd name="connsiteY527" fmla="*/ 238011 h 2962327"/>
                  <a:gd name="connsiteX528" fmla="*/ 858921 w 3028217"/>
                  <a:gd name="connsiteY528" fmla="*/ 241392 h 2962327"/>
                  <a:gd name="connsiteX529" fmla="*/ 821551 w 3028217"/>
                  <a:gd name="connsiteY529" fmla="*/ 210048 h 2962327"/>
                  <a:gd name="connsiteX530" fmla="*/ 857746 w 3028217"/>
                  <a:gd name="connsiteY530" fmla="*/ 190998 h 2962327"/>
                  <a:gd name="connsiteX531" fmla="*/ 873343 w 3028217"/>
                  <a:gd name="connsiteY531" fmla="*/ 184331 h 2962327"/>
                  <a:gd name="connsiteX532" fmla="*/ 798215 w 3028217"/>
                  <a:gd name="connsiteY532" fmla="*/ 181949 h 2962327"/>
                  <a:gd name="connsiteX533" fmla="*/ 805359 w 3028217"/>
                  <a:gd name="connsiteY533" fmla="*/ 187188 h 2962327"/>
                  <a:gd name="connsiteX534" fmla="*/ 795834 w 3028217"/>
                  <a:gd name="connsiteY534" fmla="*/ 196713 h 2962327"/>
                  <a:gd name="connsiteX535" fmla="*/ 788214 w 3028217"/>
                  <a:gd name="connsiteY535" fmla="*/ 182426 h 2962327"/>
                  <a:gd name="connsiteX536" fmla="*/ 798215 w 3028217"/>
                  <a:gd name="connsiteY536" fmla="*/ 181949 h 2962327"/>
                  <a:gd name="connsiteX537" fmla="*/ 938708 w 3028217"/>
                  <a:gd name="connsiteY537" fmla="*/ 121466 h 2962327"/>
                  <a:gd name="connsiteX538" fmla="*/ 952043 w 3028217"/>
                  <a:gd name="connsiteY538" fmla="*/ 141468 h 2962327"/>
                  <a:gd name="connsiteX539" fmla="*/ 951037 w 3028217"/>
                  <a:gd name="connsiteY539" fmla="*/ 142501 h 2962327"/>
                  <a:gd name="connsiteX540" fmla="*/ 953949 w 3028217"/>
                  <a:gd name="connsiteY540" fmla="*/ 140516 h 2962327"/>
                  <a:gd name="connsiteX541" fmla="*/ 952996 w 3028217"/>
                  <a:gd name="connsiteY541" fmla="*/ 148136 h 2962327"/>
                  <a:gd name="connsiteX542" fmla="*/ 952996 w 3028217"/>
                  <a:gd name="connsiteY542" fmla="*/ 169091 h 2962327"/>
                  <a:gd name="connsiteX543" fmla="*/ 944424 w 3028217"/>
                  <a:gd name="connsiteY543" fmla="*/ 159804 h 2962327"/>
                  <a:gd name="connsiteX544" fmla="*/ 933131 w 3028217"/>
                  <a:gd name="connsiteY544" fmla="*/ 154863 h 2962327"/>
                  <a:gd name="connsiteX545" fmla="*/ 931088 w 3028217"/>
                  <a:gd name="connsiteY545" fmla="*/ 155756 h 2962327"/>
                  <a:gd name="connsiteX546" fmla="*/ 930136 w 3028217"/>
                  <a:gd name="connsiteY546" fmla="*/ 155756 h 2962327"/>
                  <a:gd name="connsiteX547" fmla="*/ 918706 w 3028217"/>
                  <a:gd name="connsiteY547" fmla="*/ 144326 h 2962327"/>
                  <a:gd name="connsiteX548" fmla="*/ 931088 w 3028217"/>
                  <a:gd name="connsiteY548" fmla="*/ 122418 h 2962327"/>
                  <a:gd name="connsiteX549" fmla="*/ 938708 w 3028217"/>
                  <a:gd name="connsiteY549" fmla="*/ 121466 h 2962327"/>
                  <a:gd name="connsiteX550" fmla="*/ 925373 w 3028217"/>
                  <a:gd name="connsiteY550" fmla="*/ 107178 h 2962327"/>
                  <a:gd name="connsiteX551" fmla="*/ 938708 w 3028217"/>
                  <a:gd name="connsiteY551" fmla="*/ 121465 h 2962327"/>
                  <a:gd name="connsiteX552" fmla="*/ 935851 w 3028217"/>
                  <a:gd name="connsiteY552" fmla="*/ 121465 h 2962327"/>
                  <a:gd name="connsiteX553" fmla="*/ 932993 w 3028217"/>
                  <a:gd name="connsiteY553" fmla="*/ 121465 h 2962327"/>
                  <a:gd name="connsiteX554" fmla="*/ 901561 w 3028217"/>
                  <a:gd name="connsiteY554" fmla="*/ 123370 h 2962327"/>
                  <a:gd name="connsiteX555" fmla="*/ 925373 w 3028217"/>
                  <a:gd name="connsiteY555" fmla="*/ 107178 h 2962327"/>
                  <a:gd name="connsiteX556" fmla="*/ 1021576 w 3028217"/>
                  <a:gd name="connsiteY556" fmla="*/ 71936 h 2962327"/>
                  <a:gd name="connsiteX557" fmla="*/ 1031101 w 3028217"/>
                  <a:gd name="connsiteY557" fmla="*/ 97653 h 2962327"/>
                  <a:gd name="connsiteX558" fmla="*/ 1000621 w 3028217"/>
                  <a:gd name="connsiteY558" fmla="*/ 92891 h 2962327"/>
                  <a:gd name="connsiteX559" fmla="*/ 1007288 w 3028217"/>
                  <a:gd name="connsiteY559" fmla="*/ 79556 h 2962327"/>
                  <a:gd name="connsiteX560" fmla="*/ 1021576 w 3028217"/>
                  <a:gd name="connsiteY560" fmla="*/ 71936 h 2962327"/>
                  <a:gd name="connsiteX561" fmla="*/ 1113849 w 3028217"/>
                  <a:gd name="connsiteY561" fmla="*/ 40265 h 2962327"/>
                  <a:gd name="connsiteX562" fmla="*/ 1159689 w 3028217"/>
                  <a:gd name="connsiteY562" fmla="*/ 51933 h 2962327"/>
                  <a:gd name="connsiteX563" fmla="*/ 1151116 w 3028217"/>
                  <a:gd name="connsiteY563" fmla="*/ 84318 h 2962327"/>
                  <a:gd name="connsiteX564" fmla="*/ 1111111 w 3028217"/>
                  <a:gd name="connsiteY564" fmla="*/ 92891 h 2962327"/>
                  <a:gd name="connsiteX565" fmla="*/ 1070153 w 3028217"/>
                  <a:gd name="connsiteY565" fmla="*/ 58601 h 2962327"/>
                  <a:gd name="connsiteX566" fmla="*/ 1113849 w 3028217"/>
                  <a:gd name="connsiteY566" fmla="*/ 40265 h 2962327"/>
                  <a:gd name="connsiteX567" fmla="*/ 1400760 w 3028217"/>
                  <a:gd name="connsiteY567" fmla="*/ 96 h 2962327"/>
                  <a:gd name="connsiteX568" fmla="*/ 1476871 w 3028217"/>
                  <a:gd name="connsiteY568" fmla="*/ 5260 h 2962327"/>
                  <a:gd name="connsiteX569" fmla="*/ 1611174 w 3028217"/>
                  <a:gd name="connsiteY569" fmla="*/ 9070 h 2962327"/>
                  <a:gd name="connsiteX570" fmla="*/ 1619746 w 3028217"/>
                  <a:gd name="connsiteY570" fmla="*/ 17643 h 2962327"/>
                  <a:gd name="connsiteX571" fmla="*/ 1646416 w 3028217"/>
                  <a:gd name="connsiteY571" fmla="*/ 28120 h 2962327"/>
                  <a:gd name="connsiteX572" fmla="*/ 1667371 w 3028217"/>
                  <a:gd name="connsiteY572" fmla="*/ 31930 h 2962327"/>
                  <a:gd name="connsiteX573" fmla="*/ 1742261 w 3028217"/>
                  <a:gd name="connsiteY573" fmla="*/ 11690 h 2962327"/>
                  <a:gd name="connsiteX574" fmla="*/ 1820723 w 3028217"/>
                  <a:gd name="connsiteY574" fmla="*/ 30025 h 2962327"/>
                  <a:gd name="connsiteX575" fmla="*/ 1901686 w 3028217"/>
                  <a:gd name="connsiteY575" fmla="*/ 45265 h 2962327"/>
                  <a:gd name="connsiteX576" fmla="*/ 1894066 w 3028217"/>
                  <a:gd name="connsiteY576" fmla="*/ 69078 h 2962327"/>
                  <a:gd name="connsiteX577" fmla="*/ 1955978 w 3028217"/>
                  <a:gd name="connsiteY577" fmla="*/ 55743 h 2962327"/>
                  <a:gd name="connsiteX578" fmla="*/ 1954073 w 3028217"/>
                  <a:gd name="connsiteY578" fmla="*/ 71935 h 2962327"/>
                  <a:gd name="connsiteX579" fmla="*/ 1935976 w 3028217"/>
                  <a:gd name="connsiteY579" fmla="*/ 103368 h 2962327"/>
                  <a:gd name="connsiteX580" fmla="*/ 1949311 w 3028217"/>
                  <a:gd name="connsiteY580" fmla="*/ 161470 h 2962327"/>
                  <a:gd name="connsiteX581" fmla="*/ 1894066 w 3028217"/>
                  <a:gd name="connsiteY581" fmla="*/ 171948 h 2962327"/>
                  <a:gd name="connsiteX582" fmla="*/ 1913116 w 3028217"/>
                  <a:gd name="connsiteY582" fmla="*/ 183378 h 2962327"/>
                  <a:gd name="connsiteX583" fmla="*/ 1907401 w 3028217"/>
                  <a:gd name="connsiteY583" fmla="*/ 196713 h 2962327"/>
                  <a:gd name="connsiteX584" fmla="*/ 1873111 w 3028217"/>
                  <a:gd name="connsiteY584" fmla="*/ 245290 h 2962327"/>
                  <a:gd name="connsiteX585" fmla="*/ 1866443 w 3028217"/>
                  <a:gd name="connsiteY585" fmla="*/ 267198 h 2962327"/>
                  <a:gd name="connsiteX586" fmla="*/ 1851203 w 3028217"/>
                  <a:gd name="connsiteY586" fmla="*/ 270055 h 2962327"/>
                  <a:gd name="connsiteX587" fmla="*/ 1866443 w 3028217"/>
                  <a:gd name="connsiteY587" fmla="*/ 313870 h 2962327"/>
                  <a:gd name="connsiteX588" fmla="*/ 1843583 w 3028217"/>
                  <a:gd name="connsiteY588" fmla="*/ 319585 h 2962327"/>
                  <a:gd name="connsiteX589" fmla="*/ 1819771 w 3028217"/>
                  <a:gd name="connsiteY589" fmla="*/ 300535 h 2962327"/>
                  <a:gd name="connsiteX590" fmla="*/ 1788338 w 3028217"/>
                  <a:gd name="connsiteY590" fmla="*/ 313870 h 2962327"/>
                  <a:gd name="connsiteX591" fmla="*/ 1800721 w 3028217"/>
                  <a:gd name="connsiteY591" fmla="*/ 315775 h 2962327"/>
                  <a:gd name="connsiteX592" fmla="*/ 1823581 w 3028217"/>
                  <a:gd name="connsiteY592" fmla="*/ 314823 h 2962327"/>
                  <a:gd name="connsiteX593" fmla="*/ 1833106 w 3028217"/>
                  <a:gd name="connsiteY593" fmla="*/ 317680 h 2962327"/>
                  <a:gd name="connsiteX594" fmla="*/ 1838821 w 3028217"/>
                  <a:gd name="connsiteY594" fmla="*/ 334825 h 2962327"/>
                  <a:gd name="connsiteX595" fmla="*/ 1715948 w 3028217"/>
                  <a:gd name="connsiteY595" fmla="*/ 370068 h 2962327"/>
                  <a:gd name="connsiteX596" fmla="*/ 1691183 w 3028217"/>
                  <a:gd name="connsiteY596" fmla="*/ 379593 h 2962327"/>
                  <a:gd name="connsiteX597" fmla="*/ 1586408 w 3028217"/>
                  <a:gd name="connsiteY597" fmla="*/ 430075 h 2962327"/>
                  <a:gd name="connsiteX598" fmla="*/ 1542593 w 3028217"/>
                  <a:gd name="connsiteY598" fmla="*/ 468175 h 2962327"/>
                  <a:gd name="connsiteX599" fmla="*/ 1480681 w 3028217"/>
                  <a:gd name="connsiteY599" fmla="*/ 555805 h 2962327"/>
                  <a:gd name="connsiteX600" fmla="*/ 1462583 w 3028217"/>
                  <a:gd name="connsiteY600" fmla="*/ 562473 h 2962327"/>
                  <a:gd name="connsiteX601" fmla="*/ 1385431 w 3028217"/>
                  <a:gd name="connsiteY601" fmla="*/ 462460 h 2962327"/>
                  <a:gd name="connsiteX602" fmla="*/ 1379716 w 3028217"/>
                  <a:gd name="connsiteY602" fmla="*/ 398643 h 2962327"/>
                  <a:gd name="connsiteX603" fmla="*/ 1441628 w 3028217"/>
                  <a:gd name="connsiteY603" fmla="*/ 335778 h 2962327"/>
                  <a:gd name="connsiteX604" fmla="*/ 1449248 w 3028217"/>
                  <a:gd name="connsiteY604" fmla="*/ 321490 h 2962327"/>
                  <a:gd name="connsiteX605" fmla="*/ 1461631 w 3028217"/>
                  <a:gd name="connsiteY605" fmla="*/ 300535 h 2962327"/>
                  <a:gd name="connsiteX606" fmla="*/ 1412101 w 3028217"/>
                  <a:gd name="connsiteY606" fmla="*/ 280533 h 2962327"/>
                  <a:gd name="connsiteX607" fmla="*/ 1434961 w 3028217"/>
                  <a:gd name="connsiteY607" fmla="*/ 215763 h 2962327"/>
                  <a:gd name="connsiteX608" fmla="*/ 1371143 w 3028217"/>
                  <a:gd name="connsiteY608" fmla="*/ 160518 h 2962327"/>
                  <a:gd name="connsiteX609" fmla="*/ 1331138 w 3028217"/>
                  <a:gd name="connsiteY609" fmla="*/ 162423 h 2962327"/>
                  <a:gd name="connsiteX610" fmla="*/ 1303516 w 3028217"/>
                  <a:gd name="connsiteY610" fmla="*/ 150040 h 2962327"/>
                  <a:gd name="connsiteX611" fmla="*/ 1313993 w 3028217"/>
                  <a:gd name="connsiteY611" fmla="*/ 130038 h 2962327"/>
                  <a:gd name="connsiteX612" fmla="*/ 1313041 w 3028217"/>
                  <a:gd name="connsiteY612" fmla="*/ 121465 h 2962327"/>
                  <a:gd name="connsiteX613" fmla="*/ 1323518 w 3028217"/>
                  <a:gd name="connsiteY613" fmla="*/ 96700 h 2962327"/>
                  <a:gd name="connsiteX614" fmla="*/ 1387336 w 3028217"/>
                  <a:gd name="connsiteY614" fmla="*/ 88128 h 2962327"/>
                  <a:gd name="connsiteX615" fmla="*/ 1394003 w 3028217"/>
                  <a:gd name="connsiteY615" fmla="*/ 68125 h 2962327"/>
                  <a:gd name="connsiteX616" fmla="*/ 1445438 w 3028217"/>
                  <a:gd name="connsiteY616" fmla="*/ 41455 h 2962327"/>
                  <a:gd name="connsiteX617" fmla="*/ 1471104 w 3028217"/>
                  <a:gd name="connsiteY617" fmla="*/ 35589 h 2962327"/>
                  <a:gd name="connsiteX618" fmla="*/ 1469608 w 3028217"/>
                  <a:gd name="connsiteY618" fmla="*/ 35026 h 2962327"/>
                  <a:gd name="connsiteX619" fmla="*/ 1456869 w 3028217"/>
                  <a:gd name="connsiteY619" fmla="*/ 34788 h 2962327"/>
                  <a:gd name="connsiteX620" fmla="*/ 1365429 w 3028217"/>
                  <a:gd name="connsiteY620" fmla="*/ 60505 h 2962327"/>
                  <a:gd name="connsiteX621" fmla="*/ 1208266 w 3028217"/>
                  <a:gd name="connsiteY621" fmla="*/ 122418 h 2962327"/>
                  <a:gd name="connsiteX622" fmla="*/ 1175881 w 3028217"/>
                  <a:gd name="connsiteY622" fmla="*/ 122418 h 2962327"/>
                  <a:gd name="connsiteX623" fmla="*/ 1187311 w 3028217"/>
                  <a:gd name="connsiteY623" fmla="*/ 142420 h 2962327"/>
                  <a:gd name="connsiteX624" fmla="*/ 1180644 w 3028217"/>
                  <a:gd name="connsiteY624" fmla="*/ 149088 h 2962327"/>
                  <a:gd name="connsiteX625" fmla="*/ 1158647 w 3028217"/>
                  <a:gd name="connsiteY625" fmla="*/ 153642 h 2962327"/>
                  <a:gd name="connsiteX626" fmla="*/ 1143520 w 3028217"/>
                  <a:gd name="connsiteY626" fmla="*/ 152466 h 2962327"/>
                  <a:gd name="connsiteX627" fmla="*/ 1148259 w 3028217"/>
                  <a:gd name="connsiteY627" fmla="*/ 153731 h 2962327"/>
                  <a:gd name="connsiteX628" fmla="*/ 1152069 w 3028217"/>
                  <a:gd name="connsiteY628" fmla="*/ 175758 h 2962327"/>
                  <a:gd name="connsiteX629" fmla="*/ 1029196 w 3028217"/>
                  <a:gd name="connsiteY629" fmla="*/ 182425 h 2962327"/>
                  <a:gd name="connsiteX630" fmla="*/ 1006336 w 3028217"/>
                  <a:gd name="connsiteY630" fmla="*/ 148135 h 2962327"/>
                  <a:gd name="connsiteX631" fmla="*/ 995859 w 3028217"/>
                  <a:gd name="connsiteY631" fmla="*/ 134800 h 2962327"/>
                  <a:gd name="connsiteX632" fmla="*/ 987286 w 3028217"/>
                  <a:gd name="connsiteY632" fmla="*/ 114798 h 2962327"/>
                  <a:gd name="connsiteX633" fmla="*/ 1049199 w 3028217"/>
                  <a:gd name="connsiteY633" fmla="*/ 134800 h 2962327"/>
                  <a:gd name="connsiteX634" fmla="*/ 1064439 w 3028217"/>
                  <a:gd name="connsiteY634" fmla="*/ 149088 h 2962327"/>
                  <a:gd name="connsiteX635" fmla="*/ 1095871 w 3028217"/>
                  <a:gd name="connsiteY635" fmla="*/ 149326 h 2962327"/>
                  <a:gd name="connsiteX636" fmla="*/ 1106484 w 3028217"/>
                  <a:gd name="connsiteY636" fmla="*/ 148924 h 2962327"/>
                  <a:gd name="connsiteX637" fmla="*/ 1093014 w 3028217"/>
                  <a:gd name="connsiteY637" fmla="*/ 149088 h 2962327"/>
                  <a:gd name="connsiteX638" fmla="*/ 1062534 w 3028217"/>
                  <a:gd name="connsiteY638" fmla="*/ 131943 h 2962327"/>
                  <a:gd name="connsiteX639" fmla="*/ 1133971 w 3028217"/>
                  <a:gd name="connsiteY639" fmla="*/ 110988 h 2962327"/>
                  <a:gd name="connsiteX640" fmla="*/ 1158736 w 3028217"/>
                  <a:gd name="connsiteY640" fmla="*/ 88128 h 2962327"/>
                  <a:gd name="connsiteX641" fmla="*/ 1173024 w 3028217"/>
                  <a:gd name="connsiteY641" fmla="*/ 73840 h 2962327"/>
                  <a:gd name="connsiteX642" fmla="*/ 1214934 w 3028217"/>
                  <a:gd name="connsiteY642" fmla="*/ 54790 h 2962327"/>
                  <a:gd name="connsiteX643" fmla="*/ 1275894 w 3028217"/>
                  <a:gd name="connsiteY643" fmla="*/ 44313 h 2962327"/>
                  <a:gd name="connsiteX644" fmla="*/ 1211124 w 3028217"/>
                  <a:gd name="connsiteY644" fmla="*/ 51933 h 2962327"/>
                  <a:gd name="connsiteX645" fmla="*/ 1174929 w 3028217"/>
                  <a:gd name="connsiteY645" fmla="*/ 39550 h 2962327"/>
                  <a:gd name="connsiteX646" fmla="*/ 1174929 w 3028217"/>
                  <a:gd name="connsiteY646" fmla="*/ 26215 h 2962327"/>
                  <a:gd name="connsiteX647" fmla="*/ 1400760 w 3028217"/>
                  <a:gd name="connsiteY647" fmla="*/ 96 h 2962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</a:cxnLst>
                <a:rect l="l" t="t" r="r" b="b"/>
                <a:pathLst>
                  <a:path w="3028217" h="2962327">
                    <a:moveTo>
                      <a:pt x="2863236" y="2049564"/>
                    </a:moveTo>
                    <a:cubicBezTo>
                      <a:pt x="2854902" y="2049564"/>
                      <a:pt x="2847996" y="2053612"/>
                      <a:pt x="2844662" y="2065518"/>
                    </a:cubicBezTo>
                    <a:cubicBezTo>
                      <a:pt x="2840852" y="2080758"/>
                      <a:pt x="2821802" y="2104571"/>
                      <a:pt x="2847519" y="2116953"/>
                    </a:cubicBezTo>
                    <a:cubicBezTo>
                      <a:pt x="2878000" y="2131241"/>
                      <a:pt x="2877047" y="2098856"/>
                      <a:pt x="2887525" y="2084568"/>
                    </a:cubicBezTo>
                    <a:cubicBezTo>
                      <a:pt x="2888477" y="2083616"/>
                      <a:pt x="2889430" y="2080758"/>
                      <a:pt x="2890382" y="2078853"/>
                    </a:cubicBezTo>
                    <a:cubicBezTo>
                      <a:pt x="2895144" y="2071233"/>
                      <a:pt x="2896097" y="2064566"/>
                      <a:pt x="2890382" y="2057898"/>
                    </a:cubicBezTo>
                    <a:cubicBezTo>
                      <a:pt x="2881334" y="2053612"/>
                      <a:pt x="2871571" y="2049564"/>
                      <a:pt x="2863236" y="2049564"/>
                    </a:cubicBezTo>
                    <a:close/>
                    <a:moveTo>
                      <a:pt x="2453184" y="1703568"/>
                    </a:moveTo>
                    <a:cubicBezTo>
                      <a:pt x="2446516" y="1700711"/>
                      <a:pt x="2442706" y="1708331"/>
                      <a:pt x="2444611" y="1714046"/>
                    </a:cubicBezTo>
                    <a:cubicBezTo>
                      <a:pt x="2448421" y="1725476"/>
                      <a:pt x="2452231" y="1738811"/>
                      <a:pt x="2467471" y="1740716"/>
                    </a:cubicBezTo>
                    <a:cubicBezTo>
                      <a:pt x="2475091" y="1741668"/>
                      <a:pt x="2480806" y="1736906"/>
                      <a:pt x="2482711" y="1728333"/>
                    </a:cubicBezTo>
                    <a:cubicBezTo>
                      <a:pt x="2473186" y="1720713"/>
                      <a:pt x="2463661" y="1710236"/>
                      <a:pt x="2453184" y="1703568"/>
                    </a:cubicBezTo>
                    <a:close/>
                    <a:moveTo>
                      <a:pt x="802501" y="1583553"/>
                    </a:moveTo>
                    <a:cubicBezTo>
                      <a:pt x="805359" y="1585458"/>
                      <a:pt x="811074" y="1586410"/>
                      <a:pt x="812026" y="1589268"/>
                    </a:cubicBezTo>
                    <a:cubicBezTo>
                      <a:pt x="814884" y="1596888"/>
                      <a:pt x="807264" y="1597840"/>
                      <a:pt x="802501" y="1599745"/>
                    </a:cubicBezTo>
                    <a:cubicBezTo>
                      <a:pt x="797739" y="1601650"/>
                      <a:pt x="792976" y="1598793"/>
                      <a:pt x="792024" y="1594030"/>
                    </a:cubicBezTo>
                    <a:cubicBezTo>
                      <a:pt x="788214" y="1586410"/>
                      <a:pt x="794881" y="1585458"/>
                      <a:pt x="802501" y="1583553"/>
                    </a:cubicBezTo>
                    <a:close/>
                    <a:moveTo>
                      <a:pt x="573901" y="1577838"/>
                    </a:moveTo>
                    <a:cubicBezTo>
                      <a:pt x="581521" y="1579743"/>
                      <a:pt x="588189" y="1582600"/>
                      <a:pt x="592951" y="1589268"/>
                    </a:cubicBezTo>
                    <a:cubicBezTo>
                      <a:pt x="592951" y="1594982"/>
                      <a:pt x="589141" y="1596888"/>
                      <a:pt x="584379" y="1596888"/>
                    </a:cubicBezTo>
                    <a:cubicBezTo>
                      <a:pt x="575806" y="1597840"/>
                      <a:pt x="568186" y="1595935"/>
                      <a:pt x="565329" y="1587363"/>
                    </a:cubicBezTo>
                    <a:cubicBezTo>
                      <a:pt x="562471" y="1580695"/>
                      <a:pt x="568186" y="1576885"/>
                      <a:pt x="573901" y="1577838"/>
                    </a:cubicBezTo>
                    <a:close/>
                    <a:moveTo>
                      <a:pt x="698678" y="1550216"/>
                    </a:moveTo>
                    <a:cubicBezTo>
                      <a:pt x="729158" y="1545453"/>
                      <a:pt x="746303" y="1560693"/>
                      <a:pt x="763448" y="1592126"/>
                    </a:cubicBezTo>
                    <a:cubicBezTo>
                      <a:pt x="731063" y="1576886"/>
                      <a:pt x="706298" y="1611176"/>
                      <a:pt x="678676" y="1592126"/>
                    </a:cubicBezTo>
                    <a:cubicBezTo>
                      <a:pt x="675818" y="1573076"/>
                      <a:pt x="667246" y="1551168"/>
                      <a:pt x="698678" y="1550216"/>
                    </a:cubicBezTo>
                    <a:close/>
                    <a:moveTo>
                      <a:pt x="492939" y="1460681"/>
                    </a:moveTo>
                    <a:cubicBezTo>
                      <a:pt x="518656" y="1456871"/>
                      <a:pt x="541516" y="1464491"/>
                      <a:pt x="562471" y="1479731"/>
                    </a:cubicBezTo>
                    <a:cubicBezTo>
                      <a:pt x="590094" y="1499733"/>
                      <a:pt x="618669" y="1515926"/>
                      <a:pt x="646291" y="1537833"/>
                    </a:cubicBezTo>
                    <a:cubicBezTo>
                      <a:pt x="620574" y="1545453"/>
                      <a:pt x="593904" y="1560693"/>
                      <a:pt x="577711" y="1525451"/>
                    </a:cubicBezTo>
                    <a:cubicBezTo>
                      <a:pt x="567234" y="1503543"/>
                      <a:pt x="541516" y="1503543"/>
                      <a:pt x="527229" y="1487351"/>
                    </a:cubicBezTo>
                    <a:lnTo>
                      <a:pt x="525032" y="1486533"/>
                    </a:lnTo>
                    <a:lnTo>
                      <a:pt x="527229" y="1488303"/>
                    </a:lnTo>
                    <a:cubicBezTo>
                      <a:pt x="502464" y="1486398"/>
                      <a:pt x="475794" y="1465443"/>
                      <a:pt x="451029" y="1494971"/>
                    </a:cubicBezTo>
                    <a:cubicBezTo>
                      <a:pt x="453886" y="1467348"/>
                      <a:pt x="471984" y="1461633"/>
                      <a:pt x="492939" y="1460681"/>
                    </a:cubicBezTo>
                    <a:close/>
                    <a:moveTo>
                      <a:pt x="592475" y="1413889"/>
                    </a:moveTo>
                    <a:cubicBezTo>
                      <a:pt x="594380" y="1414008"/>
                      <a:pt x="596285" y="1414485"/>
                      <a:pt x="596761" y="1414961"/>
                    </a:cubicBezTo>
                    <a:cubicBezTo>
                      <a:pt x="605334" y="1423533"/>
                      <a:pt x="603428" y="1433058"/>
                      <a:pt x="595809" y="1447346"/>
                    </a:cubicBezTo>
                    <a:cubicBezTo>
                      <a:pt x="589141" y="1434011"/>
                      <a:pt x="579616" y="1426391"/>
                      <a:pt x="588189" y="1414961"/>
                    </a:cubicBezTo>
                    <a:cubicBezTo>
                      <a:pt x="588665" y="1414009"/>
                      <a:pt x="590570" y="1413770"/>
                      <a:pt x="592475" y="1413889"/>
                    </a:cubicBezTo>
                    <a:close/>
                    <a:moveTo>
                      <a:pt x="2633206" y="1174931"/>
                    </a:moveTo>
                    <a:cubicBezTo>
                      <a:pt x="2646541" y="1176836"/>
                      <a:pt x="2659876" y="1178741"/>
                      <a:pt x="2673211" y="1180646"/>
                    </a:cubicBezTo>
                    <a:cubicBezTo>
                      <a:pt x="2657018" y="1197791"/>
                      <a:pt x="2645588" y="1186361"/>
                      <a:pt x="2633206" y="1174931"/>
                    </a:cubicBezTo>
                    <a:close/>
                    <a:moveTo>
                      <a:pt x="2477948" y="1095873"/>
                    </a:moveTo>
                    <a:cubicBezTo>
                      <a:pt x="2477948" y="1101588"/>
                      <a:pt x="2478901" y="1106350"/>
                      <a:pt x="2484616" y="1110160"/>
                    </a:cubicBezTo>
                    <a:cubicBezTo>
                      <a:pt x="2478901" y="1119685"/>
                      <a:pt x="2464613" y="1121590"/>
                      <a:pt x="2464613" y="1135878"/>
                    </a:cubicBezTo>
                    <a:cubicBezTo>
                      <a:pt x="2464613" y="1153023"/>
                      <a:pt x="2454136" y="1151118"/>
                      <a:pt x="2444611" y="1144450"/>
                    </a:cubicBezTo>
                    <a:cubicBezTo>
                      <a:pt x="2434133" y="1136830"/>
                      <a:pt x="2413178" y="1133020"/>
                      <a:pt x="2415083" y="1119685"/>
                    </a:cubicBezTo>
                    <a:cubicBezTo>
                      <a:pt x="2417941" y="1101588"/>
                      <a:pt x="2436038" y="1116828"/>
                      <a:pt x="2446516" y="1114923"/>
                    </a:cubicBezTo>
                    <a:cubicBezTo>
                      <a:pt x="2458898" y="1112065"/>
                      <a:pt x="2470329" y="1106350"/>
                      <a:pt x="2477948" y="1095873"/>
                    </a:cubicBezTo>
                    <a:close/>
                    <a:moveTo>
                      <a:pt x="2344599" y="1039676"/>
                    </a:moveTo>
                    <a:cubicBezTo>
                      <a:pt x="2358886" y="1039676"/>
                      <a:pt x="2352219" y="1056821"/>
                      <a:pt x="2355076" y="1066346"/>
                    </a:cubicBezTo>
                    <a:cubicBezTo>
                      <a:pt x="2354124" y="1077776"/>
                      <a:pt x="2356981" y="1093016"/>
                      <a:pt x="2341741" y="1092063"/>
                    </a:cubicBezTo>
                    <a:cubicBezTo>
                      <a:pt x="2328406" y="1091111"/>
                      <a:pt x="2329359" y="1075871"/>
                      <a:pt x="2328406" y="1065393"/>
                    </a:cubicBezTo>
                    <a:cubicBezTo>
                      <a:pt x="2327454" y="1053011"/>
                      <a:pt x="2331264" y="1039676"/>
                      <a:pt x="2344599" y="1039676"/>
                    </a:cubicBezTo>
                    <a:close/>
                    <a:moveTo>
                      <a:pt x="699631" y="966334"/>
                    </a:moveTo>
                    <a:cubicBezTo>
                      <a:pt x="671056" y="960619"/>
                      <a:pt x="648196" y="971096"/>
                      <a:pt x="616764" y="992051"/>
                    </a:cubicBezTo>
                    <a:cubicBezTo>
                      <a:pt x="652959" y="990146"/>
                      <a:pt x="677724" y="983478"/>
                      <a:pt x="699631" y="966334"/>
                    </a:cubicBezTo>
                    <a:close/>
                    <a:moveTo>
                      <a:pt x="2786559" y="938711"/>
                    </a:moveTo>
                    <a:cubicBezTo>
                      <a:pt x="2796084" y="944426"/>
                      <a:pt x="2804656" y="939663"/>
                      <a:pt x="2814181" y="938711"/>
                    </a:cubicBezTo>
                    <a:cubicBezTo>
                      <a:pt x="2814181" y="940616"/>
                      <a:pt x="2814181" y="943473"/>
                      <a:pt x="2814181" y="945378"/>
                    </a:cubicBezTo>
                    <a:cubicBezTo>
                      <a:pt x="2803704" y="949188"/>
                      <a:pt x="2791321" y="959666"/>
                      <a:pt x="2786559" y="938711"/>
                    </a:cubicBezTo>
                    <a:close/>
                    <a:moveTo>
                      <a:pt x="737731" y="935019"/>
                    </a:moveTo>
                    <a:cubicBezTo>
                      <a:pt x="726540" y="936091"/>
                      <a:pt x="714872" y="940139"/>
                      <a:pt x="702489" y="951093"/>
                    </a:cubicBezTo>
                    <a:cubicBezTo>
                      <a:pt x="731064" y="951093"/>
                      <a:pt x="753924" y="958713"/>
                      <a:pt x="770116" y="936805"/>
                    </a:cubicBezTo>
                    <a:cubicBezTo>
                      <a:pt x="759639" y="935853"/>
                      <a:pt x="748923" y="933948"/>
                      <a:pt x="737731" y="935019"/>
                    </a:cubicBezTo>
                    <a:close/>
                    <a:moveTo>
                      <a:pt x="619383" y="880251"/>
                    </a:moveTo>
                    <a:cubicBezTo>
                      <a:pt x="616526" y="879417"/>
                      <a:pt x="612477" y="880608"/>
                      <a:pt x="608191" y="882513"/>
                    </a:cubicBezTo>
                    <a:cubicBezTo>
                      <a:pt x="589141" y="887276"/>
                      <a:pt x="539611" y="951093"/>
                      <a:pt x="541516" y="968238"/>
                    </a:cubicBezTo>
                    <a:cubicBezTo>
                      <a:pt x="543421" y="979668"/>
                      <a:pt x="550089" y="980621"/>
                      <a:pt x="558661" y="975858"/>
                    </a:cubicBezTo>
                    <a:cubicBezTo>
                      <a:pt x="569139" y="970143"/>
                      <a:pt x="576759" y="960618"/>
                      <a:pt x="578664" y="949188"/>
                    </a:cubicBezTo>
                    <a:cubicBezTo>
                      <a:pt x="582474" y="920613"/>
                      <a:pt x="601524" y="904421"/>
                      <a:pt x="623431" y="890133"/>
                    </a:cubicBezTo>
                    <a:cubicBezTo>
                      <a:pt x="623907" y="883942"/>
                      <a:pt x="622241" y="881084"/>
                      <a:pt x="619383" y="880251"/>
                    </a:cubicBezTo>
                    <a:close/>
                    <a:moveTo>
                      <a:pt x="659626" y="872036"/>
                    </a:moveTo>
                    <a:cubicBezTo>
                      <a:pt x="653911" y="870131"/>
                      <a:pt x="645339" y="876798"/>
                      <a:pt x="647244" y="879656"/>
                    </a:cubicBezTo>
                    <a:cubicBezTo>
                      <a:pt x="657721" y="901563"/>
                      <a:pt x="632956" y="928233"/>
                      <a:pt x="657721" y="950141"/>
                    </a:cubicBezTo>
                    <a:cubicBezTo>
                      <a:pt x="667246" y="936806"/>
                      <a:pt x="676771" y="926328"/>
                      <a:pt x="683439" y="913946"/>
                    </a:cubicBezTo>
                    <a:cubicBezTo>
                      <a:pt x="691059" y="897753"/>
                      <a:pt x="704394" y="924423"/>
                      <a:pt x="711061" y="910136"/>
                    </a:cubicBezTo>
                    <a:cubicBezTo>
                      <a:pt x="713919" y="903468"/>
                      <a:pt x="713919" y="896801"/>
                      <a:pt x="709156" y="891086"/>
                    </a:cubicBezTo>
                    <a:cubicBezTo>
                      <a:pt x="696774" y="875846"/>
                      <a:pt x="676771" y="876798"/>
                      <a:pt x="659626" y="872036"/>
                    </a:cubicBezTo>
                    <a:close/>
                    <a:moveTo>
                      <a:pt x="620410" y="803828"/>
                    </a:moveTo>
                    <a:cubicBezTo>
                      <a:pt x="614918" y="803575"/>
                      <a:pt x="609144" y="804646"/>
                      <a:pt x="603429" y="807266"/>
                    </a:cubicBezTo>
                    <a:cubicBezTo>
                      <a:pt x="579616" y="817743"/>
                      <a:pt x="555804" y="830126"/>
                      <a:pt x="532944" y="841556"/>
                    </a:cubicBezTo>
                    <a:cubicBezTo>
                      <a:pt x="530086" y="850128"/>
                      <a:pt x="536754" y="852033"/>
                      <a:pt x="541516" y="855843"/>
                    </a:cubicBezTo>
                    <a:cubicBezTo>
                      <a:pt x="561519" y="852986"/>
                      <a:pt x="579616" y="838698"/>
                      <a:pt x="602476" y="859653"/>
                    </a:cubicBezTo>
                    <a:cubicBezTo>
                      <a:pt x="617716" y="874893"/>
                      <a:pt x="654864" y="853938"/>
                      <a:pt x="652959" y="835841"/>
                    </a:cubicBezTo>
                    <a:cubicBezTo>
                      <a:pt x="650815" y="817267"/>
                      <a:pt x="636885" y="804587"/>
                      <a:pt x="620410" y="803828"/>
                    </a:cubicBezTo>
                    <a:close/>
                    <a:moveTo>
                      <a:pt x="2051228" y="690108"/>
                    </a:moveTo>
                    <a:cubicBezTo>
                      <a:pt x="2066468" y="695823"/>
                      <a:pt x="2079803" y="697728"/>
                      <a:pt x="2074088" y="722493"/>
                    </a:cubicBezTo>
                    <a:cubicBezTo>
                      <a:pt x="2066468" y="753925"/>
                      <a:pt x="2053133" y="773928"/>
                      <a:pt x="2021701" y="782500"/>
                    </a:cubicBezTo>
                    <a:cubicBezTo>
                      <a:pt x="2009318" y="785358"/>
                      <a:pt x="1997888" y="785358"/>
                      <a:pt x="2000746" y="772023"/>
                    </a:cubicBezTo>
                    <a:cubicBezTo>
                      <a:pt x="2006461" y="745353"/>
                      <a:pt x="2008366" y="714873"/>
                      <a:pt x="2036941" y="698680"/>
                    </a:cubicBezTo>
                    <a:cubicBezTo>
                      <a:pt x="2040751" y="694870"/>
                      <a:pt x="2045513" y="692965"/>
                      <a:pt x="2051228" y="690108"/>
                    </a:cubicBezTo>
                    <a:close/>
                    <a:moveTo>
                      <a:pt x="2111236" y="608669"/>
                    </a:moveTo>
                    <a:cubicBezTo>
                      <a:pt x="2115046" y="609621"/>
                      <a:pt x="2116951" y="613431"/>
                      <a:pt x="2113141" y="623433"/>
                    </a:cubicBezTo>
                    <a:cubicBezTo>
                      <a:pt x="2113141" y="624385"/>
                      <a:pt x="2112189" y="625338"/>
                      <a:pt x="2111236" y="626290"/>
                    </a:cubicBezTo>
                    <a:cubicBezTo>
                      <a:pt x="2147431" y="643435"/>
                      <a:pt x="2126476" y="692013"/>
                      <a:pt x="2159814" y="711063"/>
                    </a:cubicBezTo>
                    <a:cubicBezTo>
                      <a:pt x="2178864" y="721540"/>
                      <a:pt x="2174101" y="752020"/>
                      <a:pt x="2199819" y="758688"/>
                    </a:cubicBezTo>
                    <a:cubicBezTo>
                      <a:pt x="2206486" y="760593"/>
                      <a:pt x="2189341" y="798693"/>
                      <a:pt x="2176959" y="800598"/>
                    </a:cubicBezTo>
                    <a:cubicBezTo>
                      <a:pt x="2149336" y="805360"/>
                      <a:pt x="2120761" y="810123"/>
                      <a:pt x="2092186" y="814885"/>
                    </a:cubicBezTo>
                    <a:cubicBezTo>
                      <a:pt x="2089329" y="799645"/>
                      <a:pt x="2128381" y="789168"/>
                      <a:pt x="2092186" y="777738"/>
                    </a:cubicBezTo>
                    <a:cubicBezTo>
                      <a:pt x="2098854" y="765355"/>
                      <a:pt x="2098854" y="749163"/>
                      <a:pt x="2111236" y="740590"/>
                    </a:cubicBezTo>
                    <a:cubicBezTo>
                      <a:pt x="2127429" y="729160"/>
                      <a:pt x="2118856" y="712015"/>
                      <a:pt x="2110284" y="710110"/>
                    </a:cubicBezTo>
                    <a:cubicBezTo>
                      <a:pt x="2086471" y="705348"/>
                      <a:pt x="2087424" y="682488"/>
                      <a:pt x="2076946" y="669153"/>
                    </a:cubicBezTo>
                    <a:cubicBezTo>
                      <a:pt x="2062659" y="651055"/>
                      <a:pt x="2076946" y="617718"/>
                      <a:pt x="2097901" y="611050"/>
                    </a:cubicBezTo>
                    <a:cubicBezTo>
                      <a:pt x="2101711" y="609621"/>
                      <a:pt x="2107426" y="607716"/>
                      <a:pt x="2111236" y="608669"/>
                    </a:cubicBezTo>
                    <a:close/>
                    <a:moveTo>
                      <a:pt x="927279" y="479605"/>
                    </a:moveTo>
                    <a:cubicBezTo>
                      <a:pt x="932041" y="477700"/>
                      <a:pt x="935851" y="480558"/>
                      <a:pt x="933946" y="486273"/>
                    </a:cubicBezTo>
                    <a:cubicBezTo>
                      <a:pt x="932041" y="490083"/>
                      <a:pt x="929184" y="492941"/>
                      <a:pt x="929184" y="493893"/>
                    </a:cubicBezTo>
                    <a:cubicBezTo>
                      <a:pt x="919659" y="493893"/>
                      <a:pt x="917754" y="491035"/>
                      <a:pt x="919659" y="488178"/>
                    </a:cubicBezTo>
                    <a:cubicBezTo>
                      <a:pt x="921564" y="484368"/>
                      <a:pt x="924421" y="480558"/>
                      <a:pt x="927279" y="479605"/>
                    </a:cubicBezTo>
                    <a:close/>
                    <a:moveTo>
                      <a:pt x="1938089" y="417931"/>
                    </a:moveTo>
                    <a:cubicBezTo>
                      <a:pt x="1948537" y="420431"/>
                      <a:pt x="1955503" y="431504"/>
                      <a:pt x="1959789" y="441505"/>
                    </a:cubicBezTo>
                    <a:cubicBezTo>
                      <a:pt x="1967409" y="457698"/>
                      <a:pt x="1952169" y="461508"/>
                      <a:pt x="1940739" y="466270"/>
                    </a:cubicBezTo>
                    <a:cubicBezTo>
                      <a:pt x="1909306" y="478653"/>
                      <a:pt x="1880731" y="501513"/>
                      <a:pt x="1842631" y="480558"/>
                    </a:cubicBezTo>
                    <a:cubicBezTo>
                      <a:pt x="1829296" y="472938"/>
                      <a:pt x="1832154" y="467223"/>
                      <a:pt x="1832154" y="458650"/>
                    </a:cubicBezTo>
                    <a:cubicBezTo>
                      <a:pt x="1828344" y="450078"/>
                      <a:pt x="1835964" y="442458"/>
                      <a:pt x="1833106" y="431980"/>
                    </a:cubicBezTo>
                    <a:cubicBezTo>
                      <a:pt x="1828344" y="420550"/>
                      <a:pt x="1835011" y="416740"/>
                      <a:pt x="1845489" y="423408"/>
                    </a:cubicBezTo>
                    <a:cubicBezTo>
                      <a:pt x="1847394" y="430075"/>
                      <a:pt x="1849299" y="439600"/>
                      <a:pt x="1857871" y="432933"/>
                    </a:cubicBezTo>
                    <a:cubicBezTo>
                      <a:pt x="1878826" y="418645"/>
                      <a:pt x="1903591" y="426265"/>
                      <a:pt x="1926451" y="418645"/>
                    </a:cubicBezTo>
                    <a:cubicBezTo>
                      <a:pt x="1930737" y="417216"/>
                      <a:pt x="1934607" y="417097"/>
                      <a:pt x="1938089" y="417931"/>
                    </a:cubicBezTo>
                    <a:close/>
                    <a:moveTo>
                      <a:pt x="904419" y="389118"/>
                    </a:moveTo>
                    <a:cubicBezTo>
                      <a:pt x="915849" y="404358"/>
                      <a:pt x="928231" y="418646"/>
                      <a:pt x="938709" y="433886"/>
                    </a:cubicBezTo>
                    <a:cubicBezTo>
                      <a:pt x="940614" y="436743"/>
                      <a:pt x="940614" y="441505"/>
                      <a:pt x="942519" y="446268"/>
                    </a:cubicBezTo>
                    <a:cubicBezTo>
                      <a:pt x="938709" y="447221"/>
                      <a:pt x="932041" y="450078"/>
                      <a:pt x="931089" y="449125"/>
                    </a:cubicBezTo>
                    <a:cubicBezTo>
                      <a:pt x="912991" y="426266"/>
                      <a:pt x="896799" y="440553"/>
                      <a:pt x="878701" y="449125"/>
                    </a:cubicBezTo>
                    <a:cubicBezTo>
                      <a:pt x="871081" y="452936"/>
                      <a:pt x="863461" y="446268"/>
                      <a:pt x="856794" y="443411"/>
                    </a:cubicBezTo>
                    <a:cubicBezTo>
                      <a:pt x="835839" y="424361"/>
                      <a:pt x="864414" y="422455"/>
                      <a:pt x="867271" y="412930"/>
                    </a:cubicBezTo>
                    <a:cubicBezTo>
                      <a:pt x="878701" y="402453"/>
                      <a:pt x="887274" y="388166"/>
                      <a:pt x="904419" y="389118"/>
                    </a:cubicBezTo>
                    <a:close/>
                    <a:moveTo>
                      <a:pt x="1062534" y="340541"/>
                    </a:moveTo>
                    <a:cubicBezTo>
                      <a:pt x="1073011" y="340541"/>
                      <a:pt x="1082536" y="340541"/>
                      <a:pt x="1083489" y="353876"/>
                    </a:cubicBezTo>
                    <a:cubicBezTo>
                      <a:pt x="1073964" y="356733"/>
                      <a:pt x="1066344" y="373878"/>
                      <a:pt x="1053961" y="360543"/>
                    </a:cubicBezTo>
                    <a:cubicBezTo>
                      <a:pt x="1045389" y="351018"/>
                      <a:pt x="1054914" y="345303"/>
                      <a:pt x="1062534" y="340541"/>
                    </a:cubicBezTo>
                    <a:close/>
                    <a:moveTo>
                      <a:pt x="2471113" y="336025"/>
                    </a:moveTo>
                    <a:cubicBezTo>
                      <a:pt x="2489315" y="339763"/>
                      <a:pt x="2505689" y="355066"/>
                      <a:pt x="2521763" y="370068"/>
                    </a:cubicBezTo>
                    <a:cubicBezTo>
                      <a:pt x="2652256" y="491988"/>
                      <a:pt x="2764651" y="627243"/>
                      <a:pt x="2848471" y="785358"/>
                    </a:cubicBezTo>
                    <a:cubicBezTo>
                      <a:pt x="2875141" y="835841"/>
                      <a:pt x="2898953" y="887276"/>
                      <a:pt x="2920861" y="940616"/>
                    </a:cubicBezTo>
                    <a:cubicBezTo>
                      <a:pt x="2925623" y="952046"/>
                      <a:pt x="2938006" y="963476"/>
                      <a:pt x="2926576" y="977763"/>
                    </a:cubicBezTo>
                    <a:cubicBezTo>
                      <a:pt x="2893238" y="978716"/>
                      <a:pt x="2872283" y="955856"/>
                      <a:pt x="2847518" y="938711"/>
                    </a:cubicBezTo>
                    <a:cubicBezTo>
                      <a:pt x="2844661" y="919661"/>
                      <a:pt x="2858948" y="906326"/>
                      <a:pt x="2864663" y="890133"/>
                    </a:cubicBezTo>
                    <a:cubicBezTo>
                      <a:pt x="2846566" y="892991"/>
                      <a:pt x="2829421" y="903468"/>
                      <a:pt x="2810371" y="908231"/>
                    </a:cubicBezTo>
                    <a:cubicBezTo>
                      <a:pt x="2792273" y="911088"/>
                      <a:pt x="2774176" y="912041"/>
                      <a:pt x="2757031" y="904421"/>
                    </a:cubicBezTo>
                    <a:cubicBezTo>
                      <a:pt x="2741791" y="897753"/>
                      <a:pt x="2733218" y="902516"/>
                      <a:pt x="2728456" y="916803"/>
                    </a:cubicBezTo>
                    <a:cubicBezTo>
                      <a:pt x="2724646" y="935853"/>
                      <a:pt x="2713216" y="952998"/>
                      <a:pt x="2707501" y="971096"/>
                    </a:cubicBezTo>
                    <a:cubicBezTo>
                      <a:pt x="2702738" y="984431"/>
                      <a:pt x="2699881" y="997766"/>
                      <a:pt x="2706548" y="1011101"/>
                    </a:cubicBezTo>
                    <a:cubicBezTo>
                      <a:pt x="2712263" y="1021578"/>
                      <a:pt x="2722741" y="1031103"/>
                      <a:pt x="2712263" y="1044438"/>
                    </a:cubicBezTo>
                    <a:cubicBezTo>
                      <a:pt x="2722979" y="1032294"/>
                      <a:pt x="2735302" y="1023900"/>
                      <a:pt x="2750438" y="1026892"/>
                    </a:cubicBezTo>
                    <a:lnTo>
                      <a:pt x="2757317" y="1029909"/>
                    </a:lnTo>
                    <a:lnTo>
                      <a:pt x="2760842" y="1028246"/>
                    </a:lnTo>
                    <a:cubicBezTo>
                      <a:pt x="2768462" y="1021578"/>
                      <a:pt x="2775130" y="1013006"/>
                      <a:pt x="2785607" y="1010148"/>
                    </a:cubicBezTo>
                    <a:cubicBezTo>
                      <a:pt x="2791798" y="1008243"/>
                      <a:pt x="2798228" y="1006814"/>
                      <a:pt x="2804538" y="1006457"/>
                    </a:cubicBezTo>
                    <a:cubicBezTo>
                      <a:pt x="2810848" y="1006100"/>
                      <a:pt x="2817040" y="1006814"/>
                      <a:pt x="2822755" y="1009196"/>
                    </a:cubicBezTo>
                    <a:cubicBezTo>
                      <a:pt x="2859902" y="1023483"/>
                      <a:pt x="2898955" y="1027293"/>
                      <a:pt x="2938959" y="1031103"/>
                    </a:cubicBezTo>
                    <a:cubicBezTo>
                      <a:pt x="2955152" y="1033008"/>
                      <a:pt x="2957057" y="1047296"/>
                      <a:pt x="2959915" y="1058726"/>
                    </a:cubicBezTo>
                    <a:cubicBezTo>
                      <a:pt x="2990394" y="1159691"/>
                      <a:pt x="3010397" y="1262561"/>
                      <a:pt x="3021827" y="1368288"/>
                    </a:cubicBezTo>
                    <a:cubicBezTo>
                      <a:pt x="3029447" y="1433058"/>
                      <a:pt x="3025637" y="1497828"/>
                      <a:pt x="3027542" y="1562598"/>
                    </a:cubicBezTo>
                    <a:cubicBezTo>
                      <a:pt x="3027542" y="1573076"/>
                      <a:pt x="3031352" y="1585458"/>
                      <a:pt x="3020874" y="1594983"/>
                    </a:cubicBezTo>
                    <a:cubicBezTo>
                      <a:pt x="2992299" y="1573076"/>
                      <a:pt x="2963724" y="1551168"/>
                      <a:pt x="2958009" y="1512116"/>
                    </a:cubicBezTo>
                    <a:cubicBezTo>
                      <a:pt x="2954199" y="1483541"/>
                      <a:pt x="2933244" y="1467348"/>
                      <a:pt x="2918005" y="1446393"/>
                    </a:cubicBezTo>
                    <a:cubicBezTo>
                      <a:pt x="2898955" y="1421628"/>
                      <a:pt x="2888477" y="1390196"/>
                      <a:pt x="2860855" y="1371146"/>
                    </a:cubicBezTo>
                    <a:cubicBezTo>
                      <a:pt x="2846567" y="1368288"/>
                      <a:pt x="2836089" y="1359716"/>
                      <a:pt x="2831327" y="1343523"/>
                    </a:cubicBezTo>
                    <a:cubicBezTo>
                      <a:pt x="2835137" y="1360668"/>
                      <a:pt x="2849424" y="1368288"/>
                      <a:pt x="2856092" y="1380671"/>
                    </a:cubicBezTo>
                    <a:cubicBezTo>
                      <a:pt x="2882762" y="1424486"/>
                      <a:pt x="2896097" y="1474968"/>
                      <a:pt x="2930387" y="1514021"/>
                    </a:cubicBezTo>
                    <a:cubicBezTo>
                      <a:pt x="2938007" y="1522593"/>
                      <a:pt x="2938959" y="1534976"/>
                      <a:pt x="2939912" y="1546406"/>
                    </a:cubicBezTo>
                    <a:cubicBezTo>
                      <a:pt x="2941817" y="1566408"/>
                      <a:pt x="2950390" y="1582601"/>
                      <a:pt x="2962772" y="1597841"/>
                    </a:cubicBezTo>
                    <a:cubicBezTo>
                      <a:pt x="2983727" y="1622606"/>
                      <a:pt x="2993252" y="1652133"/>
                      <a:pt x="2999919" y="1683566"/>
                    </a:cubicBezTo>
                    <a:cubicBezTo>
                      <a:pt x="3023732" y="1698806"/>
                      <a:pt x="3015159" y="1721666"/>
                      <a:pt x="3012302" y="1740716"/>
                    </a:cubicBezTo>
                    <a:cubicBezTo>
                      <a:pt x="2988490" y="1885496"/>
                      <a:pt x="2951342" y="2026466"/>
                      <a:pt x="2886572" y="2158864"/>
                    </a:cubicBezTo>
                    <a:cubicBezTo>
                      <a:pt x="2872284" y="2188391"/>
                      <a:pt x="2858949" y="2218871"/>
                      <a:pt x="2841805" y="2246493"/>
                    </a:cubicBezTo>
                    <a:cubicBezTo>
                      <a:pt x="2837042" y="2255066"/>
                      <a:pt x="2835137" y="2266496"/>
                      <a:pt x="2821802" y="2266496"/>
                    </a:cubicBezTo>
                    <a:cubicBezTo>
                      <a:pt x="2812277" y="2260781"/>
                      <a:pt x="2812277" y="2249351"/>
                      <a:pt x="2808467" y="2240778"/>
                    </a:cubicBezTo>
                    <a:cubicBezTo>
                      <a:pt x="2794180" y="2222681"/>
                      <a:pt x="2796084" y="2198868"/>
                      <a:pt x="2785607" y="2172198"/>
                    </a:cubicBezTo>
                    <a:cubicBezTo>
                      <a:pt x="2795132" y="2196011"/>
                      <a:pt x="2791322" y="2217918"/>
                      <a:pt x="2805609" y="2234111"/>
                    </a:cubicBezTo>
                    <a:cubicBezTo>
                      <a:pt x="2812277" y="2246493"/>
                      <a:pt x="2811324" y="2261733"/>
                      <a:pt x="2821802" y="2273164"/>
                    </a:cubicBezTo>
                    <a:cubicBezTo>
                      <a:pt x="2795132" y="2339839"/>
                      <a:pt x="2750364" y="2394131"/>
                      <a:pt x="2708455" y="2451281"/>
                    </a:cubicBezTo>
                    <a:cubicBezTo>
                      <a:pt x="2661782" y="2514146"/>
                      <a:pt x="2606537" y="2568439"/>
                      <a:pt x="2551292" y="2622731"/>
                    </a:cubicBezTo>
                    <a:cubicBezTo>
                      <a:pt x="2527480" y="2646543"/>
                      <a:pt x="2502714" y="2666546"/>
                      <a:pt x="2476997" y="2687501"/>
                    </a:cubicBezTo>
                    <a:cubicBezTo>
                      <a:pt x="2465567" y="2677976"/>
                      <a:pt x="2476997" y="2661783"/>
                      <a:pt x="2463662" y="2655116"/>
                    </a:cubicBezTo>
                    <a:cubicBezTo>
                      <a:pt x="2469377" y="2608443"/>
                      <a:pt x="2446517" y="2570343"/>
                      <a:pt x="2425562" y="2533196"/>
                    </a:cubicBezTo>
                    <a:cubicBezTo>
                      <a:pt x="2392224" y="2475093"/>
                      <a:pt x="2414132" y="2424611"/>
                      <a:pt x="2439849" y="2375081"/>
                    </a:cubicBezTo>
                    <a:cubicBezTo>
                      <a:pt x="2453184" y="2349364"/>
                      <a:pt x="2458899" y="2330314"/>
                      <a:pt x="2449374" y="2301739"/>
                    </a:cubicBezTo>
                    <a:cubicBezTo>
                      <a:pt x="2439849" y="2272211"/>
                      <a:pt x="2442707" y="2240778"/>
                      <a:pt x="2430324" y="2210298"/>
                    </a:cubicBezTo>
                    <a:cubicBezTo>
                      <a:pt x="2420799" y="2187439"/>
                      <a:pt x="2416989" y="2160768"/>
                      <a:pt x="2396987" y="2144576"/>
                    </a:cubicBezTo>
                    <a:cubicBezTo>
                      <a:pt x="2352219" y="2107428"/>
                      <a:pt x="2357934" y="2060756"/>
                      <a:pt x="2370317" y="2012178"/>
                    </a:cubicBezTo>
                    <a:cubicBezTo>
                      <a:pt x="2372222" y="2005511"/>
                      <a:pt x="2374127" y="1998843"/>
                      <a:pt x="2374127" y="1992176"/>
                    </a:cubicBezTo>
                    <a:cubicBezTo>
                      <a:pt x="2376984" y="1954076"/>
                      <a:pt x="2356982" y="1935978"/>
                      <a:pt x="2319834" y="1944551"/>
                    </a:cubicBezTo>
                    <a:cubicBezTo>
                      <a:pt x="2303642" y="1948361"/>
                      <a:pt x="2292212" y="1948361"/>
                      <a:pt x="2282687" y="1931216"/>
                    </a:cubicBezTo>
                    <a:cubicBezTo>
                      <a:pt x="2263637" y="1897878"/>
                      <a:pt x="2235062" y="1889306"/>
                      <a:pt x="2200772" y="1905498"/>
                    </a:cubicBezTo>
                    <a:cubicBezTo>
                      <a:pt x="2186484" y="1912166"/>
                      <a:pt x="2171244" y="1918833"/>
                      <a:pt x="2157909" y="1926453"/>
                    </a:cubicBezTo>
                    <a:cubicBezTo>
                      <a:pt x="2140764" y="1935978"/>
                      <a:pt x="2124572" y="1938836"/>
                      <a:pt x="2106474" y="1931216"/>
                    </a:cubicBezTo>
                    <a:cubicBezTo>
                      <a:pt x="2083614" y="1921691"/>
                      <a:pt x="2059802" y="1925501"/>
                      <a:pt x="2040752" y="1937883"/>
                    </a:cubicBezTo>
                    <a:cubicBezTo>
                      <a:pt x="2012177" y="1956933"/>
                      <a:pt x="1991222" y="1941693"/>
                      <a:pt x="1974077" y="1924548"/>
                    </a:cubicBezTo>
                    <a:cubicBezTo>
                      <a:pt x="1956932" y="1907403"/>
                      <a:pt x="1938834" y="1892163"/>
                      <a:pt x="1919784" y="1877876"/>
                    </a:cubicBezTo>
                    <a:cubicBezTo>
                      <a:pt x="1909307" y="1870256"/>
                      <a:pt x="1899782" y="1861683"/>
                      <a:pt x="1896924" y="1849301"/>
                    </a:cubicBezTo>
                    <a:cubicBezTo>
                      <a:pt x="1889304" y="1812153"/>
                      <a:pt x="1862634" y="1789293"/>
                      <a:pt x="1839774" y="1762623"/>
                    </a:cubicBezTo>
                    <a:cubicBezTo>
                      <a:pt x="1827392" y="1748336"/>
                      <a:pt x="1815962" y="1694043"/>
                      <a:pt x="1822629" y="1676898"/>
                    </a:cubicBezTo>
                    <a:cubicBezTo>
                      <a:pt x="1840727" y="1632131"/>
                      <a:pt x="1846442" y="1585458"/>
                      <a:pt x="1829297" y="1537833"/>
                    </a:cubicBezTo>
                    <a:cubicBezTo>
                      <a:pt x="1826439" y="1530213"/>
                      <a:pt x="1823582" y="1522593"/>
                      <a:pt x="1828344" y="1514973"/>
                    </a:cubicBezTo>
                    <a:cubicBezTo>
                      <a:pt x="1854062" y="1466396"/>
                      <a:pt x="1875017" y="1416866"/>
                      <a:pt x="1909307" y="1373051"/>
                    </a:cubicBezTo>
                    <a:cubicBezTo>
                      <a:pt x="1915022" y="1366383"/>
                      <a:pt x="1923594" y="1365431"/>
                      <a:pt x="1929309" y="1361621"/>
                    </a:cubicBezTo>
                    <a:cubicBezTo>
                      <a:pt x="1954074" y="1345428"/>
                      <a:pt x="1976934" y="1330188"/>
                      <a:pt x="1977887" y="1293041"/>
                    </a:cubicBezTo>
                    <a:cubicBezTo>
                      <a:pt x="1978839" y="1267323"/>
                      <a:pt x="1992174" y="1239701"/>
                      <a:pt x="2019797" y="1227318"/>
                    </a:cubicBezTo>
                    <a:cubicBezTo>
                      <a:pt x="2040752" y="1217793"/>
                      <a:pt x="2050277" y="1201601"/>
                      <a:pt x="2051229" y="1178741"/>
                    </a:cubicBezTo>
                    <a:cubicBezTo>
                      <a:pt x="2058849" y="1162548"/>
                      <a:pt x="2071232" y="1167311"/>
                      <a:pt x="2083614" y="1172073"/>
                    </a:cubicBezTo>
                    <a:cubicBezTo>
                      <a:pt x="2111237" y="1181598"/>
                      <a:pt x="2136002" y="1178741"/>
                      <a:pt x="2161719" y="1162548"/>
                    </a:cubicBezTo>
                    <a:cubicBezTo>
                      <a:pt x="2193152" y="1142546"/>
                      <a:pt x="2229347" y="1134926"/>
                      <a:pt x="2266494" y="1136831"/>
                    </a:cubicBezTo>
                    <a:cubicBezTo>
                      <a:pt x="2288402" y="1137783"/>
                      <a:pt x="2310309" y="1137783"/>
                      <a:pt x="2331264" y="1133021"/>
                    </a:cubicBezTo>
                    <a:cubicBezTo>
                      <a:pt x="2370317" y="1123496"/>
                      <a:pt x="2397939" y="1138736"/>
                      <a:pt x="2387462" y="1197791"/>
                    </a:cubicBezTo>
                    <a:cubicBezTo>
                      <a:pt x="2384604" y="1213983"/>
                      <a:pt x="2384604" y="1228271"/>
                      <a:pt x="2400797" y="1229223"/>
                    </a:cubicBezTo>
                    <a:cubicBezTo>
                      <a:pt x="2447469" y="1231128"/>
                      <a:pt x="2477949" y="1266371"/>
                      <a:pt x="2517002" y="1283516"/>
                    </a:cubicBezTo>
                    <a:cubicBezTo>
                      <a:pt x="2538909" y="1293041"/>
                      <a:pt x="2550339" y="1296851"/>
                      <a:pt x="2556055" y="1266371"/>
                    </a:cubicBezTo>
                    <a:cubicBezTo>
                      <a:pt x="2561769" y="1236843"/>
                      <a:pt x="2589392" y="1227318"/>
                      <a:pt x="2617967" y="1241606"/>
                    </a:cubicBezTo>
                    <a:cubicBezTo>
                      <a:pt x="2644637" y="1254941"/>
                      <a:pt x="2673212" y="1262561"/>
                      <a:pt x="2701787" y="1271133"/>
                    </a:cubicBezTo>
                    <a:cubicBezTo>
                      <a:pt x="2743697" y="1283516"/>
                      <a:pt x="2782749" y="1259703"/>
                      <a:pt x="2823707" y="1270181"/>
                    </a:cubicBezTo>
                    <a:cubicBezTo>
                      <a:pt x="2833232" y="1272086"/>
                      <a:pt x="2840852" y="1262561"/>
                      <a:pt x="2842757" y="1253988"/>
                    </a:cubicBezTo>
                    <a:cubicBezTo>
                      <a:pt x="2847519" y="1233033"/>
                      <a:pt x="2856092" y="1212078"/>
                      <a:pt x="2857997" y="1191123"/>
                    </a:cubicBezTo>
                    <a:cubicBezTo>
                      <a:pt x="2861807" y="1157786"/>
                      <a:pt x="2857044" y="1154928"/>
                      <a:pt x="2824659" y="1163501"/>
                    </a:cubicBezTo>
                    <a:cubicBezTo>
                      <a:pt x="2807514" y="1168263"/>
                      <a:pt x="2793227" y="1167311"/>
                      <a:pt x="2781797" y="1153023"/>
                    </a:cubicBezTo>
                    <a:lnTo>
                      <a:pt x="2778142" y="1149005"/>
                    </a:lnTo>
                    <a:lnTo>
                      <a:pt x="2758579" y="1157637"/>
                    </a:lnTo>
                    <a:cubicBezTo>
                      <a:pt x="2730182" y="1164691"/>
                      <a:pt x="2706072" y="1153261"/>
                      <a:pt x="2684641" y="1122543"/>
                    </a:cubicBezTo>
                    <a:cubicBezTo>
                      <a:pt x="2676068" y="1110161"/>
                      <a:pt x="2672258" y="1095873"/>
                      <a:pt x="2664638" y="1083491"/>
                    </a:cubicBezTo>
                    <a:cubicBezTo>
                      <a:pt x="2658923" y="1073966"/>
                      <a:pt x="2664638" y="1054916"/>
                      <a:pt x="2646541" y="1054916"/>
                    </a:cubicBezTo>
                    <a:cubicBezTo>
                      <a:pt x="2631301" y="1055868"/>
                      <a:pt x="2616061" y="1061583"/>
                      <a:pt x="2610346" y="1080633"/>
                    </a:cubicBezTo>
                    <a:lnTo>
                      <a:pt x="2609202" y="1082346"/>
                    </a:lnTo>
                    <a:lnTo>
                      <a:pt x="2613204" y="1086348"/>
                    </a:lnTo>
                    <a:cubicBezTo>
                      <a:pt x="2619871" y="1093968"/>
                      <a:pt x="2626539" y="1101588"/>
                      <a:pt x="2632254" y="1108255"/>
                    </a:cubicBezTo>
                    <a:cubicBezTo>
                      <a:pt x="2619871" y="1117780"/>
                      <a:pt x="2617014" y="1133020"/>
                      <a:pt x="2609394" y="1145403"/>
                    </a:cubicBezTo>
                    <a:cubicBezTo>
                      <a:pt x="2602726" y="1154928"/>
                      <a:pt x="2586534" y="1142545"/>
                      <a:pt x="2584629" y="1132068"/>
                    </a:cubicBezTo>
                    <a:cubicBezTo>
                      <a:pt x="2581771" y="1117780"/>
                      <a:pt x="2574151" y="1106350"/>
                      <a:pt x="2566055" y="1095397"/>
                    </a:cubicBezTo>
                    <a:lnTo>
                      <a:pt x="2558490" y="1083461"/>
                    </a:lnTo>
                    <a:lnTo>
                      <a:pt x="2545576" y="1071108"/>
                    </a:lnTo>
                    <a:cubicBezTo>
                      <a:pt x="2541766" y="1068251"/>
                      <a:pt x="2537003" y="1065393"/>
                      <a:pt x="2536051" y="1061583"/>
                    </a:cubicBezTo>
                    <a:cubicBezTo>
                      <a:pt x="2522716" y="1003481"/>
                      <a:pt x="2462708" y="991098"/>
                      <a:pt x="2429371" y="952046"/>
                    </a:cubicBezTo>
                    <a:cubicBezTo>
                      <a:pt x="2426513" y="949188"/>
                      <a:pt x="2421751" y="947283"/>
                      <a:pt x="2417941" y="944426"/>
                    </a:cubicBezTo>
                    <a:cubicBezTo>
                      <a:pt x="2416036" y="943473"/>
                      <a:pt x="2413178" y="943473"/>
                      <a:pt x="2407463" y="947283"/>
                    </a:cubicBezTo>
                    <a:cubicBezTo>
                      <a:pt x="2425561" y="973001"/>
                      <a:pt x="2440801" y="998718"/>
                      <a:pt x="2469376" y="1014911"/>
                    </a:cubicBezTo>
                    <a:cubicBezTo>
                      <a:pt x="2483663" y="1023483"/>
                      <a:pt x="2500808" y="1028246"/>
                      <a:pt x="2509381" y="1044438"/>
                    </a:cubicBezTo>
                    <a:cubicBezTo>
                      <a:pt x="2510333" y="1049201"/>
                      <a:pt x="2508428" y="1053963"/>
                      <a:pt x="2504618" y="1057773"/>
                    </a:cubicBezTo>
                    <a:cubicBezTo>
                      <a:pt x="2500808" y="1066346"/>
                      <a:pt x="2479853" y="1059678"/>
                      <a:pt x="2488426" y="1077776"/>
                    </a:cubicBezTo>
                    <a:cubicBezTo>
                      <a:pt x="2485568" y="1082538"/>
                      <a:pt x="2481758" y="1084443"/>
                      <a:pt x="2476996" y="1084443"/>
                    </a:cubicBezTo>
                    <a:cubicBezTo>
                      <a:pt x="2437943" y="1050153"/>
                      <a:pt x="2385556" y="1032056"/>
                      <a:pt x="2356028" y="985383"/>
                    </a:cubicBezTo>
                    <a:cubicBezTo>
                      <a:pt x="2346503" y="970143"/>
                      <a:pt x="2333168" y="968238"/>
                      <a:pt x="2317928" y="978716"/>
                    </a:cubicBezTo>
                    <a:cubicBezTo>
                      <a:pt x="2310308" y="984431"/>
                      <a:pt x="2301736" y="994908"/>
                      <a:pt x="2295068" y="993003"/>
                    </a:cubicBezTo>
                    <a:cubicBezTo>
                      <a:pt x="2237918" y="978716"/>
                      <a:pt x="2232203" y="1040628"/>
                      <a:pt x="2196008" y="1057773"/>
                    </a:cubicBezTo>
                    <a:cubicBezTo>
                      <a:pt x="2185531" y="1062536"/>
                      <a:pt x="2183626" y="1075871"/>
                      <a:pt x="2181721" y="1087301"/>
                    </a:cubicBezTo>
                    <a:cubicBezTo>
                      <a:pt x="2172196" y="1130163"/>
                      <a:pt x="2149336" y="1152071"/>
                      <a:pt x="2105521" y="1157786"/>
                    </a:cubicBezTo>
                    <a:cubicBezTo>
                      <a:pt x="2088376" y="1159691"/>
                      <a:pt x="2069326" y="1179693"/>
                      <a:pt x="2053133" y="1155881"/>
                    </a:cubicBezTo>
                    <a:cubicBezTo>
                      <a:pt x="2052181" y="1145403"/>
                      <a:pt x="2048371" y="1137783"/>
                      <a:pt x="2036941" y="1136831"/>
                    </a:cubicBezTo>
                    <a:cubicBezTo>
                      <a:pt x="2026463" y="1135878"/>
                      <a:pt x="2010271" y="1148261"/>
                      <a:pt x="2008366" y="1131116"/>
                    </a:cubicBezTo>
                    <a:cubicBezTo>
                      <a:pt x="2005508" y="1113018"/>
                      <a:pt x="1993126" y="1094921"/>
                      <a:pt x="2001698" y="1074918"/>
                    </a:cubicBezTo>
                    <a:cubicBezTo>
                      <a:pt x="2011223" y="1051106"/>
                      <a:pt x="2015986" y="1027293"/>
                      <a:pt x="2008366" y="1001576"/>
                    </a:cubicBezTo>
                    <a:cubicBezTo>
                      <a:pt x="2002651" y="979668"/>
                      <a:pt x="2021701" y="978716"/>
                      <a:pt x="2035988" y="977763"/>
                    </a:cubicBezTo>
                    <a:cubicBezTo>
                      <a:pt x="2059801" y="974906"/>
                      <a:pt x="2083613" y="981573"/>
                      <a:pt x="2107426" y="983478"/>
                    </a:cubicBezTo>
                    <a:cubicBezTo>
                      <a:pt x="2120761" y="984431"/>
                      <a:pt x="2139811" y="992051"/>
                      <a:pt x="2148383" y="975858"/>
                    </a:cubicBezTo>
                    <a:cubicBezTo>
                      <a:pt x="2157908" y="956808"/>
                      <a:pt x="2162671" y="934901"/>
                      <a:pt x="2150288" y="913946"/>
                    </a:cubicBezTo>
                    <a:cubicBezTo>
                      <a:pt x="2140763" y="897753"/>
                      <a:pt x="2131238" y="882513"/>
                      <a:pt x="2112188" y="876798"/>
                    </a:cubicBezTo>
                    <a:cubicBezTo>
                      <a:pt x="2105521" y="874893"/>
                      <a:pt x="2094091" y="873941"/>
                      <a:pt x="2096948" y="862511"/>
                    </a:cubicBezTo>
                    <a:cubicBezTo>
                      <a:pt x="2098853" y="852033"/>
                      <a:pt x="2109331" y="852033"/>
                      <a:pt x="2118856" y="849176"/>
                    </a:cubicBezTo>
                    <a:cubicBezTo>
                      <a:pt x="2149336" y="838698"/>
                      <a:pt x="2177911" y="830126"/>
                      <a:pt x="2206486" y="810123"/>
                    </a:cubicBezTo>
                    <a:cubicBezTo>
                      <a:pt x="2241728" y="785358"/>
                      <a:pt x="2258873" y="735828"/>
                      <a:pt x="2308403" y="731066"/>
                    </a:cubicBezTo>
                    <a:cubicBezTo>
                      <a:pt x="2322691" y="729161"/>
                      <a:pt x="2323643" y="718683"/>
                      <a:pt x="2321738" y="708206"/>
                    </a:cubicBezTo>
                    <a:cubicBezTo>
                      <a:pt x="2319833" y="698681"/>
                      <a:pt x="2314118" y="689156"/>
                      <a:pt x="2311261" y="679631"/>
                    </a:cubicBezTo>
                    <a:cubicBezTo>
                      <a:pt x="2307451" y="666296"/>
                      <a:pt x="2305546" y="652008"/>
                      <a:pt x="2320786" y="643436"/>
                    </a:cubicBezTo>
                    <a:cubicBezTo>
                      <a:pt x="2326501" y="640578"/>
                      <a:pt x="2334121" y="632958"/>
                      <a:pt x="2338883" y="638673"/>
                    </a:cubicBezTo>
                    <a:cubicBezTo>
                      <a:pt x="2346503" y="649151"/>
                      <a:pt x="2353171" y="662486"/>
                      <a:pt x="2343646" y="675821"/>
                    </a:cubicBezTo>
                    <a:cubicBezTo>
                      <a:pt x="2337931" y="685346"/>
                      <a:pt x="2342693" y="692966"/>
                      <a:pt x="2348408" y="699633"/>
                    </a:cubicBezTo>
                    <a:cubicBezTo>
                      <a:pt x="2356028" y="708206"/>
                      <a:pt x="2364601" y="711063"/>
                      <a:pt x="2376031" y="706301"/>
                    </a:cubicBezTo>
                    <a:cubicBezTo>
                      <a:pt x="2378888" y="705348"/>
                      <a:pt x="2381746" y="704396"/>
                      <a:pt x="2385556" y="704396"/>
                    </a:cubicBezTo>
                    <a:cubicBezTo>
                      <a:pt x="2409368" y="712968"/>
                      <a:pt x="2432228" y="712016"/>
                      <a:pt x="2454136" y="698681"/>
                    </a:cubicBezTo>
                    <a:cubicBezTo>
                      <a:pt x="2460803" y="694871"/>
                      <a:pt x="2469376" y="692966"/>
                      <a:pt x="2476996" y="692013"/>
                    </a:cubicBezTo>
                    <a:cubicBezTo>
                      <a:pt x="2517001" y="689156"/>
                      <a:pt x="2517001" y="689156"/>
                      <a:pt x="2517953" y="648198"/>
                    </a:cubicBezTo>
                    <a:cubicBezTo>
                      <a:pt x="2525573" y="626291"/>
                      <a:pt x="2540813" y="618671"/>
                      <a:pt x="2563673" y="626291"/>
                    </a:cubicBezTo>
                    <a:cubicBezTo>
                      <a:pt x="2558911" y="610098"/>
                      <a:pt x="2545576" y="599621"/>
                      <a:pt x="2554148" y="585333"/>
                    </a:cubicBezTo>
                    <a:lnTo>
                      <a:pt x="2572928" y="573708"/>
                    </a:lnTo>
                    <a:lnTo>
                      <a:pt x="2586098" y="571735"/>
                    </a:lnTo>
                    <a:lnTo>
                      <a:pt x="2586726" y="571671"/>
                    </a:lnTo>
                    <a:cubicBezTo>
                      <a:pt x="2599630" y="572653"/>
                      <a:pt x="2613203" y="578189"/>
                      <a:pt x="2624633" y="568188"/>
                    </a:cubicBezTo>
                    <a:cubicBezTo>
                      <a:pt x="2626538" y="566283"/>
                      <a:pt x="2628443" y="565331"/>
                      <a:pt x="2630348" y="563426"/>
                    </a:cubicBezTo>
                    <a:cubicBezTo>
                      <a:pt x="2634158" y="561521"/>
                      <a:pt x="2634158" y="568188"/>
                      <a:pt x="2633206" y="563426"/>
                    </a:cubicBezTo>
                    <a:cubicBezTo>
                      <a:pt x="2632253" y="557711"/>
                      <a:pt x="2629396" y="564378"/>
                      <a:pt x="2626538" y="563426"/>
                    </a:cubicBezTo>
                    <a:cubicBezTo>
                      <a:pt x="2615584" y="567236"/>
                      <a:pt x="2604392" y="569141"/>
                      <a:pt x="2593082" y="570689"/>
                    </a:cubicBezTo>
                    <a:lnTo>
                      <a:pt x="2586098" y="571735"/>
                    </a:lnTo>
                    <a:lnTo>
                      <a:pt x="2574151" y="572951"/>
                    </a:lnTo>
                    <a:lnTo>
                      <a:pt x="2572928" y="573708"/>
                    </a:lnTo>
                    <a:lnTo>
                      <a:pt x="2558911" y="575808"/>
                    </a:lnTo>
                    <a:cubicBezTo>
                      <a:pt x="2533193" y="580571"/>
                      <a:pt x="2516048" y="563426"/>
                      <a:pt x="2506523" y="541518"/>
                    </a:cubicBezTo>
                    <a:cubicBezTo>
                      <a:pt x="2496998" y="519611"/>
                      <a:pt x="2487473" y="498656"/>
                      <a:pt x="2512238" y="480558"/>
                    </a:cubicBezTo>
                    <a:cubicBezTo>
                      <a:pt x="2520811" y="474843"/>
                      <a:pt x="2527478" y="467223"/>
                      <a:pt x="2533193" y="458651"/>
                    </a:cubicBezTo>
                    <a:cubicBezTo>
                      <a:pt x="2537003" y="452936"/>
                      <a:pt x="2541766" y="446268"/>
                      <a:pt x="2534146" y="440553"/>
                    </a:cubicBezTo>
                    <a:cubicBezTo>
                      <a:pt x="2526526" y="434838"/>
                      <a:pt x="2515096" y="437696"/>
                      <a:pt x="2513191" y="445316"/>
                    </a:cubicBezTo>
                    <a:cubicBezTo>
                      <a:pt x="2506523" y="474843"/>
                      <a:pt x="2482711" y="489131"/>
                      <a:pt x="2464613" y="509133"/>
                    </a:cubicBezTo>
                    <a:cubicBezTo>
                      <a:pt x="2452231" y="523421"/>
                      <a:pt x="2455088" y="538661"/>
                      <a:pt x="2467471" y="551996"/>
                    </a:cubicBezTo>
                    <a:cubicBezTo>
                      <a:pt x="2481758" y="567236"/>
                      <a:pt x="2481758" y="582476"/>
                      <a:pt x="2468423" y="597716"/>
                    </a:cubicBezTo>
                    <a:cubicBezTo>
                      <a:pt x="2457946" y="610098"/>
                      <a:pt x="2455088" y="623433"/>
                      <a:pt x="2453183" y="638673"/>
                    </a:cubicBezTo>
                    <a:cubicBezTo>
                      <a:pt x="2451278" y="657723"/>
                      <a:pt x="2442706" y="671058"/>
                      <a:pt x="2423656" y="676773"/>
                    </a:cubicBezTo>
                    <a:cubicBezTo>
                      <a:pt x="2413178" y="682488"/>
                      <a:pt x="2402701" y="690108"/>
                      <a:pt x="2389366" y="683441"/>
                    </a:cubicBezTo>
                    <a:cubicBezTo>
                      <a:pt x="2381746" y="676773"/>
                      <a:pt x="2376983" y="670106"/>
                      <a:pt x="2383651" y="659628"/>
                    </a:cubicBezTo>
                    <a:cubicBezTo>
                      <a:pt x="2377936" y="649151"/>
                      <a:pt x="2372221" y="638673"/>
                      <a:pt x="2367458" y="627243"/>
                    </a:cubicBezTo>
                    <a:cubicBezTo>
                      <a:pt x="2348408" y="585333"/>
                      <a:pt x="2348408" y="584381"/>
                      <a:pt x="2308403" y="612003"/>
                    </a:cubicBezTo>
                    <a:cubicBezTo>
                      <a:pt x="2273161" y="616766"/>
                      <a:pt x="2265541" y="608193"/>
                      <a:pt x="2270303" y="571046"/>
                    </a:cubicBezTo>
                    <a:cubicBezTo>
                      <a:pt x="2271256" y="560568"/>
                      <a:pt x="2287448" y="545328"/>
                      <a:pt x="2260778" y="543423"/>
                    </a:cubicBezTo>
                    <a:cubicBezTo>
                      <a:pt x="2255063" y="542471"/>
                      <a:pt x="2255063" y="530088"/>
                      <a:pt x="2259826" y="522468"/>
                    </a:cubicBezTo>
                    <a:cubicBezTo>
                      <a:pt x="2313166" y="486273"/>
                      <a:pt x="2361743" y="445316"/>
                      <a:pt x="2390318" y="385308"/>
                    </a:cubicBezTo>
                    <a:cubicBezTo>
                      <a:pt x="2396986" y="372926"/>
                      <a:pt x="2403653" y="362448"/>
                      <a:pt x="2416988" y="357686"/>
                    </a:cubicBezTo>
                    <a:cubicBezTo>
                      <a:pt x="2416988" y="355781"/>
                      <a:pt x="2416988" y="353876"/>
                      <a:pt x="2417941" y="351971"/>
                    </a:cubicBezTo>
                    <a:cubicBezTo>
                      <a:pt x="2419846" y="352923"/>
                      <a:pt x="2423656" y="354828"/>
                      <a:pt x="2424608" y="353876"/>
                    </a:cubicBezTo>
                    <a:cubicBezTo>
                      <a:pt x="2434371" y="344351"/>
                      <a:pt x="2443539" y="338934"/>
                      <a:pt x="2452245" y="336582"/>
                    </a:cubicBezTo>
                    <a:cubicBezTo>
                      <a:pt x="2458775" y="334818"/>
                      <a:pt x="2465045" y="334779"/>
                      <a:pt x="2471113" y="336025"/>
                    </a:cubicBezTo>
                    <a:close/>
                    <a:moveTo>
                      <a:pt x="761544" y="194808"/>
                    </a:moveTo>
                    <a:cubicBezTo>
                      <a:pt x="773926" y="196713"/>
                      <a:pt x="774879" y="206238"/>
                      <a:pt x="773926" y="216716"/>
                    </a:cubicBezTo>
                    <a:cubicBezTo>
                      <a:pt x="755829" y="237671"/>
                      <a:pt x="760591" y="257673"/>
                      <a:pt x="773926" y="278628"/>
                    </a:cubicBezTo>
                    <a:cubicBezTo>
                      <a:pt x="748209" y="302441"/>
                      <a:pt x="720586" y="315776"/>
                      <a:pt x="687249" y="293868"/>
                    </a:cubicBezTo>
                    <a:cubicBezTo>
                      <a:pt x="682486" y="291011"/>
                      <a:pt x="675819" y="292916"/>
                      <a:pt x="671056" y="292916"/>
                    </a:cubicBezTo>
                    <a:cubicBezTo>
                      <a:pt x="660579" y="294821"/>
                      <a:pt x="650101" y="296726"/>
                      <a:pt x="640576" y="298631"/>
                    </a:cubicBezTo>
                    <a:cubicBezTo>
                      <a:pt x="627241" y="300536"/>
                      <a:pt x="613906" y="302441"/>
                      <a:pt x="603429" y="291011"/>
                    </a:cubicBezTo>
                    <a:cubicBezTo>
                      <a:pt x="636766" y="258626"/>
                      <a:pt x="678676" y="239576"/>
                      <a:pt x="715824" y="211953"/>
                    </a:cubicBezTo>
                    <a:cubicBezTo>
                      <a:pt x="719634" y="209096"/>
                      <a:pt x="724396" y="211953"/>
                      <a:pt x="727254" y="215763"/>
                    </a:cubicBezTo>
                    <a:cubicBezTo>
                      <a:pt x="746304" y="220526"/>
                      <a:pt x="741541" y="187188"/>
                      <a:pt x="761544" y="194808"/>
                    </a:cubicBezTo>
                    <a:close/>
                    <a:moveTo>
                      <a:pt x="873343" y="184331"/>
                    </a:moveTo>
                    <a:cubicBezTo>
                      <a:pt x="879653" y="185283"/>
                      <a:pt x="886320" y="188617"/>
                      <a:pt x="891083" y="191951"/>
                    </a:cubicBezTo>
                    <a:cubicBezTo>
                      <a:pt x="904418" y="200523"/>
                      <a:pt x="892988" y="209096"/>
                      <a:pt x="888226" y="217668"/>
                    </a:cubicBezTo>
                    <a:lnTo>
                      <a:pt x="879241" y="234820"/>
                    </a:lnTo>
                    <a:lnTo>
                      <a:pt x="895370" y="235036"/>
                    </a:lnTo>
                    <a:cubicBezTo>
                      <a:pt x="907514" y="238206"/>
                      <a:pt x="906800" y="249815"/>
                      <a:pt x="899656" y="266246"/>
                    </a:cubicBezTo>
                    <a:cubicBezTo>
                      <a:pt x="894893" y="277676"/>
                      <a:pt x="884416" y="289106"/>
                      <a:pt x="892988" y="303393"/>
                    </a:cubicBezTo>
                    <a:cubicBezTo>
                      <a:pt x="897751" y="310061"/>
                      <a:pt x="901561" y="309108"/>
                      <a:pt x="905371" y="303393"/>
                    </a:cubicBezTo>
                    <a:cubicBezTo>
                      <a:pt x="923468" y="307203"/>
                      <a:pt x="923468" y="307203"/>
                      <a:pt x="915848" y="337683"/>
                    </a:cubicBezTo>
                    <a:cubicBezTo>
                      <a:pt x="926326" y="330063"/>
                      <a:pt x="936803" y="329111"/>
                      <a:pt x="946328" y="324348"/>
                    </a:cubicBezTo>
                    <a:lnTo>
                      <a:pt x="973409" y="303804"/>
                    </a:lnTo>
                    <a:lnTo>
                      <a:pt x="975260" y="292796"/>
                    </a:lnTo>
                    <a:cubicBezTo>
                      <a:pt x="974903" y="288629"/>
                      <a:pt x="972522" y="284819"/>
                      <a:pt x="965378" y="281485"/>
                    </a:cubicBezTo>
                    <a:cubicBezTo>
                      <a:pt x="944423" y="270055"/>
                      <a:pt x="942518" y="249100"/>
                      <a:pt x="962521" y="233860"/>
                    </a:cubicBezTo>
                    <a:cubicBezTo>
                      <a:pt x="977761" y="221478"/>
                      <a:pt x="993953" y="208143"/>
                      <a:pt x="1013956" y="203380"/>
                    </a:cubicBezTo>
                    <a:cubicBezTo>
                      <a:pt x="1018718" y="201475"/>
                      <a:pt x="1023481" y="200046"/>
                      <a:pt x="1028243" y="200165"/>
                    </a:cubicBezTo>
                    <a:cubicBezTo>
                      <a:pt x="1033006" y="200284"/>
                      <a:pt x="1037768" y="201951"/>
                      <a:pt x="1042531" y="206238"/>
                    </a:cubicBezTo>
                    <a:cubicBezTo>
                      <a:pt x="1037768" y="220525"/>
                      <a:pt x="1018718" y="221478"/>
                      <a:pt x="1016813" y="234813"/>
                    </a:cubicBezTo>
                    <a:cubicBezTo>
                      <a:pt x="1029196" y="212905"/>
                      <a:pt x="1052056" y="208143"/>
                      <a:pt x="1075868" y="204333"/>
                    </a:cubicBezTo>
                    <a:cubicBezTo>
                      <a:pt x="1082536" y="204333"/>
                      <a:pt x="1089203" y="204333"/>
                      <a:pt x="1095871" y="204333"/>
                    </a:cubicBezTo>
                    <a:cubicBezTo>
                      <a:pt x="1106348" y="211953"/>
                      <a:pt x="1099681" y="223383"/>
                      <a:pt x="1099681" y="232908"/>
                    </a:cubicBezTo>
                    <a:cubicBezTo>
                      <a:pt x="1112063" y="235765"/>
                      <a:pt x="1123493" y="229098"/>
                      <a:pt x="1133971" y="231003"/>
                    </a:cubicBezTo>
                    <a:cubicBezTo>
                      <a:pt x="1140638" y="231003"/>
                      <a:pt x="1146353" y="233860"/>
                      <a:pt x="1151116" y="238623"/>
                    </a:cubicBezTo>
                    <a:cubicBezTo>
                      <a:pt x="1162546" y="262435"/>
                      <a:pt x="1192073" y="265293"/>
                      <a:pt x="1205408" y="287200"/>
                    </a:cubicBezTo>
                    <a:cubicBezTo>
                      <a:pt x="1219696" y="305298"/>
                      <a:pt x="1210171" y="320538"/>
                      <a:pt x="1198741" y="334825"/>
                    </a:cubicBezTo>
                    <a:cubicBezTo>
                      <a:pt x="1205408" y="359590"/>
                      <a:pt x="1234936" y="358638"/>
                      <a:pt x="1248271" y="377688"/>
                    </a:cubicBezTo>
                    <a:cubicBezTo>
                      <a:pt x="1257796" y="391023"/>
                      <a:pt x="1257796" y="393880"/>
                      <a:pt x="1246366" y="402453"/>
                    </a:cubicBezTo>
                    <a:cubicBezTo>
                      <a:pt x="1226363" y="415788"/>
                      <a:pt x="1207313" y="445315"/>
                      <a:pt x="1187311" y="402453"/>
                    </a:cubicBezTo>
                    <a:cubicBezTo>
                      <a:pt x="1184453" y="396738"/>
                      <a:pt x="1176833" y="390070"/>
                      <a:pt x="1171118" y="396738"/>
                    </a:cubicBezTo>
                    <a:cubicBezTo>
                      <a:pt x="1161593" y="407215"/>
                      <a:pt x="1163498" y="418645"/>
                      <a:pt x="1171118" y="431028"/>
                    </a:cubicBezTo>
                    <a:cubicBezTo>
                      <a:pt x="1186358" y="457698"/>
                      <a:pt x="1180643" y="471033"/>
                      <a:pt x="1151116" y="479605"/>
                    </a:cubicBezTo>
                    <a:cubicBezTo>
                      <a:pt x="1147306" y="475795"/>
                      <a:pt x="1141591" y="474843"/>
                      <a:pt x="1136828" y="476748"/>
                    </a:cubicBezTo>
                    <a:cubicBezTo>
                      <a:pt x="1132066" y="478653"/>
                      <a:pt x="1134923" y="483415"/>
                      <a:pt x="1136828" y="487225"/>
                    </a:cubicBezTo>
                    <a:cubicBezTo>
                      <a:pt x="1135876" y="500560"/>
                      <a:pt x="1128256" y="503418"/>
                      <a:pt x="1118731" y="497703"/>
                    </a:cubicBezTo>
                    <a:cubicBezTo>
                      <a:pt x="1098728" y="487225"/>
                      <a:pt x="1074916" y="482463"/>
                      <a:pt x="1066343" y="455793"/>
                    </a:cubicBezTo>
                    <a:cubicBezTo>
                      <a:pt x="1058723" y="432933"/>
                      <a:pt x="1039673" y="427218"/>
                      <a:pt x="1016813" y="433885"/>
                    </a:cubicBezTo>
                    <a:cubicBezTo>
                      <a:pt x="1008241" y="436743"/>
                      <a:pt x="999668" y="438648"/>
                      <a:pt x="996811" y="428170"/>
                    </a:cubicBezTo>
                    <a:cubicBezTo>
                      <a:pt x="993001" y="415788"/>
                      <a:pt x="1007288" y="411025"/>
                      <a:pt x="1013003" y="411978"/>
                    </a:cubicBezTo>
                    <a:cubicBezTo>
                      <a:pt x="1055866" y="420550"/>
                      <a:pt x="1078726" y="386260"/>
                      <a:pt x="1109206" y="369115"/>
                    </a:cubicBezTo>
                    <a:cubicBezTo>
                      <a:pt x="1117778" y="343398"/>
                      <a:pt x="1089203" y="330063"/>
                      <a:pt x="1089203" y="307203"/>
                    </a:cubicBezTo>
                    <a:cubicBezTo>
                      <a:pt x="1085393" y="301488"/>
                      <a:pt x="1081583" y="296725"/>
                      <a:pt x="1077773" y="291010"/>
                    </a:cubicBezTo>
                    <a:cubicBezTo>
                      <a:pt x="1057771" y="307203"/>
                      <a:pt x="1036816" y="290058"/>
                      <a:pt x="1016813" y="292915"/>
                    </a:cubicBezTo>
                    <a:cubicBezTo>
                      <a:pt x="1012050" y="293391"/>
                      <a:pt x="1008717" y="294106"/>
                      <a:pt x="1007169" y="296011"/>
                    </a:cubicBezTo>
                    <a:lnTo>
                      <a:pt x="1007866" y="302667"/>
                    </a:lnTo>
                    <a:lnTo>
                      <a:pt x="1009193" y="303393"/>
                    </a:lnTo>
                    <a:cubicBezTo>
                      <a:pt x="1013003" y="324348"/>
                      <a:pt x="986333" y="363401"/>
                      <a:pt x="962521" y="370068"/>
                    </a:cubicBezTo>
                    <a:cubicBezTo>
                      <a:pt x="943471" y="375783"/>
                      <a:pt x="924421" y="377688"/>
                      <a:pt x="905371" y="371973"/>
                    </a:cubicBezTo>
                    <a:cubicBezTo>
                      <a:pt x="896798" y="389118"/>
                      <a:pt x="879653" y="396738"/>
                      <a:pt x="868223" y="410073"/>
                    </a:cubicBezTo>
                    <a:cubicBezTo>
                      <a:pt x="859651" y="419598"/>
                      <a:pt x="849173" y="424361"/>
                      <a:pt x="836791" y="426266"/>
                    </a:cubicBezTo>
                    <a:cubicBezTo>
                      <a:pt x="830123" y="425313"/>
                      <a:pt x="820598" y="421503"/>
                      <a:pt x="816788" y="424361"/>
                    </a:cubicBezTo>
                    <a:cubicBezTo>
                      <a:pt x="772973" y="455793"/>
                      <a:pt x="714871" y="464366"/>
                      <a:pt x="677723" y="507228"/>
                    </a:cubicBezTo>
                    <a:cubicBezTo>
                      <a:pt x="667246" y="519611"/>
                      <a:pt x="646291" y="531993"/>
                      <a:pt x="668198" y="553901"/>
                    </a:cubicBezTo>
                    <a:cubicBezTo>
                      <a:pt x="672961" y="558663"/>
                      <a:pt x="665341" y="574856"/>
                      <a:pt x="662483" y="586286"/>
                    </a:cubicBezTo>
                    <a:cubicBezTo>
                      <a:pt x="685343" y="585333"/>
                      <a:pt x="702488" y="596763"/>
                      <a:pt x="716776" y="612956"/>
                    </a:cubicBezTo>
                    <a:cubicBezTo>
                      <a:pt x="731063" y="630101"/>
                      <a:pt x="747256" y="644388"/>
                      <a:pt x="771068" y="645341"/>
                    </a:cubicBezTo>
                    <a:cubicBezTo>
                      <a:pt x="789166" y="646293"/>
                      <a:pt x="788213" y="653913"/>
                      <a:pt x="782498" y="667248"/>
                    </a:cubicBezTo>
                    <a:cubicBezTo>
                      <a:pt x="774878" y="685346"/>
                      <a:pt x="766306" y="702491"/>
                      <a:pt x="772973" y="726303"/>
                    </a:cubicBezTo>
                    <a:cubicBezTo>
                      <a:pt x="779641" y="752973"/>
                      <a:pt x="789166" y="747258"/>
                      <a:pt x="805358" y="736781"/>
                    </a:cubicBezTo>
                    <a:cubicBezTo>
                      <a:pt x="823456" y="725351"/>
                      <a:pt x="826313" y="706301"/>
                      <a:pt x="828218" y="689156"/>
                    </a:cubicBezTo>
                    <a:cubicBezTo>
                      <a:pt x="831076" y="669153"/>
                      <a:pt x="841553" y="660581"/>
                      <a:pt x="858698" y="652961"/>
                    </a:cubicBezTo>
                    <a:cubicBezTo>
                      <a:pt x="901561" y="638673"/>
                      <a:pt x="911086" y="619623"/>
                      <a:pt x="901561" y="573903"/>
                    </a:cubicBezTo>
                    <a:cubicBezTo>
                      <a:pt x="900608" y="569141"/>
                      <a:pt x="899656" y="563426"/>
                      <a:pt x="904418" y="561521"/>
                    </a:cubicBezTo>
                    <a:cubicBezTo>
                      <a:pt x="937756" y="550091"/>
                      <a:pt x="937756" y="514848"/>
                      <a:pt x="953948" y="491988"/>
                    </a:cubicBezTo>
                    <a:cubicBezTo>
                      <a:pt x="957758" y="486273"/>
                      <a:pt x="961568" y="480558"/>
                      <a:pt x="968236" y="478653"/>
                    </a:cubicBezTo>
                    <a:cubicBezTo>
                      <a:pt x="991096" y="471986"/>
                      <a:pt x="1037768" y="491036"/>
                      <a:pt x="1049198" y="512943"/>
                    </a:cubicBezTo>
                    <a:cubicBezTo>
                      <a:pt x="1061581" y="517706"/>
                      <a:pt x="1074916" y="522468"/>
                      <a:pt x="1063486" y="539613"/>
                    </a:cubicBezTo>
                    <a:cubicBezTo>
                      <a:pt x="1048246" y="555806"/>
                      <a:pt x="1052056" y="572951"/>
                      <a:pt x="1067296" y="583428"/>
                    </a:cubicBezTo>
                    <a:cubicBezTo>
                      <a:pt x="1084441" y="593906"/>
                      <a:pt x="1099681" y="578666"/>
                      <a:pt x="1112063" y="568188"/>
                    </a:cubicBezTo>
                    <a:cubicBezTo>
                      <a:pt x="1139686" y="545328"/>
                      <a:pt x="1138733" y="544376"/>
                      <a:pt x="1146353" y="580571"/>
                    </a:cubicBezTo>
                    <a:cubicBezTo>
                      <a:pt x="1149211" y="592953"/>
                      <a:pt x="1154926" y="606288"/>
                      <a:pt x="1151116" y="616766"/>
                    </a:cubicBezTo>
                    <a:cubicBezTo>
                      <a:pt x="1138733" y="656771"/>
                      <a:pt x="1163498" y="672011"/>
                      <a:pt x="1193026" y="684393"/>
                    </a:cubicBezTo>
                    <a:cubicBezTo>
                      <a:pt x="1193026" y="693918"/>
                      <a:pt x="1188501" y="696537"/>
                      <a:pt x="1182905" y="697847"/>
                    </a:cubicBezTo>
                    <a:lnTo>
                      <a:pt x="1179024" y="699159"/>
                    </a:lnTo>
                    <a:lnTo>
                      <a:pt x="1177845" y="699023"/>
                    </a:lnTo>
                    <a:cubicBezTo>
                      <a:pt x="1174214" y="699455"/>
                      <a:pt x="1170404" y="700824"/>
                      <a:pt x="1166356" y="703443"/>
                    </a:cubicBezTo>
                    <a:lnTo>
                      <a:pt x="1179024" y="699159"/>
                    </a:lnTo>
                    <a:lnTo>
                      <a:pt x="1188263" y="700229"/>
                    </a:lnTo>
                    <a:cubicBezTo>
                      <a:pt x="1194931" y="702491"/>
                      <a:pt x="1201122" y="707253"/>
                      <a:pt x="1207313" y="712016"/>
                    </a:cubicBezTo>
                    <a:cubicBezTo>
                      <a:pt x="1210647" y="727732"/>
                      <a:pt x="1209694" y="741781"/>
                      <a:pt x="1205051" y="754402"/>
                    </a:cubicBezTo>
                    <a:lnTo>
                      <a:pt x="1180854" y="787924"/>
                    </a:lnTo>
                    <a:lnTo>
                      <a:pt x="1187073" y="807504"/>
                    </a:lnTo>
                    <a:cubicBezTo>
                      <a:pt x="1190883" y="812504"/>
                      <a:pt x="1196836" y="815362"/>
                      <a:pt x="1206361" y="814886"/>
                    </a:cubicBezTo>
                    <a:cubicBezTo>
                      <a:pt x="1214934" y="814886"/>
                      <a:pt x="1223506" y="816791"/>
                      <a:pt x="1213981" y="828221"/>
                    </a:cubicBezTo>
                    <a:cubicBezTo>
                      <a:pt x="1208266" y="850128"/>
                      <a:pt x="1205409" y="874893"/>
                      <a:pt x="1172071" y="862511"/>
                    </a:cubicBezTo>
                    <a:cubicBezTo>
                      <a:pt x="1153021" y="859653"/>
                      <a:pt x="1123494" y="872036"/>
                      <a:pt x="1115874" y="854891"/>
                    </a:cubicBezTo>
                    <a:cubicBezTo>
                      <a:pt x="1109206" y="839651"/>
                      <a:pt x="1133971" y="821553"/>
                      <a:pt x="1148259" y="807266"/>
                    </a:cubicBezTo>
                    <a:cubicBezTo>
                      <a:pt x="1157784" y="799646"/>
                      <a:pt x="1159689" y="785358"/>
                      <a:pt x="1173024" y="780596"/>
                    </a:cubicBezTo>
                    <a:lnTo>
                      <a:pt x="1173125" y="780684"/>
                    </a:lnTo>
                    <a:lnTo>
                      <a:pt x="1174333" y="770475"/>
                    </a:lnTo>
                    <a:cubicBezTo>
                      <a:pt x="1173023" y="767975"/>
                      <a:pt x="1169689" y="766784"/>
                      <a:pt x="1163498" y="767261"/>
                    </a:cubicBezTo>
                    <a:cubicBezTo>
                      <a:pt x="1147306" y="769166"/>
                      <a:pt x="1137781" y="780596"/>
                      <a:pt x="1124446" y="787263"/>
                    </a:cubicBezTo>
                    <a:cubicBezTo>
                      <a:pt x="1097776" y="793931"/>
                      <a:pt x="1070153" y="791073"/>
                      <a:pt x="1043483" y="789168"/>
                    </a:cubicBezTo>
                    <a:cubicBezTo>
                      <a:pt x="1026338" y="788216"/>
                      <a:pt x="1010146" y="786311"/>
                      <a:pt x="993953" y="794883"/>
                    </a:cubicBezTo>
                    <a:cubicBezTo>
                      <a:pt x="987286" y="810123"/>
                      <a:pt x="971093" y="808218"/>
                      <a:pt x="959663" y="814886"/>
                    </a:cubicBezTo>
                    <a:cubicBezTo>
                      <a:pt x="951091" y="825363"/>
                      <a:pt x="939661" y="831078"/>
                      <a:pt x="929183" y="839651"/>
                    </a:cubicBezTo>
                    <a:lnTo>
                      <a:pt x="925100" y="843462"/>
                    </a:lnTo>
                    <a:lnTo>
                      <a:pt x="915848" y="851081"/>
                    </a:lnTo>
                    <a:cubicBezTo>
                      <a:pt x="915848" y="851081"/>
                      <a:pt x="912991" y="851081"/>
                      <a:pt x="912991" y="851081"/>
                    </a:cubicBezTo>
                    <a:cubicBezTo>
                      <a:pt x="912991" y="851081"/>
                      <a:pt x="914896" y="852986"/>
                      <a:pt x="914896" y="852986"/>
                    </a:cubicBezTo>
                    <a:lnTo>
                      <a:pt x="925100" y="843462"/>
                    </a:lnTo>
                    <a:lnTo>
                      <a:pt x="932041" y="837746"/>
                    </a:lnTo>
                    <a:cubicBezTo>
                      <a:pt x="942518" y="824411"/>
                      <a:pt x="959663" y="826316"/>
                      <a:pt x="972998" y="820601"/>
                    </a:cubicBezTo>
                    <a:cubicBezTo>
                      <a:pt x="979666" y="818696"/>
                      <a:pt x="986333" y="814886"/>
                      <a:pt x="992048" y="814886"/>
                    </a:cubicBezTo>
                    <a:cubicBezTo>
                      <a:pt x="1003478" y="813933"/>
                      <a:pt x="1017766" y="809171"/>
                      <a:pt x="1023481" y="819648"/>
                    </a:cubicBezTo>
                    <a:cubicBezTo>
                      <a:pt x="1032053" y="834888"/>
                      <a:pt x="1013003" y="835841"/>
                      <a:pt x="1005383" y="842508"/>
                    </a:cubicBezTo>
                    <a:cubicBezTo>
                      <a:pt x="1003478" y="844413"/>
                      <a:pt x="1005383" y="851081"/>
                      <a:pt x="1006336" y="854891"/>
                    </a:cubicBezTo>
                    <a:cubicBezTo>
                      <a:pt x="997763" y="866321"/>
                      <a:pt x="1011098" y="877751"/>
                      <a:pt x="1005383" y="889181"/>
                    </a:cubicBezTo>
                    <a:cubicBezTo>
                      <a:pt x="1001573" y="899658"/>
                      <a:pt x="992048" y="903468"/>
                      <a:pt x="984428" y="910136"/>
                    </a:cubicBezTo>
                    <a:cubicBezTo>
                      <a:pt x="974903" y="918708"/>
                      <a:pt x="961568" y="909183"/>
                      <a:pt x="952043" y="916803"/>
                    </a:cubicBezTo>
                    <a:cubicBezTo>
                      <a:pt x="937756" y="931091"/>
                      <a:pt x="916801" y="932043"/>
                      <a:pt x="899656" y="938711"/>
                    </a:cubicBezTo>
                    <a:cubicBezTo>
                      <a:pt x="876796" y="947283"/>
                      <a:pt x="858698" y="959666"/>
                      <a:pt x="855841" y="985383"/>
                    </a:cubicBezTo>
                    <a:cubicBezTo>
                      <a:pt x="853936" y="1001576"/>
                      <a:pt x="839648" y="1003481"/>
                      <a:pt x="831076" y="1003481"/>
                    </a:cubicBezTo>
                    <a:cubicBezTo>
                      <a:pt x="779641" y="1006338"/>
                      <a:pt x="763448" y="1048248"/>
                      <a:pt x="738683" y="1081586"/>
                    </a:cubicBezTo>
                    <a:cubicBezTo>
                      <a:pt x="708203" y="1076823"/>
                      <a:pt x="712013" y="1097778"/>
                      <a:pt x="711061" y="1115876"/>
                    </a:cubicBezTo>
                    <a:cubicBezTo>
                      <a:pt x="707251" y="1144451"/>
                      <a:pt x="692011" y="1163501"/>
                      <a:pt x="666293" y="1175883"/>
                    </a:cubicBezTo>
                    <a:cubicBezTo>
                      <a:pt x="636766" y="1191123"/>
                      <a:pt x="610096" y="1209221"/>
                      <a:pt x="585331" y="1230176"/>
                    </a:cubicBezTo>
                    <a:cubicBezTo>
                      <a:pt x="565328" y="1247320"/>
                      <a:pt x="557708" y="1270181"/>
                      <a:pt x="559613" y="1297803"/>
                    </a:cubicBezTo>
                    <a:cubicBezTo>
                      <a:pt x="561518" y="1327331"/>
                      <a:pt x="564376" y="1356858"/>
                      <a:pt x="557708" y="1386386"/>
                    </a:cubicBezTo>
                    <a:cubicBezTo>
                      <a:pt x="555803" y="1394958"/>
                      <a:pt x="551993" y="1406388"/>
                      <a:pt x="542468" y="1407341"/>
                    </a:cubicBezTo>
                    <a:cubicBezTo>
                      <a:pt x="530086" y="1409246"/>
                      <a:pt x="531038" y="1394958"/>
                      <a:pt x="528181" y="1387338"/>
                    </a:cubicBezTo>
                    <a:cubicBezTo>
                      <a:pt x="522466" y="1365431"/>
                      <a:pt x="516751" y="1344476"/>
                      <a:pt x="519608" y="1320663"/>
                    </a:cubicBezTo>
                    <a:cubicBezTo>
                      <a:pt x="521513" y="1300661"/>
                      <a:pt x="522466" y="1280658"/>
                      <a:pt x="488176" y="1283516"/>
                    </a:cubicBezTo>
                    <a:cubicBezTo>
                      <a:pt x="470078" y="1285421"/>
                      <a:pt x="452933" y="1262561"/>
                      <a:pt x="429121" y="1267323"/>
                    </a:cubicBezTo>
                    <a:cubicBezTo>
                      <a:pt x="422453" y="1268276"/>
                      <a:pt x="411023" y="1265418"/>
                      <a:pt x="409118" y="1268276"/>
                    </a:cubicBezTo>
                    <a:cubicBezTo>
                      <a:pt x="391973" y="1307328"/>
                      <a:pt x="364351" y="1288278"/>
                      <a:pt x="336728" y="1284468"/>
                    </a:cubicBezTo>
                    <a:cubicBezTo>
                      <a:pt x="279578" y="1275896"/>
                      <a:pt x="228143" y="1315901"/>
                      <a:pt x="215761" y="1373051"/>
                    </a:cubicBezTo>
                    <a:cubicBezTo>
                      <a:pt x="210998" y="1396863"/>
                      <a:pt x="193853" y="1415913"/>
                      <a:pt x="189091" y="1441631"/>
                    </a:cubicBezTo>
                    <a:cubicBezTo>
                      <a:pt x="182423" y="1476873"/>
                      <a:pt x="183376" y="1511163"/>
                      <a:pt x="196711" y="1544501"/>
                    </a:cubicBezTo>
                    <a:cubicBezTo>
                      <a:pt x="204331" y="1564503"/>
                      <a:pt x="219571" y="1574028"/>
                      <a:pt x="244336" y="1573076"/>
                    </a:cubicBezTo>
                    <a:cubicBezTo>
                      <a:pt x="284341" y="1571171"/>
                      <a:pt x="310058" y="1555931"/>
                      <a:pt x="320536" y="1514973"/>
                    </a:cubicBezTo>
                    <a:cubicBezTo>
                      <a:pt x="324346" y="1500686"/>
                      <a:pt x="374828" y="1487351"/>
                      <a:pt x="387211" y="1494971"/>
                    </a:cubicBezTo>
                    <a:cubicBezTo>
                      <a:pt x="396736" y="1500686"/>
                      <a:pt x="392926" y="1507353"/>
                      <a:pt x="389116" y="1515926"/>
                    </a:cubicBezTo>
                    <a:cubicBezTo>
                      <a:pt x="372923" y="1552121"/>
                      <a:pt x="358636" y="1589268"/>
                      <a:pt x="340538" y="1624511"/>
                    </a:cubicBezTo>
                    <a:cubicBezTo>
                      <a:pt x="329108" y="1646418"/>
                      <a:pt x="340538" y="1644513"/>
                      <a:pt x="354826" y="1644513"/>
                    </a:cubicBezTo>
                    <a:cubicBezTo>
                      <a:pt x="372923" y="1644513"/>
                      <a:pt x="391973" y="1642608"/>
                      <a:pt x="410071" y="1645466"/>
                    </a:cubicBezTo>
                    <a:cubicBezTo>
                      <a:pt x="432931" y="1649276"/>
                      <a:pt x="449123" y="1658801"/>
                      <a:pt x="439598" y="1687376"/>
                    </a:cubicBezTo>
                    <a:cubicBezTo>
                      <a:pt x="433883" y="1705473"/>
                      <a:pt x="432931" y="1725476"/>
                      <a:pt x="426263" y="1743573"/>
                    </a:cubicBezTo>
                    <a:cubicBezTo>
                      <a:pt x="414833" y="1774053"/>
                      <a:pt x="432931" y="1793103"/>
                      <a:pt x="450076" y="1813106"/>
                    </a:cubicBezTo>
                    <a:cubicBezTo>
                      <a:pt x="466268" y="1832156"/>
                      <a:pt x="483413" y="1819773"/>
                      <a:pt x="499606" y="1812153"/>
                    </a:cubicBezTo>
                    <a:cubicBezTo>
                      <a:pt x="512941" y="1806438"/>
                      <a:pt x="528181" y="1806438"/>
                      <a:pt x="536753" y="1818821"/>
                    </a:cubicBezTo>
                    <a:cubicBezTo>
                      <a:pt x="554851" y="1843586"/>
                      <a:pt x="571996" y="1829298"/>
                      <a:pt x="577711" y="1813106"/>
                    </a:cubicBezTo>
                    <a:cubicBezTo>
                      <a:pt x="591998" y="1771196"/>
                      <a:pt x="630098" y="1768338"/>
                      <a:pt x="661531" y="1754051"/>
                    </a:cubicBezTo>
                    <a:cubicBezTo>
                      <a:pt x="671056" y="1754051"/>
                      <a:pt x="673913" y="1755956"/>
                      <a:pt x="672008" y="1763576"/>
                    </a:cubicBezTo>
                    <a:cubicBezTo>
                      <a:pt x="676771" y="1783578"/>
                      <a:pt x="689153" y="1777863"/>
                      <a:pt x="695821" y="1768338"/>
                    </a:cubicBezTo>
                    <a:cubicBezTo>
                      <a:pt x="713918" y="1745478"/>
                      <a:pt x="729158" y="1761671"/>
                      <a:pt x="741541" y="1772148"/>
                    </a:cubicBezTo>
                    <a:cubicBezTo>
                      <a:pt x="769163" y="1795008"/>
                      <a:pt x="799643" y="1798818"/>
                      <a:pt x="832028" y="1788341"/>
                    </a:cubicBezTo>
                    <a:cubicBezTo>
                      <a:pt x="845363" y="1783578"/>
                      <a:pt x="854888" y="1779768"/>
                      <a:pt x="865366" y="1796913"/>
                    </a:cubicBezTo>
                    <a:cubicBezTo>
                      <a:pt x="875843" y="1814058"/>
                      <a:pt x="896798" y="1823583"/>
                      <a:pt x="910133" y="1838823"/>
                    </a:cubicBezTo>
                    <a:cubicBezTo>
                      <a:pt x="947281" y="1881686"/>
                      <a:pt x="990143" y="1906451"/>
                      <a:pt x="1047293" y="1918833"/>
                    </a:cubicBezTo>
                    <a:cubicBezTo>
                      <a:pt x="1093966" y="1928358"/>
                      <a:pt x="1124446" y="1995986"/>
                      <a:pt x="1116826" y="2036943"/>
                    </a:cubicBezTo>
                    <a:cubicBezTo>
                      <a:pt x="1113968" y="2044563"/>
                      <a:pt x="1111111" y="2051231"/>
                      <a:pt x="1106348" y="2056946"/>
                    </a:cubicBezTo>
                    <a:cubicBezTo>
                      <a:pt x="1092061" y="2071233"/>
                      <a:pt x="1112063" y="2086473"/>
                      <a:pt x="1104443" y="2099808"/>
                    </a:cubicBezTo>
                    <a:cubicBezTo>
                      <a:pt x="1110158" y="2107428"/>
                      <a:pt x="1117778" y="2102666"/>
                      <a:pt x="1124446" y="2102666"/>
                    </a:cubicBezTo>
                    <a:cubicBezTo>
                      <a:pt x="1147306" y="2095046"/>
                      <a:pt x="1161593" y="2062661"/>
                      <a:pt x="1193026" y="2077901"/>
                    </a:cubicBezTo>
                    <a:cubicBezTo>
                      <a:pt x="1225411" y="2087426"/>
                      <a:pt x="1244461" y="2125526"/>
                      <a:pt x="1280656" y="2123621"/>
                    </a:cubicBezTo>
                    <a:cubicBezTo>
                      <a:pt x="1325423" y="2121716"/>
                      <a:pt x="1360666" y="2136956"/>
                      <a:pt x="1387336" y="2172198"/>
                    </a:cubicBezTo>
                    <a:cubicBezTo>
                      <a:pt x="1398766" y="2187438"/>
                      <a:pt x="1427341" y="2172198"/>
                      <a:pt x="1434008" y="2199821"/>
                    </a:cubicBezTo>
                    <a:cubicBezTo>
                      <a:pt x="1440676" y="2228396"/>
                      <a:pt x="1444486" y="2256018"/>
                      <a:pt x="1430198" y="2282688"/>
                    </a:cubicBezTo>
                    <a:cubicBezTo>
                      <a:pt x="1413053" y="2315073"/>
                      <a:pt x="1388288" y="2341743"/>
                      <a:pt x="1370191" y="2373176"/>
                    </a:cubicBezTo>
                    <a:cubicBezTo>
                      <a:pt x="1359713" y="2391273"/>
                      <a:pt x="1356856" y="2406513"/>
                      <a:pt x="1358761" y="2423658"/>
                    </a:cubicBezTo>
                    <a:cubicBezTo>
                      <a:pt x="1366381" y="2486523"/>
                      <a:pt x="1352093" y="2544626"/>
                      <a:pt x="1327328" y="2600823"/>
                    </a:cubicBezTo>
                    <a:cubicBezTo>
                      <a:pt x="1321613" y="2612253"/>
                      <a:pt x="1313041" y="2629398"/>
                      <a:pt x="1293991" y="2626541"/>
                    </a:cubicBezTo>
                    <a:cubicBezTo>
                      <a:pt x="1261606" y="2622731"/>
                      <a:pt x="1241603" y="2647496"/>
                      <a:pt x="1218743" y="2661783"/>
                    </a:cubicBezTo>
                    <a:cubicBezTo>
                      <a:pt x="1203503" y="2671308"/>
                      <a:pt x="1187311" y="2690358"/>
                      <a:pt x="1193026" y="2710361"/>
                    </a:cubicBezTo>
                    <a:cubicBezTo>
                      <a:pt x="1205408" y="2757033"/>
                      <a:pt x="1178738" y="2793228"/>
                      <a:pt x="1164451" y="2832281"/>
                    </a:cubicBezTo>
                    <a:cubicBezTo>
                      <a:pt x="1154926" y="2859903"/>
                      <a:pt x="1136828" y="2884668"/>
                      <a:pt x="1122541" y="2910386"/>
                    </a:cubicBezTo>
                    <a:cubicBezTo>
                      <a:pt x="1116826" y="2920863"/>
                      <a:pt x="1109206" y="2929436"/>
                      <a:pt x="1095871" y="2929436"/>
                    </a:cubicBezTo>
                    <a:cubicBezTo>
                      <a:pt x="1085393" y="2920863"/>
                      <a:pt x="1072058" y="2930388"/>
                      <a:pt x="1061581" y="2922768"/>
                    </a:cubicBezTo>
                    <a:cubicBezTo>
                      <a:pt x="1053961" y="2919911"/>
                      <a:pt x="1044436" y="2911338"/>
                      <a:pt x="1047293" y="2929436"/>
                    </a:cubicBezTo>
                    <a:cubicBezTo>
                      <a:pt x="1052056" y="2938961"/>
                      <a:pt x="1062533" y="2944676"/>
                      <a:pt x="1061581" y="2956106"/>
                    </a:cubicBezTo>
                    <a:cubicBezTo>
                      <a:pt x="1055866" y="2964678"/>
                      <a:pt x="1048246" y="2962773"/>
                      <a:pt x="1040626" y="2959916"/>
                    </a:cubicBezTo>
                    <a:cubicBezTo>
                      <a:pt x="952043" y="2929436"/>
                      <a:pt x="865366" y="2895146"/>
                      <a:pt x="783451" y="2850378"/>
                    </a:cubicBezTo>
                    <a:cubicBezTo>
                      <a:pt x="762496" y="2838948"/>
                      <a:pt x="762496" y="2820851"/>
                      <a:pt x="752971" y="2805611"/>
                    </a:cubicBezTo>
                    <a:cubicBezTo>
                      <a:pt x="730111" y="2799896"/>
                      <a:pt x="738683" y="2779893"/>
                      <a:pt x="737731" y="2765606"/>
                    </a:cubicBezTo>
                    <a:cubicBezTo>
                      <a:pt x="736778" y="2697978"/>
                      <a:pt x="732968" y="2631303"/>
                      <a:pt x="721538" y="2564628"/>
                    </a:cubicBezTo>
                    <a:cubicBezTo>
                      <a:pt x="715823" y="2532243"/>
                      <a:pt x="700583" y="2503668"/>
                      <a:pt x="670103" y="2492238"/>
                    </a:cubicBezTo>
                    <a:cubicBezTo>
                      <a:pt x="596761" y="2464616"/>
                      <a:pt x="568186" y="2400798"/>
                      <a:pt x="539611" y="2337933"/>
                    </a:cubicBezTo>
                    <a:cubicBezTo>
                      <a:pt x="520561" y="2296976"/>
                      <a:pt x="502463" y="2256971"/>
                      <a:pt x="473888" y="2221728"/>
                    </a:cubicBezTo>
                    <a:cubicBezTo>
                      <a:pt x="456743" y="2200773"/>
                      <a:pt x="450076" y="2174103"/>
                      <a:pt x="468173" y="2148386"/>
                    </a:cubicBezTo>
                    <a:cubicBezTo>
                      <a:pt x="473888" y="2140766"/>
                      <a:pt x="477698" y="2133146"/>
                      <a:pt x="471983" y="2122668"/>
                    </a:cubicBezTo>
                    <a:cubicBezTo>
                      <a:pt x="452933" y="2083616"/>
                      <a:pt x="471983" y="2052183"/>
                      <a:pt x="493891" y="2021703"/>
                    </a:cubicBezTo>
                    <a:cubicBezTo>
                      <a:pt x="518656" y="1987413"/>
                      <a:pt x="546278" y="1955028"/>
                      <a:pt x="538658" y="1907403"/>
                    </a:cubicBezTo>
                    <a:cubicBezTo>
                      <a:pt x="535801" y="1889306"/>
                      <a:pt x="531991" y="1871208"/>
                      <a:pt x="524371" y="1854063"/>
                    </a:cubicBezTo>
                    <a:cubicBezTo>
                      <a:pt x="517703" y="1837871"/>
                      <a:pt x="507226" y="1834061"/>
                      <a:pt x="499606" y="1853111"/>
                    </a:cubicBezTo>
                    <a:cubicBezTo>
                      <a:pt x="489128" y="1876923"/>
                      <a:pt x="475793" y="1875018"/>
                      <a:pt x="459601" y="1860731"/>
                    </a:cubicBezTo>
                    <a:cubicBezTo>
                      <a:pt x="443408" y="1847396"/>
                      <a:pt x="425311" y="1838823"/>
                      <a:pt x="408166" y="1827393"/>
                    </a:cubicBezTo>
                    <a:cubicBezTo>
                      <a:pt x="375781" y="1806438"/>
                      <a:pt x="371971" y="1771196"/>
                      <a:pt x="354826" y="1742621"/>
                    </a:cubicBezTo>
                    <a:cubicBezTo>
                      <a:pt x="346253" y="1729286"/>
                      <a:pt x="337681" y="1720713"/>
                      <a:pt x="322441" y="1715951"/>
                    </a:cubicBezTo>
                    <a:cubicBezTo>
                      <a:pt x="289103" y="1705473"/>
                      <a:pt x="255766" y="1691186"/>
                      <a:pt x="234811" y="1658801"/>
                    </a:cubicBezTo>
                    <a:cubicBezTo>
                      <a:pt x="228143" y="1649276"/>
                      <a:pt x="218618" y="1639751"/>
                      <a:pt x="206236" y="1644513"/>
                    </a:cubicBezTo>
                    <a:cubicBezTo>
                      <a:pt x="170993" y="1656896"/>
                      <a:pt x="143371" y="1639751"/>
                      <a:pt x="116701" y="1622606"/>
                    </a:cubicBezTo>
                    <a:cubicBezTo>
                      <a:pt x="85268" y="1603556"/>
                      <a:pt x="54788" y="1583553"/>
                      <a:pt x="28118" y="1557836"/>
                    </a:cubicBezTo>
                    <a:cubicBezTo>
                      <a:pt x="11926" y="1541643"/>
                      <a:pt x="1448" y="1523546"/>
                      <a:pt x="12878" y="1499733"/>
                    </a:cubicBezTo>
                    <a:cubicBezTo>
                      <a:pt x="20498" y="1482588"/>
                      <a:pt x="16688" y="1463538"/>
                      <a:pt x="10021" y="1446393"/>
                    </a:cubicBezTo>
                    <a:cubicBezTo>
                      <a:pt x="6211" y="1434963"/>
                      <a:pt x="-1409" y="1423533"/>
                      <a:pt x="5258" y="1410198"/>
                    </a:cubicBezTo>
                    <a:cubicBezTo>
                      <a:pt x="-12839" y="1304471"/>
                      <a:pt x="19546" y="1205411"/>
                      <a:pt x="45263" y="1105398"/>
                    </a:cubicBezTo>
                    <a:cubicBezTo>
                      <a:pt x="94793" y="912993"/>
                      <a:pt x="185281" y="739638"/>
                      <a:pt x="304343" y="581523"/>
                    </a:cubicBezTo>
                    <a:cubicBezTo>
                      <a:pt x="374828" y="487226"/>
                      <a:pt x="458648" y="405311"/>
                      <a:pt x="548183" y="329111"/>
                    </a:cubicBezTo>
                    <a:cubicBezTo>
                      <a:pt x="568186" y="311966"/>
                      <a:pt x="591046" y="303393"/>
                      <a:pt x="617716" y="317681"/>
                    </a:cubicBezTo>
                    <a:cubicBezTo>
                      <a:pt x="628193" y="324348"/>
                      <a:pt x="628193" y="314823"/>
                      <a:pt x="631051" y="309108"/>
                    </a:cubicBezTo>
                    <a:cubicBezTo>
                      <a:pt x="652006" y="308156"/>
                      <a:pt x="669151" y="289106"/>
                      <a:pt x="692011" y="299583"/>
                    </a:cubicBezTo>
                    <a:cubicBezTo>
                      <a:pt x="712013" y="311966"/>
                      <a:pt x="732968" y="317681"/>
                      <a:pt x="756781" y="316728"/>
                    </a:cubicBezTo>
                    <a:cubicBezTo>
                      <a:pt x="764401" y="317681"/>
                      <a:pt x="772973" y="320538"/>
                      <a:pt x="780593" y="315776"/>
                    </a:cubicBezTo>
                    <a:cubicBezTo>
                      <a:pt x="786308" y="312918"/>
                      <a:pt x="792023" y="311966"/>
                      <a:pt x="797738" y="314823"/>
                    </a:cubicBezTo>
                    <a:cubicBezTo>
                      <a:pt x="808216" y="327206"/>
                      <a:pt x="819646" y="321491"/>
                      <a:pt x="831076" y="316728"/>
                    </a:cubicBezTo>
                    <a:cubicBezTo>
                      <a:pt x="837743" y="304346"/>
                      <a:pt x="858698" y="297678"/>
                      <a:pt x="841553" y="277676"/>
                    </a:cubicBezTo>
                    <a:cubicBezTo>
                      <a:pt x="834886" y="270056"/>
                      <a:pt x="846316" y="263388"/>
                      <a:pt x="852031" y="259578"/>
                    </a:cubicBezTo>
                    <a:cubicBezTo>
                      <a:pt x="857269" y="255768"/>
                      <a:pt x="862508" y="252434"/>
                      <a:pt x="867152" y="248624"/>
                    </a:cubicBezTo>
                    <a:lnTo>
                      <a:pt x="876026" y="238011"/>
                    </a:lnTo>
                    <a:lnTo>
                      <a:pt x="858921" y="241392"/>
                    </a:lnTo>
                    <a:cubicBezTo>
                      <a:pt x="840303" y="244874"/>
                      <a:pt x="823694" y="244338"/>
                      <a:pt x="821551" y="210048"/>
                    </a:cubicBezTo>
                    <a:cubicBezTo>
                      <a:pt x="833933" y="208143"/>
                      <a:pt x="848221" y="208143"/>
                      <a:pt x="857746" y="190998"/>
                    </a:cubicBezTo>
                    <a:cubicBezTo>
                      <a:pt x="861079" y="184807"/>
                      <a:pt x="867032" y="183378"/>
                      <a:pt x="873343" y="184331"/>
                    </a:cubicBezTo>
                    <a:close/>
                    <a:moveTo>
                      <a:pt x="798215" y="181949"/>
                    </a:moveTo>
                    <a:cubicBezTo>
                      <a:pt x="801310" y="182187"/>
                      <a:pt x="803930" y="183378"/>
                      <a:pt x="805359" y="187188"/>
                    </a:cubicBezTo>
                    <a:cubicBezTo>
                      <a:pt x="808216" y="194808"/>
                      <a:pt x="800596" y="194808"/>
                      <a:pt x="795834" y="196713"/>
                    </a:cubicBezTo>
                    <a:cubicBezTo>
                      <a:pt x="790119" y="193856"/>
                      <a:pt x="788214" y="189093"/>
                      <a:pt x="788214" y="182426"/>
                    </a:cubicBezTo>
                    <a:cubicBezTo>
                      <a:pt x="791547" y="182426"/>
                      <a:pt x="795119" y="181711"/>
                      <a:pt x="798215" y="181949"/>
                    </a:cubicBezTo>
                    <a:close/>
                    <a:moveTo>
                      <a:pt x="938708" y="121466"/>
                    </a:moveTo>
                    <a:cubicBezTo>
                      <a:pt x="943471" y="128133"/>
                      <a:pt x="953948" y="130038"/>
                      <a:pt x="952043" y="141468"/>
                    </a:cubicBezTo>
                    <a:lnTo>
                      <a:pt x="951037" y="142501"/>
                    </a:lnTo>
                    <a:lnTo>
                      <a:pt x="953949" y="140516"/>
                    </a:lnTo>
                    <a:cubicBezTo>
                      <a:pt x="952996" y="143373"/>
                      <a:pt x="952996" y="146231"/>
                      <a:pt x="952996" y="148136"/>
                    </a:cubicBezTo>
                    <a:cubicBezTo>
                      <a:pt x="952996" y="154803"/>
                      <a:pt x="952996" y="161471"/>
                      <a:pt x="952996" y="169091"/>
                    </a:cubicBezTo>
                    <a:cubicBezTo>
                      <a:pt x="949662" y="166709"/>
                      <a:pt x="947281" y="162899"/>
                      <a:pt x="944424" y="159804"/>
                    </a:cubicBezTo>
                    <a:lnTo>
                      <a:pt x="933131" y="154863"/>
                    </a:lnTo>
                    <a:lnTo>
                      <a:pt x="931088" y="155756"/>
                    </a:lnTo>
                    <a:cubicBezTo>
                      <a:pt x="931088" y="155756"/>
                      <a:pt x="930136" y="155756"/>
                      <a:pt x="930136" y="155756"/>
                    </a:cubicBezTo>
                    <a:cubicBezTo>
                      <a:pt x="925373" y="152898"/>
                      <a:pt x="906323" y="162423"/>
                      <a:pt x="918706" y="144326"/>
                    </a:cubicBezTo>
                    <a:cubicBezTo>
                      <a:pt x="923468" y="137658"/>
                      <a:pt x="931088" y="131943"/>
                      <a:pt x="931088" y="122418"/>
                    </a:cubicBezTo>
                    <a:cubicBezTo>
                      <a:pt x="934898" y="118608"/>
                      <a:pt x="936803" y="118608"/>
                      <a:pt x="938708" y="121466"/>
                    </a:cubicBezTo>
                    <a:close/>
                    <a:moveTo>
                      <a:pt x="925373" y="107178"/>
                    </a:moveTo>
                    <a:cubicBezTo>
                      <a:pt x="930136" y="111940"/>
                      <a:pt x="934898" y="116703"/>
                      <a:pt x="938708" y="121465"/>
                    </a:cubicBezTo>
                    <a:lnTo>
                      <a:pt x="935851" y="121465"/>
                    </a:lnTo>
                    <a:cubicBezTo>
                      <a:pt x="935851" y="121465"/>
                      <a:pt x="932993" y="121465"/>
                      <a:pt x="932993" y="121465"/>
                    </a:cubicBezTo>
                    <a:cubicBezTo>
                      <a:pt x="923468" y="125275"/>
                      <a:pt x="912991" y="131943"/>
                      <a:pt x="901561" y="123370"/>
                    </a:cubicBezTo>
                    <a:cubicBezTo>
                      <a:pt x="904418" y="109083"/>
                      <a:pt x="915848" y="109083"/>
                      <a:pt x="925373" y="107178"/>
                    </a:cubicBezTo>
                    <a:close/>
                    <a:moveTo>
                      <a:pt x="1021576" y="71936"/>
                    </a:moveTo>
                    <a:cubicBezTo>
                      <a:pt x="1037768" y="75746"/>
                      <a:pt x="1038721" y="87176"/>
                      <a:pt x="1031101" y="97653"/>
                    </a:cubicBezTo>
                    <a:cubicBezTo>
                      <a:pt x="1019671" y="115751"/>
                      <a:pt x="1011098" y="95748"/>
                      <a:pt x="1000621" y="92891"/>
                    </a:cubicBezTo>
                    <a:cubicBezTo>
                      <a:pt x="1002526" y="88128"/>
                      <a:pt x="1005383" y="83366"/>
                      <a:pt x="1007288" y="79556"/>
                    </a:cubicBezTo>
                    <a:cubicBezTo>
                      <a:pt x="1012051" y="76698"/>
                      <a:pt x="1016813" y="74793"/>
                      <a:pt x="1021576" y="71936"/>
                    </a:cubicBezTo>
                    <a:close/>
                    <a:moveTo>
                      <a:pt x="1113849" y="40265"/>
                    </a:moveTo>
                    <a:cubicBezTo>
                      <a:pt x="1128732" y="39074"/>
                      <a:pt x="1143972" y="42885"/>
                      <a:pt x="1159689" y="51933"/>
                    </a:cubicBezTo>
                    <a:cubicBezTo>
                      <a:pt x="1175881" y="68126"/>
                      <a:pt x="1166356" y="76698"/>
                      <a:pt x="1151116" y="84318"/>
                    </a:cubicBezTo>
                    <a:cubicBezTo>
                      <a:pt x="1137781" y="90986"/>
                      <a:pt x="1123494" y="86223"/>
                      <a:pt x="1111111" y="92891"/>
                    </a:cubicBezTo>
                    <a:cubicBezTo>
                      <a:pt x="1083489" y="98606"/>
                      <a:pt x="1067296" y="90033"/>
                      <a:pt x="1070153" y="58601"/>
                    </a:cubicBezTo>
                    <a:cubicBezTo>
                      <a:pt x="1084441" y="47647"/>
                      <a:pt x="1098967" y="41456"/>
                      <a:pt x="1113849" y="40265"/>
                    </a:cubicBezTo>
                    <a:close/>
                    <a:moveTo>
                      <a:pt x="1400760" y="96"/>
                    </a:moveTo>
                    <a:cubicBezTo>
                      <a:pt x="1426031" y="498"/>
                      <a:pt x="1451392" y="2164"/>
                      <a:pt x="1476871" y="5260"/>
                    </a:cubicBezTo>
                    <a:cubicBezTo>
                      <a:pt x="1521639" y="13833"/>
                      <a:pt x="1566406" y="14785"/>
                      <a:pt x="1611174" y="9070"/>
                    </a:cubicBezTo>
                    <a:cubicBezTo>
                      <a:pt x="1614984" y="7165"/>
                      <a:pt x="1619746" y="9070"/>
                      <a:pt x="1619746" y="17643"/>
                    </a:cubicBezTo>
                    <a:cubicBezTo>
                      <a:pt x="1631176" y="13833"/>
                      <a:pt x="1639748" y="20500"/>
                      <a:pt x="1646416" y="28120"/>
                    </a:cubicBezTo>
                    <a:cubicBezTo>
                      <a:pt x="1652131" y="36693"/>
                      <a:pt x="1659751" y="35740"/>
                      <a:pt x="1667371" y="31930"/>
                    </a:cubicBezTo>
                    <a:cubicBezTo>
                      <a:pt x="1693088" y="18119"/>
                      <a:pt x="1717377" y="11690"/>
                      <a:pt x="1742261" y="11690"/>
                    </a:cubicBezTo>
                    <a:cubicBezTo>
                      <a:pt x="1767145" y="11690"/>
                      <a:pt x="1792624" y="18119"/>
                      <a:pt x="1820723" y="30025"/>
                    </a:cubicBezTo>
                    <a:cubicBezTo>
                      <a:pt x="1845488" y="40503"/>
                      <a:pt x="1874063" y="40503"/>
                      <a:pt x="1901686" y="45265"/>
                    </a:cubicBezTo>
                    <a:cubicBezTo>
                      <a:pt x="1905496" y="54790"/>
                      <a:pt x="1888351" y="56695"/>
                      <a:pt x="1894066" y="69078"/>
                    </a:cubicBezTo>
                    <a:cubicBezTo>
                      <a:pt x="1913116" y="57648"/>
                      <a:pt x="1934071" y="52885"/>
                      <a:pt x="1955978" y="55743"/>
                    </a:cubicBezTo>
                    <a:cubicBezTo>
                      <a:pt x="1961693" y="62410"/>
                      <a:pt x="1959788" y="69078"/>
                      <a:pt x="1954073" y="71935"/>
                    </a:cubicBezTo>
                    <a:cubicBezTo>
                      <a:pt x="1939786" y="78603"/>
                      <a:pt x="1939786" y="91938"/>
                      <a:pt x="1935976" y="103368"/>
                    </a:cubicBezTo>
                    <a:cubicBezTo>
                      <a:pt x="1904543" y="124323"/>
                      <a:pt x="1914068" y="142420"/>
                      <a:pt x="1949311" y="161470"/>
                    </a:cubicBezTo>
                    <a:cubicBezTo>
                      <a:pt x="1923593" y="162423"/>
                      <a:pt x="1905496" y="153850"/>
                      <a:pt x="1894066" y="171948"/>
                    </a:cubicBezTo>
                    <a:cubicBezTo>
                      <a:pt x="1899781" y="177663"/>
                      <a:pt x="1909306" y="175758"/>
                      <a:pt x="1913116" y="183378"/>
                    </a:cubicBezTo>
                    <a:cubicBezTo>
                      <a:pt x="1917878" y="187188"/>
                      <a:pt x="1922641" y="195760"/>
                      <a:pt x="1907401" y="196713"/>
                    </a:cubicBezTo>
                    <a:cubicBezTo>
                      <a:pt x="1907401" y="221478"/>
                      <a:pt x="1903591" y="242433"/>
                      <a:pt x="1873111" y="245290"/>
                    </a:cubicBezTo>
                    <a:cubicBezTo>
                      <a:pt x="1842631" y="244338"/>
                      <a:pt x="1879778" y="263388"/>
                      <a:pt x="1866443" y="267198"/>
                    </a:cubicBezTo>
                    <a:cubicBezTo>
                      <a:pt x="1860728" y="271008"/>
                      <a:pt x="1855013" y="271960"/>
                      <a:pt x="1851203" y="270055"/>
                    </a:cubicBezTo>
                    <a:cubicBezTo>
                      <a:pt x="1860728" y="280533"/>
                      <a:pt x="1876921" y="291963"/>
                      <a:pt x="1866443" y="313870"/>
                    </a:cubicBezTo>
                    <a:cubicBezTo>
                      <a:pt x="1859776" y="319585"/>
                      <a:pt x="1852156" y="321490"/>
                      <a:pt x="1843583" y="319585"/>
                    </a:cubicBezTo>
                    <a:cubicBezTo>
                      <a:pt x="1833106" y="315775"/>
                      <a:pt x="1827391" y="307203"/>
                      <a:pt x="1819771" y="300535"/>
                    </a:cubicBezTo>
                    <a:cubicBezTo>
                      <a:pt x="1811198" y="310060"/>
                      <a:pt x="1800721" y="314823"/>
                      <a:pt x="1788338" y="313870"/>
                    </a:cubicBezTo>
                    <a:cubicBezTo>
                      <a:pt x="1791196" y="322443"/>
                      <a:pt x="1796911" y="313870"/>
                      <a:pt x="1800721" y="315775"/>
                    </a:cubicBezTo>
                    <a:cubicBezTo>
                      <a:pt x="1808341" y="314823"/>
                      <a:pt x="1815961" y="312918"/>
                      <a:pt x="1823581" y="314823"/>
                    </a:cubicBezTo>
                    <a:cubicBezTo>
                      <a:pt x="1826438" y="315775"/>
                      <a:pt x="1830248" y="316728"/>
                      <a:pt x="1833106" y="317680"/>
                    </a:cubicBezTo>
                    <a:cubicBezTo>
                      <a:pt x="1838821" y="322443"/>
                      <a:pt x="1842631" y="327205"/>
                      <a:pt x="1838821" y="334825"/>
                    </a:cubicBezTo>
                    <a:cubicBezTo>
                      <a:pt x="1800721" y="354828"/>
                      <a:pt x="1760716" y="371020"/>
                      <a:pt x="1715948" y="370068"/>
                    </a:cubicBezTo>
                    <a:cubicBezTo>
                      <a:pt x="1707376" y="370068"/>
                      <a:pt x="1695946" y="372925"/>
                      <a:pt x="1691183" y="379593"/>
                    </a:cubicBezTo>
                    <a:cubicBezTo>
                      <a:pt x="1662608" y="411025"/>
                      <a:pt x="1627366" y="425313"/>
                      <a:pt x="1586408" y="430075"/>
                    </a:cubicBezTo>
                    <a:cubicBezTo>
                      <a:pt x="1564501" y="432933"/>
                      <a:pt x="1554976" y="450078"/>
                      <a:pt x="1542593" y="468175"/>
                    </a:cubicBezTo>
                    <a:cubicBezTo>
                      <a:pt x="1522591" y="497703"/>
                      <a:pt x="1501636" y="527230"/>
                      <a:pt x="1480681" y="555805"/>
                    </a:cubicBezTo>
                    <a:cubicBezTo>
                      <a:pt x="1475918" y="562473"/>
                      <a:pt x="1469251" y="562473"/>
                      <a:pt x="1462583" y="562473"/>
                    </a:cubicBezTo>
                    <a:cubicBezTo>
                      <a:pt x="1419721" y="558663"/>
                      <a:pt x="1380668" y="507228"/>
                      <a:pt x="1385431" y="462460"/>
                    </a:cubicBezTo>
                    <a:cubicBezTo>
                      <a:pt x="1388288" y="441505"/>
                      <a:pt x="1374001" y="421503"/>
                      <a:pt x="1379716" y="398643"/>
                    </a:cubicBezTo>
                    <a:cubicBezTo>
                      <a:pt x="1387336" y="363400"/>
                      <a:pt x="1418768" y="354828"/>
                      <a:pt x="1441628" y="335778"/>
                    </a:cubicBezTo>
                    <a:cubicBezTo>
                      <a:pt x="1443533" y="331015"/>
                      <a:pt x="1445438" y="325300"/>
                      <a:pt x="1449248" y="321490"/>
                    </a:cubicBezTo>
                    <a:cubicBezTo>
                      <a:pt x="1454011" y="314823"/>
                      <a:pt x="1454963" y="306250"/>
                      <a:pt x="1461631" y="300535"/>
                    </a:cubicBezTo>
                    <a:cubicBezTo>
                      <a:pt x="1451153" y="280533"/>
                      <a:pt x="1439723" y="265293"/>
                      <a:pt x="1412101" y="280533"/>
                    </a:cubicBezTo>
                    <a:cubicBezTo>
                      <a:pt x="1425436" y="259578"/>
                      <a:pt x="1438771" y="241480"/>
                      <a:pt x="1434961" y="215763"/>
                    </a:cubicBezTo>
                    <a:cubicBezTo>
                      <a:pt x="1430198" y="178615"/>
                      <a:pt x="1409243" y="158613"/>
                      <a:pt x="1371143" y="160518"/>
                    </a:cubicBezTo>
                    <a:cubicBezTo>
                      <a:pt x="1357808" y="161470"/>
                      <a:pt x="1343521" y="159565"/>
                      <a:pt x="1331138" y="162423"/>
                    </a:cubicBezTo>
                    <a:cubicBezTo>
                      <a:pt x="1317803" y="165280"/>
                      <a:pt x="1310183" y="161470"/>
                      <a:pt x="1303516" y="150040"/>
                    </a:cubicBezTo>
                    <a:cubicBezTo>
                      <a:pt x="1296848" y="136705"/>
                      <a:pt x="1300658" y="131943"/>
                      <a:pt x="1313993" y="130038"/>
                    </a:cubicBezTo>
                    <a:cubicBezTo>
                      <a:pt x="1321613" y="129085"/>
                      <a:pt x="1316851" y="124323"/>
                      <a:pt x="1313041" y="121465"/>
                    </a:cubicBezTo>
                    <a:cubicBezTo>
                      <a:pt x="1283513" y="99558"/>
                      <a:pt x="1311136" y="99558"/>
                      <a:pt x="1323518" y="96700"/>
                    </a:cubicBezTo>
                    <a:cubicBezTo>
                      <a:pt x="1344473" y="92890"/>
                      <a:pt x="1365428" y="88128"/>
                      <a:pt x="1387336" y="88128"/>
                    </a:cubicBezTo>
                    <a:cubicBezTo>
                      <a:pt x="1399718" y="88128"/>
                      <a:pt x="1414006" y="81460"/>
                      <a:pt x="1394003" y="68125"/>
                    </a:cubicBezTo>
                    <a:cubicBezTo>
                      <a:pt x="1402576" y="42408"/>
                      <a:pt x="1427341" y="49075"/>
                      <a:pt x="1445438" y="41455"/>
                    </a:cubicBezTo>
                    <a:lnTo>
                      <a:pt x="1471104" y="35589"/>
                    </a:lnTo>
                    <a:lnTo>
                      <a:pt x="1469608" y="35026"/>
                    </a:lnTo>
                    <a:cubicBezTo>
                      <a:pt x="1465441" y="34550"/>
                      <a:pt x="1461155" y="34788"/>
                      <a:pt x="1456869" y="34788"/>
                    </a:cubicBezTo>
                    <a:cubicBezTo>
                      <a:pt x="1424484" y="38598"/>
                      <a:pt x="1396861" y="56695"/>
                      <a:pt x="1365429" y="60505"/>
                    </a:cubicBezTo>
                    <a:cubicBezTo>
                      <a:pt x="1307326" y="66220"/>
                      <a:pt x="1264464" y="112893"/>
                      <a:pt x="1208266" y="122418"/>
                    </a:cubicBezTo>
                    <a:cubicBezTo>
                      <a:pt x="1196836" y="130038"/>
                      <a:pt x="1186359" y="129085"/>
                      <a:pt x="1175881" y="122418"/>
                    </a:cubicBezTo>
                    <a:cubicBezTo>
                      <a:pt x="1178739" y="129085"/>
                      <a:pt x="1197789" y="127180"/>
                      <a:pt x="1187311" y="142420"/>
                    </a:cubicBezTo>
                    <a:cubicBezTo>
                      <a:pt x="1185406" y="144325"/>
                      <a:pt x="1182549" y="146230"/>
                      <a:pt x="1180644" y="149088"/>
                    </a:cubicBezTo>
                    <a:cubicBezTo>
                      <a:pt x="1173262" y="152183"/>
                      <a:pt x="1165939" y="153434"/>
                      <a:pt x="1158647" y="153642"/>
                    </a:cubicBezTo>
                    <a:lnTo>
                      <a:pt x="1143520" y="152466"/>
                    </a:lnTo>
                    <a:lnTo>
                      <a:pt x="1148259" y="153731"/>
                    </a:lnTo>
                    <a:cubicBezTo>
                      <a:pt x="1153498" y="157422"/>
                      <a:pt x="1155879" y="163851"/>
                      <a:pt x="1152069" y="175758"/>
                    </a:cubicBezTo>
                    <a:cubicBezTo>
                      <a:pt x="1112064" y="198618"/>
                      <a:pt x="1069201" y="175758"/>
                      <a:pt x="1029196" y="182425"/>
                    </a:cubicBezTo>
                    <a:cubicBezTo>
                      <a:pt x="1020624" y="171948"/>
                      <a:pt x="980619" y="182425"/>
                      <a:pt x="1006336" y="148135"/>
                    </a:cubicBezTo>
                    <a:cubicBezTo>
                      <a:pt x="1011099" y="141468"/>
                      <a:pt x="1003479" y="136705"/>
                      <a:pt x="995859" y="134800"/>
                    </a:cubicBezTo>
                    <a:cubicBezTo>
                      <a:pt x="984429" y="131943"/>
                      <a:pt x="981571" y="125275"/>
                      <a:pt x="987286" y="114798"/>
                    </a:cubicBezTo>
                    <a:cubicBezTo>
                      <a:pt x="1010146" y="115750"/>
                      <a:pt x="1027291" y="130990"/>
                      <a:pt x="1049199" y="134800"/>
                    </a:cubicBezTo>
                    <a:cubicBezTo>
                      <a:pt x="1053009" y="140515"/>
                      <a:pt x="1055866" y="147183"/>
                      <a:pt x="1064439" y="149088"/>
                    </a:cubicBezTo>
                    <a:cubicBezTo>
                      <a:pt x="1074916" y="150993"/>
                      <a:pt x="1085394" y="150278"/>
                      <a:pt x="1095871" y="149326"/>
                    </a:cubicBezTo>
                    <a:lnTo>
                      <a:pt x="1106484" y="148924"/>
                    </a:lnTo>
                    <a:lnTo>
                      <a:pt x="1093014" y="149088"/>
                    </a:lnTo>
                    <a:cubicBezTo>
                      <a:pt x="1081584" y="144325"/>
                      <a:pt x="1067296" y="146230"/>
                      <a:pt x="1062534" y="131943"/>
                    </a:cubicBezTo>
                    <a:cubicBezTo>
                      <a:pt x="1083489" y="115750"/>
                      <a:pt x="1102539" y="93843"/>
                      <a:pt x="1133971" y="110988"/>
                    </a:cubicBezTo>
                    <a:cubicBezTo>
                      <a:pt x="1150164" y="112893"/>
                      <a:pt x="1147306" y="91938"/>
                      <a:pt x="1158736" y="88128"/>
                    </a:cubicBezTo>
                    <a:cubicBezTo>
                      <a:pt x="1164451" y="84318"/>
                      <a:pt x="1172071" y="81460"/>
                      <a:pt x="1173024" y="73840"/>
                    </a:cubicBezTo>
                    <a:cubicBezTo>
                      <a:pt x="1176834" y="44313"/>
                      <a:pt x="1193979" y="46218"/>
                      <a:pt x="1214934" y="54790"/>
                    </a:cubicBezTo>
                    <a:cubicBezTo>
                      <a:pt x="1234936" y="51933"/>
                      <a:pt x="1254939" y="44313"/>
                      <a:pt x="1275894" y="44313"/>
                    </a:cubicBezTo>
                    <a:cubicBezTo>
                      <a:pt x="1253986" y="44313"/>
                      <a:pt x="1233031" y="51933"/>
                      <a:pt x="1211124" y="51933"/>
                    </a:cubicBezTo>
                    <a:cubicBezTo>
                      <a:pt x="1199694" y="46218"/>
                      <a:pt x="1184454" y="50028"/>
                      <a:pt x="1174929" y="39550"/>
                    </a:cubicBezTo>
                    <a:cubicBezTo>
                      <a:pt x="1174929" y="34788"/>
                      <a:pt x="1174929" y="30978"/>
                      <a:pt x="1174929" y="26215"/>
                    </a:cubicBezTo>
                    <a:cubicBezTo>
                      <a:pt x="1249938" y="9070"/>
                      <a:pt x="1324947" y="-1110"/>
                      <a:pt x="1400760" y="96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94DD54C-4D5D-4C94-B4AC-E7A4C38B9C72}"/>
                </a:ext>
              </a:extLst>
            </p:cNvPr>
            <p:cNvSpPr/>
            <p:nvPr/>
          </p:nvSpPr>
          <p:spPr>
            <a:xfrm>
              <a:off x="965233" y="1656784"/>
              <a:ext cx="4266463" cy="4258242"/>
            </a:xfrm>
            <a:custGeom>
              <a:avLst/>
              <a:gdLst>
                <a:gd name="connsiteX0" fmla="*/ 2538684 w 2677922"/>
                <a:gd name="connsiteY0" fmla="*/ 1897505 h 2672762"/>
                <a:gd name="connsiteX1" fmla="*/ 2456643 w 2677922"/>
                <a:gd name="connsiteY1" fmla="*/ 1879446 h 2672762"/>
                <a:gd name="connsiteX2" fmla="*/ 2389566 w 2677922"/>
                <a:gd name="connsiteY2" fmla="*/ 1863966 h 2672762"/>
                <a:gd name="connsiteX3" fmla="*/ 2354479 w 2677922"/>
                <a:gd name="connsiteY3" fmla="*/ 1874802 h 2672762"/>
                <a:gd name="connsiteX4" fmla="*/ 2312170 w 2677922"/>
                <a:gd name="connsiteY4" fmla="*/ 1950651 h 2672762"/>
                <a:gd name="connsiteX5" fmla="*/ 2322489 w 2677922"/>
                <a:gd name="connsiteY5" fmla="*/ 1983157 h 2672762"/>
                <a:gd name="connsiteX6" fmla="*/ 2412785 w 2677922"/>
                <a:gd name="connsiteY6" fmla="*/ 2080161 h 2672762"/>
                <a:gd name="connsiteX7" fmla="*/ 2418461 w 2677922"/>
                <a:gd name="connsiteY7" fmla="*/ 2146722 h 2672762"/>
                <a:gd name="connsiteX8" fmla="*/ 2414849 w 2677922"/>
                <a:gd name="connsiteY8" fmla="*/ 2151882 h 2672762"/>
                <a:gd name="connsiteX9" fmla="*/ 2324037 w 2677922"/>
                <a:gd name="connsiteY9" fmla="*/ 2174585 h 2672762"/>
                <a:gd name="connsiteX10" fmla="*/ 2219294 w 2677922"/>
                <a:gd name="connsiteY10" fmla="*/ 2118859 h 2672762"/>
                <a:gd name="connsiteX11" fmla="*/ 2178531 w 2677922"/>
                <a:gd name="connsiteY11" fmla="*/ 2120407 h 2672762"/>
                <a:gd name="connsiteX12" fmla="*/ 2125386 w 2677922"/>
                <a:gd name="connsiteY12" fmla="*/ 2172521 h 2672762"/>
                <a:gd name="connsiteX13" fmla="*/ 2122806 w 2677922"/>
                <a:gd name="connsiteY13" fmla="*/ 2217411 h 2672762"/>
                <a:gd name="connsiteX14" fmla="*/ 2184723 w 2677922"/>
                <a:gd name="connsiteY14" fmla="*/ 2334538 h 2672762"/>
                <a:gd name="connsiteX15" fmla="*/ 2174404 w 2677922"/>
                <a:gd name="connsiteY15" fmla="*/ 2395423 h 2672762"/>
                <a:gd name="connsiteX16" fmla="*/ 2164084 w 2677922"/>
                <a:gd name="connsiteY16" fmla="*/ 2404711 h 2672762"/>
                <a:gd name="connsiteX17" fmla="*/ 2075336 w 2677922"/>
                <a:gd name="connsiteY17" fmla="*/ 2401615 h 2672762"/>
                <a:gd name="connsiteX18" fmla="*/ 1988652 w 2677922"/>
                <a:gd name="connsiteY18" fmla="*/ 2320606 h 2672762"/>
                <a:gd name="connsiteX19" fmla="*/ 1944277 w 2677922"/>
                <a:gd name="connsiteY19" fmla="*/ 2311835 h 2672762"/>
                <a:gd name="connsiteX20" fmla="*/ 1883392 w 2677922"/>
                <a:gd name="connsiteY20" fmla="*/ 2346405 h 2672762"/>
                <a:gd name="connsiteX21" fmla="*/ 1868429 w 2677922"/>
                <a:gd name="connsiteY21" fmla="*/ 2391811 h 2672762"/>
                <a:gd name="connsiteX22" fmla="*/ 1899388 w 2677922"/>
                <a:gd name="connsiteY22" fmla="*/ 2526997 h 2672762"/>
                <a:gd name="connsiteX23" fmla="*/ 1879264 w 2677922"/>
                <a:gd name="connsiteY23" fmla="*/ 2571887 h 2672762"/>
                <a:gd name="connsiteX24" fmla="*/ 1841082 w 2677922"/>
                <a:gd name="connsiteY24" fmla="*/ 2588915 h 2672762"/>
                <a:gd name="connsiteX25" fmla="*/ 1782777 w 2677922"/>
                <a:gd name="connsiteY25" fmla="*/ 2568276 h 2672762"/>
                <a:gd name="connsiteX26" fmla="*/ 1715184 w 2677922"/>
                <a:gd name="connsiteY26" fmla="*/ 2459404 h 2672762"/>
                <a:gd name="connsiteX27" fmla="*/ 1664618 w 2677922"/>
                <a:gd name="connsiteY27" fmla="*/ 2435669 h 2672762"/>
                <a:gd name="connsiteX28" fmla="*/ 1610440 w 2677922"/>
                <a:gd name="connsiteY28" fmla="*/ 2450117 h 2672762"/>
                <a:gd name="connsiteX29" fmla="*/ 1577418 w 2677922"/>
                <a:gd name="connsiteY29" fmla="*/ 2495007 h 2672762"/>
                <a:gd name="connsiteX30" fmla="*/ 1573806 w 2677922"/>
                <a:gd name="connsiteY30" fmla="*/ 2616777 h 2672762"/>
                <a:gd name="connsiteX31" fmla="*/ 1526852 w 2677922"/>
                <a:gd name="connsiteY31" fmla="*/ 2672503 h 2672762"/>
                <a:gd name="connsiteX32" fmla="*/ 1497441 w 2677922"/>
                <a:gd name="connsiteY32" fmla="*/ 2676115 h 2672762"/>
                <a:gd name="connsiteX33" fmla="*/ 1449972 w 2677922"/>
                <a:gd name="connsiteY33" fmla="*/ 2644124 h 2672762"/>
                <a:gd name="connsiteX34" fmla="*/ 1410241 w 2677922"/>
                <a:gd name="connsiteY34" fmla="*/ 2514614 h 2672762"/>
                <a:gd name="connsiteX35" fmla="*/ 1373091 w 2677922"/>
                <a:gd name="connsiteY35" fmla="*/ 2482623 h 2672762"/>
                <a:gd name="connsiteX36" fmla="*/ 1304982 w 2677922"/>
                <a:gd name="connsiteY36" fmla="*/ 2483139 h 2672762"/>
                <a:gd name="connsiteX37" fmla="*/ 1271959 w 2677922"/>
                <a:gd name="connsiteY37" fmla="*/ 2511518 h 2672762"/>
                <a:gd name="connsiteX38" fmla="*/ 1234293 w 2677922"/>
                <a:gd name="connsiteY38" fmla="*/ 2633805 h 2672762"/>
                <a:gd name="connsiteX39" fmla="*/ 1170828 w 2677922"/>
                <a:gd name="connsiteY39" fmla="*/ 2674567 h 2672762"/>
                <a:gd name="connsiteX40" fmla="*/ 1106847 w 2677922"/>
                <a:gd name="connsiteY40" fmla="*/ 2602330 h 2672762"/>
                <a:gd name="connsiteX41" fmla="*/ 1103751 w 2677922"/>
                <a:gd name="connsiteY41" fmla="*/ 2491395 h 2672762"/>
                <a:gd name="connsiteX42" fmla="*/ 1080532 w 2677922"/>
                <a:gd name="connsiteY42" fmla="*/ 2454244 h 2672762"/>
                <a:gd name="connsiteX43" fmla="*/ 1005199 w 2677922"/>
                <a:gd name="connsiteY43" fmla="*/ 2435153 h 2672762"/>
                <a:gd name="connsiteX44" fmla="*/ 969080 w 2677922"/>
                <a:gd name="connsiteY44" fmla="*/ 2454244 h 2672762"/>
                <a:gd name="connsiteX45" fmla="*/ 900456 w 2677922"/>
                <a:gd name="connsiteY45" fmla="*/ 2564148 h 2672762"/>
                <a:gd name="connsiteX46" fmla="*/ 836474 w 2677922"/>
                <a:gd name="connsiteY46" fmla="*/ 2587367 h 2672762"/>
                <a:gd name="connsiteX47" fmla="*/ 831830 w 2677922"/>
                <a:gd name="connsiteY47" fmla="*/ 2585819 h 2672762"/>
                <a:gd name="connsiteX48" fmla="*/ 785392 w 2677922"/>
                <a:gd name="connsiteY48" fmla="*/ 2504810 h 2672762"/>
                <a:gd name="connsiteX49" fmla="*/ 811707 w 2677922"/>
                <a:gd name="connsiteY49" fmla="*/ 2390779 h 2672762"/>
                <a:gd name="connsiteX50" fmla="*/ 794680 w 2677922"/>
                <a:gd name="connsiteY50" fmla="*/ 2344341 h 2672762"/>
                <a:gd name="connsiteX51" fmla="*/ 739470 w 2677922"/>
                <a:gd name="connsiteY51" fmla="*/ 2312351 h 2672762"/>
                <a:gd name="connsiteX52" fmla="*/ 689421 w 2677922"/>
                <a:gd name="connsiteY52" fmla="*/ 2321638 h 2672762"/>
                <a:gd name="connsiteX53" fmla="*/ 596029 w 2677922"/>
                <a:gd name="connsiteY53" fmla="*/ 2408838 h 2672762"/>
                <a:gd name="connsiteX54" fmla="*/ 530500 w 2677922"/>
                <a:gd name="connsiteY54" fmla="*/ 2415030 h 2672762"/>
                <a:gd name="connsiteX55" fmla="*/ 521212 w 2677922"/>
                <a:gd name="connsiteY55" fmla="*/ 2408838 h 2672762"/>
                <a:gd name="connsiteX56" fmla="*/ 500573 w 2677922"/>
                <a:gd name="connsiteY56" fmla="*/ 2322670 h 2672762"/>
                <a:gd name="connsiteX57" fmla="*/ 556298 w 2677922"/>
                <a:gd name="connsiteY57" fmla="*/ 2217927 h 2672762"/>
                <a:gd name="connsiteX58" fmla="*/ 552171 w 2677922"/>
                <a:gd name="connsiteY58" fmla="*/ 2168909 h 2672762"/>
                <a:gd name="connsiteX59" fmla="*/ 505733 w 2677922"/>
                <a:gd name="connsiteY59" fmla="*/ 2122987 h 2672762"/>
                <a:gd name="connsiteX60" fmla="*/ 457747 w 2677922"/>
                <a:gd name="connsiteY60" fmla="*/ 2119375 h 2672762"/>
                <a:gd name="connsiteX61" fmla="*/ 341652 w 2677922"/>
                <a:gd name="connsiteY61" fmla="*/ 2180777 h 2672762"/>
                <a:gd name="connsiteX62" fmla="*/ 278187 w 2677922"/>
                <a:gd name="connsiteY62" fmla="*/ 2168909 h 2672762"/>
                <a:gd name="connsiteX63" fmla="*/ 274059 w 2677922"/>
                <a:gd name="connsiteY63" fmla="*/ 2164265 h 2672762"/>
                <a:gd name="connsiteX64" fmla="*/ 276639 w 2677922"/>
                <a:gd name="connsiteY64" fmla="*/ 2069325 h 2672762"/>
                <a:gd name="connsiteX65" fmla="*/ 354551 w 2677922"/>
                <a:gd name="connsiteY65" fmla="*/ 1986253 h 2672762"/>
                <a:gd name="connsiteX66" fmla="*/ 363839 w 2677922"/>
                <a:gd name="connsiteY66" fmla="*/ 1940847 h 2672762"/>
                <a:gd name="connsiteX67" fmla="*/ 328237 w 2677922"/>
                <a:gd name="connsiteY67" fmla="*/ 1878930 h 2672762"/>
                <a:gd name="connsiteX68" fmla="*/ 283347 w 2677922"/>
                <a:gd name="connsiteY68" fmla="*/ 1866030 h 2672762"/>
                <a:gd name="connsiteX69" fmla="*/ 170864 w 2677922"/>
                <a:gd name="connsiteY69" fmla="*/ 1891829 h 2672762"/>
                <a:gd name="connsiteX70" fmla="*/ 155900 w 2677922"/>
                <a:gd name="connsiteY70" fmla="*/ 1895441 h 2672762"/>
                <a:gd name="connsiteX71" fmla="*/ 100175 w 2677922"/>
                <a:gd name="connsiteY71" fmla="*/ 1868094 h 2672762"/>
                <a:gd name="connsiteX72" fmla="*/ 87275 w 2677922"/>
                <a:gd name="connsiteY72" fmla="*/ 1838168 h 2672762"/>
                <a:gd name="connsiteX73" fmla="*/ 107915 w 2677922"/>
                <a:gd name="connsiteY73" fmla="*/ 1779862 h 2672762"/>
                <a:gd name="connsiteX74" fmla="*/ 213690 w 2677922"/>
                <a:gd name="connsiteY74" fmla="*/ 1713817 h 2672762"/>
                <a:gd name="connsiteX75" fmla="*/ 238972 w 2677922"/>
                <a:gd name="connsiteY75" fmla="*/ 1654480 h 2672762"/>
                <a:gd name="connsiteX76" fmla="*/ 222977 w 2677922"/>
                <a:gd name="connsiteY76" fmla="*/ 1600818 h 2672762"/>
                <a:gd name="connsiteX77" fmla="*/ 184279 w 2677922"/>
                <a:gd name="connsiteY77" fmla="*/ 1575019 h 2672762"/>
                <a:gd name="connsiteX78" fmla="*/ 59413 w 2677922"/>
                <a:gd name="connsiteY78" fmla="*/ 1571407 h 2672762"/>
                <a:gd name="connsiteX79" fmla="*/ 3687 w 2677922"/>
                <a:gd name="connsiteY79" fmla="*/ 1524453 h 2672762"/>
                <a:gd name="connsiteX80" fmla="*/ 1623 w 2677922"/>
                <a:gd name="connsiteY80" fmla="*/ 1513618 h 2672762"/>
                <a:gd name="connsiteX81" fmla="*/ 48577 w 2677922"/>
                <a:gd name="connsiteY81" fmla="*/ 1442413 h 2672762"/>
                <a:gd name="connsiteX82" fmla="*/ 160544 w 2677922"/>
                <a:gd name="connsiteY82" fmla="*/ 1408358 h 2672762"/>
                <a:gd name="connsiteX83" fmla="*/ 194083 w 2677922"/>
                <a:gd name="connsiteY83" fmla="*/ 1370692 h 2672762"/>
                <a:gd name="connsiteX84" fmla="*/ 192534 w 2677922"/>
                <a:gd name="connsiteY84" fmla="*/ 1298971 h 2672762"/>
                <a:gd name="connsiteX85" fmla="*/ 166220 w 2677922"/>
                <a:gd name="connsiteY85" fmla="*/ 1269560 h 2672762"/>
                <a:gd name="connsiteX86" fmla="*/ 47029 w 2677922"/>
                <a:gd name="connsiteY86" fmla="*/ 1232926 h 2672762"/>
                <a:gd name="connsiteX87" fmla="*/ 1623 w 2677922"/>
                <a:gd name="connsiteY87" fmla="*/ 1166881 h 2672762"/>
                <a:gd name="connsiteX88" fmla="*/ 6267 w 2677922"/>
                <a:gd name="connsiteY88" fmla="*/ 1139534 h 2672762"/>
                <a:gd name="connsiteX89" fmla="*/ 49093 w 2677922"/>
                <a:gd name="connsiteY89" fmla="*/ 1105480 h 2672762"/>
                <a:gd name="connsiteX90" fmla="*/ 164672 w 2677922"/>
                <a:gd name="connsiteY90" fmla="*/ 1101868 h 2672762"/>
                <a:gd name="connsiteX91" fmla="*/ 181699 w 2677922"/>
                <a:gd name="connsiteY91" fmla="*/ 1101352 h 2672762"/>
                <a:gd name="connsiteX92" fmla="*/ 227621 w 2677922"/>
                <a:gd name="connsiteY92" fmla="*/ 1065233 h 2672762"/>
                <a:gd name="connsiteX93" fmla="*/ 241036 w 2677922"/>
                <a:gd name="connsiteY93" fmla="*/ 1014152 h 2672762"/>
                <a:gd name="connsiteX94" fmla="*/ 219366 w 2677922"/>
                <a:gd name="connsiteY94" fmla="*/ 965650 h 2672762"/>
                <a:gd name="connsiteX95" fmla="*/ 113590 w 2677922"/>
                <a:gd name="connsiteY95" fmla="*/ 899605 h 2672762"/>
                <a:gd name="connsiteX96" fmla="*/ 89855 w 2677922"/>
                <a:gd name="connsiteY96" fmla="*/ 832012 h 2672762"/>
                <a:gd name="connsiteX97" fmla="*/ 104818 w 2677922"/>
                <a:gd name="connsiteY97" fmla="*/ 799505 h 2672762"/>
                <a:gd name="connsiteX98" fmla="*/ 151256 w 2677922"/>
                <a:gd name="connsiteY98" fmla="*/ 779898 h 2672762"/>
                <a:gd name="connsiteX99" fmla="*/ 283347 w 2677922"/>
                <a:gd name="connsiteY99" fmla="*/ 810341 h 2672762"/>
                <a:gd name="connsiteX100" fmla="*/ 331332 w 2677922"/>
                <a:gd name="connsiteY100" fmla="*/ 794345 h 2672762"/>
                <a:gd name="connsiteX101" fmla="*/ 363839 w 2677922"/>
                <a:gd name="connsiteY101" fmla="*/ 737588 h 2672762"/>
                <a:gd name="connsiteX102" fmla="*/ 354551 w 2677922"/>
                <a:gd name="connsiteY102" fmla="*/ 689086 h 2672762"/>
                <a:gd name="connsiteX103" fmla="*/ 266835 w 2677922"/>
                <a:gd name="connsiteY103" fmla="*/ 595694 h 2672762"/>
                <a:gd name="connsiteX104" fmla="*/ 261675 w 2677922"/>
                <a:gd name="connsiteY104" fmla="*/ 529133 h 2672762"/>
                <a:gd name="connsiteX105" fmla="*/ 270447 w 2677922"/>
                <a:gd name="connsiteY105" fmla="*/ 516233 h 2672762"/>
                <a:gd name="connsiteX106" fmla="*/ 349907 w 2677922"/>
                <a:gd name="connsiteY106" fmla="*/ 498690 h 2672762"/>
                <a:gd name="connsiteX107" fmla="*/ 457231 w 2677922"/>
                <a:gd name="connsiteY107" fmla="*/ 555964 h 2672762"/>
                <a:gd name="connsiteX108" fmla="*/ 507797 w 2677922"/>
                <a:gd name="connsiteY108" fmla="*/ 551320 h 2672762"/>
                <a:gd name="connsiteX109" fmla="*/ 551139 w 2677922"/>
                <a:gd name="connsiteY109" fmla="*/ 508494 h 2672762"/>
                <a:gd name="connsiteX110" fmla="*/ 556815 w 2677922"/>
                <a:gd name="connsiteY110" fmla="*/ 456896 h 2672762"/>
                <a:gd name="connsiteX111" fmla="*/ 494381 w 2677922"/>
                <a:gd name="connsiteY111" fmla="*/ 339769 h 2672762"/>
                <a:gd name="connsiteX112" fmla="*/ 505217 w 2677922"/>
                <a:gd name="connsiteY112" fmla="*/ 280432 h 2672762"/>
                <a:gd name="connsiteX113" fmla="*/ 537723 w 2677922"/>
                <a:gd name="connsiteY113" fmla="*/ 256181 h 2672762"/>
                <a:gd name="connsiteX114" fmla="*/ 590353 w 2677922"/>
                <a:gd name="connsiteY114" fmla="*/ 261857 h 2672762"/>
                <a:gd name="connsiteX115" fmla="*/ 679617 w 2677922"/>
                <a:gd name="connsiteY115" fmla="*/ 344929 h 2672762"/>
                <a:gd name="connsiteX116" fmla="*/ 754950 w 2677922"/>
                <a:gd name="connsiteY116" fmla="*/ 355765 h 2672762"/>
                <a:gd name="connsiteX117" fmla="*/ 797260 w 2677922"/>
                <a:gd name="connsiteY117" fmla="*/ 329450 h 2672762"/>
                <a:gd name="connsiteX118" fmla="*/ 811707 w 2677922"/>
                <a:gd name="connsiteY118" fmla="*/ 285076 h 2672762"/>
                <a:gd name="connsiteX119" fmla="*/ 781781 w 2677922"/>
                <a:gd name="connsiteY119" fmla="*/ 156081 h 2672762"/>
                <a:gd name="connsiteX120" fmla="*/ 807064 w 2677922"/>
                <a:gd name="connsiteY120" fmla="*/ 100872 h 2672762"/>
                <a:gd name="connsiteX121" fmla="*/ 841634 w 2677922"/>
                <a:gd name="connsiteY121" fmla="*/ 86424 h 2672762"/>
                <a:gd name="connsiteX122" fmla="*/ 896328 w 2677922"/>
                <a:gd name="connsiteY122" fmla="*/ 106031 h 2672762"/>
                <a:gd name="connsiteX123" fmla="*/ 965469 w 2677922"/>
                <a:gd name="connsiteY123" fmla="*/ 217483 h 2672762"/>
                <a:gd name="connsiteX124" fmla="*/ 1013455 w 2677922"/>
                <a:gd name="connsiteY124" fmla="*/ 240702 h 2672762"/>
                <a:gd name="connsiteX125" fmla="*/ 1077952 w 2677922"/>
                <a:gd name="connsiteY125" fmla="*/ 222642 h 2672762"/>
                <a:gd name="connsiteX126" fmla="*/ 1101687 w 2677922"/>
                <a:gd name="connsiteY126" fmla="*/ 188072 h 2672762"/>
                <a:gd name="connsiteX127" fmla="*/ 1106847 w 2677922"/>
                <a:gd name="connsiteY127" fmla="*/ 53918 h 2672762"/>
                <a:gd name="connsiteX128" fmla="*/ 1145029 w 2677922"/>
                <a:gd name="connsiteY128" fmla="*/ 4900 h 2672762"/>
                <a:gd name="connsiteX129" fmla="*/ 1158960 w 2677922"/>
                <a:gd name="connsiteY129" fmla="*/ 1804 h 2672762"/>
                <a:gd name="connsiteX130" fmla="*/ 1235841 w 2677922"/>
                <a:gd name="connsiteY130" fmla="*/ 48758 h 2672762"/>
                <a:gd name="connsiteX131" fmla="*/ 1269895 w 2677922"/>
                <a:gd name="connsiteY131" fmla="*/ 162273 h 2672762"/>
                <a:gd name="connsiteX132" fmla="*/ 1303434 w 2677922"/>
                <a:gd name="connsiteY132" fmla="*/ 192716 h 2672762"/>
                <a:gd name="connsiteX133" fmla="*/ 1376702 w 2677922"/>
                <a:gd name="connsiteY133" fmla="*/ 192716 h 2672762"/>
                <a:gd name="connsiteX134" fmla="*/ 1409209 w 2677922"/>
                <a:gd name="connsiteY134" fmla="*/ 163305 h 2672762"/>
                <a:gd name="connsiteX135" fmla="*/ 1447392 w 2677922"/>
                <a:gd name="connsiteY135" fmla="*/ 37922 h 2672762"/>
                <a:gd name="connsiteX136" fmla="*/ 1499505 w 2677922"/>
                <a:gd name="connsiteY136" fmla="*/ 256 h 2672762"/>
                <a:gd name="connsiteX137" fmla="*/ 1513436 w 2677922"/>
                <a:gd name="connsiteY137" fmla="*/ 772 h 2672762"/>
                <a:gd name="connsiteX138" fmla="*/ 1573290 w 2677922"/>
                <a:gd name="connsiteY138" fmla="*/ 65269 h 2672762"/>
                <a:gd name="connsiteX139" fmla="*/ 1576902 w 2677922"/>
                <a:gd name="connsiteY139" fmla="*/ 185492 h 2672762"/>
                <a:gd name="connsiteX140" fmla="*/ 1598057 w 2677922"/>
                <a:gd name="connsiteY140" fmla="*/ 220578 h 2672762"/>
                <a:gd name="connsiteX141" fmla="*/ 1674422 w 2677922"/>
                <a:gd name="connsiteY141" fmla="*/ 240702 h 2672762"/>
                <a:gd name="connsiteX142" fmla="*/ 1710540 w 2677922"/>
                <a:gd name="connsiteY142" fmla="*/ 221610 h 2672762"/>
                <a:gd name="connsiteX143" fmla="*/ 1779165 w 2677922"/>
                <a:gd name="connsiteY143" fmla="*/ 111707 h 2672762"/>
                <a:gd name="connsiteX144" fmla="*/ 1845726 w 2677922"/>
                <a:gd name="connsiteY144" fmla="*/ 88488 h 2672762"/>
                <a:gd name="connsiteX145" fmla="*/ 1857594 w 2677922"/>
                <a:gd name="connsiteY145" fmla="*/ 92616 h 2672762"/>
                <a:gd name="connsiteX146" fmla="*/ 1895260 w 2677922"/>
                <a:gd name="connsiteY146" fmla="*/ 166401 h 2672762"/>
                <a:gd name="connsiteX147" fmla="*/ 1868429 w 2677922"/>
                <a:gd name="connsiteY147" fmla="*/ 281980 h 2672762"/>
                <a:gd name="connsiteX148" fmla="*/ 1887004 w 2677922"/>
                <a:gd name="connsiteY148" fmla="*/ 332030 h 2672762"/>
                <a:gd name="connsiteX149" fmla="*/ 1946857 w 2677922"/>
                <a:gd name="connsiteY149" fmla="*/ 365052 h 2672762"/>
                <a:gd name="connsiteX150" fmla="*/ 1986588 w 2677922"/>
                <a:gd name="connsiteY150" fmla="*/ 355765 h 2672762"/>
                <a:gd name="connsiteX151" fmla="*/ 2081528 w 2677922"/>
                <a:gd name="connsiteY151" fmla="*/ 267532 h 2672762"/>
                <a:gd name="connsiteX152" fmla="*/ 2151701 w 2677922"/>
                <a:gd name="connsiteY152" fmla="*/ 261857 h 2672762"/>
                <a:gd name="connsiteX153" fmla="*/ 2155312 w 2677922"/>
                <a:gd name="connsiteY153" fmla="*/ 264437 h 2672762"/>
                <a:gd name="connsiteX154" fmla="*/ 2177500 w 2677922"/>
                <a:gd name="connsiteY154" fmla="*/ 353701 h 2672762"/>
                <a:gd name="connsiteX155" fmla="*/ 2122290 w 2677922"/>
                <a:gd name="connsiteY155" fmla="*/ 456896 h 2672762"/>
                <a:gd name="connsiteX156" fmla="*/ 2126934 w 2677922"/>
                <a:gd name="connsiteY156" fmla="*/ 505914 h 2672762"/>
                <a:gd name="connsiteX157" fmla="*/ 2173372 w 2677922"/>
                <a:gd name="connsiteY157" fmla="*/ 551836 h 2672762"/>
                <a:gd name="connsiteX158" fmla="*/ 2219810 w 2677922"/>
                <a:gd name="connsiteY158" fmla="*/ 555964 h 2672762"/>
                <a:gd name="connsiteX159" fmla="*/ 2336937 w 2677922"/>
                <a:gd name="connsiteY159" fmla="*/ 494046 h 2672762"/>
                <a:gd name="connsiteX160" fmla="*/ 2400917 w 2677922"/>
                <a:gd name="connsiteY160" fmla="*/ 507462 h 2672762"/>
                <a:gd name="connsiteX161" fmla="*/ 2420525 w 2677922"/>
                <a:gd name="connsiteY161" fmla="*/ 533777 h 2672762"/>
                <a:gd name="connsiteX162" fmla="*/ 2415365 w 2677922"/>
                <a:gd name="connsiteY162" fmla="*/ 591566 h 2672762"/>
                <a:gd name="connsiteX163" fmla="*/ 2321973 w 2677922"/>
                <a:gd name="connsiteY163" fmla="*/ 692182 h 2672762"/>
                <a:gd name="connsiteX164" fmla="*/ 2313718 w 2677922"/>
                <a:gd name="connsiteY164" fmla="*/ 733460 h 2672762"/>
                <a:gd name="connsiteX165" fmla="*/ 2349320 w 2677922"/>
                <a:gd name="connsiteY165" fmla="*/ 795377 h 2672762"/>
                <a:gd name="connsiteX166" fmla="*/ 2394726 w 2677922"/>
                <a:gd name="connsiteY166" fmla="*/ 810341 h 2672762"/>
                <a:gd name="connsiteX167" fmla="*/ 2526816 w 2677922"/>
                <a:gd name="connsiteY167" fmla="*/ 780414 h 2672762"/>
                <a:gd name="connsiteX168" fmla="*/ 2575834 w 2677922"/>
                <a:gd name="connsiteY168" fmla="*/ 803117 h 2672762"/>
                <a:gd name="connsiteX169" fmla="*/ 2591313 w 2677922"/>
                <a:gd name="connsiteY169" fmla="*/ 838719 h 2672762"/>
                <a:gd name="connsiteX170" fmla="*/ 2570158 w 2677922"/>
                <a:gd name="connsiteY170" fmla="*/ 896509 h 2672762"/>
                <a:gd name="connsiteX171" fmla="*/ 2461287 w 2677922"/>
                <a:gd name="connsiteY171" fmla="*/ 964102 h 2672762"/>
                <a:gd name="connsiteX172" fmla="*/ 2438068 w 2677922"/>
                <a:gd name="connsiteY172" fmla="*/ 1014668 h 2672762"/>
                <a:gd name="connsiteX173" fmla="*/ 2454063 w 2677922"/>
                <a:gd name="connsiteY173" fmla="*/ 1073489 h 2672762"/>
                <a:gd name="connsiteX174" fmla="*/ 2492762 w 2677922"/>
                <a:gd name="connsiteY174" fmla="*/ 1100836 h 2672762"/>
                <a:gd name="connsiteX175" fmla="*/ 2628464 w 2677922"/>
                <a:gd name="connsiteY175" fmla="*/ 1105996 h 2672762"/>
                <a:gd name="connsiteX176" fmla="*/ 2672322 w 2677922"/>
                <a:gd name="connsiteY176" fmla="*/ 1140566 h 2672762"/>
                <a:gd name="connsiteX177" fmla="*/ 2677998 w 2677922"/>
                <a:gd name="connsiteY177" fmla="*/ 1182360 h 2672762"/>
                <a:gd name="connsiteX178" fmla="*/ 2644459 w 2677922"/>
                <a:gd name="connsiteY178" fmla="*/ 1229830 h 2672762"/>
                <a:gd name="connsiteX179" fmla="*/ 2522172 w 2677922"/>
                <a:gd name="connsiteY179" fmla="*/ 1267497 h 2672762"/>
                <a:gd name="connsiteX180" fmla="*/ 2483990 w 2677922"/>
                <a:gd name="connsiteY180" fmla="*/ 1315998 h 2672762"/>
                <a:gd name="connsiteX181" fmla="*/ 2486570 w 2677922"/>
                <a:gd name="connsiteY181" fmla="*/ 1379980 h 2672762"/>
                <a:gd name="connsiteX182" fmla="*/ 2512885 w 2677922"/>
                <a:gd name="connsiteY182" fmla="*/ 1407842 h 2672762"/>
                <a:gd name="connsiteX183" fmla="*/ 2641363 w 2677922"/>
                <a:gd name="connsiteY183" fmla="*/ 1447057 h 2672762"/>
                <a:gd name="connsiteX184" fmla="*/ 2677998 w 2677922"/>
                <a:gd name="connsiteY184" fmla="*/ 1498138 h 2672762"/>
                <a:gd name="connsiteX185" fmla="*/ 2677998 w 2677922"/>
                <a:gd name="connsiteY185" fmla="*/ 1507426 h 2672762"/>
                <a:gd name="connsiteX186" fmla="*/ 2611952 w 2677922"/>
                <a:gd name="connsiteY186" fmla="*/ 1572955 h 2672762"/>
                <a:gd name="connsiteX187" fmla="*/ 2490182 w 2677922"/>
                <a:gd name="connsiteY187" fmla="*/ 1576567 h 2672762"/>
                <a:gd name="connsiteX188" fmla="*/ 2457675 w 2677922"/>
                <a:gd name="connsiteY188" fmla="*/ 1596690 h 2672762"/>
                <a:gd name="connsiteX189" fmla="*/ 2437036 w 2677922"/>
                <a:gd name="connsiteY189" fmla="*/ 1673055 h 2672762"/>
                <a:gd name="connsiteX190" fmla="*/ 2457159 w 2677922"/>
                <a:gd name="connsiteY190" fmla="*/ 1710205 h 2672762"/>
                <a:gd name="connsiteX191" fmla="*/ 2564483 w 2677922"/>
                <a:gd name="connsiteY191" fmla="*/ 1777282 h 2672762"/>
                <a:gd name="connsiteX192" fmla="*/ 2588733 w 2677922"/>
                <a:gd name="connsiteY192" fmla="*/ 1845907 h 2672762"/>
                <a:gd name="connsiteX193" fmla="*/ 2571706 w 2677922"/>
                <a:gd name="connsiteY193" fmla="*/ 1880994 h 2672762"/>
                <a:gd name="connsiteX194" fmla="*/ 2538684 w 2677922"/>
                <a:gd name="connsiteY194" fmla="*/ 1897505 h 2672762"/>
                <a:gd name="connsiteX195" fmla="*/ 1338521 w 2677922"/>
                <a:gd name="connsiteY195" fmla="*/ 2312867 h 2672762"/>
                <a:gd name="connsiteX196" fmla="*/ 2316814 w 2677922"/>
                <a:gd name="connsiteY196" fmla="*/ 1335605 h 2672762"/>
                <a:gd name="connsiteX197" fmla="*/ 1340068 w 2677922"/>
                <a:gd name="connsiteY197" fmla="*/ 359376 h 2672762"/>
                <a:gd name="connsiteX198" fmla="*/ 361775 w 2677922"/>
                <a:gd name="connsiteY198" fmla="*/ 1331994 h 2672762"/>
                <a:gd name="connsiteX199" fmla="*/ 1338521 w 2677922"/>
                <a:gd name="connsiteY199" fmla="*/ 2312867 h 2672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677922" h="2672762">
                  <a:moveTo>
                    <a:pt x="2538684" y="1897505"/>
                  </a:moveTo>
                  <a:cubicBezTo>
                    <a:pt x="2511337" y="1891313"/>
                    <a:pt x="2483990" y="1885121"/>
                    <a:pt x="2456643" y="1879446"/>
                  </a:cubicBezTo>
                  <a:cubicBezTo>
                    <a:pt x="2434456" y="1874286"/>
                    <a:pt x="2411753" y="1869642"/>
                    <a:pt x="2389566" y="1863966"/>
                  </a:cubicBezTo>
                  <a:cubicBezTo>
                    <a:pt x="2375119" y="1860354"/>
                    <a:pt x="2363767" y="1864482"/>
                    <a:pt x="2354479" y="1874802"/>
                  </a:cubicBezTo>
                  <a:cubicBezTo>
                    <a:pt x="2335389" y="1896989"/>
                    <a:pt x="2320425" y="1922272"/>
                    <a:pt x="2312170" y="1950651"/>
                  </a:cubicBezTo>
                  <a:cubicBezTo>
                    <a:pt x="2308042" y="1964066"/>
                    <a:pt x="2314234" y="1973869"/>
                    <a:pt x="2322489" y="1983157"/>
                  </a:cubicBezTo>
                  <a:cubicBezTo>
                    <a:pt x="2352416" y="2015664"/>
                    <a:pt x="2382858" y="2048170"/>
                    <a:pt x="2412785" y="2080161"/>
                  </a:cubicBezTo>
                  <a:cubicBezTo>
                    <a:pt x="2435488" y="2104412"/>
                    <a:pt x="2436520" y="2118859"/>
                    <a:pt x="2418461" y="2146722"/>
                  </a:cubicBezTo>
                  <a:cubicBezTo>
                    <a:pt x="2417429" y="2148270"/>
                    <a:pt x="2416397" y="2150334"/>
                    <a:pt x="2414849" y="2151882"/>
                  </a:cubicBezTo>
                  <a:cubicBezTo>
                    <a:pt x="2380795" y="2197804"/>
                    <a:pt x="2365831" y="2198320"/>
                    <a:pt x="2324037" y="2174585"/>
                  </a:cubicBezTo>
                  <a:cubicBezTo>
                    <a:pt x="2289982" y="2154978"/>
                    <a:pt x="2253864" y="2137434"/>
                    <a:pt x="2219294" y="2118859"/>
                  </a:cubicBezTo>
                  <a:cubicBezTo>
                    <a:pt x="2204846" y="2111120"/>
                    <a:pt x="2191431" y="2111120"/>
                    <a:pt x="2178531" y="2120407"/>
                  </a:cubicBezTo>
                  <a:cubicBezTo>
                    <a:pt x="2157892" y="2134855"/>
                    <a:pt x="2140349" y="2152398"/>
                    <a:pt x="2125386" y="2172521"/>
                  </a:cubicBezTo>
                  <a:cubicBezTo>
                    <a:pt x="2114550" y="2186968"/>
                    <a:pt x="2114034" y="2201416"/>
                    <a:pt x="2122806" y="2217411"/>
                  </a:cubicBezTo>
                  <a:cubicBezTo>
                    <a:pt x="2143961" y="2256109"/>
                    <a:pt x="2164600" y="2295323"/>
                    <a:pt x="2184723" y="2334538"/>
                  </a:cubicBezTo>
                  <a:cubicBezTo>
                    <a:pt x="2198655" y="2361885"/>
                    <a:pt x="2196591" y="2374268"/>
                    <a:pt x="2174404" y="2395423"/>
                  </a:cubicBezTo>
                  <a:cubicBezTo>
                    <a:pt x="2170792" y="2398519"/>
                    <a:pt x="2167696" y="2402131"/>
                    <a:pt x="2164084" y="2404711"/>
                  </a:cubicBezTo>
                  <a:cubicBezTo>
                    <a:pt x="2131062" y="2428962"/>
                    <a:pt x="2114034" y="2440829"/>
                    <a:pt x="2075336" y="2401615"/>
                  </a:cubicBezTo>
                  <a:cubicBezTo>
                    <a:pt x="2047473" y="2373236"/>
                    <a:pt x="2017547" y="2347953"/>
                    <a:pt x="1988652" y="2320606"/>
                  </a:cubicBezTo>
                  <a:cubicBezTo>
                    <a:pt x="1975236" y="2307707"/>
                    <a:pt x="1960789" y="2305127"/>
                    <a:pt x="1944277" y="2311835"/>
                  </a:cubicBezTo>
                  <a:cubicBezTo>
                    <a:pt x="1922607" y="2320606"/>
                    <a:pt x="1901968" y="2331958"/>
                    <a:pt x="1883392" y="2346405"/>
                  </a:cubicBezTo>
                  <a:cubicBezTo>
                    <a:pt x="1867913" y="2358273"/>
                    <a:pt x="1863785" y="2373236"/>
                    <a:pt x="1868429" y="2391811"/>
                  </a:cubicBezTo>
                  <a:cubicBezTo>
                    <a:pt x="1879264" y="2436701"/>
                    <a:pt x="1889584" y="2482107"/>
                    <a:pt x="1899388" y="2526997"/>
                  </a:cubicBezTo>
                  <a:cubicBezTo>
                    <a:pt x="1903516" y="2546604"/>
                    <a:pt x="1896808" y="2561568"/>
                    <a:pt x="1879264" y="2571887"/>
                  </a:cubicBezTo>
                  <a:cubicBezTo>
                    <a:pt x="1867397" y="2579111"/>
                    <a:pt x="1854498" y="2584787"/>
                    <a:pt x="1841082" y="2588915"/>
                  </a:cubicBezTo>
                  <a:cubicBezTo>
                    <a:pt x="1813736" y="2597686"/>
                    <a:pt x="1798256" y="2592526"/>
                    <a:pt x="1782777" y="2568276"/>
                  </a:cubicBezTo>
                  <a:cubicBezTo>
                    <a:pt x="1760074" y="2532157"/>
                    <a:pt x="1736855" y="2496555"/>
                    <a:pt x="1715184" y="2459404"/>
                  </a:cubicBezTo>
                  <a:cubicBezTo>
                    <a:pt x="1703316" y="2439281"/>
                    <a:pt x="1687837" y="2431542"/>
                    <a:pt x="1664618" y="2435669"/>
                  </a:cubicBezTo>
                  <a:cubicBezTo>
                    <a:pt x="1646043" y="2439281"/>
                    <a:pt x="1627984" y="2443925"/>
                    <a:pt x="1610440" y="2450117"/>
                  </a:cubicBezTo>
                  <a:cubicBezTo>
                    <a:pt x="1586190" y="2458888"/>
                    <a:pt x="1578450" y="2469208"/>
                    <a:pt x="1577418" y="2495007"/>
                  </a:cubicBezTo>
                  <a:cubicBezTo>
                    <a:pt x="1575870" y="2535769"/>
                    <a:pt x="1574838" y="2576015"/>
                    <a:pt x="1573806" y="2616777"/>
                  </a:cubicBezTo>
                  <a:cubicBezTo>
                    <a:pt x="1572774" y="2653928"/>
                    <a:pt x="1563487" y="2665795"/>
                    <a:pt x="1526852" y="2672503"/>
                  </a:cubicBezTo>
                  <a:cubicBezTo>
                    <a:pt x="1517049" y="2674567"/>
                    <a:pt x="1507245" y="2675599"/>
                    <a:pt x="1497441" y="2676115"/>
                  </a:cubicBezTo>
                  <a:cubicBezTo>
                    <a:pt x="1473191" y="2677663"/>
                    <a:pt x="1457711" y="2667859"/>
                    <a:pt x="1449972" y="2644124"/>
                  </a:cubicBezTo>
                  <a:cubicBezTo>
                    <a:pt x="1436040" y="2600782"/>
                    <a:pt x="1422624" y="2557956"/>
                    <a:pt x="1410241" y="2514614"/>
                  </a:cubicBezTo>
                  <a:cubicBezTo>
                    <a:pt x="1404565" y="2495007"/>
                    <a:pt x="1392698" y="2485719"/>
                    <a:pt x="1373091" y="2482623"/>
                  </a:cubicBezTo>
                  <a:cubicBezTo>
                    <a:pt x="1350388" y="2479527"/>
                    <a:pt x="1327685" y="2479527"/>
                    <a:pt x="1304982" y="2483139"/>
                  </a:cubicBezTo>
                  <a:cubicBezTo>
                    <a:pt x="1287955" y="2485719"/>
                    <a:pt x="1277119" y="2494491"/>
                    <a:pt x="1271959" y="2511518"/>
                  </a:cubicBezTo>
                  <a:cubicBezTo>
                    <a:pt x="1260092" y="2552280"/>
                    <a:pt x="1247192" y="2593042"/>
                    <a:pt x="1234293" y="2633805"/>
                  </a:cubicBezTo>
                  <a:cubicBezTo>
                    <a:pt x="1222941" y="2670439"/>
                    <a:pt x="1208494" y="2679727"/>
                    <a:pt x="1170828" y="2674567"/>
                  </a:cubicBezTo>
                  <a:cubicBezTo>
                    <a:pt x="1114070" y="2666827"/>
                    <a:pt x="1107362" y="2659087"/>
                    <a:pt x="1106847" y="2602330"/>
                  </a:cubicBezTo>
                  <a:cubicBezTo>
                    <a:pt x="1106331" y="2565180"/>
                    <a:pt x="1104783" y="2528545"/>
                    <a:pt x="1103751" y="2491395"/>
                  </a:cubicBezTo>
                  <a:cubicBezTo>
                    <a:pt x="1103234" y="2474368"/>
                    <a:pt x="1096527" y="2460952"/>
                    <a:pt x="1080532" y="2454244"/>
                  </a:cubicBezTo>
                  <a:cubicBezTo>
                    <a:pt x="1056281" y="2443925"/>
                    <a:pt x="1031514" y="2436701"/>
                    <a:pt x="1005199" y="2435153"/>
                  </a:cubicBezTo>
                  <a:cubicBezTo>
                    <a:pt x="989203" y="2434121"/>
                    <a:pt x="977852" y="2440313"/>
                    <a:pt x="969080" y="2454244"/>
                  </a:cubicBezTo>
                  <a:cubicBezTo>
                    <a:pt x="946894" y="2491395"/>
                    <a:pt x="923159" y="2527513"/>
                    <a:pt x="900456" y="2564148"/>
                  </a:cubicBezTo>
                  <a:cubicBezTo>
                    <a:pt x="882396" y="2593042"/>
                    <a:pt x="868465" y="2598202"/>
                    <a:pt x="836474" y="2587367"/>
                  </a:cubicBezTo>
                  <a:cubicBezTo>
                    <a:pt x="834926" y="2586851"/>
                    <a:pt x="833379" y="2586335"/>
                    <a:pt x="831830" y="2585819"/>
                  </a:cubicBezTo>
                  <a:cubicBezTo>
                    <a:pt x="782297" y="2565696"/>
                    <a:pt x="772493" y="2554344"/>
                    <a:pt x="785392" y="2504810"/>
                  </a:cubicBezTo>
                  <a:cubicBezTo>
                    <a:pt x="795196" y="2467144"/>
                    <a:pt x="802420" y="2428962"/>
                    <a:pt x="811707" y="2390779"/>
                  </a:cubicBezTo>
                  <a:cubicBezTo>
                    <a:pt x="816351" y="2371172"/>
                    <a:pt x="811191" y="2356209"/>
                    <a:pt x="794680" y="2344341"/>
                  </a:cubicBezTo>
                  <a:cubicBezTo>
                    <a:pt x="777137" y="2331958"/>
                    <a:pt x="759078" y="2321122"/>
                    <a:pt x="739470" y="2312351"/>
                  </a:cubicBezTo>
                  <a:cubicBezTo>
                    <a:pt x="720895" y="2304095"/>
                    <a:pt x="704900" y="2307191"/>
                    <a:pt x="689421" y="2321638"/>
                  </a:cubicBezTo>
                  <a:cubicBezTo>
                    <a:pt x="658462" y="2351049"/>
                    <a:pt x="626988" y="2379944"/>
                    <a:pt x="596029" y="2408838"/>
                  </a:cubicBezTo>
                  <a:cubicBezTo>
                    <a:pt x="572810" y="2431026"/>
                    <a:pt x="557847" y="2432057"/>
                    <a:pt x="530500" y="2415030"/>
                  </a:cubicBezTo>
                  <a:cubicBezTo>
                    <a:pt x="527404" y="2412966"/>
                    <a:pt x="524308" y="2410902"/>
                    <a:pt x="521212" y="2408838"/>
                  </a:cubicBezTo>
                  <a:cubicBezTo>
                    <a:pt x="481482" y="2380460"/>
                    <a:pt x="477870" y="2365496"/>
                    <a:pt x="500573" y="2322670"/>
                  </a:cubicBezTo>
                  <a:cubicBezTo>
                    <a:pt x="519148" y="2287584"/>
                    <a:pt x="537207" y="2252497"/>
                    <a:pt x="556298" y="2217927"/>
                  </a:cubicBezTo>
                  <a:cubicBezTo>
                    <a:pt x="566102" y="2199868"/>
                    <a:pt x="564555" y="2184388"/>
                    <a:pt x="552171" y="2168909"/>
                  </a:cubicBezTo>
                  <a:cubicBezTo>
                    <a:pt x="538756" y="2151882"/>
                    <a:pt x="523276" y="2136402"/>
                    <a:pt x="505733" y="2122987"/>
                  </a:cubicBezTo>
                  <a:cubicBezTo>
                    <a:pt x="490254" y="2111120"/>
                    <a:pt x="474774" y="2110088"/>
                    <a:pt x="457747" y="2119375"/>
                  </a:cubicBezTo>
                  <a:cubicBezTo>
                    <a:pt x="419564" y="2140014"/>
                    <a:pt x="380866" y="2160653"/>
                    <a:pt x="341652" y="2180777"/>
                  </a:cubicBezTo>
                  <a:cubicBezTo>
                    <a:pt x="314305" y="2195224"/>
                    <a:pt x="298310" y="2191612"/>
                    <a:pt x="278187" y="2168909"/>
                  </a:cubicBezTo>
                  <a:cubicBezTo>
                    <a:pt x="276639" y="2167361"/>
                    <a:pt x="275607" y="2165813"/>
                    <a:pt x="274059" y="2164265"/>
                  </a:cubicBezTo>
                  <a:cubicBezTo>
                    <a:pt x="238456" y="2122987"/>
                    <a:pt x="238972" y="2108540"/>
                    <a:pt x="276639" y="2069325"/>
                  </a:cubicBezTo>
                  <a:cubicBezTo>
                    <a:pt x="302954" y="2041463"/>
                    <a:pt x="327721" y="2013084"/>
                    <a:pt x="354551" y="1986253"/>
                  </a:cubicBezTo>
                  <a:cubicBezTo>
                    <a:pt x="367967" y="1972322"/>
                    <a:pt x="370547" y="1957874"/>
                    <a:pt x="363839" y="1940847"/>
                  </a:cubicBezTo>
                  <a:cubicBezTo>
                    <a:pt x="355067" y="1918660"/>
                    <a:pt x="342684" y="1898021"/>
                    <a:pt x="328237" y="1878930"/>
                  </a:cubicBezTo>
                  <a:cubicBezTo>
                    <a:pt x="316369" y="1863450"/>
                    <a:pt x="300374" y="1861902"/>
                    <a:pt x="283347" y="1866030"/>
                  </a:cubicBezTo>
                  <a:cubicBezTo>
                    <a:pt x="245680" y="1874802"/>
                    <a:pt x="208530" y="1883573"/>
                    <a:pt x="170864" y="1891829"/>
                  </a:cubicBezTo>
                  <a:cubicBezTo>
                    <a:pt x="165704" y="1892861"/>
                    <a:pt x="160544" y="1894409"/>
                    <a:pt x="155900" y="1895441"/>
                  </a:cubicBezTo>
                  <a:cubicBezTo>
                    <a:pt x="127521" y="1900601"/>
                    <a:pt x="113074" y="1893893"/>
                    <a:pt x="100175" y="1868094"/>
                  </a:cubicBezTo>
                  <a:cubicBezTo>
                    <a:pt x="95531" y="1858291"/>
                    <a:pt x="90887" y="1848487"/>
                    <a:pt x="87275" y="1838168"/>
                  </a:cubicBezTo>
                  <a:cubicBezTo>
                    <a:pt x="77988" y="1810821"/>
                    <a:pt x="83147" y="1795341"/>
                    <a:pt x="107915" y="1779862"/>
                  </a:cubicBezTo>
                  <a:cubicBezTo>
                    <a:pt x="143001" y="1757675"/>
                    <a:pt x="178603" y="1735488"/>
                    <a:pt x="213690" y="1713817"/>
                  </a:cubicBezTo>
                  <a:cubicBezTo>
                    <a:pt x="241552" y="1696274"/>
                    <a:pt x="245680" y="1686470"/>
                    <a:pt x="238972" y="1654480"/>
                  </a:cubicBezTo>
                  <a:cubicBezTo>
                    <a:pt x="234845" y="1636420"/>
                    <a:pt x="230201" y="1617845"/>
                    <a:pt x="222977" y="1600818"/>
                  </a:cubicBezTo>
                  <a:cubicBezTo>
                    <a:pt x="215753" y="1583791"/>
                    <a:pt x="203370" y="1575535"/>
                    <a:pt x="184279" y="1575019"/>
                  </a:cubicBezTo>
                  <a:cubicBezTo>
                    <a:pt x="142485" y="1574503"/>
                    <a:pt x="101207" y="1572955"/>
                    <a:pt x="59413" y="1571407"/>
                  </a:cubicBezTo>
                  <a:cubicBezTo>
                    <a:pt x="21746" y="1570375"/>
                    <a:pt x="10395" y="1560572"/>
                    <a:pt x="3687" y="1524453"/>
                  </a:cubicBezTo>
                  <a:cubicBezTo>
                    <a:pt x="3171" y="1520841"/>
                    <a:pt x="2139" y="1517230"/>
                    <a:pt x="1623" y="1513618"/>
                  </a:cubicBezTo>
                  <a:cubicBezTo>
                    <a:pt x="-4053" y="1467696"/>
                    <a:pt x="3687" y="1455828"/>
                    <a:pt x="48577" y="1442413"/>
                  </a:cubicBezTo>
                  <a:cubicBezTo>
                    <a:pt x="85727" y="1431061"/>
                    <a:pt x="122877" y="1418678"/>
                    <a:pt x="160544" y="1408358"/>
                  </a:cubicBezTo>
                  <a:cubicBezTo>
                    <a:pt x="181183" y="1402683"/>
                    <a:pt x="192018" y="1390815"/>
                    <a:pt x="194083" y="1370692"/>
                  </a:cubicBezTo>
                  <a:cubicBezTo>
                    <a:pt x="196147" y="1346957"/>
                    <a:pt x="197178" y="1322706"/>
                    <a:pt x="192534" y="1298971"/>
                  </a:cubicBezTo>
                  <a:cubicBezTo>
                    <a:pt x="189954" y="1283492"/>
                    <a:pt x="181183" y="1274204"/>
                    <a:pt x="166220" y="1269560"/>
                  </a:cubicBezTo>
                  <a:cubicBezTo>
                    <a:pt x="126490" y="1257693"/>
                    <a:pt x="86759" y="1245310"/>
                    <a:pt x="47029" y="1232926"/>
                  </a:cubicBezTo>
                  <a:cubicBezTo>
                    <a:pt x="3687" y="1219511"/>
                    <a:pt x="-957" y="1212287"/>
                    <a:pt x="1623" y="1166881"/>
                  </a:cubicBezTo>
                  <a:cubicBezTo>
                    <a:pt x="2139" y="1157593"/>
                    <a:pt x="4203" y="1148306"/>
                    <a:pt x="6267" y="1139534"/>
                  </a:cubicBezTo>
                  <a:cubicBezTo>
                    <a:pt x="12459" y="1116831"/>
                    <a:pt x="25358" y="1106512"/>
                    <a:pt x="49093" y="1105480"/>
                  </a:cubicBezTo>
                  <a:cubicBezTo>
                    <a:pt x="87791" y="1103932"/>
                    <a:pt x="125974" y="1102900"/>
                    <a:pt x="164672" y="1101868"/>
                  </a:cubicBezTo>
                  <a:cubicBezTo>
                    <a:pt x="170348" y="1101868"/>
                    <a:pt x="176023" y="1101352"/>
                    <a:pt x="181699" y="1101352"/>
                  </a:cubicBezTo>
                  <a:cubicBezTo>
                    <a:pt x="207498" y="1102384"/>
                    <a:pt x="220913" y="1087936"/>
                    <a:pt x="227621" y="1065233"/>
                  </a:cubicBezTo>
                  <a:cubicBezTo>
                    <a:pt x="232781" y="1048206"/>
                    <a:pt x="237425" y="1031179"/>
                    <a:pt x="241036" y="1014152"/>
                  </a:cubicBezTo>
                  <a:cubicBezTo>
                    <a:pt x="245680" y="990417"/>
                    <a:pt x="240005" y="979065"/>
                    <a:pt x="219366" y="965650"/>
                  </a:cubicBezTo>
                  <a:cubicBezTo>
                    <a:pt x="184279" y="943463"/>
                    <a:pt x="148676" y="921276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210042" y="-3872"/>
                    <a:pt x="1222426" y="1804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2"/>
                    <a:pt x="2498437" y="942947"/>
                    <a:pt x="2461287" y="964102"/>
                  </a:cubicBezTo>
                  <a:cubicBezTo>
                    <a:pt x="2440132" y="976485"/>
                    <a:pt x="2434456" y="992997"/>
                    <a:pt x="2438068" y="1014668"/>
                  </a:cubicBezTo>
                  <a:cubicBezTo>
                    <a:pt x="2441164" y="1034791"/>
                    <a:pt x="2446840" y="1054398"/>
                    <a:pt x="2454063" y="1073489"/>
                  </a:cubicBezTo>
                  <a:cubicBezTo>
                    <a:pt x="2460771" y="1091032"/>
                    <a:pt x="2472638" y="1100320"/>
                    <a:pt x="2492762" y="1100836"/>
                  </a:cubicBezTo>
                  <a:cubicBezTo>
                    <a:pt x="2538168" y="1101352"/>
                    <a:pt x="2583058" y="1104448"/>
                    <a:pt x="2628464" y="1105996"/>
                  </a:cubicBezTo>
                  <a:cubicBezTo>
                    <a:pt x="2653230" y="1107028"/>
                    <a:pt x="2665614" y="1116831"/>
                    <a:pt x="2672322" y="1140566"/>
                  </a:cubicBezTo>
                  <a:cubicBezTo>
                    <a:pt x="2676449" y="1153982"/>
                    <a:pt x="2677998" y="1167913"/>
                    <a:pt x="2677998" y="1182360"/>
                  </a:cubicBezTo>
                  <a:cubicBezTo>
                    <a:pt x="2677998" y="1210223"/>
                    <a:pt x="2670258" y="1221575"/>
                    <a:pt x="2644459" y="1229830"/>
                  </a:cubicBezTo>
                  <a:cubicBezTo>
                    <a:pt x="2603697" y="1242730"/>
                    <a:pt x="2562934" y="1255113"/>
                    <a:pt x="2522172" y="1267497"/>
                  </a:cubicBezTo>
                  <a:cubicBezTo>
                    <a:pt x="2492762" y="1276268"/>
                    <a:pt x="2485022" y="1285556"/>
                    <a:pt x="2483990" y="1315998"/>
                  </a:cubicBezTo>
                  <a:cubicBezTo>
                    <a:pt x="2483474" y="1337153"/>
                    <a:pt x="2481926" y="1358824"/>
                    <a:pt x="2486570" y="1379980"/>
                  </a:cubicBezTo>
                  <a:cubicBezTo>
                    <a:pt x="2489666" y="1394427"/>
                    <a:pt x="2498437" y="1403199"/>
                    <a:pt x="2512885" y="1407842"/>
                  </a:cubicBezTo>
                  <a:cubicBezTo>
                    <a:pt x="2555711" y="1420742"/>
                    <a:pt x="2598537" y="1433641"/>
                    <a:pt x="2641363" y="1447057"/>
                  </a:cubicBezTo>
                  <a:cubicBezTo>
                    <a:pt x="2671290" y="1456344"/>
                    <a:pt x="2678514" y="1466664"/>
                    <a:pt x="2677998" y="1498138"/>
                  </a:cubicBezTo>
                  <a:cubicBezTo>
                    <a:pt x="2677998" y="1501234"/>
                    <a:pt x="2677998" y="1504330"/>
                    <a:pt x="2677998" y="1507426"/>
                  </a:cubicBezTo>
                  <a:cubicBezTo>
                    <a:pt x="2675934" y="1555928"/>
                    <a:pt x="2660454" y="1571407"/>
                    <a:pt x="2611952" y="1572955"/>
                  </a:cubicBezTo>
                  <a:cubicBezTo>
                    <a:pt x="2571190" y="1573987"/>
                    <a:pt x="2530944" y="1576051"/>
                    <a:pt x="2490182" y="1576567"/>
                  </a:cubicBezTo>
                  <a:cubicBezTo>
                    <a:pt x="2474702" y="1577083"/>
                    <a:pt x="2463867" y="1583791"/>
                    <a:pt x="2457675" y="1596690"/>
                  </a:cubicBezTo>
                  <a:cubicBezTo>
                    <a:pt x="2446324" y="1620941"/>
                    <a:pt x="2439100" y="1646224"/>
                    <a:pt x="2437036" y="1673055"/>
                  </a:cubicBezTo>
                  <a:cubicBezTo>
                    <a:pt x="2435488" y="1690082"/>
                    <a:pt x="2442712" y="1701434"/>
                    <a:pt x="2457159" y="1710205"/>
                  </a:cubicBezTo>
                  <a:cubicBezTo>
                    <a:pt x="2493278" y="1732392"/>
                    <a:pt x="2528880" y="1754579"/>
                    <a:pt x="2564483" y="1777282"/>
                  </a:cubicBezTo>
                  <a:cubicBezTo>
                    <a:pt x="2596989" y="1797405"/>
                    <a:pt x="2601117" y="1809789"/>
                    <a:pt x="2588733" y="1845907"/>
                  </a:cubicBezTo>
                  <a:cubicBezTo>
                    <a:pt x="2584606" y="1858291"/>
                    <a:pt x="2578930" y="1870158"/>
                    <a:pt x="2571706" y="1880994"/>
                  </a:cubicBezTo>
                  <a:cubicBezTo>
                    <a:pt x="2564998" y="1890797"/>
                    <a:pt x="2554163" y="1897505"/>
                    <a:pt x="2538684" y="1897505"/>
                  </a:cubicBezTo>
                  <a:close/>
                  <a:moveTo>
                    <a:pt x="1338521" y="2312867"/>
                  </a:moveTo>
                  <a:cubicBezTo>
                    <a:pt x="1869461" y="2314931"/>
                    <a:pt x="2317329" y="1887701"/>
                    <a:pt x="2316814" y="1335605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ubicBezTo>
                    <a:pt x="796228" y="358860"/>
                    <a:pt x="363839" y="794861"/>
                    <a:pt x="361775" y="1331994"/>
                  </a:cubicBezTo>
                  <a:cubicBezTo>
                    <a:pt x="359711" y="1882026"/>
                    <a:pt x="806032" y="2314415"/>
                    <a:pt x="1338521" y="2312867"/>
                  </a:cubicBezTo>
                  <a:close/>
                </a:path>
              </a:pathLst>
            </a:custGeom>
            <a:solidFill>
              <a:schemeClr val="accent2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EEF8A5E-0FB7-419C-8198-77E369D3B28A}"/>
              </a:ext>
            </a:extLst>
          </p:cNvPr>
          <p:cNvSpPr/>
          <p:nvPr/>
        </p:nvSpPr>
        <p:spPr>
          <a:xfrm rot="17351654">
            <a:off x="2367560" y="5227960"/>
            <a:ext cx="428234" cy="1045153"/>
          </a:xfrm>
          <a:custGeom>
            <a:avLst/>
            <a:gdLst>
              <a:gd name="connsiteX0" fmla="*/ 0 w 428234"/>
              <a:gd name="connsiteY0" fmla="*/ 181070 h 1045153"/>
              <a:gd name="connsiteX1" fmla="*/ 105021 w 428234"/>
              <a:gd name="connsiteY1" fmla="*/ 0 h 1045153"/>
              <a:gd name="connsiteX2" fmla="*/ 210041 w 428234"/>
              <a:gd name="connsiteY2" fmla="*/ 181070 h 1045153"/>
              <a:gd name="connsiteX3" fmla="*/ 126242 w 428234"/>
              <a:gd name="connsiteY3" fmla="*/ 181070 h 1045153"/>
              <a:gd name="connsiteX4" fmla="*/ 132696 w 428234"/>
              <a:gd name="connsiteY4" fmla="*/ 243601 h 1045153"/>
              <a:gd name="connsiteX5" fmla="*/ 428234 w 428234"/>
              <a:gd name="connsiteY5" fmla="*/ 1011958 h 1045153"/>
              <a:gd name="connsiteX6" fmla="*/ 379544 w 428234"/>
              <a:gd name="connsiteY6" fmla="*/ 1045153 h 1045153"/>
              <a:gd name="connsiteX7" fmla="*/ 74311 w 428234"/>
              <a:gd name="connsiteY7" fmla="*/ 251592 h 1045153"/>
              <a:gd name="connsiteX8" fmla="*/ 67033 w 428234"/>
              <a:gd name="connsiteY8" fmla="*/ 181070 h 1045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8234" h="1045153">
                <a:moveTo>
                  <a:pt x="0" y="181070"/>
                </a:moveTo>
                <a:lnTo>
                  <a:pt x="105021" y="0"/>
                </a:lnTo>
                <a:lnTo>
                  <a:pt x="210041" y="181070"/>
                </a:lnTo>
                <a:lnTo>
                  <a:pt x="126242" y="181070"/>
                </a:lnTo>
                <a:lnTo>
                  <a:pt x="132696" y="243601"/>
                </a:lnTo>
                <a:cubicBezTo>
                  <a:pt x="170332" y="518604"/>
                  <a:pt x="271275" y="781724"/>
                  <a:pt x="428234" y="1011958"/>
                </a:cubicBezTo>
                <a:lnTo>
                  <a:pt x="379544" y="1045153"/>
                </a:lnTo>
                <a:cubicBezTo>
                  <a:pt x="217436" y="807367"/>
                  <a:pt x="113182" y="535616"/>
                  <a:pt x="74311" y="251592"/>
                </a:cubicBezTo>
                <a:lnTo>
                  <a:pt x="67033" y="18107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F6260D9-DF05-430B-8970-49E024BA06A0}"/>
              </a:ext>
            </a:extLst>
          </p:cNvPr>
          <p:cNvGrpSpPr/>
          <p:nvPr/>
        </p:nvGrpSpPr>
        <p:grpSpPr>
          <a:xfrm>
            <a:off x="661849" y="2036077"/>
            <a:ext cx="3924909" cy="3743617"/>
            <a:chOff x="661849" y="2036077"/>
            <a:chExt cx="3924909" cy="3743617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100CEBA-981B-4624-8607-C9E722A72A1C}"/>
                </a:ext>
              </a:extLst>
            </p:cNvPr>
            <p:cNvSpPr/>
            <p:nvPr/>
          </p:nvSpPr>
          <p:spPr>
            <a:xfrm rot="5400000">
              <a:off x="1916500" y="1727617"/>
              <a:ext cx="428234" cy="1045153"/>
            </a:xfrm>
            <a:custGeom>
              <a:avLst/>
              <a:gdLst>
                <a:gd name="connsiteX0" fmla="*/ 0 w 428234"/>
                <a:gd name="connsiteY0" fmla="*/ 181070 h 1045153"/>
                <a:gd name="connsiteX1" fmla="*/ 105021 w 428234"/>
                <a:gd name="connsiteY1" fmla="*/ 0 h 1045153"/>
                <a:gd name="connsiteX2" fmla="*/ 210041 w 428234"/>
                <a:gd name="connsiteY2" fmla="*/ 181070 h 1045153"/>
                <a:gd name="connsiteX3" fmla="*/ 126242 w 428234"/>
                <a:gd name="connsiteY3" fmla="*/ 181070 h 1045153"/>
                <a:gd name="connsiteX4" fmla="*/ 132696 w 428234"/>
                <a:gd name="connsiteY4" fmla="*/ 243601 h 1045153"/>
                <a:gd name="connsiteX5" fmla="*/ 428234 w 428234"/>
                <a:gd name="connsiteY5" fmla="*/ 1011958 h 1045153"/>
                <a:gd name="connsiteX6" fmla="*/ 379544 w 428234"/>
                <a:gd name="connsiteY6" fmla="*/ 1045153 h 1045153"/>
                <a:gd name="connsiteX7" fmla="*/ 74311 w 428234"/>
                <a:gd name="connsiteY7" fmla="*/ 251592 h 1045153"/>
                <a:gd name="connsiteX8" fmla="*/ 67033 w 428234"/>
                <a:gd name="connsiteY8" fmla="*/ 181070 h 1045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234" h="1045153">
                  <a:moveTo>
                    <a:pt x="0" y="181070"/>
                  </a:moveTo>
                  <a:lnTo>
                    <a:pt x="105021" y="0"/>
                  </a:lnTo>
                  <a:lnTo>
                    <a:pt x="210041" y="181070"/>
                  </a:lnTo>
                  <a:lnTo>
                    <a:pt x="126242" y="181070"/>
                  </a:lnTo>
                  <a:lnTo>
                    <a:pt x="132696" y="243601"/>
                  </a:lnTo>
                  <a:cubicBezTo>
                    <a:pt x="170332" y="518604"/>
                    <a:pt x="271275" y="781724"/>
                    <a:pt x="428234" y="1011958"/>
                  </a:cubicBezTo>
                  <a:lnTo>
                    <a:pt x="379544" y="1045153"/>
                  </a:lnTo>
                  <a:cubicBezTo>
                    <a:pt x="217436" y="807367"/>
                    <a:pt x="113182" y="535616"/>
                    <a:pt x="74311" y="251592"/>
                  </a:cubicBezTo>
                  <a:lnTo>
                    <a:pt x="67033" y="18107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8B6C037-363C-4824-90E2-4D2F5CAB2EDF}"/>
                </a:ext>
              </a:extLst>
            </p:cNvPr>
            <p:cNvSpPr/>
            <p:nvPr/>
          </p:nvSpPr>
          <p:spPr>
            <a:xfrm rot="7956445">
              <a:off x="3190336" y="1806627"/>
              <a:ext cx="428234" cy="1045153"/>
            </a:xfrm>
            <a:custGeom>
              <a:avLst/>
              <a:gdLst>
                <a:gd name="connsiteX0" fmla="*/ 0 w 428234"/>
                <a:gd name="connsiteY0" fmla="*/ 181070 h 1045153"/>
                <a:gd name="connsiteX1" fmla="*/ 105021 w 428234"/>
                <a:gd name="connsiteY1" fmla="*/ 0 h 1045153"/>
                <a:gd name="connsiteX2" fmla="*/ 210041 w 428234"/>
                <a:gd name="connsiteY2" fmla="*/ 181070 h 1045153"/>
                <a:gd name="connsiteX3" fmla="*/ 126242 w 428234"/>
                <a:gd name="connsiteY3" fmla="*/ 181070 h 1045153"/>
                <a:gd name="connsiteX4" fmla="*/ 132696 w 428234"/>
                <a:gd name="connsiteY4" fmla="*/ 243601 h 1045153"/>
                <a:gd name="connsiteX5" fmla="*/ 428234 w 428234"/>
                <a:gd name="connsiteY5" fmla="*/ 1011958 h 1045153"/>
                <a:gd name="connsiteX6" fmla="*/ 379544 w 428234"/>
                <a:gd name="connsiteY6" fmla="*/ 1045153 h 1045153"/>
                <a:gd name="connsiteX7" fmla="*/ 74311 w 428234"/>
                <a:gd name="connsiteY7" fmla="*/ 251592 h 1045153"/>
                <a:gd name="connsiteX8" fmla="*/ 67033 w 428234"/>
                <a:gd name="connsiteY8" fmla="*/ 181070 h 1045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234" h="1045153">
                  <a:moveTo>
                    <a:pt x="0" y="181070"/>
                  </a:moveTo>
                  <a:lnTo>
                    <a:pt x="105021" y="0"/>
                  </a:lnTo>
                  <a:lnTo>
                    <a:pt x="210041" y="181070"/>
                  </a:lnTo>
                  <a:lnTo>
                    <a:pt x="126242" y="181070"/>
                  </a:lnTo>
                  <a:lnTo>
                    <a:pt x="132696" y="243601"/>
                  </a:lnTo>
                  <a:cubicBezTo>
                    <a:pt x="170332" y="518604"/>
                    <a:pt x="271275" y="781724"/>
                    <a:pt x="428234" y="1011958"/>
                  </a:cubicBezTo>
                  <a:lnTo>
                    <a:pt x="379544" y="1045153"/>
                  </a:lnTo>
                  <a:cubicBezTo>
                    <a:pt x="217436" y="807367"/>
                    <a:pt x="113182" y="535616"/>
                    <a:pt x="74311" y="251592"/>
                  </a:cubicBezTo>
                  <a:lnTo>
                    <a:pt x="67033" y="18107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0991AE6-3A18-4A8F-8F4E-B91F359CBE06}"/>
                </a:ext>
              </a:extLst>
            </p:cNvPr>
            <p:cNvSpPr/>
            <p:nvPr/>
          </p:nvSpPr>
          <p:spPr>
            <a:xfrm rot="10333252">
              <a:off x="4052300" y="2679658"/>
              <a:ext cx="428234" cy="1045153"/>
            </a:xfrm>
            <a:custGeom>
              <a:avLst/>
              <a:gdLst>
                <a:gd name="connsiteX0" fmla="*/ 0 w 428234"/>
                <a:gd name="connsiteY0" fmla="*/ 181070 h 1045153"/>
                <a:gd name="connsiteX1" fmla="*/ 105021 w 428234"/>
                <a:gd name="connsiteY1" fmla="*/ 0 h 1045153"/>
                <a:gd name="connsiteX2" fmla="*/ 210041 w 428234"/>
                <a:gd name="connsiteY2" fmla="*/ 181070 h 1045153"/>
                <a:gd name="connsiteX3" fmla="*/ 126242 w 428234"/>
                <a:gd name="connsiteY3" fmla="*/ 181070 h 1045153"/>
                <a:gd name="connsiteX4" fmla="*/ 132696 w 428234"/>
                <a:gd name="connsiteY4" fmla="*/ 243601 h 1045153"/>
                <a:gd name="connsiteX5" fmla="*/ 428234 w 428234"/>
                <a:gd name="connsiteY5" fmla="*/ 1011958 h 1045153"/>
                <a:gd name="connsiteX6" fmla="*/ 379544 w 428234"/>
                <a:gd name="connsiteY6" fmla="*/ 1045153 h 1045153"/>
                <a:gd name="connsiteX7" fmla="*/ 74311 w 428234"/>
                <a:gd name="connsiteY7" fmla="*/ 251592 h 1045153"/>
                <a:gd name="connsiteX8" fmla="*/ 67033 w 428234"/>
                <a:gd name="connsiteY8" fmla="*/ 181070 h 1045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234" h="1045153">
                  <a:moveTo>
                    <a:pt x="0" y="181070"/>
                  </a:moveTo>
                  <a:lnTo>
                    <a:pt x="105021" y="0"/>
                  </a:lnTo>
                  <a:lnTo>
                    <a:pt x="210041" y="181070"/>
                  </a:lnTo>
                  <a:lnTo>
                    <a:pt x="126242" y="181070"/>
                  </a:lnTo>
                  <a:lnTo>
                    <a:pt x="132696" y="243601"/>
                  </a:lnTo>
                  <a:cubicBezTo>
                    <a:pt x="170332" y="518604"/>
                    <a:pt x="271275" y="781724"/>
                    <a:pt x="428234" y="1011958"/>
                  </a:cubicBezTo>
                  <a:lnTo>
                    <a:pt x="379544" y="1045153"/>
                  </a:lnTo>
                  <a:cubicBezTo>
                    <a:pt x="217436" y="807367"/>
                    <a:pt x="113182" y="535616"/>
                    <a:pt x="74311" y="251592"/>
                  </a:cubicBezTo>
                  <a:lnTo>
                    <a:pt x="67033" y="18107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7F453A8-E966-47D9-8949-81E7085F28EC}"/>
                </a:ext>
              </a:extLst>
            </p:cNvPr>
            <p:cNvSpPr/>
            <p:nvPr/>
          </p:nvSpPr>
          <p:spPr>
            <a:xfrm rot="12756745">
              <a:off x="4158524" y="3918007"/>
              <a:ext cx="428234" cy="1045153"/>
            </a:xfrm>
            <a:custGeom>
              <a:avLst/>
              <a:gdLst>
                <a:gd name="connsiteX0" fmla="*/ 0 w 428234"/>
                <a:gd name="connsiteY0" fmla="*/ 181070 h 1045153"/>
                <a:gd name="connsiteX1" fmla="*/ 105021 w 428234"/>
                <a:gd name="connsiteY1" fmla="*/ 0 h 1045153"/>
                <a:gd name="connsiteX2" fmla="*/ 210041 w 428234"/>
                <a:gd name="connsiteY2" fmla="*/ 181070 h 1045153"/>
                <a:gd name="connsiteX3" fmla="*/ 126242 w 428234"/>
                <a:gd name="connsiteY3" fmla="*/ 181070 h 1045153"/>
                <a:gd name="connsiteX4" fmla="*/ 132696 w 428234"/>
                <a:gd name="connsiteY4" fmla="*/ 243601 h 1045153"/>
                <a:gd name="connsiteX5" fmla="*/ 428234 w 428234"/>
                <a:gd name="connsiteY5" fmla="*/ 1011958 h 1045153"/>
                <a:gd name="connsiteX6" fmla="*/ 379544 w 428234"/>
                <a:gd name="connsiteY6" fmla="*/ 1045153 h 1045153"/>
                <a:gd name="connsiteX7" fmla="*/ 74311 w 428234"/>
                <a:gd name="connsiteY7" fmla="*/ 251592 h 1045153"/>
                <a:gd name="connsiteX8" fmla="*/ 67033 w 428234"/>
                <a:gd name="connsiteY8" fmla="*/ 181070 h 1045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234" h="1045153">
                  <a:moveTo>
                    <a:pt x="0" y="181070"/>
                  </a:moveTo>
                  <a:lnTo>
                    <a:pt x="105021" y="0"/>
                  </a:lnTo>
                  <a:lnTo>
                    <a:pt x="210041" y="181070"/>
                  </a:lnTo>
                  <a:lnTo>
                    <a:pt x="126242" y="181070"/>
                  </a:lnTo>
                  <a:lnTo>
                    <a:pt x="132696" y="243601"/>
                  </a:lnTo>
                  <a:cubicBezTo>
                    <a:pt x="170332" y="518604"/>
                    <a:pt x="271275" y="781724"/>
                    <a:pt x="428234" y="1011958"/>
                  </a:cubicBezTo>
                  <a:lnTo>
                    <a:pt x="379544" y="1045153"/>
                  </a:lnTo>
                  <a:cubicBezTo>
                    <a:pt x="217436" y="807367"/>
                    <a:pt x="113182" y="535616"/>
                    <a:pt x="74311" y="251592"/>
                  </a:cubicBezTo>
                  <a:lnTo>
                    <a:pt x="67033" y="18107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B03EBFC-0B39-4D47-8B42-5176F9FB37E2}"/>
                </a:ext>
              </a:extLst>
            </p:cNvPr>
            <p:cNvSpPr/>
            <p:nvPr/>
          </p:nvSpPr>
          <p:spPr>
            <a:xfrm rot="19908099">
              <a:off x="1190513" y="4734541"/>
              <a:ext cx="428234" cy="1045153"/>
            </a:xfrm>
            <a:custGeom>
              <a:avLst/>
              <a:gdLst>
                <a:gd name="connsiteX0" fmla="*/ 0 w 428234"/>
                <a:gd name="connsiteY0" fmla="*/ 181070 h 1045153"/>
                <a:gd name="connsiteX1" fmla="*/ 105021 w 428234"/>
                <a:gd name="connsiteY1" fmla="*/ 0 h 1045153"/>
                <a:gd name="connsiteX2" fmla="*/ 210041 w 428234"/>
                <a:gd name="connsiteY2" fmla="*/ 181070 h 1045153"/>
                <a:gd name="connsiteX3" fmla="*/ 126242 w 428234"/>
                <a:gd name="connsiteY3" fmla="*/ 181070 h 1045153"/>
                <a:gd name="connsiteX4" fmla="*/ 132696 w 428234"/>
                <a:gd name="connsiteY4" fmla="*/ 243601 h 1045153"/>
                <a:gd name="connsiteX5" fmla="*/ 428234 w 428234"/>
                <a:gd name="connsiteY5" fmla="*/ 1011958 h 1045153"/>
                <a:gd name="connsiteX6" fmla="*/ 379544 w 428234"/>
                <a:gd name="connsiteY6" fmla="*/ 1045153 h 1045153"/>
                <a:gd name="connsiteX7" fmla="*/ 74311 w 428234"/>
                <a:gd name="connsiteY7" fmla="*/ 251592 h 1045153"/>
                <a:gd name="connsiteX8" fmla="*/ 67033 w 428234"/>
                <a:gd name="connsiteY8" fmla="*/ 181070 h 1045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234" h="1045153">
                  <a:moveTo>
                    <a:pt x="0" y="181070"/>
                  </a:moveTo>
                  <a:lnTo>
                    <a:pt x="105021" y="0"/>
                  </a:lnTo>
                  <a:lnTo>
                    <a:pt x="210041" y="181070"/>
                  </a:lnTo>
                  <a:lnTo>
                    <a:pt x="126242" y="181070"/>
                  </a:lnTo>
                  <a:lnTo>
                    <a:pt x="132696" y="243601"/>
                  </a:lnTo>
                  <a:cubicBezTo>
                    <a:pt x="170332" y="518604"/>
                    <a:pt x="271275" y="781724"/>
                    <a:pt x="428234" y="1011958"/>
                  </a:cubicBezTo>
                  <a:lnTo>
                    <a:pt x="379544" y="1045153"/>
                  </a:lnTo>
                  <a:cubicBezTo>
                    <a:pt x="217436" y="807367"/>
                    <a:pt x="113182" y="535616"/>
                    <a:pt x="74311" y="251592"/>
                  </a:cubicBezTo>
                  <a:lnTo>
                    <a:pt x="67033" y="18107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77526FC-992F-46FA-87A5-022D925F15EF}"/>
                </a:ext>
              </a:extLst>
            </p:cNvPr>
            <p:cNvSpPr/>
            <p:nvPr/>
          </p:nvSpPr>
          <p:spPr>
            <a:xfrm rot="684906">
              <a:off x="663494" y="3626653"/>
              <a:ext cx="428234" cy="1045153"/>
            </a:xfrm>
            <a:custGeom>
              <a:avLst/>
              <a:gdLst>
                <a:gd name="connsiteX0" fmla="*/ 0 w 428234"/>
                <a:gd name="connsiteY0" fmla="*/ 181070 h 1045153"/>
                <a:gd name="connsiteX1" fmla="*/ 105021 w 428234"/>
                <a:gd name="connsiteY1" fmla="*/ 0 h 1045153"/>
                <a:gd name="connsiteX2" fmla="*/ 210041 w 428234"/>
                <a:gd name="connsiteY2" fmla="*/ 181070 h 1045153"/>
                <a:gd name="connsiteX3" fmla="*/ 126242 w 428234"/>
                <a:gd name="connsiteY3" fmla="*/ 181070 h 1045153"/>
                <a:gd name="connsiteX4" fmla="*/ 132696 w 428234"/>
                <a:gd name="connsiteY4" fmla="*/ 243601 h 1045153"/>
                <a:gd name="connsiteX5" fmla="*/ 428234 w 428234"/>
                <a:gd name="connsiteY5" fmla="*/ 1011958 h 1045153"/>
                <a:gd name="connsiteX6" fmla="*/ 379544 w 428234"/>
                <a:gd name="connsiteY6" fmla="*/ 1045153 h 1045153"/>
                <a:gd name="connsiteX7" fmla="*/ 74311 w 428234"/>
                <a:gd name="connsiteY7" fmla="*/ 251592 h 1045153"/>
                <a:gd name="connsiteX8" fmla="*/ 67033 w 428234"/>
                <a:gd name="connsiteY8" fmla="*/ 181070 h 1045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234" h="1045153">
                  <a:moveTo>
                    <a:pt x="0" y="181070"/>
                  </a:moveTo>
                  <a:lnTo>
                    <a:pt x="105021" y="0"/>
                  </a:lnTo>
                  <a:lnTo>
                    <a:pt x="210041" y="181070"/>
                  </a:lnTo>
                  <a:lnTo>
                    <a:pt x="126242" y="181070"/>
                  </a:lnTo>
                  <a:lnTo>
                    <a:pt x="132696" y="243601"/>
                  </a:lnTo>
                  <a:cubicBezTo>
                    <a:pt x="170332" y="518604"/>
                    <a:pt x="271275" y="781724"/>
                    <a:pt x="428234" y="1011958"/>
                  </a:cubicBezTo>
                  <a:lnTo>
                    <a:pt x="379544" y="1045153"/>
                  </a:lnTo>
                  <a:cubicBezTo>
                    <a:pt x="217436" y="807367"/>
                    <a:pt x="113182" y="535616"/>
                    <a:pt x="74311" y="251592"/>
                  </a:cubicBezTo>
                  <a:lnTo>
                    <a:pt x="67033" y="18107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5418E25-9ABC-4CC0-84A0-CC7134F99059}"/>
                </a:ext>
              </a:extLst>
            </p:cNvPr>
            <p:cNvSpPr/>
            <p:nvPr/>
          </p:nvSpPr>
          <p:spPr>
            <a:xfrm rot="3108399">
              <a:off x="970309" y="2422221"/>
              <a:ext cx="428234" cy="1045153"/>
            </a:xfrm>
            <a:custGeom>
              <a:avLst/>
              <a:gdLst>
                <a:gd name="connsiteX0" fmla="*/ 0 w 428234"/>
                <a:gd name="connsiteY0" fmla="*/ 181070 h 1045153"/>
                <a:gd name="connsiteX1" fmla="*/ 105021 w 428234"/>
                <a:gd name="connsiteY1" fmla="*/ 0 h 1045153"/>
                <a:gd name="connsiteX2" fmla="*/ 210041 w 428234"/>
                <a:gd name="connsiteY2" fmla="*/ 181070 h 1045153"/>
                <a:gd name="connsiteX3" fmla="*/ 126242 w 428234"/>
                <a:gd name="connsiteY3" fmla="*/ 181070 h 1045153"/>
                <a:gd name="connsiteX4" fmla="*/ 132696 w 428234"/>
                <a:gd name="connsiteY4" fmla="*/ 243601 h 1045153"/>
                <a:gd name="connsiteX5" fmla="*/ 428234 w 428234"/>
                <a:gd name="connsiteY5" fmla="*/ 1011958 h 1045153"/>
                <a:gd name="connsiteX6" fmla="*/ 379544 w 428234"/>
                <a:gd name="connsiteY6" fmla="*/ 1045153 h 1045153"/>
                <a:gd name="connsiteX7" fmla="*/ 74311 w 428234"/>
                <a:gd name="connsiteY7" fmla="*/ 251592 h 1045153"/>
                <a:gd name="connsiteX8" fmla="*/ 67033 w 428234"/>
                <a:gd name="connsiteY8" fmla="*/ 181070 h 1045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234" h="1045153">
                  <a:moveTo>
                    <a:pt x="0" y="181070"/>
                  </a:moveTo>
                  <a:lnTo>
                    <a:pt x="105021" y="0"/>
                  </a:lnTo>
                  <a:lnTo>
                    <a:pt x="210041" y="181070"/>
                  </a:lnTo>
                  <a:lnTo>
                    <a:pt x="126242" y="181070"/>
                  </a:lnTo>
                  <a:lnTo>
                    <a:pt x="132696" y="243601"/>
                  </a:lnTo>
                  <a:cubicBezTo>
                    <a:pt x="170332" y="518604"/>
                    <a:pt x="271275" y="781724"/>
                    <a:pt x="428234" y="1011958"/>
                  </a:cubicBezTo>
                  <a:lnTo>
                    <a:pt x="379544" y="1045153"/>
                  </a:lnTo>
                  <a:cubicBezTo>
                    <a:pt x="217436" y="807367"/>
                    <a:pt x="113182" y="535616"/>
                    <a:pt x="74311" y="251592"/>
                  </a:cubicBezTo>
                  <a:lnTo>
                    <a:pt x="67033" y="18107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54614F7-AB2F-4B63-80DB-A335C5385237}"/>
                </a:ext>
              </a:extLst>
            </p:cNvPr>
            <p:cNvSpPr/>
            <p:nvPr/>
          </p:nvSpPr>
          <p:spPr>
            <a:xfrm rot="14990261">
              <a:off x="3487945" y="4889157"/>
              <a:ext cx="428234" cy="1045153"/>
            </a:xfrm>
            <a:custGeom>
              <a:avLst/>
              <a:gdLst>
                <a:gd name="connsiteX0" fmla="*/ 0 w 428234"/>
                <a:gd name="connsiteY0" fmla="*/ 181070 h 1045153"/>
                <a:gd name="connsiteX1" fmla="*/ 105021 w 428234"/>
                <a:gd name="connsiteY1" fmla="*/ 0 h 1045153"/>
                <a:gd name="connsiteX2" fmla="*/ 210041 w 428234"/>
                <a:gd name="connsiteY2" fmla="*/ 181070 h 1045153"/>
                <a:gd name="connsiteX3" fmla="*/ 126242 w 428234"/>
                <a:gd name="connsiteY3" fmla="*/ 181070 h 1045153"/>
                <a:gd name="connsiteX4" fmla="*/ 132696 w 428234"/>
                <a:gd name="connsiteY4" fmla="*/ 243601 h 1045153"/>
                <a:gd name="connsiteX5" fmla="*/ 428234 w 428234"/>
                <a:gd name="connsiteY5" fmla="*/ 1011958 h 1045153"/>
                <a:gd name="connsiteX6" fmla="*/ 379544 w 428234"/>
                <a:gd name="connsiteY6" fmla="*/ 1045153 h 1045153"/>
                <a:gd name="connsiteX7" fmla="*/ 74311 w 428234"/>
                <a:gd name="connsiteY7" fmla="*/ 251592 h 1045153"/>
                <a:gd name="connsiteX8" fmla="*/ 67033 w 428234"/>
                <a:gd name="connsiteY8" fmla="*/ 181070 h 1045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234" h="1045153">
                  <a:moveTo>
                    <a:pt x="0" y="181070"/>
                  </a:moveTo>
                  <a:lnTo>
                    <a:pt x="105021" y="0"/>
                  </a:lnTo>
                  <a:lnTo>
                    <a:pt x="210041" y="181070"/>
                  </a:lnTo>
                  <a:lnTo>
                    <a:pt x="126242" y="181070"/>
                  </a:lnTo>
                  <a:lnTo>
                    <a:pt x="132696" y="243601"/>
                  </a:lnTo>
                  <a:cubicBezTo>
                    <a:pt x="170332" y="518604"/>
                    <a:pt x="271275" y="781724"/>
                    <a:pt x="428234" y="1011958"/>
                  </a:cubicBezTo>
                  <a:lnTo>
                    <a:pt x="379544" y="1045153"/>
                  </a:lnTo>
                  <a:cubicBezTo>
                    <a:pt x="217436" y="807367"/>
                    <a:pt x="113182" y="535616"/>
                    <a:pt x="74311" y="251592"/>
                  </a:cubicBezTo>
                  <a:lnTo>
                    <a:pt x="67033" y="18107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4" name="Block Arc 33">
            <a:extLst>
              <a:ext uri="{FF2B5EF4-FFF2-40B4-BE49-F238E27FC236}">
                <a16:creationId xmlns:a16="http://schemas.microsoft.com/office/drawing/2014/main" id="{1256FFAD-3094-4576-A4AE-4EEE23470703}"/>
              </a:ext>
            </a:extLst>
          </p:cNvPr>
          <p:cNvSpPr/>
          <p:nvPr/>
        </p:nvSpPr>
        <p:spPr>
          <a:xfrm>
            <a:off x="564303" y="1770995"/>
            <a:ext cx="4353564" cy="4353564"/>
          </a:xfrm>
          <a:prstGeom prst="blockArc">
            <a:avLst>
              <a:gd name="adj1" fmla="val 17815334"/>
              <a:gd name="adj2" fmla="val 3714651"/>
              <a:gd name="adj3" fmla="val 193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2937FE3-4C37-441B-9A9D-DC7549DADF30}"/>
              </a:ext>
            </a:extLst>
          </p:cNvPr>
          <p:cNvGrpSpPr/>
          <p:nvPr/>
        </p:nvGrpSpPr>
        <p:grpSpPr>
          <a:xfrm>
            <a:off x="1840266" y="3446888"/>
            <a:ext cx="1657591" cy="876221"/>
            <a:chOff x="7539605" y="3515950"/>
            <a:chExt cx="1657591" cy="876221"/>
          </a:xfrm>
          <a:solidFill>
            <a:schemeClr val="accent6"/>
          </a:solidFill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8F8227D-231D-4139-8D84-E74F3643F2C9}"/>
                </a:ext>
              </a:extLst>
            </p:cNvPr>
            <p:cNvSpPr txBox="1"/>
            <p:nvPr/>
          </p:nvSpPr>
          <p:spPr>
            <a:xfrm>
              <a:off x="7539605" y="4150802"/>
              <a:ext cx="1657591" cy="241369"/>
            </a:xfrm>
            <a:custGeom>
              <a:avLst/>
              <a:gdLst>
                <a:gd name="connsiteX0" fmla="*/ 1217399 w 4438231"/>
                <a:gd name="connsiteY0" fmla="*/ 148169 h 646270"/>
                <a:gd name="connsiteX1" fmla="*/ 1217399 w 4438231"/>
                <a:gd name="connsiteY1" fmla="*/ 496301 h 646270"/>
                <a:gd name="connsiteX2" fmla="*/ 1253957 w 4438231"/>
                <a:gd name="connsiteY2" fmla="*/ 496301 h 646270"/>
                <a:gd name="connsiteX3" fmla="*/ 1395216 w 4438231"/>
                <a:gd name="connsiteY3" fmla="*/ 433537 h 646270"/>
                <a:gd name="connsiteX4" fmla="*/ 1430872 w 4438231"/>
                <a:gd name="connsiteY4" fmla="*/ 322009 h 646270"/>
                <a:gd name="connsiteX5" fmla="*/ 1395216 w 4438231"/>
                <a:gd name="connsiteY5" fmla="*/ 210933 h 646270"/>
                <a:gd name="connsiteX6" fmla="*/ 1253957 w 4438231"/>
                <a:gd name="connsiteY6" fmla="*/ 148169 h 646270"/>
                <a:gd name="connsiteX7" fmla="*/ 3484816 w 4438231"/>
                <a:gd name="connsiteY7" fmla="*/ 136461 h 646270"/>
                <a:gd name="connsiteX8" fmla="*/ 3484816 w 4438231"/>
                <a:gd name="connsiteY8" fmla="*/ 289583 h 646270"/>
                <a:gd name="connsiteX9" fmla="*/ 3514647 w 4438231"/>
                <a:gd name="connsiteY9" fmla="*/ 289583 h 646270"/>
                <a:gd name="connsiteX10" fmla="*/ 3587415 w 4438231"/>
                <a:gd name="connsiteY10" fmla="*/ 268481 h 646270"/>
                <a:gd name="connsiteX11" fmla="*/ 3611369 w 4438231"/>
                <a:gd name="connsiteY11" fmla="*/ 212797 h 646270"/>
                <a:gd name="connsiteX12" fmla="*/ 3587415 w 4438231"/>
                <a:gd name="connsiteY12" fmla="*/ 157564 h 646270"/>
                <a:gd name="connsiteX13" fmla="*/ 3514647 w 4438231"/>
                <a:gd name="connsiteY13" fmla="*/ 136461 h 646270"/>
                <a:gd name="connsiteX14" fmla="*/ 3825741 w 4438231"/>
                <a:gd name="connsiteY14" fmla="*/ 14864 h 646270"/>
                <a:gd name="connsiteX15" fmla="*/ 4016693 w 4438231"/>
                <a:gd name="connsiteY15" fmla="*/ 14864 h 646270"/>
                <a:gd name="connsiteX16" fmla="*/ 4132887 w 4438231"/>
                <a:gd name="connsiteY16" fmla="*/ 182398 h 646270"/>
                <a:gd name="connsiteX17" fmla="*/ 4244577 w 4438231"/>
                <a:gd name="connsiteY17" fmla="*/ 14864 h 646270"/>
                <a:gd name="connsiteX18" fmla="*/ 4438231 w 4438231"/>
                <a:gd name="connsiteY18" fmla="*/ 14864 h 646270"/>
                <a:gd name="connsiteX19" fmla="*/ 4208098 w 4438231"/>
                <a:gd name="connsiteY19" fmla="*/ 334171 h 646270"/>
                <a:gd name="connsiteX20" fmla="*/ 4208098 w 4438231"/>
                <a:gd name="connsiteY20" fmla="*/ 629607 h 646270"/>
                <a:gd name="connsiteX21" fmla="*/ 4048218 w 4438231"/>
                <a:gd name="connsiteY21" fmla="*/ 629607 h 646270"/>
                <a:gd name="connsiteX22" fmla="*/ 4048218 w 4438231"/>
                <a:gd name="connsiteY22" fmla="*/ 334171 h 646270"/>
                <a:gd name="connsiteX23" fmla="*/ 3324939 w 4438231"/>
                <a:gd name="connsiteY23" fmla="*/ 14864 h 646270"/>
                <a:gd name="connsiteX24" fmla="*/ 3573538 w 4438231"/>
                <a:gd name="connsiteY24" fmla="*/ 14864 h 646270"/>
                <a:gd name="connsiteX25" fmla="*/ 3734768 w 4438231"/>
                <a:gd name="connsiteY25" fmla="*/ 80165 h 646270"/>
                <a:gd name="connsiteX26" fmla="*/ 3777103 w 4438231"/>
                <a:gd name="connsiteY26" fmla="*/ 204014 h 646270"/>
                <a:gd name="connsiteX27" fmla="*/ 3728463 w 4438231"/>
                <a:gd name="connsiteY27" fmla="*/ 334171 h 646270"/>
                <a:gd name="connsiteX28" fmla="*/ 3642893 w 4438231"/>
                <a:gd name="connsiteY28" fmla="*/ 377405 h 646270"/>
                <a:gd name="connsiteX29" fmla="*/ 3836099 w 4438231"/>
                <a:gd name="connsiteY29" fmla="*/ 629607 h 646270"/>
                <a:gd name="connsiteX30" fmla="*/ 3637490 w 4438231"/>
                <a:gd name="connsiteY30" fmla="*/ 629607 h 646270"/>
                <a:gd name="connsiteX31" fmla="*/ 3484816 w 4438231"/>
                <a:gd name="connsiteY31" fmla="*/ 393618 h 646270"/>
                <a:gd name="connsiteX32" fmla="*/ 3484816 w 4438231"/>
                <a:gd name="connsiteY32" fmla="*/ 629607 h 646270"/>
                <a:gd name="connsiteX33" fmla="*/ 3324939 w 4438231"/>
                <a:gd name="connsiteY33" fmla="*/ 629607 h 646270"/>
                <a:gd name="connsiteX34" fmla="*/ 2831294 w 4438231"/>
                <a:gd name="connsiteY34" fmla="*/ 14864 h 646270"/>
                <a:gd name="connsiteX35" fmla="*/ 3253732 w 4438231"/>
                <a:gd name="connsiteY35" fmla="*/ 14864 h 646270"/>
                <a:gd name="connsiteX36" fmla="*/ 3253732 w 4438231"/>
                <a:gd name="connsiteY36" fmla="*/ 148169 h 646270"/>
                <a:gd name="connsiteX37" fmla="*/ 3121325 w 4438231"/>
                <a:gd name="connsiteY37" fmla="*/ 148169 h 646270"/>
                <a:gd name="connsiteX38" fmla="*/ 3121325 w 4438231"/>
                <a:gd name="connsiteY38" fmla="*/ 629607 h 646270"/>
                <a:gd name="connsiteX39" fmla="*/ 2961448 w 4438231"/>
                <a:gd name="connsiteY39" fmla="*/ 629607 h 646270"/>
                <a:gd name="connsiteX40" fmla="*/ 2961448 w 4438231"/>
                <a:gd name="connsiteY40" fmla="*/ 148169 h 646270"/>
                <a:gd name="connsiteX41" fmla="*/ 2831294 w 4438231"/>
                <a:gd name="connsiteY41" fmla="*/ 148169 h 646270"/>
                <a:gd name="connsiteX42" fmla="*/ 1698036 w 4438231"/>
                <a:gd name="connsiteY42" fmla="*/ 14864 h 646270"/>
                <a:gd name="connsiteX43" fmla="*/ 1857913 w 4438231"/>
                <a:gd name="connsiteY43" fmla="*/ 14864 h 646270"/>
                <a:gd name="connsiteX44" fmla="*/ 1857913 w 4438231"/>
                <a:gd name="connsiteY44" fmla="*/ 347379 h 646270"/>
                <a:gd name="connsiteX45" fmla="*/ 1859265 w 4438231"/>
                <a:gd name="connsiteY45" fmla="*/ 407220 h 646270"/>
                <a:gd name="connsiteX46" fmla="*/ 1916460 w 4438231"/>
                <a:gd name="connsiteY46" fmla="*/ 494505 h 646270"/>
                <a:gd name="connsiteX47" fmla="*/ 1964197 w 4438231"/>
                <a:gd name="connsiteY47" fmla="*/ 504857 h 646270"/>
                <a:gd name="connsiteX48" fmla="*/ 2052468 w 4438231"/>
                <a:gd name="connsiteY48" fmla="*/ 463910 h 646270"/>
                <a:gd name="connsiteX49" fmla="*/ 2074537 w 4438231"/>
                <a:gd name="connsiteY49" fmla="*/ 347379 h 646270"/>
                <a:gd name="connsiteX50" fmla="*/ 2074537 w 4438231"/>
                <a:gd name="connsiteY50" fmla="*/ 14864 h 646270"/>
                <a:gd name="connsiteX51" fmla="*/ 2234415 w 4438231"/>
                <a:gd name="connsiteY51" fmla="*/ 14864 h 646270"/>
                <a:gd name="connsiteX52" fmla="*/ 2234415 w 4438231"/>
                <a:gd name="connsiteY52" fmla="*/ 369298 h 646270"/>
                <a:gd name="connsiteX53" fmla="*/ 2225409 w 4438231"/>
                <a:gd name="connsiteY53" fmla="*/ 463874 h 646270"/>
                <a:gd name="connsiteX54" fmla="*/ 2158754 w 4438231"/>
                <a:gd name="connsiteY54" fmla="*/ 574664 h 646270"/>
                <a:gd name="connsiteX55" fmla="*/ 1958795 w 4438231"/>
                <a:gd name="connsiteY55" fmla="*/ 645369 h 646270"/>
                <a:gd name="connsiteX56" fmla="*/ 1759734 w 4438231"/>
                <a:gd name="connsiteY56" fmla="*/ 573312 h 646270"/>
                <a:gd name="connsiteX57" fmla="*/ 1707944 w 4438231"/>
                <a:gd name="connsiteY57" fmla="*/ 478286 h 646270"/>
                <a:gd name="connsiteX58" fmla="*/ 1698036 w 4438231"/>
                <a:gd name="connsiteY58" fmla="*/ 369298 h 646270"/>
                <a:gd name="connsiteX59" fmla="*/ 1057522 w 4438231"/>
                <a:gd name="connsiteY59" fmla="*/ 14864 h 646270"/>
                <a:gd name="connsiteX60" fmla="*/ 1293511 w 4438231"/>
                <a:gd name="connsiteY60" fmla="*/ 14864 h 646270"/>
                <a:gd name="connsiteX61" fmla="*/ 1453840 w 4438231"/>
                <a:gd name="connsiteY61" fmla="*/ 63050 h 646270"/>
                <a:gd name="connsiteX62" fmla="*/ 1565079 w 4438231"/>
                <a:gd name="connsiteY62" fmla="*/ 188252 h 646270"/>
                <a:gd name="connsiteX63" fmla="*/ 1596604 w 4438231"/>
                <a:gd name="connsiteY63" fmla="*/ 322009 h 646270"/>
                <a:gd name="connsiteX64" fmla="*/ 1538732 w 4438231"/>
                <a:gd name="connsiteY64" fmla="*/ 499678 h 646270"/>
                <a:gd name="connsiteX65" fmla="*/ 1390789 w 4438231"/>
                <a:gd name="connsiteY65" fmla="*/ 612944 h 646270"/>
                <a:gd name="connsiteX66" fmla="*/ 1293511 w 4438231"/>
                <a:gd name="connsiteY66" fmla="*/ 629607 h 646270"/>
                <a:gd name="connsiteX67" fmla="*/ 1057522 w 4438231"/>
                <a:gd name="connsiteY67" fmla="*/ 629607 h 646270"/>
                <a:gd name="connsiteX68" fmla="*/ 294637 w 4438231"/>
                <a:gd name="connsiteY68" fmla="*/ 13238 h 646270"/>
                <a:gd name="connsiteX69" fmla="*/ 454515 w 4438231"/>
                <a:gd name="connsiteY69" fmla="*/ 13238 h 646270"/>
                <a:gd name="connsiteX70" fmla="*/ 748600 w 4438231"/>
                <a:gd name="connsiteY70" fmla="*/ 389290 h 646270"/>
                <a:gd name="connsiteX71" fmla="*/ 748600 w 4438231"/>
                <a:gd name="connsiteY71" fmla="*/ 13238 h 646270"/>
                <a:gd name="connsiteX72" fmla="*/ 908479 w 4438231"/>
                <a:gd name="connsiteY72" fmla="*/ 13238 h 646270"/>
                <a:gd name="connsiteX73" fmla="*/ 908479 w 4438231"/>
                <a:gd name="connsiteY73" fmla="*/ 627982 h 646270"/>
                <a:gd name="connsiteX74" fmla="*/ 748600 w 4438231"/>
                <a:gd name="connsiteY74" fmla="*/ 627982 h 646270"/>
                <a:gd name="connsiteX75" fmla="*/ 454515 w 4438231"/>
                <a:gd name="connsiteY75" fmla="*/ 251478 h 646270"/>
                <a:gd name="connsiteX76" fmla="*/ 454515 w 4438231"/>
                <a:gd name="connsiteY76" fmla="*/ 627982 h 646270"/>
                <a:gd name="connsiteX77" fmla="*/ 294637 w 4438231"/>
                <a:gd name="connsiteY77" fmla="*/ 627982 h 646270"/>
                <a:gd name="connsiteX78" fmla="*/ 0 w 4438231"/>
                <a:gd name="connsiteY78" fmla="*/ 13238 h 646270"/>
                <a:gd name="connsiteX79" fmla="*/ 159879 w 4438231"/>
                <a:gd name="connsiteY79" fmla="*/ 13238 h 646270"/>
                <a:gd name="connsiteX80" fmla="*/ 159879 w 4438231"/>
                <a:gd name="connsiteY80" fmla="*/ 627982 h 646270"/>
                <a:gd name="connsiteX81" fmla="*/ 0 w 4438231"/>
                <a:gd name="connsiteY81" fmla="*/ 627982 h 646270"/>
                <a:gd name="connsiteX82" fmla="*/ 2570434 w 4438231"/>
                <a:gd name="connsiteY82" fmla="*/ 0 h 646270"/>
                <a:gd name="connsiteX83" fmla="*/ 2765440 w 4438231"/>
                <a:gd name="connsiteY83" fmla="*/ 49991 h 646270"/>
                <a:gd name="connsiteX84" fmla="*/ 2701489 w 4438231"/>
                <a:gd name="connsiteY84" fmla="*/ 174291 h 646270"/>
                <a:gd name="connsiteX85" fmla="*/ 2595830 w 4438231"/>
                <a:gd name="connsiteY85" fmla="*/ 133309 h 646270"/>
                <a:gd name="connsiteX86" fmla="*/ 2549773 w 4438231"/>
                <a:gd name="connsiteY86" fmla="*/ 146417 h 646270"/>
                <a:gd name="connsiteX87" fmla="*/ 2526751 w 4438231"/>
                <a:gd name="connsiteY87" fmla="*/ 186197 h 646270"/>
                <a:gd name="connsiteX88" fmla="*/ 2556973 w 4438231"/>
                <a:gd name="connsiteY88" fmla="*/ 228228 h 646270"/>
                <a:gd name="connsiteX89" fmla="*/ 2638178 w 4438231"/>
                <a:gd name="connsiteY89" fmla="*/ 256255 h 646270"/>
                <a:gd name="connsiteX90" fmla="*/ 2759080 w 4438231"/>
                <a:gd name="connsiteY90" fmla="*/ 326598 h 646270"/>
                <a:gd name="connsiteX91" fmla="*/ 2790212 w 4438231"/>
                <a:gd name="connsiteY91" fmla="*/ 426239 h 646270"/>
                <a:gd name="connsiteX92" fmla="*/ 2653300 w 4438231"/>
                <a:gd name="connsiteY92" fmla="*/ 629586 h 646270"/>
                <a:gd name="connsiteX93" fmla="*/ 2550619 w 4438231"/>
                <a:gd name="connsiteY93" fmla="*/ 646270 h 646270"/>
                <a:gd name="connsiteX94" fmla="*/ 2336697 w 4438231"/>
                <a:gd name="connsiteY94" fmla="*/ 576465 h 646270"/>
                <a:gd name="connsiteX95" fmla="*/ 2405151 w 4438231"/>
                <a:gd name="connsiteY95" fmla="*/ 447660 h 646270"/>
                <a:gd name="connsiteX96" fmla="*/ 2546403 w 4438231"/>
                <a:gd name="connsiteY96" fmla="*/ 512964 h 646270"/>
                <a:gd name="connsiteX97" fmla="*/ 2599209 w 4438231"/>
                <a:gd name="connsiteY97" fmla="*/ 498404 h 646270"/>
                <a:gd name="connsiteX98" fmla="*/ 2624478 w 4438231"/>
                <a:gd name="connsiteY98" fmla="*/ 452004 h 646270"/>
                <a:gd name="connsiteX99" fmla="*/ 2596506 w 4438231"/>
                <a:gd name="connsiteY99" fmla="*/ 406508 h 646270"/>
                <a:gd name="connsiteX100" fmla="*/ 2526580 w 4438231"/>
                <a:gd name="connsiteY100" fmla="*/ 378754 h 646270"/>
                <a:gd name="connsiteX101" fmla="*/ 2451694 w 4438231"/>
                <a:gd name="connsiteY101" fmla="*/ 354465 h 646270"/>
                <a:gd name="connsiteX102" fmla="*/ 2410191 w 4438231"/>
                <a:gd name="connsiteY102" fmla="*/ 330171 h 646270"/>
                <a:gd name="connsiteX103" fmla="*/ 2361016 w 4438231"/>
                <a:gd name="connsiteY103" fmla="*/ 207821 h 646270"/>
                <a:gd name="connsiteX104" fmla="*/ 2411907 w 4438231"/>
                <a:gd name="connsiteY104" fmla="*/ 66127 h 646270"/>
                <a:gd name="connsiteX105" fmla="*/ 2570434 w 4438231"/>
                <a:gd name="connsiteY105" fmla="*/ 0 h 646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4438231" h="646270">
                  <a:moveTo>
                    <a:pt x="1217399" y="148169"/>
                  </a:moveTo>
                  <a:lnTo>
                    <a:pt x="1217399" y="496301"/>
                  </a:lnTo>
                  <a:lnTo>
                    <a:pt x="1253957" y="496301"/>
                  </a:lnTo>
                  <a:cubicBezTo>
                    <a:pt x="1316838" y="496301"/>
                    <a:pt x="1363925" y="475380"/>
                    <a:pt x="1395216" y="433537"/>
                  </a:cubicBezTo>
                  <a:cubicBezTo>
                    <a:pt x="1418986" y="401628"/>
                    <a:pt x="1430872" y="364452"/>
                    <a:pt x="1430872" y="322009"/>
                  </a:cubicBezTo>
                  <a:cubicBezTo>
                    <a:pt x="1430872" y="279568"/>
                    <a:pt x="1418986" y="242542"/>
                    <a:pt x="1395216" y="210933"/>
                  </a:cubicBezTo>
                  <a:cubicBezTo>
                    <a:pt x="1363625" y="169091"/>
                    <a:pt x="1316538" y="148169"/>
                    <a:pt x="1253957" y="148169"/>
                  </a:cubicBezTo>
                  <a:close/>
                  <a:moveTo>
                    <a:pt x="3484816" y="136461"/>
                  </a:moveTo>
                  <a:lnTo>
                    <a:pt x="3484816" y="289583"/>
                  </a:lnTo>
                  <a:lnTo>
                    <a:pt x="3514647" y="289583"/>
                  </a:lnTo>
                  <a:cubicBezTo>
                    <a:pt x="3548395" y="289583"/>
                    <a:pt x="3572651" y="282550"/>
                    <a:pt x="3587415" y="268481"/>
                  </a:cubicBezTo>
                  <a:cubicBezTo>
                    <a:pt x="3603385" y="253209"/>
                    <a:pt x="3611369" y="234650"/>
                    <a:pt x="3611369" y="212797"/>
                  </a:cubicBezTo>
                  <a:cubicBezTo>
                    <a:pt x="3611369" y="190945"/>
                    <a:pt x="3603385" y="172534"/>
                    <a:pt x="3587415" y="157564"/>
                  </a:cubicBezTo>
                  <a:cubicBezTo>
                    <a:pt x="3572347" y="143495"/>
                    <a:pt x="3548091" y="136461"/>
                    <a:pt x="3514647" y="136461"/>
                  </a:cubicBezTo>
                  <a:close/>
                  <a:moveTo>
                    <a:pt x="3825741" y="14864"/>
                  </a:moveTo>
                  <a:lnTo>
                    <a:pt x="4016693" y="14864"/>
                  </a:lnTo>
                  <a:lnTo>
                    <a:pt x="4132887" y="182398"/>
                  </a:lnTo>
                  <a:lnTo>
                    <a:pt x="4244577" y="14864"/>
                  </a:lnTo>
                  <a:lnTo>
                    <a:pt x="4438231" y="14864"/>
                  </a:lnTo>
                  <a:lnTo>
                    <a:pt x="4208098" y="334171"/>
                  </a:lnTo>
                  <a:lnTo>
                    <a:pt x="4208098" y="629607"/>
                  </a:lnTo>
                  <a:lnTo>
                    <a:pt x="4048218" y="629607"/>
                  </a:lnTo>
                  <a:lnTo>
                    <a:pt x="4048218" y="334171"/>
                  </a:lnTo>
                  <a:close/>
                  <a:moveTo>
                    <a:pt x="3324939" y="14864"/>
                  </a:moveTo>
                  <a:lnTo>
                    <a:pt x="3573538" y="14864"/>
                  </a:lnTo>
                  <a:cubicBezTo>
                    <a:pt x="3646198" y="14864"/>
                    <a:pt x="3699939" y="36630"/>
                    <a:pt x="3734768" y="80165"/>
                  </a:cubicBezTo>
                  <a:cubicBezTo>
                    <a:pt x="3762990" y="115293"/>
                    <a:pt x="3777103" y="156577"/>
                    <a:pt x="3777103" y="204014"/>
                  </a:cubicBezTo>
                  <a:cubicBezTo>
                    <a:pt x="3777103" y="258358"/>
                    <a:pt x="3760890" y="301744"/>
                    <a:pt x="3728463" y="334171"/>
                  </a:cubicBezTo>
                  <a:cubicBezTo>
                    <a:pt x="3707747" y="354886"/>
                    <a:pt x="3679224" y="369298"/>
                    <a:pt x="3642893" y="377405"/>
                  </a:cubicBezTo>
                  <a:lnTo>
                    <a:pt x="3836099" y="629607"/>
                  </a:lnTo>
                  <a:lnTo>
                    <a:pt x="3637490" y="629607"/>
                  </a:lnTo>
                  <a:lnTo>
                    <a:pt x="3484816" y="393618"/>
                  </a:lnTo>
                  <a:lnTo>
                    <a:pt x="3484816" y="629607"/>
                  </a:lnTo>
                  <a:lnTo>
                    <a:pt x="3324939" y="629607"/>
                  </a:lnTo>
                  <a:close/>
                  <a:moveTo>
                    <a:pt x="2831294" y="14864"/>
                  </a:moveTo>
                  <a:lnTo>
                    <a:pt x="3253732" y="14864"/>
                  </a:lnTo>
                  <a:lnTo>
                    <a:pt x="3253732" y="148169"/>
                  </a:lnTo>
                  <a:lnTo>
                    <a:pt x="3121325" y="148169"/>
                  </a:lnTo>
                  <a:lnTo>
                    <a:pt x="3121325" y="629607"/>
                  </a:lnTo>
                  <a:lnTo>
                    <a:pt x="2961448" y="629607"/>
                  </a:lnTo>
                  <a:lnTo>
                    <a:pt x="2961448" y="148169"/>
                  </a:lnTo>
                  <a:lnTo>
                    <a:pt x="2831294" y="148169"/>
                  </a:lnTo>
                  <a:close/>
                  <a:moveTo>
                    <a:pt x="1698036" y="14864"/>
                  </a:moveTo>
                  <a:lnTo>
                    <a:pt x="1857913" y="14864"/>
                  </a:lnTo>
                  <a:lnTo>
                    <a:pt x="1857913" y="347379"/>
                  </a:lnTo>
                  <a:cubicBezTo>
                    <a:pt x="1857913" y="374071"/>
                    <a:pt x="1858364" y="394018"/>
                    <a:pt x="1859265" y="407220"/>
                  </a:cubicBezTo>
                  <a:cubicBezTo>
                    <a:pt x="1862267" y="448915"/>
                    <a:pt x="1881332" y="478011"/>
                    <a:pt x="1916460" y="494505"/>
                  </a:cubicBezTo>
                  <a:cubicBezTo>
                    <a:pt x="1930871" y="501406"/>
                    <a:pt x="1946784" y="504857"/>
                    <a:pt x="1964197" y="504857"/>
                  </a:cubicBezTo>
                  <a:cubicBezTo>
                    <a:pt x="2003230" y="504857"/>
                    <a:pt x="2032653" y="491207"/>
                    <a:pt x="2052468" y="463910"/>
                  </a:cubicBezTo>
                  <a:cubicBezTo>
                    <a:pt x="2067181" y="443812"/>
                    <a:pt x="2074537" y="404967"/>
                    <a:pt x="2074537" y="347379"/>
                  </a:cubicBezTo>
                  <a:lnTo>
                    <a:pt x="2074537" y="14864"/>
                  </a:lnTo>
                  <a:lnTo>
                    <a:pt x="2234415" y="14864"/>
                  </a:lnTo>
                  <a:lnTo>
                    <a:pt x="2234415" y="369298"/>
                  </a:lnTo>
                  <a:cubicBezTo>
                    <a:pt x="2234415" y="406228"/>
                    <a:pt x="2231413" y="437752"/>
                    <a:pt x="2225409" y="463874"/>
                  </a:cubicBezTo>
                  <a:cubicBezTo>
                    <a:pt x="2216101" y="504406"/>
                    <a:pt x="2193883" y="541337"/>
                    <a:pt x="2158754" y="574664"/>
                  </a:cubicBezTo>
                  <a:cubicBezTo>
                    <a:pt x="2108914" y="621801"/>
                    <a:pt x="2042261" y="645369"/>
                    <a:pt x="1958795" y="645369"/>
                  </a:cubicBezTo>
                  <a:cubicBezTo>
                    <a:pt x="1873826" y="645369"/>
                    <a:pt x="1807473" y="621350"/>
                    <a:pt x="1759734" y="573312"/>
                  </a:cubicBezTo>
                  <a:cubicBezTo>
                    <a:pt x="1734515" y="548091"/>
                    <a:pt x="1717250" y="516416"/>
                    <a:pt x="1707944" y="478286"/>
                  </a:cubicBezTo>
                  <a:cubicBezTo>
                    <a:pt x="1701338" y="451264"/>
                    <a:pt x="1698036" y="414934"/>
                    <a:pt x="1698036" y="369298"/>
                  </a:cubicBezTo>
                  <a:close/>
                  <a:moveTo>
                    <a:pt x="1057522" y="14864"/>
                  </a:moveTo>
                  <a:lnTo>
                    <a:pt x="1293511" y="14864"/>
                  </a:lnTo>
                  <a:cubicBezTo>
                    <a:pt x="1351157" y="14864"/>
                    <a:pt x="1404601" y="30924"/>
                    <a:pt x="1453840" y="63050"/>
                  </a:cubicBezTo>
                  <a:cubicBezTo>
                    <a:pt x="1502179" y="94276"/>
                    <a:pt x="1539258" y="136011"/>
                    <a:pt x="1565079" y="188252"/>
                  </a:cubicBezTo>
                  <a:cubicBezTo>
                    <a:pt x="1586097" y="231486"/>
                    <a:pt x="1596604" y="276072"/>
                    <a:pt x="1596604" y="322009"/>
                  </a:cubicBezTo>
                  <a:cubicBezTo>
                    <a:pt x="1596604" y="385961"/>
                    <a:pt x="1577313" y="445185"/>
                    <a:pt x="1538732" y="499678"/>
                  </a:cubicBezTo>
                  <a:cubicBezTo>
                    <a:pt x="1500153" y="554171"/>
                    <a:pt x="1450836" y="591926"/>
                    <a:pt x="1390789" y="612944"/>
                  </a:cubicBezTo>
                  <a:cubicBezTo>
                    <a:pt x="1358964" y="624052"/>
                    <a:pt x="1326538" y="629607"/>
                    <a:pt x="1293511" y="629607"/>
                  </a:cubicBezTo>
                  <a:lnTo>
                    <a:pt x="1057522" y="629607"/>
                  </a:lnTo>
                  <a:close/>
                  <a:moveTo>
                    <a:pt x="294637" y="13238"/>
                  </a:moveTo>
                  <a:lnTo>
                    <a:pt x="454515" y="13238"/>
                  </a:lnTo>
                  <a:lnTo>
                    <a:pt x="748600" y="389290"/>
                  </a:lnTo>
                  <a:lnTo>
                    <a:pt x="748600" y="13238"/>
                  </a:lnTo>
                  <a:lnTo>
                    <a:pt x="908479" y="13238"/>
                  </a:lnTo>
                  <a:lnTo>
                    <a:pt x="908479" y="627982"/>
                  </a:lnTo>
                  <a:lnTo>
                    <a:pt x="748600" y="627982"/>
                  </a:lnTo>
                  <a:lnTo>
                    <a:pt x="454515" y="251478"/>
                  </a:lnTo>
                  <a:lnTo>
                    <a:pt x="454515" y="627982"/>
                  </a:lnTo>
                  <a:lnTo>
                    <a:pt x="294637" y="627982"/>
                  </a:lnTo>
                  <a:close/>
                  <a:moveTo>
                    <a:pt x="0" y="13238"/>
                  </a:moveTo>
                  <a:lnTo>
                    <a:pt x="159879" y="13238"/>
                  </a:lnTo>
                  <a:lnTo>
                    <a:pt x="159879" y="627982"/>
                  </a:lnTo>
                  <a:lnTo>
                    <a:pt x="0" y="627982"/>
                  </a:lnTo>
                  <a:close/>
                  <a:moveTo>
                    <a:pt x="2570434" y="0"/>
                  </a:moveTo>
                  <a:cubicBezTo>
                    <a:pt x="2636788" y="0"/>
                    <a:pt x="2701790" y="16663"/>
                    <a:pt x="2765440" y="49991"/>
                  </a:cubicBezTo>
                  <a:lnTo>
                    <a:pt x="2701489" y="174291"/>
                  </a:lnTo>
                  <a:cubicBezTo>
                    <a:pt x="2666572" y="146968"/>
                    <a:pt x="2631352" y="133309"/>
                    <a:pt x="2595830" y="133309"/>
                  </a:cubicBezTo>
                  <a:cubicBezTo>
                    <a:pt x="2578675" y="133309"/>
                    <a:pt x="2563322" y="137678"/>
                    <a:pt x="2549773" y="146417"/>
                  </a:cubicBezTo>
                  <a:cubicBezTo>
                    <a:pt x="2534424" y="156363"/>
                    <a:pt x="2526751" y="169624"/>
                    <a:pt x="2526751" y="186197"/>
                  </a:cubicBezTo>
                  <a:cubicBezTo>
                    <a:pt x="2526751" y="202467"/>
                    <a:pt x="2536823" y="216477"/>
                    <a:pt x="2556973" y="228228"/>
                  </a:cubicBezTo>
                  <a:cubicBezTo>
                    <a:pt x="2565998" y="233657"/>
                    <a:pt x="2593069" y="242999"/>
                    <a:pt x="2638178" y="256255"/>
                  </a:cubicBezTo>
                  <a:cubicBezTo>
                    <a:pt x="2694723" y="272790"/>
                    <a:pt x="2735022" y="296237"/>
                    <a:pt x="2759080" y="326598"/>
                  </a:cubicBezTo>
                  <a:cubicBezTo>
                    <a:pt x="2779834" y="352448"/>
                    <a:pt x="2790212" y="385661"/>
                    <a:pt x="2790212" y="426239"/>
                  </a:cubicBezTo>
                  <a:cubicBezTo>
                    <a:pt x="2790212" y="530241"/>
                    <a:pt x="2744575" y="598023"/>
                    <a:pt x="2653300" y="629586"/>
                  </a:cubicBezTo>
                  <a:cubicBezTo>
                    <a:pt x="2621475" y="640709"/>
                    <a:pt x="2587247" y="646270"/>
                    <a:pt x="2550619" y="646270"/>
                  </a:cubicBezTo>
                  <a:cubicBezTo>
                    <a:pt x="2473756" y="646270"/>
                    <a:pt x="2402450" y="623003"/>
                    <a:pt x="2336697" y="576465"/>
                  </a:cubicBezTo>
                  <a:lnTo>
                    <a:pt x="2405151" y="447660"/>
                  </a:lnTo>
                  <a:cubicBezTo>
                    <a:pt x="2453288" y="491195"/>
                    <a:pt x="2500372" y="512964"/>
                    <a:pt x="2546403" y="512964"/>
                  </a:cubicBezTo>
                  <a:cubicBezTo>
                    <a:pt x="2567163" y="512964"/>
                    <a:pt x="2584764" y="508110"/>
                    <a:pt x="2599209" y="498404"/>
                  </a:cubicBezTo>
                  <a:cubicBezTo>
                    <a:pt x="2616055" y="487487"/>
                    <a:pt x="2624478" y="472021"/>
                    <a:pt x="2624478" y="452004"/>
                  </a:cubicBezTo>
                  <a:cubicBezTo>
                    <a:pt x="2624478" y="433804"/>
                    <a:pt x="2615154" y="418641"/>
                    <a:pt x="2596506" y="406508"/>
                  </a:cubicBezTo>
                  <a:cubicBezTo>
                    <a:pt x="2582672" y="397408"/>
                    <a:pt x="2559363" y="388157"/>
                    <a:pt x="2526580" y="378754"/>
                  </a:cubicBezTo>
                  <a:cubicBezTo>
                    <a:pt x="2486883" y="367060"/>
                    <a:pt x="2461921" y="358963"/>
                    <a:pt x="2451694" y="354465"/>
                  </a:cubicBezTo>
                  <a:cubicBezTo>
                    <a:pt x="2435452" y="347569"/>
                    <a:pt x="2421619" y="339470"/>
                    <a:pt x="2410191" y="330171"/>
                  </a:cubicBezTo>
                  <a:cubicBezTo>
                    <a:pt x="2377407" y="303183"/>
                    <a:pt x="2361016" y="262400"/>
                    <a:pt x="2361016" y="207821"/>
                  </a:cubicBezTo>
                  <a:cubicBezTo>
                    <a:pt x="2361016" y="150842"/>
                    <a:pt x="2377981" y="103609"/>
                    <a:pt x="2411907" y="66127"/>
                  </a:cubicBezTo>
                  <a:cubicBezTo>
                    <a:pt x="2451539" y="22042"/>
                    <a:pt x="2504382" y="0"/>
                    <a:pt x="257043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5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6798038-8933-4896-9A6F-BEFE3F109BDF}"/>
                </a:ext>
              </a:extLst>
            </p:cNvPr>
            <p:cNvSpPr/>
            <p:nvPr/>
          </p:nvSpPr>
          <p:spPr>
            <a:xfrm>
              <a:off x="7806967" y="3515950"/>
              <a:ext cx="1122866" cy="534394"/>
            </a:xfrm>
            <a:custGeom>
              <a:avLst/>
              <a:gdLst>
                <a:gd name="connsiteX0" fmla="*/ 492067 w 1122866"/>
                <a:gd name="connsiteY0" fmla="*/ 405816 h 534394"/>
                <a:gd name="connsiteX1" fmla="*/ 534162 w 1122866"/>
                <a:gd name="connsiteY1" fmla="*/ 422898 h 534394"/>
                <a:gd name="connsiteX2" fmla="*/ 551490 w 1122866"/>
                <a:gd name="connsiteY2" fmla="*/ 464746 h 534394"/>
                <a:gd name="connsiteX3" fmla="*/ 534161 w 1122866"/>
                <a:gd name="connsiteY3" fmla="*/ 506836 h 534394"/>
                <a:gd name="connsiteX4" fmla="*/ 492067 w 1122866"/>
                <a:gd name="connsiteY4" fmla="*/ 524168 h 534394"/>
                <a:gd name="connsiteX5" fmla="*/ 448745 w 1122866"/>
                <a:gd name="connsiteY5" fmla="*/ 506835 h 534394"/>
                <a:gd name="connsiteX6" fmla="*/ 431166 w 1122866"/>
                <a:gd name="connsiteY6" fmla="*/ 464746 h 534394"/>
                <a:gd name="connsiteX7" fmla="*/ 448745 w 1122866"/>
                <a:gd name="connsiteY7" fmla="*/ 422898 h 534394"/>
                <a:gd name="connsiteX8" fmla="*/ 468365 w 1122866"/>
                <a:gd name="connsiteY8" fmla="*/ 410087 h 534394"/>
                <a:gd name="connsiteX9" fmla="*/ 492067 w 1122866"/>
                <a:gd name="connsiteY9" fmla="*/ 405816 h 534394"/>
                <a:gd name="connsiteX10" fmla="*/ 855490 w 1122866"/>
                <a:gd name="connsiteY10" fmla="*/ 223175 h 534394"/>
                <a:gd name="connsiteX11" fmla="*/ 811342 w 1122866"/>
                <a:gd name="connsiteY11" fmla="*/ 267133 h 534394"/>
                <a:gd name="connsiteX12" fmla="*/ 855300 w 1122866"/>
                <a:gd name="connsiteY12" fmla="*/ 311472 h 534394"/>
                <a:gd name="connsiteX13" fmla="*/ 899544 w 1122866"/>
                <a:gd name="connsiteY13" fmla="*/ 267419 h 534394"/>
                <a:gd name="connsiteX14" fmla="*/ 855490 w 1122866"/>
                <a:gd name="connsiteY14" fmla="*/ 223175 h 534394"/>
                <a:gd name="connsiteX15" fmla="*/ 190350 w 1122866"/>
                <a:gd name="connsiteY15" fmla="*/ 219904 h 534394"/>
                <a:gd name="connsiteX16" fmla="*/ 100106 w 1122866"/>
                <a:gd name="connsiteY16" fmla="*/ 360446 h 534394"/>
                <a:gd name="connsiteX17" fmla="*/ 190350 w 1122866"/>
                <a:gd name="connsiteY17" fmla="*/ 360446 h 534394"/>
                <a:gd name="connsiteX18" fmla="*/ 855681 w 1122866"/>
                <a:gd name="connsiteY18" fmla="*/ 91873 h 534394"/>
                <a:gd name="connsiteX19" fmla="*/ 1030941 w 1122866"/>
                <a:gd name="connsiteY19" fmla="*/ 267609 h 534394"/>
                <a:gd name="connsiteX20" fmla="*/ 855013 w 1122866"/>
                <a:gd name="connsiteY20" fmla="*/ 442678 h 534394"/>
                <a:gd name="connsiteX21" fmla="*/ 680040 w 1122866"/>
                <a:gd name="connsiteY21" fmla="*/ 267037 h 534394"/>
                <a:gd name="connsiteX22" fmla="*/ 855681 w 1122866"/>
                <a:gd name="connsiteY22" fmla="*/ 91873 h 534394"/>
                <a:gd name="connsiteX23" fmla="*/ 855705 w 1122866"/>
                <a:gd name="connsiteY23" fmla="*/ 71760 h 534394"/>
                <a:gd name="connsiteX24" fmla="*/ 660361 w 1122866"/>
                <a:gd name="connsiteY24" fmla="*/ 265971 h 534394"/>
                <a:gd name="connsiteX25" fmla="*/ 855396 w 1122866"/>
                <a:gd name="connsiteY25" fmla="*/ 461830 h 534394"/>
                <a:gd name="connsiteX26" fmla="*/ 1050740 w 1122866"/>
                <a:gd name="connsiteY26" fmla="*/ 266692 h 534394"/>
                <a:gd name="connsiteX27" fmla="*/ 855705 w 1122866"/>
                <a:gd name="connsiteY27" fmla="*/ 71760 h 534394"/>
                <a:gd name="connsiteX28" fmla="*/ 190350 w 1122866"/>
                <a:gd name="connsiteY28" fmla="*/ 55690 h 534394"/>
                <a:gd name="connsiteX29" fmla="*/ 289963 w 1122866"/>
                <a:gd name="connsiteY29" fmla="*/ 55690 h 534394"/>
                <a:gd name="connsiteX30" fmla="*/ 289963 w 1122866"/>
                <a:gd name="connsiteY30" fmla="*/ 360447 h 534394"/>
                <a:gd name="connsiteX31" fmla="*/ 342237 w 1122866"/>
                <a:gd name="connsiteY31" fmla="*/ 360446 h 534394"/>
                <a:gd name="connsiteX32" fmla="*/ 306238 w 1122866"/>
                <a:gd name="connsiteY32" fmla="*/ 448719 h 534394"/>
                <a:gd name="connsiteX33" fmla="*/ 289963 w 1122866"/>
                <a:gd name="connsiteY33" fmla="*/ 448719 h 534394"/>
                <a:gd name="connsiteX34" fmla="*/ 289963 w 1122866"/>
                <a:gd name="connsiteY34" fmla="*/ 516279 h 534394"/>
                <a:gd name="connsiteX35" fmla="*/ 190350 w 1122866"/>
                <a:gd name="connsiteY35" fmla="*/ 516279 h 534394"/>
                <a:gd name="connsiteX36" fmla="*/ 190350 w 1122866"/>
                <a:gd name="connsiteY36" fmla="*/ 448719 h 534394"/>
                <a:gd name="connsiteX37" fmla="*/ 0 w 1122866"/>
                <a:gd name="connsiteY37" fmla="*/ 448719 h 534394"/>
                <a:gd name="connsiteX38" fmla="*/ 0 w 1122866"/>
                <a:gd name="connsiteY38" fmla="*/ 368338 h 534394"/>
                <a:gd name="connsiteX39" fmla="*/ 887541 w 1122866"/>
                <a:gd name="connsiteY39" fmla="*/ 51 h 534394"/>
                <a:gd name="connsiteX40" fmla="*/ 890323 w 1122866"/>
                <a:gd name="connsiteY40" fmla="*/ 154 h 534394"/>
                <a:gd name="connsiteX41" fmla="*/ 902275 w 1122866"/>
                <a:gd name="connsiteY41" fmla="*/ 13033 h 534394"/>
                <a:gd name="connsiteX42" fmla="*/ 902996 w 1122866"/>
                <a:gd name="connsiteY42" fmla="*/ 37039 h 534394"/>
                <a:gd name="connsiteX43" fmla="*/ 907220 w 1122866"/>
                <a:gd name="connsiteY43" fmla="*/ 44045 h 534394"/>
                <a:gd name="connsiteX44" fmla="*/ 922468 w 1122866"/>
                <a:gd name="connsiteY44" fmla="*/ 48063 h 534394"/>
                <a:gd name="connsiteX45" fmla="*/ 929680 w 1122866"/>
                <a:gd name="connsiteY45" fmla="*/ 44251 h 534394"/>
                <a:gd name="connsiteX46" fmla="*/ 943383 w 1122866"/>
                <a:gd name="connsiteY46" fmla="*/ 22305 h 534394"/>
                <a:gd name="connsiteX47" fmla="*/ 956674 w 1122866"/>
                <a:gd name="connsiteY47" fmla="*/ 17669 h 534394"/>
                <a:gd name="connsiteX48" fmla="*/ 959044 w 1122866"/>
                <a:gd name="connsiteY48" fmla="*/ 18493 h 534394"/>
                <a:gd name="connsiteX49" fmla="*/ 966565 w 1122866"/>
                <a:gd name="connsiteY49" fmla="*/ 33227 h 534394"/>
                <a:gd name="connsiteX50" fmla="*/ 961207 w 1122866"/>
                <a:gd name="connsiteY50" fmla="*/ 56305 h 534394"/>
                <a:gd name="connsiteX51" fmla="*/ 964917 w 1122866"/>
                <a:gd name="connsiteY51" fmla="*/ 66299 h 534394"/>
                <a:gd name="connsiteX52" fmla="*/ 976868 w 1122866"/>
                <a:gd name="connsiteY52" fmla="*/ 72893 h 534394"/>
                <a:gd name="connsiteX53" fmla="*/ 984801 w 1122866"/>
                <a:gd name="connsiteY53" fmla="*/ 71038 h 534394"/>
                <a:gd name="connsiteX54" fmla="*/ 1003759 w 1122866"/>
                <a:gd name="connsiteY54" fmla="*/ 53420 h 534394"/>
                <a:gd name="connsiteX55" fmla="*/ 1017771 w 1122866"/>
                <a:gd name="connsiteY55" fmla="*/ 52287 h 534394"/>
                <a:gd name="connsiteX56" fmla="*/ 1018492 w 1122866"/>
                <a:gd name="connsiteY56" fmla="*/ 52802 h 534394"/>
                <a:gd name="connsiteX57" fmla="*/ 1022922 w 1122866"/>
                <a:gd name="connsiteY57" fmla="*/ 70626 h 534394"/>
                <a:gd name="connsiteX58" fmla="*/ 1011898 w 1122866"/>
                <a:gd name="connsiteY58" fmla="*/ 91232 h 534394"/>
                <a:gd name="connsiteX59" fmla="*/ 1012825 w 1122866"/>
                <a:gd name="connsiteY59" fmla="*/ 101020 h 534394"/>
                <a:gd name="connsiteX60" fmla="*/ 1022098 w 1122866"/>
                <a:gd name="connsiteY60" fmla="*/ 110190 h 534394"/>
                <a:gd name="connsiteX61" fmla="*/ 1031371 w 1122866"/>
                <a:gd name="connsiteY61" fmla="*/ 111014 h 534394"/>
                <a:gd name="connsiteX62" fmla="*/ 1054759 w 1122866"/>
                <a:gd name="connsiteY62" fmla="*/ 98650 h 534394"/>
                <a:gd name="connsiteX63" fmla="*/ 1067534 w 1122866"/>
                <a:gd name="connsiteY63" fmla="*/ 101329 h 534394"/>
                <a:gd name="connsiteX64" fmla="*/ 1071449 w 1122866"/>
                <a:gd name="connsiteY64" fmla="*/ 106584 h 534394"/>
                <a:gd name="connsiteX65" fmla="*/ 1070419 w 1122866"/>
                <a:gd name="connsiteY65" fmla="*/ 118123 h 534394"/>
                <a:gd name="connsiteX66" fmla="*/ 1051771 w 1122866"/>
                <a:gd name="connsiteY66" fmla="*/ 138214 h 534394"/>
                <a:gd name="connsiteX67" fmla="*/ 1050122 w 1122866"/>
                <a:gd name="connsiteY67" fmla="*/ 146456 h 534394"/>
                <a:gd name="connsiteX68" fmla="*/ 1057231 w 1122866"/>
                <a:gd name="connsiteY68" fmla="*/ 158820 h 534394"/>
                <a:gd name="connsiteX69" fmla="*/ 1066298 w 1122866"/>
                <a:gd name="connsiteY69" fmla="*/ 161808 h 534394"/>
                <a:gd name="connsiteX70" fmla="*/ 1092673 w 1122866"/>
                <a:gd name="connsiteY70" fmla="*/ 155832 h 534394"/>
                <a:gd name="connsiteX71" fmla="*/ 1102461 w 1122866"/>
                <a:gd name="connsiteY71" fmla="*/ 160365 h 534394"/>
                <a:gd name="connsiteX72" fmla="*/ 1105552 w 1122866"/>
                <a:gd name="connsiteY72" fmla="*/ 167474 h 534394"/>
                <a:gd name="connsiteX73" fmla="*/ 1101328 w 1122866"/>
                <a:gd name="connsiteY73" fmla="*/ 179014 h 534394"/>
                <a:gd name="connsiteX74" fmla="*/ 1079589 w 1122866"/>
                <a:gd name="connsiteY74" fmla="*/ 192511 h 534394"/>
                <a:gd name="connsiteX75" fmla="*/ 1074952 w 1122866"/>
                <a:gd name="connsiteY75" fmla="*/ 202607 h 534394"/>
                <a:gd name="connsiteX76" fmla="*/ 1078146 w 1122866"/>
                <a:gd name="connsiteY76" fmla="*/ 214353 h 534394"/>
                <a:gd name="connsiteX77" fmla="*/ 1085873 w 1122866"/>
                <a:gd name="connsiteY77" fmla="*/ 219813 h 534394"/>
                <a:gd name="connsiteX78" fmla="*/ 1112970 w 1122866"/>
                <a:gd name="connsiteY78" fmla="*/ 220844 h 534394"/>
                <a:gd name="connsiteX79" fmla="*/ 1121728 w 1122866"/>
                <a:gd name="connsiteY79" fmla="*/ 227747 h 534394"/>
                <a:gd name="connsiteX80" fmla="*/ 1122861 w 1122866"/>
                <a:gd name="connsiteY80" fmla="*/ 236092 h 534394"/>
                <a:gd name="connsiteX81" fmla="*/ 1116164 w 1122866"/>
                <a:gd name="connsiteY81" fmla="*/ 245571 h 534394"/>
                <a:gd name="connsiteX82" fmla="*/ 1091746 w 1122866"/>
                <a:gd name="connsiteY82" fmla="*/ 253092 h 534394"/>
                <a:gd name="connsiteX83" fmla="*/ 1084122 w 1122866"/>
                <a:gd name="connsiteY83" fmla="*/ 262777 h 534394"/>
                <a:gd name="connsiteX84" fmla="*/ 1084637 w 1122866"/>
                <a:gd name="connsiteY84" fmla="*/ 275552 h 534394"/>
                <a:gd name="connsiteX85" fmla="*/ 1089892 w 1122866"/>
                <a:gd name="connsiteY85" fmla="*/ 281116 h 534394"/>
                <a:gd name="connsiteX86" fmla="*/ 1115546 w 1122866"/>
                <a:gd name="connsiteY86" fmla="*/ 288946 h 534394"/>
                <a:gd name="connsiteX87" fmla="*/ 1122861 w 1122866"/>
                <a:gd name="connsiteY87" fmla="*/ 299146 h 534394"/>
                <a:gd name="connsiteX88" fmla="*/ 1122861 w 1122866"/>
                <a:gd name="connsiteY88" fmla="*/ 301001 h 534394"/>
                <a:gd name="connsiteX89" fmla="*/ 1109673 w 1122866"/>
                <a:gd name="connsiteY89" fmla="*/ 314085 h 534394"/>
                <a:gd name="connsiteX90" fmla="*/ 1085358 w 1122866"/>
                <a:gd name="connsiteY90" fmla="*/ 314807 h 534394"/>
                <a:gd name="connsiteX91" fmla="*/ 1078867 w 1122866"/>
                <a:gd name="connsiteY91" fmla="*/ 318825 h 534394"/>
                <a:gd name="connsiteX92" fmla="*/ 1074746 w 1122866"/>
                <a:gd name="connsiteY92" fmla="*/ 334073 h 534394"/>
                <a:gd name="connsiteX93" fmla="*/ 1078764 w 1122866"/>
                <a:gd name="connsiteY93" fmla="*/ 341491 h 534394"/>
                <a:gd name="connsiteX94" fmla="*/ 1100195 w 1122866"/>
                <a:gd name="connsiteY94" fmla="*/ 354885 h 534394"/>
                <a:gd name="connsiteX95" fmla="*/ 1105037 w 1122866"/>
                <a:gd name="connsiteY95" fmla="*/ 368588 h 534394"/>
                <a:gd name="connsiteX96" fmla="*/ 1101637 w 1122866"/>
                <a:gd name="connsiteY96" fmla="*/ 375594 h 534394"/>
                <a:gd name="connsiteX97" fmla="*/ 1095043 w 1122866"/>
                <a:gd name="connsiteY97" fmla="*/ 378891 h 534394"/>
                <a:gd name="connsiteX98" fmla="*/ 1078661 w 1122866"/>
                <a:gd name="connsiteY98" fmla="*/ 375285 h 534394"/>
                <a:gd name="connsiteX99" fmla="*/ 1065267 w 1122866"/>
                <a:gd name="connsiteY99" fmla="*/ 372194 h 534394"/>
                <a:gd name="connsiteX100" fmla="*/ 1058261 w 1122866"/>
                <a:gd name="connsiteY100" fmla="*/ 374358 h 534394"/>
                <a:gd name="connsiteX101" fmla="*/ 1049813 w 1122866"/>
                <a:gd name="connsiteY101" fmla="*/ 389503 h 534394"/>
                <a:gd name="connsiteX102" fmla="*/ 1051874 w 1122866"/>
                <a:gd name="connsiteY102" fmla="*/ 395994 h 534394"/>
                <a:gd name="connsiteX103" fmla="*/ 1069904 w 1122866"/>
                <a:gd name="connsiteY103" fmla="*/ 415363 h 534394"/>
                <a:gd name="connsiteX104" fmla="*/ 1071037 w 1122866"/>
                <a:gd name="connsiteY104" fmla="*/ 428654 h 534394"/>
                <a:gd name="connsiteX105" fmla="*/ 1070316 w 1122866"/>
                <a:gd name="connsiteY105" fmla="*/ 429685 h 534394"/>
                <a:gd name="connsiteX106" fmla="*/ 1052183 w 1122866"/>
                <a:gd name="connsiteY106" fmla="*/ 434218 h 534394"/>
                <a:gd name="connsiteX107" fmla="*/ 1031268 w 1122866"/>
                <a:gd name="connsiteY107" fmla="*/ 423091 h 534394"/>
                <a:gd name="connsiteX108" fmla="*/ 1023128 w 1122866"/>
                <a:gd name="connsiteY108" fmla="*/ 423400 h 534394"/>
                <a:gd name="connsiteX109" fmla="*/ 1012516 w 1122866"/>
                <a:gd name="connsiteY109" fmla="*/ 433806 h 534394"/>
                <a:gd name="connsiteX110" fmla="*/ 1012001 w 1122866"/>
                <a:gd name="connsiteY110" fmla="*/ 442769 h 534394"/>
                <a:gd name="connsiteX111" fmla="*/ 1024365 w 1122866"/>
                <a:gd name="connsiteY111" fmla="*/ 466157 h 534394"/>
                <a:gd name="connsiteX112" fmla="*/ 1022304 w 1122866"/>
                <a:gd name="connsiteY112" fmla="*/ 478315 h 534394"/>
                <a:gd name="connsiteX113" fmla="*/ 1020243 w 1122866"/>
                <a:gd name="connsiteY113" fmla="*/ 480169 h 534394"/>
                <a:gd name="connsiteX114" fmla="*/ 1002522 w 1122866"/>
                <a:gd name="connsiteY114" fmla="*/ 479551 h 534394"/>
                <a:gd name="connsiteX115" fmla="*/ 985213 w 1122866"/>
                <a:gd name="connsiteY115" fmla="*/ 463375 h 534394"/>
                <a:gd name="connsiteX116" fmla="*/ 976353 w 1122866"/>
                <a:gd name="connsiteY116" fmla="*/ 461624 h 534394"/>
                <a:gd name="connsiteX117" fmla="*/ 964195 w 1122866"/>
                <a:gd name="connsiteY117" fmla="*/ 468527 h 534394"/>
                <a:gd name="connsiteX118" fmla="*/ 961207 w 1122866"/>
                <a:gd name="connsiteY118" fmla="*/ 477593 h 534394"/>
                <a:gd name="connsiteX119" fmla="*/ 967389 w 1122866"/>
                <a:gd name="connsiteY119" fmla="*/ 504587 h 534394"/>
                <a:gd name="connsiteX120" fmla="*/ 963371 w 1122866"/>
                <a:gd name="connsiteY120" fmla="*/ 513551 h 534394"/>
                <a:gd name="connsiteX121" fmla="*/ 955747 w 1122866"/>
                <a:gd name="connsiteY121" fmla="*/ 516951 h 534394"/>
                <a:gd name="connsiteX122" fmla="*/ 944105 w 1122866"/>
                <a:gd name="connsiteY122" fmla="*/ 512830 h 534394"/>
                <a:gd name="connsiteX123" fmla="*/ 930608 w 1122866"/>
                <a:gd name="connsiteY123" fmla="*/ 491090 h 534394"/>
                <a:gd name="connsiteX124" fmla="*/ 920511 w 1122866"/>
                <a:gd name="connsiteY124" fmla="*/ 486351 h 534394"/>
                <a:gd name="connsiteX125" fmla="*/ 909693 w 1122866"/>
                <a:gd name="connsiteY125" fmla="*/ 489236 h 534394"/>
                <a:gd name="connsiteX126" fmla="*/ 903099 w 1122866"/>
                <a:gd name="connsiteY126" fmla="*/ 498199 h 534394"/>
                <a:gd name="connsiteX127" fmla="*/ 902378 w 1122866"/>
                <a:gd name="connsiteY127" fmla="*/ 522514 h 534394"/>
                <a:gd name="connsiteX128" fmla="*/ 893002 w 1122866"/>
                <a:gd name="connsiteY128" fmla="*/ 533641 h 534394"/>
                <a:gd name="connsiteX129" fmla="*/ 887129 w 1122866"/>
                <a:gd name="connsiteY129" fmla="*/ 534363 h 534394"/>
                <a:gd name="connsiteX130" fmla="*/ 877651 w 1122866"/>
                <a:gd name="connsiteY130" fmla="*/ 527975 h 534394"/>
                <a:gd name="connsiteX131" fmla="*/ 869717 w 1122866"/>
                <a:gd name="connsiteY131" fmla="*/ 502114 h 534394"/>
                <a:gd name="connsiteX132" fmla="*/ 862299 w 1122866"/>
                <a:gd name="connsiteY132" fmla="*/ 495726 h 534394"/>
                <a:gd name="connsiteX133" fmla="*/ 848699 w 1122866"/>
                <a:gd name="connsiteY133" fmla="*/ 495830 h 534394"/>
                <a:gd name="connsiteX134" fmla="*/ 842105 w 1122866"/>
                <a:gd name="connsiteY134" fmla="*/ 501496 h 534394"/>
                <a:gd name="connsiteX135" fmla="*/ 834584 w 1122866"/>
                <a:gd name="connsiteY135" fmla="*/ 525914 h 534394"/>
                <a:gd name="connsiteX136" fmla="*/ 821911 w 1122866"/>
                <a:gd name="connsiteY136" fmla="*/ 534054 h 534394"/>
                <a:gd name="connsiteX137" fmla="*/ 809136 w 1122866"/>
                <a:gd name="connsiteY137" fmla="*/ 519629 h 534394"/>
                <a:gd name="connsiteX138" fmla="*/ 808518 w 1122866"/>
                <a:gd name="connsiteY138" fmla="*/ 497478 h 534394"/>
                <a:gd name="connsiteX139" fmla="*/ 803881 w 1122866"/>
                <a:gd name="connsiteY139" fmla="*/ 490060 h 534394"/>
                <a:gd name="connsiteX140" fmla="*/ 788839 w 1122866"/>
                <a:gd name="connsiteY140" fmla="*/ 486248 h 534394"/>
                <a:gd name="connsiteX141" fmla="*/ 781627 w 1122866"/>
                <a:gd name="connsiteY141" fmla="*/ 490060 h 534394"/>
                <a:gd name="connsiteX142" fmla="*/ 767924 w 1122866"/>
                <a:gd name="connsiteY142" fmla="*/ 512005 h 534394"/>
                <a:gd name="connsiteX143" fmla="*/ 755148 w 1122866"/>
                <a:gd name="connsiteY143" fmla="*/ 516642 h 534394"/>
                <a:gd name="connsiteX144" fmla="*/ 754221 w 1122866"/>
                <a:gd name="connsiteY144" fmla="*/ 516332 h 534394"/>
                <a:gd name="connsiteX145" fmla="*/ 744948 w 1122866"/>
                <a:gd name="connsiteY145" fmla="*/ 500157 h 534394"/>
                <a:gd name="connsiteX146" fmla="*/ 750203 w 1122866"/>
                <a:gd name="connsiteY146" fmla="*/ 477387 h 534394"/>
                <a:gd name="connsiteX147" fmla="*/ 746803 w 1122866"/>
                <a:gd name="connsiteY147" fmla="*/ 468115 h 534394"/>
                <a:gd name="connsiteX148" fmla="*/ 735778 w 1122866"/>
                <a:gd name="connsiteY148" fmla="*/ 461727 h 534394"/>
                <a:gd name="connsiteX149" fmla="*/ 725785 w 1122866"/>
                <a:gd name="connsiteY149" fmla="*/ 463581 h 534394"/>
                <a:gd name="connsiteX150" fmla="*/ 707136 w 1122866"/>
                <a:gd name="connsiteY150" fmla="*/ 480993 h 534394"/>
                <a:gd name="connsiteX151" fmla="*/ 694052 w 1122866"/>
                <a:gd name="connsiteY151" fmla="*/ 482230 h 534394"/>
                <a:gd name="connsiteX152" fmla="*/ 692197 w 1122866"/>
                <a:gd name="connsiteY152" fmla="*/ 480993 h 534394"/>
                <a:gd name="connsiteX153" fmla="*/ 688076 w 1122866"/>
                <a:gd name="connsiteY153" fmla="*/ 463787 h 534394"/>
                <a:gd name="connsiteX154" fmla="*/ 699203 w 1122866"/>
                <a:gd name="connsiteY154" fmla="*/ 442872 h 534394"/>
                <a:gd name="connsiteX155" fmla="*/ 698379 w 1122866"/>
                <a:gd name="connsiteY155" fmla="*/ 433085 h 534394"/>
                <a:gd name="connsiteX156" fmla="*/ 689106 w 1122866"/>
                <a:gd name="connsiteY156" fmla="*/ 423915 h 534394"/>
                <a:gd name="connsiteX157" fmla="*/ 679524 w 1122866"/>
                <a:gd name="connsiteY157" fmla="*/ 423194 h 534394"/>
                <a:gd name="connsiteX158" fmla="*/ 656343 w 1122866"/>
                <a:gd name="connsiteY158" fmla="*/ 435454 h 534394"/>
                <a:gd name="connsiteX159" fmla="*/ 643670 w 1122866"/>
                <a:gd name="connsiteY159" fmla="*/ 433085 h 534394"/>
                <a:gd name="connsiteX160" fmla="*/ 642846 w 1122866"/>
                <a:gd name="connsiteY160" fmla="*/ 432157 h 534394"/>
                <a:gd name="connsiteX161" fmla="*/ 643361 w 1122866"/>
                <a:gd name="connsiteY161" fmla="*/ 413200 h 534394"/>
                <a:gd name="connsiteX162" fmla="*/ 658918 w 1122866"/>
                <a:gd name="connsiteY162" fmla="*/ 396612 h 534394"/>
                <a:gd name="connsiteX163" fmla="*/ 660773 w 1122866"/>
                <a:gd name="connsiteY163" fmla="*/ 387545 h 534394"/>
                <a:gd name="connsiteX164" fmla="*/ 653664 w 1122866"/>
                <a:gd name="connsiteY164" fmla="*/ 375182 h 534394"/>
                <a:gd name="connsiteX165" fmla="*/ 644700 w 1122866"/>
                <a:gd name="connsiteY165" fmla="*/ 372606 h 534394"/>
                <a:gd name="connsiteX166" fmla="*/ 622240 w 1122866"/>
                <a:gd name="connsiteY166" fmla="*/ 377758 h 534394"/>
                <a:gd name="connsiteX167" fmla="*/ 619252 w 1122866"/>
                <a:gd name="connsiteY167" fmla="*/ 378479 h 534394"/>
                <a:gd name="connsiteX168" fmla="*/ 608125 w 1122866"/>
                <a:gd name="connsiteY168" fmla="*/ 373018 h 534394"/>
                <a:gd name="connsiteX169" fmla="*/ 605549 w 1122866"/>
                <a:gd name="connsiteY169" fmla="*/ 367043 h 534394"/>
                <a:gd name="connsiteX170" fmla="*/ 609670 w 1122866"/>
                <a:gd name="connsiteY170" fmla="*/ 355400 h 534394"/>
                <a:gd name="connsiteX171" fmla="*/ 630791 w 1122866"/>
                <a:gd name="connsiteY171" fmla="*/ 342212 h 534394"/>
                <a:gd name="connsiteX172" fmla="*/ 635840 w 1122866"/>
                <a:gd name="connsiteY172" fmla="*/ 330364 h 534394"/>
                <a:gd name="connsiteX173" fmla="*/ 632646 w 1122866"/>
                <a:gd name="connsiteY173" fmla="*/ 319649 h 534394"/>
                <a:gd name="connsiteX174" fmla="*/ 624919 w 1122866"/>
                <a:gd name="connsiteY174" fmla="*/ 314498 h 534394"/>
                <a:gd name="connsiteX175" fmla="*/ 599986 w 1122866"/>
                <a:gd name="connsiteY175" fmla="*/ 313776 h 534394"/>
                <a:gd name="connsiteX176" fmla="*/ 588858 w 1122866"/>
                <a:gd name="connsiteY176" fmla="*/ 304401 h 534394"/>
                <a:gd name="connsiteX177" fmla="*/ 588446 w 1122866"/>
                <a:gd name="connsiteY177" fmla="*/ 302237 h 534394"/>
                <a:gd name="connsiteX178" fmla="*/ 597822 w 1122866"/>
                <a:gd name="connsiteY178" fmla="*/ 288019 h 534394"/>
                <a:gd name="connsiteX179" fmla="*/ 620179 w 1122866"/>
                <a:gd name="connsiteY179" fmla="*/ 281219 h 534394"/>
                <a:gd name="connsiteX180" fmla="*/ 626876 w 1122866"/>
                <a:gd name="connsiteY180" fmla="*/ 273698 h 534394"/>
                <a:gd name="connsiteX181" fmla="*/ 626567 w 1122866"/>
                <a:gd name="connsiteY181" fmla="*/ 259377 h 534394"/>
                <a:gd name="connsiteX182" fmla="*/ 621313 w 1122866"/>
                <a:gd name="connsiteY182" fmla="*/ 253504 h 534394"/>
                <a:gd name="connsiteX183" fmla="*/ 597513 w 1122866"/>
                <a:gd name="connsiteY183" fmla="*/ 246189 h 534394"/>
                <a:gd name="connsiteX184" fmla="*/ 588446 w 1122866"/>
                <a:gd name="connsiteY184" fmla="*/ 233001 h 534394"/>
                <a:gd name="connsiteX185" fmla="*/ 589373 w 1122866"/>
                <a:gd name="connsiteY185" fmla="*/ 227541 h 534394"/>
                <a:gd name="connsiteX186" fmla="*/ 597925 w 1122866"/>
                <a:gd name="connsiteY186" fmla="*/ 220741 h 534394"/>
                <a:gd name="connsiteX187" fmla="*/ 621003 w 1122866"/>
                <a:gd name="connsiteY187" fmla="*/ 220019 h 534394"/>
                <a:gd name="connsiteX188" fmla="*/ 624403 w 1122866"/>
                <a:gd name="connsiteY188" fmla="*/ 219916 h 534394"/>
                <a:gd name="connsiteX189" fmla="*/ 633573 w 1122866"/>
                <a:gd name="connsiteY189" fmla="*/ 212704 h 534394"/>
                <a:gd name="connsiteX190" fmla="*/ 636252 w 1122866"/>
                <a:gd name="connsiteY190" fmla="*/ 202504 h 534394"/>
                <a:gd name="connsiteX191" fmla="*/ 631925 w 1122866"/>
                <a:gd name="connsiteY191" fmla="*/ 192820 h 534394"/>
                <a:gd name="connsiteX192" fmla="*/ 610804 w 1122866"/>
                <a:gd name="connsiteY192" fmla="*/ 179632 h 534394"/>
                <a:gd name="connsiteX193" fmla="*/ 606064 w 1122866"/>
                <a:gd name="connsiteY193" fmla="*/ 166135 h 534394"/>
                <a:gd name="connsiteX194" fmla="*/ 609052 w 1122866"/>
                <a:gd name="connsiteY194" fmla="*/ 159644 h 534394"/>
                <a:gd name="connsiteX195" fmla="*/ 618325 w 1122866"/>
                <a:gd name="connsiteY195" fmla="*/ 155729 h 534394"/>
                <a:gd name="connsiteX196" fmla="*/ 644700 w 1122866"/>
                <a:gd name="connsiteY196" fmla="*/ 161808 h 534394"/>
                <a:gd name="connsiteX197" fmla="*/ 654282 w 1122866"/>
                <a:gd name="connsiteY197" fmla="*/ 158614 h 534394"/>
                <a:gd name="connsiteX198" fmla="*/ 660773 w 1122866"/>
                <a:gd name="connsiteY198" fmla="*/ 147281 h 534394"/>
                <a:gd name="connsiteX199" fmla="*/ 658918 w 1122866"/>
                <a:gd name="connsiteY199" fmla="*/ 137596 h 534394"/>
                <a:gd name="connsiteX200" fmla="*/ 641403 w 1122866"/>
                <a:gd name="connsiteY200" fmla="*/ 118947 h 534394"/>
                <a:gd name="connsiteX201" fmla="*/ 640373 w 1122866"/>
                <a:gd name="connsiteY201" fmla="*/ 105657 h 534394"/>
                <a:gd name="connsiteX202" fmla="*/ 642125 w 1122866"/>
                <a:gd name="connsiteY202" fmla="*/ 103081 h 534394"/>
                <a:gd name="connsiteX203" fmla="*/ 657991 w 1122866"/>
                <a:gd name="connsiteY203" fmla="*/ 99578 h 534394"/>
                <a:gd name="connsiteX204" fmla="*/ 679421 w 1122866"/>
                <a:gd name="connsiteY204" fmla="*/ 111014 h 534394"/>
                <a:gd name="connsiteX205" fmla="*/ 689518 w 1122866"/>
                <a:gd name="connsiteY205" fmla="*/ 110087 h 534394"/>
                <a:gd name="connsiteX206" fmla="*/ 698173 w 1122866"/>
                <a:gd name="connsiteY206" fmla="*/ 101535 h 534394"/>
                <a:gd name="connsiteX207" fmla="*/ 699306 w 1122866"/>
                <a:gd name="connsiteY207" fmla="*/ 91232 h 534394"/>
                <a:gd name="connsiteX208" fmla="*/ 686839 w 1122866"/>
                <a:gd name="connsiteY208" fmla="*/ 67844 h 534394"/>
                <a:gd name="connsiteX209" fmla="*/ 689003 w 1122866"/>
                <a:gd name="connsiteY209" fmla="*/ 55996 h 534394"/>
                <a:gd name="connsiteX210" fmla="*/ 695494 w 1122866"/>
                <a:gd name="connsiteY210" fmla="*/ 51154 h 534394"/>
                <a:gd name="connsiteX211" fmla="*/ 706003 w 1122866"/>
                <a:gd name="connsiteY211" fmla="*/ 52287 h 534394"/>
                <a:gd name="connsiteX212" fmla="*/ 723827 w 1122866"/>
                <a:gd name="connsiteY212" fmla="*/ 68875 h 534394"/>
                <a:gd name="connsiteX213" fmla="*/ 738869 w 1122866"/>
                <a:gd name="connsiteY213" fmla="*/ 71038 h 534394"/>
                <a:gd name="connsiteX214" fmla="*/ 747318 w 1122866"/>
                <a:gd name="connsiteY214" fmla="*/ 65784 h 534394"/>
                <a:gd name="connsiteX215" fmla="*/ 750203 w 1122866"/>
                <a:gd name="connsiteY215" fmla="*/ 56923 h 534394"/>
                <a:gd name="connsiteX216" fmla="*/ 744227 w 1122866"/>
                <a:gd name="connsiteY216" fmla="*/ 31166 h 534394"/>
                <a:gd name="connsiteX217" fmla="*/ 749275 w 1122866"/>
                <a:gd name="connsiteY217" fmla="*/ 20142 h 534394"/>
                <a:gd name="connsiteX218" fmla="*/ 756178 w 1122866"/>
                <a:gd name="connsiteY218" fmla="*/ 17257 h 534394"/>
                <a:gd name="connsiteX219" fmla="*/ 767100 w 1122866"/>
                <a:gd name="connsiteY219" fmla="*/ 21172 h 534394"/>
                <a:gd name="connsiteX220" fmla="*/ 780906 w 1122866"/>
                <a:gd name="connsiteY220" fmla="*/ 43427 h 534394"/>
                <a:gd name="connsiteX221" fmla="*/ 790487 w 1122866"/>
                <a:gd name="connsiteY221" fmla="*/ 48063 h 534394"/>
                <a:gd name="connsiteX222" fmla="*/ 803366 w 1122866"/>
                <a:gd name="connsiteY222" fmla="*/ 44457 h 534394"/>
                <a:gd name="connsiteX223" fmla="*/ 808105 w 1122866"/>
                <a:gd name="connsiteY223" fmla="*/ 37554 h 534394"/>
                <a:gd name="connsiteX224" fmla="*/ 809136 w 1122866"/>
                <a:gd name="connsiteY224" fmla="*/ 10766 h 534394"/>
                <a:gd name="connsiteX225" fmla="*/ 816760 w 1122866"/>
                <a:gd name="connsiteY225" fmla="*/ 978 h 534394"/>
                <a:gd name="connsiteX226" fmla="*/ 819542 w 1122866"/>
                <a:gd name="connsiteY226" fmla="*/ 360 h 534394"/>
                <a:gd name="connsiteX227" fmla="*/ 834893 w 1122866"/>
                <a:gd name="connsiteY227" fmla="*/ 9736 h 534394"/>
                <a:gd name="connsiteX228" fmla="*/ 841693 w 1122866"/>
                <a:gd name="connsiteY228" fmla="*/ 32402 h 534394"/>
                <a:gd name="connsiteX229" fmla="*/ 848390 w 1122866"/>
                <a:gd name="connsiteY229" fmla="*/ 38481 h 534394"/>
                <a:gd name="connsiteX230" fmla="*/ 863020 w 1122866"/>
                <a:gd name="connsiteY230" fmla="*/ 38481 h 534394"/>
                <a:gd name="connsiteX231" fmla="*/ 869511 w 1122866"/>
                <a:gd name="connsiteY231" fmla="*/ 32608 h 534394"/>
                <a:gd name="connsiteX232" fmla="*/ 877135 w 1122866"/>
                <a:gd name="connsiteY232" fmla="*/ 7572 h 534394"/>
                <a:gd name="connsiteX233" fmla="*/ 887541 w 1122866"/>
                <a:gd name="connsiteY233" fmla="*/ 51 h 534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</a:cxnLst>
              <a:rect l="l" t="t" r="r" b="b"/>
              <a:pathLst>
                <a:path w="1122866" h="534394">
                  <a:moveTo>
                    <a:pt x="492067" y="405816"/>
                  </a:moveTo>
                  <a:cubicBezTo>
                    <a:pt x="508577" y="405816"/>
                    <a:pt x="522609" y="411510"/>
                    <a:pt x="534162" y="422898"/>
                  </a:cubicBezTo>
                  <a:cubicBezTo>
                    <a:pt x="545715" y="434287"/>
                    <a:pt x="551490" y="448235"/>
                    <a:pt x="551490" y="464746"/>
                  </a:cubicBezTo>
                  <a:cubicBezTo>
                    <a:pt x="551490" y="481250"/>
                    <a:pt x="545715" y="495279"/>
                    <a:pt x="534161" y="506836"/>
                  </a:cubicBezTo>
                  <a:cubicBezTo>
                    <a:pt x="522609" y="518391"/>
                    <a:pt x="508577" y="524168"/>
                    <a:pt x="492067" y="524168"/>
                  </a:cubicBezTo>
                  <a:cubicBezTo>
                    <a:pt x="474904" y="524168"/>
                    <a:pt x="460465" y="518391"/>
                    <a:pt x="448745" y="506835"/>
                  </a:cubicBezTo>
                  <a:cubicBezTo>
                    <a:pt x="437025" y="495279"/>
                    <a:pt x="431166" y="481250"/>
                    <a:pt x="431166" y="464746"/>
                  </a:cubicBezTo>
                  <a:cubicBezTo>
                    <a:pt x="431166" y="448235"/>
                    <a:pt x="437025" y="434287"/>
                    <a:pt x="448745" y="422898"/>
                  </a:cubicBezTo>
                  <a:cubicBezTo>
                    <a:pt x="454605" y="417204"/>
                    <a:pt x="461145" y="412934"/>
                    <a:pt x="468365" y="410087"/>
                  </a:cubicBezTo>
                  <a:cubicBezTo>
                    <a:pt x="475585" y="407240"/>
                    <a:pt x="483486" y="405817"/>
                    <a:pt x="492067" y="405816"/>
                  </a:cubicBezTo>
                  <a:close/>
                  <a:moveTo>
                    <a:pt x="855490" y="223175"/>
                  </a:moveTo>
                  <a:cubicBezTo>
                    <a:pt x="828982" y="223175"/>
                    <a:pt x="811246" y="244915"/>
                    <a:pt x="811342" y="267133"/>
                  </a:cubicBezTo>
                  <a:cubicBezTo>
                    <a:pt x="811437" y="291734"/>
                    <a:pt x="830794" y="311472"/>
                    <a:pt x="855300" y="311472"/>
                  </a:cubicBezTo>
                  <a:cubicBezTo>
                    <a:pt x="879805" y="311472"/>
                    <a:pt x="899448" y="292020"/>
                    <a:pt x="899544" y="267419"/>
                  </a:cubicBezTo>
                  <a:cubicBezTo>
                    <a:pt x="899639" y="242913"/>
                    <a:pt x="880377" y="223175"/>
                    <a:pt x="855490" y="223175"/>
                  </a:cubicBezTo>
                  <a:close/>
                  <a:moveTo>
                    <a:pt x="190350" y="219904"/>
                  </a:moveTo>
                  <a:lnTo>
                    <a:pt x="100106" y="360446"/>
                  </a:lnTo>
                  <a:lnTo>
                    <a:pt x="190350" y="360446"/>
                  </a:lnTo>
                  <a:close/>
                  <a:moveTo>
                    <a:pt x="855681" y="91873"/>
                  </a:moveTo>
                  <a:cubicBezTo>
                    <a:pt x="952083" y="92064"/>
                    <a:pt x="1031131" y="170921"/>
                    <a:pt x="1030941" y="267609"/>
                  </a:cubicBezTo>
                  <a:cubicBezTo>
                    <a:pt x="1030750" y="363249"/>
                    <a:pt x="953132" y="442869"/>
                    <a:pt x="855013" y="442678"/>
                  </a:cubicBezTo>
                  <a:cubicBezTo>
                    <a:pt x="756132" y="442392"/>
                    <a:pt x="679277" y="361723"/>
                    <a:pt x="680040" y="267037"/>
                  </a:cubicBezTo>
                  <a:cubicBezTo>
                    <a:pt x="679468" y="171017"/>
                    <a:pt x="758802" y="91683"/>
                    <a:pt x="855681" y="91873"/>
                  </a:cubicBezTo>
                  <a:close/>
                  <a:moveTo>
                    <a:pt x="855705" y="71760"/>
                  </a:moveTo>
                  <a:cubicBezTo>
                    <a:pt x="747112" y="71656"/>
                    <a:pt x="660773" y="158717"/>
                    <a:pt x="660361" y="265971"/>
                  </a:cubicBezTo>
                  <a:cubicBezTo>
                    <a:pt x="659949" y="375800"/>
                    <a:pt x="749069" y="462139"/>
                    <a:pt x="855396" y="461830"/>
                  </a:cubicBezTo>
                  <a:cubicBezTo>
                    <a:pt x="961414" y="462242"/>
                    <a:pt x="1050843" y="376933"/>
                    <a:pt x="1050740" y="266692"/>
                  </a:cubicBezTo>
                  <a:cubicBezTo>
                    <a:pt x="1050637" y="158305"/>
                    <a:pt x="963680" y="71863"/>
                    <a:pt x="855705" y="71760"/>
                  </a:cubicBezTo>
                  <a:close/>
                  <a:moveTo>
                    <a:pt x="190350" y="55690"/>
                  </a:moveTo>
                  <a:lnTo>
                    <a:pt x="289963" y="55690"/>
                  </a:lnTo>
                  <a:lnTo>
                    <a:pt x="289963" y="360447"/>
                  </a:lnTo>
                  <a:lnTo>
                    <a:pt x="342237" y="360446"/>
                  </a:lnTo>
                  <a:lnTo>
                    <a:pt x="306238" y="448719"/>
                  </a:lnTo>
                  <a:lnTo>
                    <a:pt x="289963" y="448719"/>
                  </a:lnTo>
                  <a:lnTo>
                    <a:pt x="289963" y="516279"/>
                  </a:lnTo>
                  <a:lnTo>
                    <a:pt x="190350" y="516279"/>
                  </a:lnTo>
                  <a:lnTo>
                    <a:pt x="190350" y="448719"/>
                  </a:lnTo>
                  <a:lnTo>
                    <a:pt x="0" y="448719"/>
                  </a:lnTo>
                  <a:lnTo>
                    <a:pt x="0" y="368338"/>
                  </a:lnTo>
                  <a:close/>
                  <a:moveTo>
                    <a:pt x="887541" y="51"/>
                  </a:moveTo>
                  <a:cubicBezTo>
                    <a:pt x="888469" y="51"/>
                    <a:pt x="889396" y="51"/>
                    <a:pt x="890323" y="154"/>
                  </a:cubicBezTo>
                  <a:cubicBezTo>
                    <a:pt x="899493" y="1081"/>
                    <a:pt x="902068" y="3863"/>
                    <a:pt x="902275" y="13033"/>
                  </a:cubicBezTo>
                  <a:cubicBezTo>
                    <a:pt x="902481" y="21069"/>
                    <a:pt x="902790" y="29002"/>
                    <a:pt x="902996" y="37039"/>
                  </a:cubicBezTo>
                  <a:cubicBezTo>
                    <a:pt x="903099" y="40232"/>
                    <a:pt x="904232" y="42705"/>
                    <a:pt x="907220" y="44045"/>
                  </a:cubicBezTo>
                  <a:cubicBezTo>
                    <a:pt x="912062" y="46208"/>
                    <a:pt x="917111" y="47651"/>
                    <a:pt x="922468" y="48063"/>
                  </a:cubicBezTo>
                  <a:cubicBezTo>
                    <a:pt x="925765" y="48269"/>
                    <a:pt x="928032" y="46930"/>
                    <a:pt x="929680" y="44251"/>
                  </a:cubicBezTo>
                  <a:cubicBezTo>
                    <a:pt x="934214" y="36936"/>
                    <a:pt x="938850" y="29621"/>
                    <a:pt x="943383" y="22305"/>
                  </a:cubicBezTo>
                  <a:cubicBezTo>
                    <a:pt x="947298" y="16124"/>
                    <a:pt x="949668" y="15299"/>
                    <a:pt x="956674" y="17669"/>
                  </a:cubicBezTo>
                  <a:cubicBezTo>
                    <a:pt x="957498" y="17978"/>
                    <a:pt x="958220" y="18184"/>
                    <a:pt x="959044" y="18493"/>
                  </a:cubicBezTo>
                  <a:cubicBezTo>
                    <a:pt x="967183" y="21996"/>
                    <a:pt x="968523" y="24572"/>
                    <a:pt x="966565" y="33227"/>
                  </a:cubicBezTo>
                  <a:cubicBezTo>
                    <a:pt x="964813" y="40954"/>
                    <a:pt x="963062" y="48578"/>
                    <a:pt x="961207" y="56305"/>
                  </a:cubicBezTo>
                  <a:cubicBezTo>
                    <a:pt x="960177" y="60529"/>
                    <a:pt x="961207" y="63826"/>
                    <a:pt x="964917" y="66299"/>
                  </a:cubicBezTo>
                  <a:cubicBezTo>
                    <a:pt x="968729" y="68875"/>
                    <a:pt x="972541" y="71244"/>
                    <a:pt x="976868" y="72893"/>
                  </a:cubicBezTo>
                  <a:cubicBezTo>
                    <a:pt x="979959" y="74026"/>
                    <a:pt x="982432" y="73305"/>
                    <a:pt x="984801" y="71038"/>
                  </a:cubicBezTo>
                  <a:cubicBezTo>
                    <a:pt x="991086" y="65063"/>
                    <a:pt x="997371" y="59293"/>
                    <a:pt x="1003759" y="53420"/>
                  </a:cubicBezTo>
                  <a:cubicBezTo>
                    <a:pt x="1009013" y="48475"/>
                    <a:pt x="1011898" y="48269"/>
                    <a:pt x="1017771" y="52287"/>
                  </a:cubicBezTo>
                  <a:cubicBezTo>
                    <a:pt x="1018080" y="52493"/>
                    <a:pt x="1018286" y="52596"/>
                    <a:pt x="1018492" y="52802"/>
                  </a:cubicBezTo>
                  <a:cubicBezTo>
                    <a:pt x="1028486" y="60014"/>
                    <a:pt x="1027044" y="63105"/>
                    <a:pt x="1022922" y="70626"/>
                  </a:cubicBezTo>
                  <a:cubicBezTo>
                    <a:pt x="1019213" y="77426"/>
                    <a:pt x="1015710" y="84432"/>
                    <a:pt x="1011898" y="91232"/>
                  </a:cubicBezTo>
                  <a:cubicBezTo>
                    <a:pt x="1009941" y="94838"/>
                    <a:pt x="1010353" y="97929"/>
                    <a:pt x="1012825" y="101020"/>
                  </a:cubicBezTo>
                  <a:cubicBezTo>
                    <a:pt x="1015607" y="104420"/>
                    <a:pt x="1018698" y="107511"/>
                    <a:pt x="1022098" y="110190"/>
                  </a:cubicBezTo>
                  <a:cubicBezTo>
                    <a:pt x="1024983" y="112456"/>
                    <a:pt x="1027971" y="112766"/>
                    <a:pt x="1031371" y="111014"/>
                  </a:cubicBezTo>
                  <a:cubicBezTo>
                    <a:pt x="1039098" y="106790"/>
                    <a:pt x="1046928" y="102669"/>
                    <a:pt x="1054759" y="98650"/>
                  </a:cubicBezTo>
                  <a:cubicBezTo>
                    <a:pt x="1060322" y="95766"/>
                    <a:pt x="1063516" y="96384"/>
                    <a:pt x="1067534" y="101329"/>
                  </a:cubicBezTo>
                  <a:cubicBezTo>
                    <a:pt x="1068976" y="102978"/>
                    <a:pt x="1070316" y="104729"/>
                    <a:pt x="1071449" y="106584"/>
                  </a:cubicBezTo>
                  <a:cubicBezTo>
                    <a:pt x="1074334" y="111117"/>
                    <a:pt x="1074025" y="114105"/>
                    <a:pt x="1070419" y="118123"/>
                  </a:cubicBezTo>
                  <a:cubicBezTo>
                    <a:pt x="1064237" y="124820"/>
                    <a:pt x="1058055" y="131620"/>
                    <a:pt x="1051771" y="138214"/>
                  </a:cubicBezTo>
                  <a:cubicBezTo>
                    <a:pt x="1049401" y="140687"/>
                    <a:pt x="1048886" y="143365"/>
                    <a:pt x="1050122" y="146456"/>
                  </a:cubicBezTo>
                  <a:cubicBezTo>
                    <a:pt x="1051977" y="150887"/>
                    <a:pt x="1054243" y="155008"/>
                    <a:pt x="1057231" y="158820"/>
                  </a:cubicBezTo>
                  <a:cubicBezTo>
                    <a:pt x="1059601" y="161911"/>
                    <a:pt x="1062486" y="162735"/>
                    <a:pt x="1066298" y="161808"/>
                  </a:cubicBezTo>
                  <a:cubicBezTo>
                    <a:pt x="1075055" y="159644"/>
                    <a:pt x="1083916" y="157686"/>
                    <a:pt x="1092673" y="155832"/>
                  </a:cubicBezTo>
                  <a:cubicBezTo>
                    <a:pt x="1097310" y="154802"/>
                    <a:pt x="1100092" y="156141"/>
                    <a:pt x="1102461" y="160365"/>
                  </a:cubicBezTo>
                  <a:cubicBezTo>
                    <a:pt x="1103698" y="162632"/>
                    <a:pt x="1104728" y="165002"/>
                    <a:pt x="1105552" y="167474"/>
                  </a:cubicBezTo>
                  <a:cubicBezTo>
                    <a:pt x="1107304" y="173141"/>
                    <a:pt x="1106376" y="175820"/>
                    <a:pt x="1101328" y="179014"/>
                  </a:cubicBezTo>
                  <a:cubicBezTo>
                    <a:pt x="1094116" y="183547"/>
                    <a:pt x="1087007" y="188286"/>
                    <a:pt x="1079589" y="192511"/>
                  </a:cubicBezTo>
                  <a:cubicBezTo>
                    <a:pt x="1075364" y="194983"/>
                    <a:pt x="1074231" y="198280"/>
                    <a:pt x="1074952" y="202607"/>
                  </a:cubicBezTo>
                  <a:cubicBezTo>
                    <a:pt x="1075570" y="206626"/>
                    <a:pt x="1076704" y="210541"/>
                    <a:pt x="1078146" y="214353"/>
                  </a:cubicBezTo>
                  <a:cubicBezTo>
                    <a:pt x="1079486" y="217856"/>
                    <a:pt x="1081855" y="219710"/>
                    <a:pt x="1085873" y="219813"/>
                  </a:cubicBezTo>
                  <a:cubicBezTo>
                    <a:pt x="1094940" y="219916"/>
                    <a:pt x="1103904" y="220535"/>
                    <a:pt x="1112970" y="220844"/>
                  </a:cubicBezTo>
                  <a:cubicBezTo>
                    <a:pt x="1117916" y="221050"/>
                    <a:pt x="1120388" y="223007"/>
                    <a:pt x="1121728" y="227747"/>
                  </a:cubicBezTo>
                  <a:cubicBezTo>
                    <a:pt x="1122552" y="230425"/>
                    <a:pt x="1122861" y="233207"/>
                    <a:pt x="1122861" y="236092"/>
                  </a:cubicBezTo>
                  <a:cubicBezTo>
                    <a:pt x="1122861" y="241656"/>
                    <a:pt x="1121316" y="243922"/>
                    <a:pt x="1116164" y="245571"/>
                  </a:cubicBezTo>
                  <a:cubicBezTo>
                    <a:pt x="1108025" y="248147"/>
                    <a:pt x="1099885" y="250619"/>
                    <a:pt x="1091746" y="253092"/>
                  </a:cubicBezTo>
                  <a:cubicBezTo>
                    <a:pt x="1085873" y="254843"/>
                    <a:pt x="1084328" y="256698"/>
                    <a:pt x="1084122" y="262777"/>
                  </a:cubicBezTo>
                  <a:cubicBezTo>
                    <a:pt x="1084019" y="267001"/>
                    <a:pt x="1083710" y="271328"/>
                    <a:pt x="1084637" y="275552"/>
                  </a:cubicBezTo>
                  <a:cubicBezTo>
                    <a:pt x="1085255" y="278437"/>
                    <a:pt x="1087007" y="280189"/>
                    <a:pt x="1089892" y="281116"/>
                  </a:cubicBezTo>
                  <a:cubicBezTo>
                    <a:pt x="1098443" y="283692"/>
                    <a:pt x="1106995" y="286267"/>
                    <a:pt x="1115546" y="288946"/>
                  </a:cubicBezTo>
                  <a:cubicBezTo>
                    <a:pt x="1121522" y="290801"/>
                    <a:pt x="1122964" y="292861"/>
                    <a:pt x="1122861" y="299146"/>
                  </a:cubicBezTo>
                  <a:cubicBezTo>
                    <a:pt x="1122861" y="299764"/>
                    <a:pt x="1122861" y="300382"/>
                    <a:pt x="1122861" y="301001"/>
                  </a:cubicBezTo>
                  <a:cubicBezTo>
                    <a:pt x="1122449" y="310685"/>
                    <a:pt x="1119358" y="313776"/>
                    <a:pt x="1109673" y="314085"/>
                  </a:cubicBezTo>
                  <a:cubicBezTo>
                    <a:pt x="1101534" y="314291"/>
                    <a:pt x="1093498" y="314704"/>
                    <a:pt x="1085358" y="314807"/>
                  </a:cubicBezTo>
                  <a:cubicBezTo>
                    <a:pt x="1082267" y="314910"/>
                    <a:pt x="1080104" y="316249"/>
                    <a:pt x="1078867" y="318825"/>
                  </a:cubicBezTo>
                  <a:cubicBezTo>
                    <a:pt x="1076601" y="323667"/>
                    <a:pt x="1075158" y="328716"/>
                    <a:pt x="1074746" y="334073"/>
                  </a:cubicBezTo>
                  <a:cubicBezTo>
                    <a:pt x="1074437" y="337473"/>
                    <a:pt x="1075880" y="339740"/>
                    <a:pt x="1078764" y="341491"/>
                  </a:cubicBezTo>
                  <a:cubicBezTo>
                    <a:pt x="1085977" y="345922"/>
                    <a:pt x="1093085" y="350352"/>
                    <a:pt x="1100195" y="354885"/>
                  </a:cubicBezTo>
                  <a:cubicBezTo>
                    <a:pt x="1106685" y="358903"/>
                    <a:pt x="1107510" y="361376"/>
                    <a:pt x="1105037" y="368588"/>
                  </a:cubicBezTo>
                  <a:cubicBezTo>
                    <a:pt x="1104213" y="371061"/>
                    <a:pt x="1103079" y="373430"/>
                    <a:pt x="1101637" y="375594"/>
                  </a:cubicBezTo>
                  <a:cubicBezTo>
                    <a:pt x="1100297" y="377552"/>
                    <a:pt x="1098134" y="378891"/>
                    <a:pt x="1095043" y="378891"/>
                  </a:cubicBezTo>
                  <a:cubicBezTo>
                    <a:pt x="1089583" y="377655"/>
                    <a:pt x="1084122" y="376418"/>
                    <a:pt x="1078661" y="375285"/>
                  </a:cubicBezTo>
                  <a:cubicBezTo>
                    <a:pt x="1074231" y="374255"/>
                    <a:pt x="1069698" y="373327"/>
                    <a:pt x="1065267" y="372194"/>
                  </a:cubicBezTo>
                  <a:cubicBezTo>
                    <a:pt x="1062383" y="371473"/>
                    <a:pt x="1060116" y="372297"/>
                    <a:pt x="1058261" y="374358"/>
                  </a:cubicBezTo>
                  <a:cubicBezTo>
                    <a:pt x="1054449" y="378788"/>
                    <a:pt x="1051461" y="383836"/>
                    <a:pt x="1049813" y="389503"/>
                  </a:cubicBezTo>
                  <a:cubicBezTo>
                    <a:pt x="1048989" y="392182"/>
                    <a:pt x="1050225" y="394139"/>
                    <a:pt x="1051874" y="395994"/>
                  </a:cubicBezTo>
                  <a:cubicBezTo>
                    <a:pt x="1057849" y="402485"/>
                    <a:pt x="1063928" y="408976"/>
                    <a:pt x="1069904" y="415363"/>
                  </a:cubicBezTo>
                  <a:cubicBezTo>
                    <a:pt x="1074437" y="420206"/>
                    <a:pt x="1074643" y="423091"/>
                    <a:pt x="1071037" y="428654"/>
                  </a:cubicBezTo>
                  <a:cubicBezTo>
                    <a:pt x="1070831" y="428963"/>
                    <a:pt x="1070625" y="429376"/>
                    <a:pt x="1070316" y="429685"/>
                  </a:cubicBezTo>
                  <a:cubicBezTo>
                    <a:pt x="1063516" y="438854"/>
                    <a:pt x="1060528" y="438957"/>
                    <a:pt x="1052183" y="434218"/>
                  </a:cubicBezTo>
                  <a:cubicBezTo>
                    <a:pt x="1045383" y="430303"/>
                    <a:pt x="1038171" y="426800"/>
                    <a:pt x="1031268" y="423091"/>
                  </a:cubicBezTo>
                  <a:cubicBezTo>
                    <a:pt x="1028383" y="421545"/>
                    <a:pt x="1025704" y="421545"/>
                    <a:pt x="1023128" y="423400"/>
                  </a:cubicBezTo>
                  <a:cubicBezTo>
                    <a:pt x="1019007" y="426285"/>
                    <a:pt x="1015504" y="429788"/>
                    <a:pt x="1012516" y="433806"/>
                  </a:cubicBezTo>
                  <a:cubicBezTo>
                    <a:pt x="1010353" y="436691"/>
                    <a:pt x="1010250" y="439575"/>
                    <a:pt x="1012001" y="442769"/>
                  </a:cubicBezTo>
                  <a:cubicBezTo>
                    <a:pt x="1016225" y="450497"/>
                    <a:pt x="1020347" y="458327"/>
                    <a:pt x="1024365" y="466157"/>
                  </a:cubicBezTo>
                  <a:cubicBezTo>
                    <a:pt x="1027147" y="471618"/>
                    <a:pt x="1026734" y="474090"/>
                    <a:pt x="1022304" y="478315"/>
                  </a:cubicBezTo>
                  <a:cubicBezTo>
                    <a:pt x="1021583" y="478933"/>
                    <a:pt x="1020965" y="479654"/>
                    <a:pt x="1020243" y="480169"/>
                  </a:cubicBezTo>
                  <a:cubicBezTo>
                    <a:pt x="1013650" y="485012"/>
                    <a:pt x="1010250" y="487381"/>
                    <a:pt x="1002522" y="479551"/>
                  </a:cubicBezTo>
                  <a:cubicBezTo>
                    <a:pt x="996959" y="473884"/>
                    <a:pt x="990983" y="468836"/>
                    <a:pt x="985213" y="463375"/>
                  </a:cubicBezTo>
                  <a:cubicBezTo>
                    <a:pt x="982535" y="460800"/>
                    <a:pt x="979650" y="460284"/>
                    <a:pt x="976353" y="461624"/>
                  </a:cubicBezTo>
                  <a:cubicBezTo>
                    <a:pt x="972026" y="463375"/>
                    <a:pt x="967905" y="465642"/>
                    <a:pt x="964195" y="468527"/>
                  </a:cubicBezTo>
                  <a:cubicBezTo>
                    <a:pt x="961104" y="470896"/>
                    <a:pt x="960280" y="473884"/>
                    <a:pt x="961207" y="477593"/>
                  </a:cubicBezTo>
                  <a:cubicBezTo>
                    <a:pt x="963371" y="486557"/>
                    <a:pt x="965432" y="495623"/>
                    <a:pt x="967389" y="504587"/>
                  </a:cubicBezTo>
                  <a:cubicBezTo>
                    <a:pt x="968214" y="508502"/>
                    <a:pt x="966874" y="511490"/>
                    <a:pt x="963371" y="513551"/>
                  </a:cubicBezTo>
                  <a:cubicBezTo>
                    <a:pt x="961001" y="514993"/>
                    <a:pt x="958426" y="516126"/>
                    <a:pt x="955747" y="516951"/>
                  </a:cubicBezTo>
                  <a:cubicBezTo>
                    <a:pt x="950286" y="518702"/>
                    <a:pt x="947195" y="517672"/>
                    <a:pt x="944105" y="512830"/>
                  </a:cubicBezTo>
                  <a:cubicBezTo>
                    <a:pt x="939571" y="505617"/>
                    <a:pt x="934935" y="498508"/>
                    <a:pt x="930608" y="491090"/>
                  </a:cubicBezTo>
                  <a:cubicBezTo>
                    <a:pt x="928238" y="487072"/>
                    <a:pt x="925147" y="485527"/>
                    <a:pt x="920511" y="486351"/>
                  </a:cubicBezTo>
                  <a:cubicBezTo>
                    <a:pt x="916802" y="487072"/>
                    <a:pt x="913196" y="487999"/>
                    <a:pt x="909693" y="489236"/>
                  </a:cubicBezTo>
                  <a:cubicBezTo>
                    <a:pt x="904850" y="490987"/>
                    <a:pt x="903305" y="493048"/>
                    <a:pt x="903099" y="498199"/>
                  </a:cubicBezTo>
                  <a:cubicBezTo>
                    <a:pt x="902790" y="506339"/>
                    <a:pt x="902584" y="514375"/>
                    <a:pt x="902378" y="522514"/>
                  </a:cubicBezTo>
                  <a:cubicBezTo>
                    <a:pt x="902171" y="529932"/>
                    <a:pt x="900317" y="532302"/>
                    <a:pt x="893002" y="533641"/>
                  </a:cubicBezTo>
                  <a:cubicBezTo>
                    <a:pt x="891044" y="534054"/>
                    <a:pt x="889087" y="534260"/>
                    <a:pt x="887129" y="534363"/>
                  </a:cubicBezTo>
                  <a:cubicBezTo>
                    <a:pt x="882287" y="534672"/>
                    <a:pt x="879196" y="532714"/>
                    <a:pt x="877651" y="527975"/>
                  </a:cubicBezTo>
                  <a:cubicBezTo>
                    <a:pt x="874869" y="519320"/>
                    <a:pt x="872190" y="510769"/>
                    <a:pt x="869717" y="502114"/>
                  </a:cubicBezTo>
                  <a:cubicBezTo>
                    <a:pt x="868584" y="498199"/>
                    <a:pt x="866214" y="496345"/>
                    <a:pt x="862299" y="495726"/>
                  </a:cubicBezTo>
                  <a:cubicBezTo>
                    <a:pt x="857766" y="495108"/>
                    <a:pt x="853232" y="495108"/>
                    <a:pt x="848699" y="495830"/>
                  </a:cubicBezTo>
                  <a:cubicBezTo>
                    <a:pt x="845299" y="496345"/>
                    <a:pt x="843135" y="498096"/>
                    <a:pt x="842105" y="501496"/>
                  </a:cubicBezTo>
                  <a:cubicBezTo>
                    <a:pt x="839736" y="509635"/>
                    <a:pt x="837160" y="517775"/>
                    <a:pt x="834584" y="525914"/>
                  </a:cubicBezTo>
                  <a:cubicBezTo>
                    <a:pt x="832317" y="533229"/>
                    <a:pt x="829433" y="535084"/>
                    <a:pt x="821911" y="534054"/>
                  </a:cubicBezTo>
                  <a:cubicBezTo>
                    <a:pt x="810578" y="532508"/>
                    <a:pt x="809239" y="530963"/>
                    <a:pt x="809136" y="519629"/>
                  </a:cubicBezTo>
                  <a:cubicBezTo>
                    <a:pt x="809033" y="512211"/>
                    <a:pt x="808724" y="504896"/>
                    <a:pt x="808518" y="497478"/>
                  </a:cubicBezTo>
                  <a:cubicBezTo>
                    <a:pt x="808414" y="494078"/>
                    <a:pt x="807075" y="491399"/>
                    <a:pt x="803881" y="490060"/>
                  </a:cubicBezTo>
                  <a:cubicBezTo>
                    <a:pt x="799039" y="487999"/>
                    <a:pt x="794093" y="486557"/>
                    <a:pt x="788839" y="486248"/>
                  </a:cubicBezTo>
                  <a:cubicBezTo>
                    <a:pt x="785645" y="486042"/>
                    <a:pt x="783378" y="487278"/>
                    <a:pt x="781627" y="490060"/>
                  </a:cubicBezTo>
                  <a:cubicBezTo>
                    <a:pt x="777197" y="497478"/>
                    <a:pt x="772457" y="504690"/>
                    <a:pt x="767924" y="512005"/>
                  </a:cubicBezTo>
                  <a:cubicBezTo>
                    <a:pt x="764318" y="517775"/>
                    <a:pt x="761536" y="518805"/>
                    <a:pt x="755148" y="516642"/>
                  </a:cubicBezTo>
                  <a:cubicBezTo>
                    <a:pt x="754839" y="516539"/>
                    <a:pt x="754530" y="516436"/>
                    <a:pt x="754221" y="516332"/>
                  </a:cubicBezTo>
                  <a:cubicBezTo>
                    <a:pt x="744330" y="512314"/>
                    <a:pt x="742372" y="510048"/>
                    <a:pt x="744948" y="500157"/>
                  </a:cubicBezTo>
                  <a:cubicBezTo>
                    <a:pt x="746906" y="492636"/>
                    <a:pt x="748348" y="485012"/>
                    <a:pt x="750203" y="477387"/>
                  </a:cubicBezTo>
                  <a:cubicBezTo>
                    <a:pt x="751130" y="473472"/>
                    <a:pt x="750100" y="470484"/>
                    <a:pt x="746803" y="468115"/>
                  </a:cubicBezTo>
                  <a:cubicBezTo>
                    <a:pt x="743300" y="465642"/>
                    <a:pt x="739694" y="463478"/>
                    <a:pt x="735778" y="461727"/>
                  </a:cubicBezTo>
                  <a:cubicBezTo>
                    <a:pt x="732069" y="460078"/>
                    <a:pt x="728876" y="460696"/>
                    <a:pt x="725785" y="463581"/>
                  </a:cubicBezTo>
                  <a:cubicBezTo>
                    <a:pt x="719603" y="469454"/>
                    <a:pt x="713318" y="475224"/>
                    <a:pt x="707136" y="480993"/>
                  </a:cubicBezTo>
                  <a:cubicBezTo>
                    <a:pt x="702500" y="485424"/>
                    <a:pt x="699512" y="485630"/>
                    <a:pt x="694052" y="482230"/>
                  </a:cubicBezTo>
                  <a:cubicBezTo>
                    <a:pt x="693433" y="481817"/>
                    <a:pt x="692815" y="481405"/>
                    <a:pt x="692197" y="480993"/>
                  </a:cubicBezTo>
                  <a:cubicBezTo>
                    <a:pt x="684264" y="475327"/>
                    <a:pt x="683542" y="472339"/>
                    <a:pt x="688076" y="463787"/>
                  </a:cubicBezTo>
                  <a:cubicBezTo>
                    <a:pt x="691785" y="456781"/>
                    <a:pt x="695391" y="449775"/>
                    <a:pt x="699203" y="442872"/>
                  </a:cubicBezTo>
                  <a:cubicBezTo>
                    <a:pt x="701161" y="439266"/>
                    <a:pt x="700852" y="436175"/>
                    <a:pt x="698379" y="433085"/>
                  </a:cubicBezTo>
                  <a:cubicBezTo>
                    <a:pt x="695700" y="429685"/>
                    <a:pt x="692609" y="426594"/>
                    <a:pt x="689106" y="423915"/>
                  </a:cubicBezTo>
                  <a:cubicBezTo>
                    <a:pt x="686015" y="421545"/>
                    <a:pt x="682924" y="421339"/>
                    <a:pt x="679524" y="423194"/>
                  </a:cubicBezTo>
                  <a:cubicBezTo>
                    <a:pt x="671900" y="427315"/>
                    <a:pt x="664173" y="431436"/>
                    <a:pt x="656343" y="435454"/>
                  </a:cubicBezTo>
                  <a:cubicBezTo>
                    <a:pt x="650882" y="438339"/>
                    <a:pt x="647688" y="437618"/>
                    <a:pt x="643670" y="433085"/>
                  </a:cubicBezTo>
                  <a:cubicBezTo>
                    <a:pt x="643361" y="432775"/>
                    <a:pt x="643155" y="432466"/>
                    <a:pt x="642846" y="432157"/>
                  </a:cubicBezTo>
                  <a:cubicBezTo>
                    <a:pt x="635737" y="423915"/>
                    <a:pt x="635840" y="421030"/>
                    <a:pt x="643361" y="413200"/>
                  </a:cubicBezTo>
                  <a:cubicBezTo>
                    <a:pt x="648615" y="407636"/>
                    <a:pt x="653561" y="401970"/>
                    <a:pt x="658918" y="396612"/>
                  </a:cubicBezTo>
                  <a:cubicBezTo>
                    <a:pt x="661597" y="393830"/>
                    <a:pt x="662112" y="390945"/>
                    <a:pt x="660773" y="387545"/>
                  </a:cubicBezTo>
                  <a:cubicBezTo>
                    <a:pt x="659021" y="383115"/>
                    <a:pt x="656549" y="378994"/>
                    <a:pt x="653664" y="375182"/>
                  </a:cubicBezTo>
                  <a:cubicBezTo>
                    <a:pt x="651294" y="372091"/>
                    <a:pt x="648100" y="371782"/>
                    <a:pt x="644700" y="372606"/>
                  </a:cubicBezTo>
                  <a:cubicBezTo>
                    <a:pt x="637179" y="374358"/>
                    <a:pt x="629761" y="376109"/>
                    <a:pt x="622240" y="377758"/>
                  </a:cubicBezTo>
                  <a:cubicBezTo>
                    <a:pt x="621210" y="377964"/>
                    <a:pt x="620179" y="378273"/>
                    <a:pt x="619252" y="378479"/>
                  </a:cubicBezTo>
                  <a:cubicBezTo>
                    <a:pt x="613585" y="379509"/>
                    <a:pt x="610700" y="378170"/>
                    <a:pt x="608125" y="373018"/>
                  </a:cubicBezTo>
                  <a:cubicBezTo>
                    <a:pt x="607198" y="371061"/>
                    <a:pt x="606270" y="369103"/>
                    <a:pt x="605549" y="367043"/>
                  </a:cubicBezTo>
                  <a:cubicBezTo>
                    <a:pt x="603695" y="361582"/>
                    <a:pt x="604725" y="358491"/>
                    <a:pt x="609670" y="355400"/>
                  </a:cubicBezTo>
                  <a:cubicBezTo>
                    <a:pt x="616676" y="350970"/>
                    <a:pt x="623785" y="346540"/>
                    <a:pt x="630791" y="342212"/>
                  </a:cubicBezTo>
                  <a:cubicBezTo>
                    <a:pt x="636355" y="338710"/>
                    <a:pt x="637179" y="336752"/>
                    <a:pt x="635840" y="330364"/>
                  </a:cubicBezTo>
                  <a:cubicBezTo>
                    <a:pt x="635016" y="326758"/>
                    <a:pt x="634088" y="323049"/>
                    <a:pt x="632646" y="319649"/>
                  </a:cubicBezTo>
                  <a:cubicBezTo>
                    <a:pt x="631203" y="316249"/>
                    <a:pt x="628731" y="314601"/>
                    <a:pt x="624919" y="314498"/>
                  </a:cubicBezTo>
                  <a:cubicBezTo>
                    <a:pt x="616573" y="314394"/>
                    <a:pt x="608331" y="314085"/>
                    <a:pt x="599986" y="313776"/>
                  </a:cubicBezTo>
                  <a:cubicBezTo>
                    <a:pt x="592464" y="313570"/>
                    <a:pt x="590198" y="311613"/>
                    <a:pt x="588858" y="304401"/>
                  </a:cubicBezTo>
                  <a:cubicBezTo>
                    <a:pt x="588755" y="303679"/>
                    <a:pt x="588549" y="302958"/>
                    <a:pt x="588446" y="302237"/>
                  </a:cubicBezTo>
                  <a:cubicBezTo>
                    <a:pt x="587313" y="293067"/>
                    <a:pt x="588858" y="290698"/>
                    <a:pt x="597822" y="288019"/>
                  </a:cubicBezTo>
                  <a:cubicBezTo>
                    <a:pt x="605240" y="285752"/>
                    <a:pt x="612658" y="283280"/>
                    <a:pt x="620179" y="281219"/>
                  </a:cubicBezTo>
                  <a:cubicBezTo>
                    <a:pt x="624300" y="280086"/>
                    <a:pt x="626464" y="277716"/>
                    <a:pt x="626876" y="273698"/>
                  </a:cubicBezTo>
                  <a:cubicBezTo>
                    <a:pt x="627288" y="268958"/>
                    <a:pt x="627494" y="264116"/>
                    <a:pt x="626567" y="259377"/>
                  </a:cubicBezTo>
                  <a:cubicBezTo>
                    <a:pt x="626052" y="256286"/>
                    <a:pt x="624300" y="254431"/>
                    <a:pt x="621313" y="253504"/>
                  </a:cubicBezTo>
                  <a:cubicBezTo>
                    <a:pt x="613379" y="251134"/>
                    <a:pt x="605446" y="248662"/>
                    <a:pt x="597513" y="246189"/>
                  </a:cubicBezTo>
                  <a:cubicBezTo>
                    <a:pt x="588858" y="243510"/>
                    <a:pt x="587931" y="242068"/>
                    <a:pt x="588446" y="233001"/>
                  </a:cubicBezTo>
                  <a:cubicBezTo>
                    <a:pt x="588549" y="231147"/>
                    <a:pt x="588961" y="229292"/>
                    <a:pt x="589373" y="227541"/>
                  </a:cubicBezTo>
                  <a:cubicBezTo>
                    <a:pt x="590610" y="223007"/>
                    <a:pt x="593185" y="220947"/>
                    <a:pt x="597925" y="220741"/>
                  </a:cubicBezTo>
                  <a:cubicBezTo>
                    <a:pt x="605652" y="220432"/>
                    <a:pt x="613276" y="220226"/>
                    <a:pt x="621003" y="220019"/>
                  </a:cubicBezTo>
                  <a:cubicBezTo>
                    <a:pt x="622137" y="220019"/>
                    <a:pt x="623270" y="219916"/>
                    <a:pt x="624403" y="219916"/>
                  </a:cubicBezTo>
                  <a:cubicBezTo>
                    <a:pt x="629555" y="220122"/>
                    <a:pt x="632234" y="217238"/>
                    <a:pt x="633573" y="212704"/>
                  </a:cubicBezTo>
                  <a:cubicBezTo>
                    <a:pt x="634603" y="209304"/>
                    <a:pt x="635531" y="205904"/>
                    <a:pt x="636252" y="202504"/>
                  </a:cubicBezTo>
                  <a:cubicBezTo>
                    <a:pt x="637179" y="197765"/>
                    <a:pt x="636046" y="195498"/>
                    <a:pt x="631925" y="192820"/>
                  </a:cubicBezTo>
                  <a:cubicBezTo>
                    <a:pt x="624919" y="188389"/>
                    <a:pt x="617809" y="183959"/>
                    <a:pt x="610804" y="179632"/>
                  </a:cubicBezTo>
                  <a:cubicBezTo>
                    <a:pt x="604519" y="175717"/>
                    <a:pt x="603592" y="173244"/>
                    <a:pt x="606064" y="166135"/>
                  </a:cubicBezTo>
                  <a:cubicBezTo>
                    <a:pt x="606785" y="163868"/>
                    <a:pt x="607713" y="161602"/>
                    <a:pt x="609052" y="159644"/>
                  </a:cubicBezTo>
                  <a:cubicBezTo>
                    <a:pt x="611216" y="156347"/>
                    <a:pt x="614203" y="154699"/>
                    <a:pt x="618325" y="155729"/>
                  </a:cubicBezTo>
                  <a:cubicBezTo>
                    <a:pt x="627082" y="157789"/>
                    <a:pt x="635943" y="159644"/>
                    <a:pt x="644700" y="161808"/>
                  </a:cubicBezTo>
                  <a:cubicBezTo>
                    <a:pt x="648718" y="162838"/>
                    <a:pt x="651809" y="161911"/>
                    <a:pt x="654282" y="158614"/>
                  </a:cubicBezTo>
                  <a:cubicBezTo>
                    <a:pt x="656858" y="155111"/>
                    <a:pt x="659125" y="151299"/>
                    <a:pt x="660773" y="147281"/>
                  </a:cubicBezTo>
                  <a:cubicBezTo>
                    <a:pt x="662215" y="143675"/>
                    <a:pt x="661803" y="140584"/>
                    <a:pt x="658918" y="137596"/>
                  </a:cubicBezTo>
                  <a:cubicBezTo>
                    <a:pt x="652943" y="131517"/>
                    <a:pt x="647276" y="125232"/>
                    <a:pt x="641403" y="118947"/>
                  </a:cubicBezTo>
                  <a:cubicBezTo>
                    <a:pt x="636870" y="114002"/>
                    <a:pt x="636664" y="111220"/>
                    <a:pt x="640373" y="105657"/>
                  </a:cubicBezTo>
                  <a:cubicBezTo>
                    <a:pt x="640991" y="104832"/>
                    <a:pt x="641506" y="103905"/>
                    <a:pt x="642125" y="103081"/>
                  </a:cubicBezTo>
                  <a:cubicBezTo>
                    <a:pt x="647379" y="96178"/>
                    <a:pt x="650264" y="95560"/>
                    <a:pt x="657991" y="99578"/>
                  </a:cubicBezTo>
                  <a:cubicBezTo>
                    <a:pt x="665203" y="103390"/>
                    <a:pt x="672415" y="107099"/>
                    <a:pt x="679421" y="111014"/>
                  </a:cubicBezTo>
                  <a:cubicBezTo>
                    <a:pt x="683130" y="113075"/>
                    <a:pt x="686427" y="112663"/>
                    <a:pt x="689518" y="110087"/>
                  </a:cubicBezTo>
                  <a:cubicBezTo>
                    <a:pt x="692609" y="107511"/>
                    <a:pt x="695494" y="104626"/>
                    <a:pt x="698173" y="101535"/>
                  </a:cubicBezTo>
                  <a:cubicBezTo>
                    <a:pt x="700852" y="98342"/>
                    <a:pt x="701470" y="95148"/>
                    <a:pt x="699306" y="91232"/>
                  </a:cubicBezTo>
                  <a:cubicBezTo>
                    <a:pt x="694979" y="83505"/>
                    <a:pt x="690961" y="75675"/>
                    <a:pt x="686839" y="67844"/>
                  </a:cubicBezTo>
                  <a:cubicBezTo>
                    <a:pt x="684161" y="62693"/>
                    <a:pt x="684779" y="59911"/>
                    <a:pt x="689003" y="55996"/>
                  </a:cubicBezTo>
                  <a:cubicBezTo>
                    <a:pt x="690961" y="54141"/>
                    <a:pt x="693124" y="52596"/>
                    <a:pt x="695494" y="51154"/>
                  </a:cubicBezTo>
                  <a:cubicBezTo>
                    <a:pt x="699615" y="48784"/>
                    <a:pt x="702500" y="49093"/>
                    <a:pt x="706003" y="52287"/>
                  </a:cubicBezTo>
                  <a:cubicBezTo>
                    <a:pt x="711979" y="57747"/>
                    <a:pt x="717954" y="63311"/>
                    <a:pt x="723827" y="68875"/>
                  </a:cubicBezTo>
                  <a:cubicBezTo>
                    <a:pt x="730009" y="74748"/>
                    <a:pt x="731348" y="74954"/>
                    <a:pt x="738869" y="71038"/>
                  </a:cubicBezTo>
                  <a:cubicBezTo>
                    <a:pt x="741857" y="69493"/>
                    <a:pt x="744639" y="67844"/>
                    <a:pt x="747318" y="65784"/>
                  </a:cubicBezTo>
                  <a:cubicBezTo>
                    <a:pt x="750203" y="63414"/>
                    <a:pt x="751130" y="60632"/>
                    <a:pt x="750203" y="56923"/>
                  </a:cubicBezTo>
                  <a:cubicBezTo>
                    <a:pt x="748039" y="48372"/>
                    <a:pt x="746185" y="39717"/>
                    <a:pt x="744227" y="31166"/>
                  </a:cubicBezTo>
                  <a:cubicBezTo>
                    <a:pt x="742991" y="25602"/>
                    <a:pt x="744330" y="22821"/>
                    <a:pt x="749275" y="20142"/>
                  </a:cubicBezTo>
                  <a:cubicBezTo>
                    <a:pt x="751542" y="19008"/>
                    <a:pt x="753809" y="18081"/>
                    <a:pt x="756178" y="17257"/>
                  </a:cubicBezTo>
                  <a:cubicBezTo>
                    <a:pt x="761227" y="15712"/>
                    <a:pt x="764112" y="16639"/>
                    <a:pt x="767100" y="21172"/>
                  </a:cubicBezTo>
                  <a:cubicBezTo>
                    <a:pt x="771839" y="28487"/>
                    <a:pt x="776578" y="35802"/>
                    <a:pt x="780906" y="43427"/>
                  </a:cubicBezTo>
                  <a:cubicBezTo>
                    <a:pt x="783172" y="47342"/>
                    <a:pt x="786263" y="48681"/>
                    <a:pt x="790487" y="48063"/>
                  </a:cubicBezTo>
                  <a:cubicBezTo>
                    <a:pt x="794917" y="47342"/>
                    <a:pt x="799245" y="46208"/>
                    <a:pt x="803366" y="44457"/>
                  </a:cubicBezTo>
                  <a:cubicBezTo>
                    <a:pt x="806354" y="43117"/>
                    <a:pt x="808002" y="41057"/>
                    <a:pt x="808105" y="37554"/>
                  </a:cubicBezTo>
                  <a:cubicBezTo>
                    <a:pt x="808311" y="28590"/>
                    <a:pt x="808826" y="19730"/>
                    <a:pt x="809136" y="10766"/>
                  </a:cubicBezTo>
                  <a:cubicBezTo>
                    <a:pt x="809342" y="4996"/>
                    <a:pt x="811196" y="2524"/>
                    <a:pt x="816760" y="978"/>
                  </a:cubicBezTo>
                  <a:cubicBezTo>
                    <a:pt x="817687" y="772"/>
                    <a:pt x="818614" y="463"/>
                    <a:pt x="819542" y="360"/>
                  </a:cubicBezTo>
                  <a:cubicBezTo>
                    <a:pt x="829742" y="-773"/>
                    <a:pt x="832214" y="360"/>
                    <a:pt x="834893" y="9736"/>
                  </a:cubicBezTo>
                  <a:cubicBezTo>
                    <a:pt x="837057" y="17360"/>
                    <a:pt x="839633" y="24778"/>
                    <a:pt x="841693" y="32402"/>
                  </a:cubicBezTo>
                  <a:cubicBezTo>
                    <a:pt x="842723" y="36008"/>
                    <a:pt x="844887" y="37966"/>
                    <a:pt x="848390" y="38481"/>
                  </a:cubicBezTo>
                  <a:cubicBezTo>
                    <a:pt x="853232" y="39099"/>
                    <a:pt x="858178" y="39099"/>
                    <a:pt x="863020" y="38481"/>
                  </a:cubicBezTo>
                  <a:cubicBezTo>
                    <a:pt x="866420" y="38069"/>
                    <a:pt x="868481" y="36008"/>
                    <a:pt x="869511" y="32608"/>
                  </a:cubicBezTo>
                  <a:cubicBezTo>
                    <a:pt x="871984" y="24263"/>
                    <a:pt x="874559" y="15918"/>
                    <a:pt x="877135" y="7572"/>
                  </a:cubicBezTo>
                  <a:cubicBezTo>
                    <a:pt x="879093" y="1390"/>
                    <a:pt x="881050" y="-52"/>
                    <a:pt x="887541" y="51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C2FEF8F2-F0AA-4AC1-8D98-4789F5B6D0A5}"/>
              </a:ext>
            </a:extLst>
          </p:cNvPr>
          <p:cNvSpPr/>
          <p:nvPr/>
        </p:nvSpPr>
        <p:spPr>
          <a:xfrm>
            <a:off x="4337394" y="1979722"/>
            <a:ext cx="7143185" cy="534154"/>
          </a:xfrm>
          <a:custGeom>
            <a:avLst/>
            <a:gdLst>
              <a:gd name="connsiteX0" fmla="*/ 0 w 2227153"/>
              <a:gd name="connsiteY0" fmla="*/ 552261 h 552261"/>
              <a:gd name="connsiteX1" fmla="*/ 832919 w 2227153"/>
              <a:gd name="connsiteY1" fmla="*/ 27160 h 552261"/>
              <a:gd name="connsiteX2" fmla="*/ 2227153 w 2227153"/>
              <a:gd name="connsiteY2" fmla="*/ 0 h 552261"/>
              <a:gd name="connsiteX3" fmla="*/ 2227153 w 2227153"/>
              <a:gd name="connsiteY3" fmla="*/ 0 h 552261"/>
              <a:gd name="connsiteX0" fmla="*/ 0 w 2227153"/>
              <a:gd name="connsiteY0" fmla="*/ 552261 h 552261"/>
              <a:gd name="connsiteX1" fmla="*/ 832919 w 2227153"/>
              <a:gd name="connsiteY1" fmla="*/ 27160 h 552261"/>
              <a:gd name="connsiteX2" fmla="*/ 2227153 w 2227153"/>
              <a:gd name="connsiteY2" fmla="*/ 0 h 552261"/>
              <a:gd name="connsiteX3" fmla="*/ 2227153 w 2227153"/>
              <a:gd name="connsiteY3" fmla="*/ 36214 h 552261"/>
              <a:gd name="connsiteX0" fmla="*/ 0 w 2227153"/>
              <a:gd name="connsiteY0" fmla="*/ 552261 h 552261"/>
              <a:gd name="connsiteX1" fmla="*/ 832919 w 2227153"/>
              <a:gd name="connsiteY1" fmla="*/ 27160 h 552261"/>
              <a:gd name="connsiteX2" fmla="*/ 2227153 w 2227153"/>
              <a:gd name="connsiteY2" fmla="*/ 0 h 552261"/>
              <a:gd name="connsiteX0" fmla="*/ 0 w 2227153"/>
              <a:gd name="connsiteY0" fmla="*/ 534154 h 534154"/>
              <a:gd name="connsiteX1" fmla="*/ 832919 w 2227153"/>
              <a:gd name="connsiteY1" fmla="*/ 9053 h 534154"/>
              <a:gd name="connsiteX2" fmla="*/ 2227153 w 2227153"/>
              <a:gd name="connsiteY2" fmla="*/ 0 h 534154"/>
              <a:gd name="connsiteX0" fmla="*/ 0 w 6581870"/>
              <a:gd name="connsiteY0" fmla="*/ 552261 h 552261"/>
              <a:gd name="connsiteX1" fmla="*/ 832919 w 6581870"/>
              <a:gd name="connsiteY1" fmla="*/ 27160 h 552261"/>
              <a:gd name="connsiteX2" fmla="*/ 6581870 w 6581870"/>
              <a:gd name="connsiteY2" fmla="*/ 0 h 552261"/>
              <a:gd name="connsiteX0" fmla="*/ 0 w 6581870"/>
              <a:gd name="connsiteY0" fmla="*/ 534154 h 534154"/>
              <a:gd name="connsiteX1" fmla="*/ 832919 w 6581870"/>
              <a:gd name="connsiteY1" fmla="*/ 9053 h 534154"/>
              <a:gd name="connsiteX2" fmla="*/ 6581870 w 6581870"/>
              <a:gd name="connsiteY2" fmla="*/ 0 h 534154"/>
              <a:gd name="connsiteX0" fmla="*/ 0 w 7143185"/>
              <a:gd name="connsiteY0" fmla="*/ 534154 h 534154"/>
              <a:gd name="connsiteX1" fmla="*/ 832919 w 7143185"/>
              <a:gd name="connsiteY1" fmla="*/ 9053 h 534154"/>
              <a:gd name="connsiteX2" fmla="*/ 7143185 w 7143185"/>
              <a:gd name="connsiteY2" fmla="*/ 0 h 534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43185" h="534154">
                <a:moveTo>
                  <a:pt x="0" y="534154"/>
                </a:moveTo>
                <a:lnTo>
                  <a:pt x="832919" y="9053"/>
                </a:lnTo>
                <a:lnTo>
                  <a:pt x="7143185" y="0"/>
                </a:lnTo>
              </a:path>
            </a:pathLst>
          </a:cu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3085E80-7B74-429B-A19D-9146CC0D967B}"/>
              </a:ext>
            </a:extLst>
          </p:cNvPr>
          <p:cNvSpPr txBox="1"/>
          <p:nvPr/>
        </p:nvSpPr>
        <p:spPr>
          <a:xfrm>
            <a:off x="6647819" y="2074286"/>
            <a:ext cx="48327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You can simply impress your audience and add a unique zing and appeal to your Presentations.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EDC942E-0740-4D4C-B147-8BEA7C7EF5DB}"/>
              </a:ext>
            </a:extLst>
          </p:cNvPr>
          <p:cNvSpPr txBox="1"/>
          <p:nvPr/>
        </p:nvSpPr>
        <p:spPr>
          <a:xfrm>
            <a:off x="6647819" y="1575336"/>
            <a:ext cx="4832759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Power PowerPoint Presentation 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FCBBE4E4-9420-40E4-9C32-83CFC31096FF}"/>
              </a:ext>
            </a:extLst>
          </p:cNvPr>
          <p:cNvSpPr/>
          <p:nvPr/>
        </p:nvSpPr>
        <p:spPr>
          <a:xfrm flipV="1">
            <a:off x="4372641" y="1445568"/>
            <a:ext cx="7143185" cy="534154"/>
          </a:xfrm>
          <a:custGeom>
            <a:avLst/>
            <a:gdLst>
              <a:gd name="connsiteX0" fmla="*/ 0 w 2227153"/>
              <a:gd name="connsiteY0" fmla="*/ 552261 h 552261"/>
              <a:gd name="connsiteX1" fmla="*/ 832919 w 2227153"/>
              <a:gd name="connsiteY1" fmla="*/ 27160 h 552261"/>
              <a:gd name="connsiteX2" fmla="*/ 2227153 w 2227153"/>
              <a:gd name="connsiteY2" fmla="*/ 0 h 552261"/>
              <a:gd name="connsiteX3" fmla="*/ 2227153 w 2227153"/>
              <a:gd name="connsiteY3" fmla="*/ 0 h 552261"/>
              <a:gd name="connsiteX0" fmla="*/ 0 w 2227153"/>
              <a:gd name="connsiteY0" fmla="*/ 552261 h 552261"/>
              <a:gd name="connsiteX1" fmla="*/ 832919 w 2227153"/>
              <a:gd name="connsiteY1" fmla="*/ 27160 h 552261"/>
              <a:gd name="connsiteX2" fmla="*/ 2227153 w 2227153"/>
              <a:gd name="connsiteY2" fmla="*/ 0 h 552261"/>
              <a:gd name="connsiteX3" fmla="*/ 2227153 w 2227153"/>
              <a:gd name="connsiteY3" fmla="*/ 36214 h 552261"/>
              <a:gd name="connsiteX0" fmla="*/ 0 w 2227153"/>
              <a:gd name="connsiteY0" fmla="*/ 552261 h 552261"/>
              <a:gd name="connsiteX1" fmla="*/ 832919 w 2227153"/>
              <a:gd name="connsiteY1" fmla="*/ 27160 h 552261"/>
              <a:gd name="connsiteX2" fmla="*/ 2227153 w 2227153"/>
              <a:gd name="connsiteY2" fmla="*/ 0 h 552261"/>
              <a:gd name="connsiteX0" fmla="*/ 0 w 2227153"/>
              <a:gd name="connsiteY0" fmla="*/ 534154 h 534154"/>
              <a:gd name="connsiteX1" fmla="*/ 832919 w 2227153"/>
              <a:gd name="connsiteY1" fmla="*/ 9053 h 534154"/>
              <a:gd name="connsiteX2" fmla="*/ 2227153 w 2227153"/>
              <a:gd name="connsiteY2" fmla="*/ 0 h 534154"/>
              <a:gd name="connsiteX0" fmla="*/ 0 w 6581870"/>
              <a:gd name="connsiteY0" fmla="*/ 552261 h 552261"/>
              <a:gd name="connsiteX1" fmla="*/ 832919 w 6581870"/>
              <a:gd name="connsiteY1" fmla="*/ 27160 h 552261"/>
              <a:gd name="connsiteX2" fmla="*/ 6581870 w 6581870"/>
              <a:gd name="connsiteY2" fmla="*/ 0 h 552261"/>
              <a:gd name="connsiteX0" fmla="*/ 0 w 6581870"/>
              <a:gd name="connsiteY0" fmla="*/ 534154 h 534154"/>
              <a:gd name="connsiteX1" fmla="*/ 832919 w 6581870"/>
              <a:gd name="connsiteY1" fmla="*/ 9053 h 534154"/>
              <a:gd name="connsiteX2" fmla="*/ 6581870 w 6581870"/>
              <a:gd name="connsiteY2" fmla="*/ 0 h 534154"/>
              <a:gd name="connsiteX0" fmla="*/ 0 w 7143185"/>
              <a:gd name="connsiteY0" fmla="*/ 534154 h 534154"/>
              <a:gd name="connsiteX1" fmla="*/ 832919 w 7143185"/>
              <a:gd name="connsiteY1" fmla="*/ 9053 h 534154"/>
              <a:gd name="connsiteX2" fmla="*/ 7143185 w 7143185"/>
              <a:gd name="connsiteY2" fmla="*/ 0 h 534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43185" h="534154">
                <a:moveTo>
                  <a:pt x="0" y="534154"/>
                </a:moveTo>
                <a:lnTo>
                  <a:pt x="832919" y="9053"/>
                </a:lnTo>
                <a:lnTo>
                  <a:pt x="7143185" y="0"/>
                </a:lnTo>
              </a:path>
            </a:pathLst>
          </a:cu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F238C47-80A1-451E-B91A-D637E84199F3}"/>
              </a:ext>
            </a:extLst>
          </p:cNvPr>
          <p:cNvSpPr txBox="1"/>
          <p:nvPr/>
        </p:nvSpPr>
        <p:spPr>
          <a:xfrm>
            <a:off x="6647819" y="4808213"/>
            <a:ext cx="48327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You can simply impress your audience and add a unique zing and appeal to your Presentations.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916C5EB-3ED7-4190-8A5D-04886E9EE78F}"/>
              </a:ext>
            </a:extLst>
          </p:cNvPr>
          <p:cNvSpPr txBox="1"/>
          <p:nvPr/>
        </p:nvSpPr>
        <p:spPr>
          <a:xfrm>
            <a:off x="6647819" y="5844791"/>
            <a:ext cx="4832759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Power PowerPoint Presentation 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E1A9869A-56CD-4AD4-A309-649FE9554606}"/>
              </a:ext>
            </a:extLst>
          </p:cNvPr>
          <p:cNvSpPr/>
          <p:nvPr/>
        </p:nvSpPr>
        <p:spPr>
          <a:xfrm flipV="1">
            <a:off x="4372641" y="5223712"/>
            <a:ext cx="7143185" cy="534154"/>
          </a:xfrm>
          <a:custGeom>
            <a:avLst/>
            <a:gdLst>
              <a:gd name="connsiteX0" fmla="*/ 0 w 2227153"/>
              <a:gd name="connsiteY0" fmla="*/ 552261 h 552261"/>
              <a:gd name="connsiteX1" fmla="*/ 832919 w 2227153"/>
              <a:gd name="connsiteY1" fmla="*/ 27160 h 552261"/>
              <a:gd name="connsiteX2" fmla="*/ 2227153 w 2227153"/>
              <a:gd name="connsiteY2" fmla="*/ 0 h 552261"/>
              <a:gd name="connsiteX3" fmla="*/ 2227153 w 2227153"/>
              <a:gd name="connsiteY3" fmla="*/ 0 h 552261"/>
              <a:gd name="connsiteX0" fmla="*/ 0 w 2227153"/>
              <a:gd name="connsiteY0" fmla="*/ 552261 h 552261"/>
              <a:gd name="connsiteX1" fmla="*/ 832919 w 2227153"/>
              <a:gd name="connsiteY1" fmla="*/ 27160 h 552261"/>
              <a:gd name="connsiteX2" fmla="*/ 2227153 w 2227153"/>
              <a:gd name="connsiteY2" fmla="*/ 0 h 552261"/>
              <a:gd name="connsiteX3" fmla="*/ 2227153 w 2227153"/>
              <a:gd name="connsiteY3" fmla="*/ 36214 h 552261"/>
              <a:gd name="connsiteX0" fmla="*/ 0 w 2227153"/>
              <a:gd name="connsiteY0" fmla="*/ 552261 h 552261"/>
              <a:gd name="connsiteX1" fmla="*/ 832919 w 2227153"/>
              <a:gd name="connsiteY1" fmla="*/ 27160 h 552261"/>
              <a:gd name="connsiteX2" fmla="*/ 2227153 w 2227153"/>
              <a:gd name="connsiteY2" fmla="*/ 0 h 552261"/>
              <a:gd name="connsiteX0" fmla="*/ 0 w 2227153"/>
              <a:gd name="connsiteY0" fmla="*/ 534154 h 534154"/>
              <a:gd name="connsiteX1" fmla="*/ 832919 w 2227153"/>
              <a:gd name="connsiteY1" fmla="*/ 9053 h 534154"/>
              <a:gd name="connsiteX2" fmla="*/ 2227153 w 2227153"/>
              <a:gd name="connsiteY2" fmla="*/ 0 h 534154"/>
              <a:gd name="connsiteX0" fmla="*/ 0 w 6581870"/>
              <a:gd name="connsiteY0" fmla="*/ 552261 h 552261"/>
              <a:gd name="connsiteX1" fmla="*/ 832919 w 6581870"/>
              <a:gd name="connsiteY1" fmla="*/ 27160 h 552261"/>
              <a:gd name="connsiteX2" fmla="*/ 6581870 w 6581870"/>
              <a:gd name="connsiteY2" fmla="*/ 0 h 552261"/>
              <a:gd name="connsiteX0" fmla="*/ 0 w 6581870"/>
              <a:gd name="connsiteY0" fmla="*/ 534154 h 534154"/>
              <a:gd name="connsiteX1" fmla="*/ 832919 w 6581870"/>
              <a:gd name="connsiteY1" fmla="*/ 9053 h 534154"/>
              <a:gd name="connsiteX2" fmla="*/ 6581870 w 6581870"/>
              <a:gd name="connsiteY2" fmla="*/ 0 h 534154"/>
              <a:gd name="connsiteX0" fmla="*/ 0 w 7143185"/>
              <a:gd name="connsiteY0" fmla="*/ 534154 h 534154"/>
              <a:gd name="connsiteX1" fmla="*/ 832919 w 7143185"/>
              <a:gd name="connsiteY1" fmla="*/ 9053 h 534154"/>
              <a:gd name="connsiteX2" fmla="*/ 7143185 w 7143185"/>
              <a:gd name="connsiteY2" fmla="*/ 0 h 534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43185" h="534154">
                <a:moveTo>
                  <a:pt x="0" y="534154"/>
                </a:moveTo>
                <a:lnTo>
                  <a:pt x="832919" y="9053"/>
                </a:lnTo>
                <a:lnTo>
                  <a:pt x="7143185" y="0"/>
                </a:lnTo>
              </a:path>
            </a:pathLst>
          </a:cu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AE1B52F-6DF5-4F94-BF03-B054B7A259C3}"/>
              </a:ext>
            </a:extLst>
          </p:cNvPr>
          <p:cNvSpPr txBox="1"/>
          <p:nvPr/>
        </p:nvSpPr>
        <p:spPr>
          <a:xfrm>
            <a:off x="8623561" y="3621041"/>
            <a:ext cx="307351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400" dirty="0">
                <a:cs typeface="Arial" pitchFamily="34" charset="0"/>
              </a:rPr>
              <a:t>L</a:t>
            </a:r>
            <a:r>
              <a:rPr lang="en-US" altLang="ko-KR" sz="1400" dirty="0">
                <a:cs typeface="Arial" pitchFamily="34" charset="0"/>
              </a:rPr>
              <a:t>OREM IPSUM DOLOR SIT AMET,</a:t>
            </a:r>
          </a:p>
          <a:p>
            <a:r>
              <a:rPr lang="en-US" altLang="ko-KR" sz="1400" dirty="0">
                <a:cs typeface="Arial" pitchFamily="34" charset="0"/>
              </a:rPr>
              <a:t>CU USU AGAM INTEGRE IMPEDIT.</a:t>
            </a:r>
            <a:endParaRPr lang="ko-KR" altLang="en-US" sz="1400" dirty="0">
              <a:cs typeface="Arial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F6EF692-BCB0-477E-B85A-ABCD2F12D1DE}"/>
              </a:ext>
            </a:extLst>
          </p:cNvPr>
          <p:cNvSpPr txBox="1"/>
          <p:nvPr/>
        </p:nvSpPr>
        <p:spPr>
          <a:xfrm>
            <a:off x="5250409" y="3405598"/>
            <a:ext cx="3568440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800" dirty="0">
                <a:solidFill>
                  <a:schemeClr val="accent3"/>
                </a:solidFill>
                <a:latin typeface="+mj-lt"/>
                <a:cs typeface="Arial" pitchFamily="34" charset="0"/>
              </a:rPr>
              <a:t>L</a:t>
            </a:r>
            <a:r>
              <a:rPr lang="en-US" altLang="ko-KR" sz="2800" dirty="0">
                <a:solidFill>
                  <a:schemeClr val="accent3"/>
                </a:solidFill>
                <a:latin typeface="+mj-lt"/>
                <a:cs typeface="Arial" pitchFamily="34" charset="0"/>
              </a:rPr>
              <a:t>OREM IPSUM</a:t>
            </a:r>
          </a:p>
          <a:p>
            <a:r>
              <a:rPr lang="en-US" altLang="ko-KR" sz="2800" dirty="0">
                <a:solidFill>
                  <a:schemeClr val="accent3"/>
                </a:solidFill>
                <a:latin typeface="+mj-lt"/>
                <a:cs typeface="Arial" pitchFamily="34" charset="0"/>
              </a:rPr>
              <a:t>DOLOR SIT AMET, </a:t>
            </a:r>
            <a:endParaRPr lang="ko-KR" altLang="en-US" sz="2800" dirty="0">
              <a:solidFill>
                <a:schemeClr val="accent3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B014184-2A44-4FFA-9BB5-439B56EA7EA7}"/>
              </a:ext>
            </a:extLst>
          </p:cNvPr>
          <p:cNvGrpSpPr/>
          <p:nvPr/>
        </p:nvGrpSpPr>
        <p:grpSpPr>
          <a:xfrm>
            <a:off x="5244730" y="1710046"/>
            <a:ext cx="6164882" cy="3617977"/>
            <a:chOff x="2687161" y="3731096"/>
            <a:chExt cx="5158677" cy="302746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19B176-6BDD-43B2-9498-1CD6BB6022AA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3A7E394-027C-4D07-85DB-322FF29D49DB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C8B34DB-A92F-462A-A9A7-01AC2A8D4C81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B865A91-E739-4C18-8CE6-0EDF0AA4EFAB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462535B-6405-40EC-BAB4-68A0560BB6A9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0E56805-2C24-4D43-9597-84AA4F3B4E9A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92C5190-7981-410F-BC82-D2AC442141B2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6353DC5-498A-4AFC-A889-01852B1158A4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CEA40E3-4F2A-48DA-916B-E1AE123E856F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63BFCF0-B8E9-4F77-81B9-DA2B42101846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26B0BDD-E53F-4825-9C49-F161A3923CFC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C788C6C-2477-4886-A07C-58592C5967C6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C2B8167-7303-42B0-BFF3-DCE820690469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6D9F3AB-E323-4207-876F-C735641EDAC2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B825F81-7855-408D-ABBF-4CD8662552C7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964203B-7757-4578-B736-10AE347D6019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DE863B4-C43A-4BC9-8326-AAD3A663701A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2AADDD2-3B0C-4681-A98E-A54AA31FE83B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7377134-342B-4FA9-9999-81D65FDFCA95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749884A-CA1C-431A-9C11-415DDCA96886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3C4FCF4-B261-421B-A62D-1E9AF9300434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7513BBC-A029-4F5A-A3F6-CFB4E837E4E5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C095253-BE72-46E9-844D-B80F12971285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360A6AE-AE8B-4EAE-8017-88029A52BBC4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6C399E9-B202-4075-AC46-8A57285025E1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2340AB3-3E4F-482E-B699-45C1359C002B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E98A756-A1F2-4613-9FBB-9141475691D1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A2E1753-8FE2-48BF-843B-B75895739B3A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9444904-0F51-4A8A-BB63-DC861F3FE1D2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E1A517E-640B-4CF7-BCDC-054A2986F725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2F602EB-588F-4AC7-A806-245B4148A308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45D8688-81A0-40C5-A6B6-130AEE8C37D1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FD50D6E-F7CB-4033-B339-65047B1E93C7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7AF6DEC-CD35-479B-9723-0F159FD31183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EBC12FF-F43E-4BF6-8940-54C35F09A2DB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D954B3D-1894-4781-A3FC-342AADCCDA9F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DA1F493-2B68-4BCA-B756-7C9E4B22E8FB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2E5F75D-51D2-42AD-925B-EADF614E9C82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597F3C8-25C2-468E-A19B-DFA5EFD1EAB3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41BA2269-78DD-49B8-A7DF-E81B9DA1D62B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CD3B248-DE2C-4290-B842-BC1E4503357B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76C2ED1-5099-436A-AB7F-CEEA56C43D4F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7E00E4D-7780-4D8A-93CD-6BE81E5B0D14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87A6719-9DFB-4644-A481-CEACA4B430DD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A24F830-2A5E-4170-8040-1387855292D9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FA05939-690D-4151-9223-D23DC6175D1C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EDCD9E6-8FDE-4145-BD62-F616A093EBA7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52DEA2D5-6CA0-4DB2-B5B0-A8CAFD2D5801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58491F96-5F61-47DD-996E-9ABD505D2362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66BCBA7-C24B-47C1-AE21-147956C4B6B2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EEB5143-A336-4468-93A1-21DA4921DF95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BA80C31-A55C-463E-B00C-0AEAF4C2F508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8A00551A-8FCD-4ECC-B725-26CD331A9278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10F3BA82-D2B1-4D6B-A2BA-F6971B0FCD42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ACB52FB-8497-4C00-A534-752BD342445C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88E55487-211E-41AF-AC27-3B04A68AA082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DA7FF07-35B2-40E9-9BB7-4E7C97FD5FD5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67AC6459-E9EE-463B-A3D2-C1AF961B3EB9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3A015C8D-0A34-4BFF-9E58-14500C13085F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2E4CCCD-7040-42E5-932C-F67F3B02A151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2F0C785C-5903-4EC2-93BD-5D80441BDFBE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FB262A88-DD57-4082-A043-2DF958D8D931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99A0EA38-BBEE-46EC-961B-3CA947948C1E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FB4D39E-989E-4977-8301-2D4FB662136D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F54DAE41-C919-43B5-A8E9-93EC0ABC3CA9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085567B-A2DF-4C75-ACD1-DC9F63E847DA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3264503-159F-4E56-B70E-F4CC4EED72D4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64DFB89E-3A60-4A9D-8D4E-E80122630D93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67DAF8F7-CC1D-4CFE-98E2-49FA8DD624DD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D2B965E-85AA-49CE-9B26-967DD3AEEBB6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37258DFC-D891-46A7-B902-80A89C0C8194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412635CD-5CED-47C2-95A7-DEB20380BBFC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A5FA5A0B-FB47-4022-98AF-E1BA78FC5346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E589259-D5FB-4395-B1BE-2789BB17B8A0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143E6867-633A-42B4-BFD9-888DAC381C56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5D226BBF-B726-48E3-AA6F-3F94FC175DA2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1CC5AFC3-A88E-49C4-855C-B0F1D483419E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DEAEE40F-42D3-4E58-8BB8-C1AB935AE52D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356824A5-1024-45FB-B368-A957CA96E9F9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F2281E6-6F3D-4BD0-9758-D82B5512F778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76558F2-C9A5-4AF9-8EB4-830B3B736E8B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D3FC89F-99A0-489C-92A6-1C986642B55F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FCF971EA-CC8E-409D-A8B6-7DB360828D6A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5CF9B1A5-637A-4F6E-8E09-B23F5477B151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410DF11-FFEC-44D8-AB3F-F52CBCB170C8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8DB1B5D-AB96-4B07-99D4-722E1939F846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no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303A7D48-1386-46C3-A642-CEBAA4773307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2705B3C-F1EF-44E9-B230-2FF4E74877CB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98D902DF-F6BE-4AD9-AAD3-F8EB710B367A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CDA56DCF-AD26-4986-B437-5DA562D785C0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72B3B1D2-8074-444E-9321-BE957E3FD824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1F83A903-373F-4A5D-ACCC-FDA5086D6EEC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8A79011-95BF-4D95-BE1C-BD1D8B15F993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D3612C4-1294-4EA0-8291-B91419ACB8F8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5A68B75D-2FB0-41A0-ABA6-516B9CE6D0B0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7024B68A-C001-4B55-BFD4-B7BBAF0EDE66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3D91CA4-232F-4ED2-BA1A-E42789B2CC2A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312625B7-13D6-4B7C-AF86-254F4592C59B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1E1727C5-4C07-49ED-AFF8-F7FC0332ABF4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D3896C6D-4091-4E45-B3CC-BDC6373E732A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9361DBC4-AA68-421A-938C-A3A5FBE37D24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8F2D774D-958B-4E9B-B6F3-55B0DAA71F94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A65839B4-03CA-40A2-A2D1-44408175A619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E2D3D6F8-566F-4519-9FF4-40AC2A55A987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9D876AC-0EC5-40AF-B0F3-A818E43E306F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6062A95F-B1A1-484A-A6B3-24EFE92C74A3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294DAF7B-9502-4C4B-8428-AA10AEA120C3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2A4A0483-82A4-4EF5-852D-5B628CD0FBC5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F280E70-A3C5-4357-91A1-4E58E342D9B6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18534392-068F-450C-8058-70AA5B445C5B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54FE3D04-ACA9-48E5-925F-1C58739B4BE2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46BDA1F4-6146-422C-A1C5-C5342B7C3F1C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116" name="차트 4">
            <a:extLst>
              <a:ext uri="{FF2B5EF4-FFF2-40B4-BE49-F238E27FC236}">
                <a16:creationId xmlns:a16="http://schemas.microsoft.com/office/drawing/2014/main" id="{FC513218-FE77-4C37-88D4-7F2447B17A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8961300"/>
              </p:ext>
            </p:extLst>
          </p:nvPr>
        </p:nvGraphicFramePr>
        <p:xfrm>
          <a:off x="880872" y="4570479"/>
          <a:ext cx="1619855" cy="16127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7" name="차트 301">
            <a:extLst>
              <a:ext uri="{FF2B5EF4-FFF2-40B4-BE49-F238E27FC236}">
                <a16:creationId xmlns:a16="http://schemas.microsoft.com/office/drawing/2014/main" id="{E7F3F7B5-63F4-4EC2-B513-AE82F08F56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214034"/>
              </p:ext>
            </p:extLst>
          </p:nvPr>
        </p:nvGraphicFramePr>
        <p:xfrm>
          <a:off x="2957828" y="4572795"/>
          <a:ext cx="1619855" cy="16127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8" name="TextBox 117">
            <a:extLst>
              <a:ext uri="{FF2B5EF4-FFF2-40B4-BE49-F238E27FC236}">
                <a16:creationId xmlns:a16="http://schemas.microsoft.com/office/drawing/2014/main" id="{EC316429-21F5-4DA3-993B-6EF96FBE58FD}"/>
              </a:ext>
            </a:extLst>
          </p:cNvPr>
          <p:cNvSpPr txBox="1"/>
          <p:nvPr/>
        </p:nvSpPr>
        <p:spPr>
          <a:xfrm>
            <a:off x="667718" y="2290943"/>
            <a:ext cx="14570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1"/>
                </a:solidFill>
                <a:cs typeface="Arial" pitchFamily="34" charset="0"/>
              </a:rPr>
              <a:t>70%</a:t>
            </a:r>
            <a:endParaRPr lang="ko-KR" altLang="en-US" sz="4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DF8F8E4-1B98-4D41-A4AE-B7AB2E2CB6D7}"/>
              </a:ext>
            </a:extLst>
          </p:cNvPr>
          <p:cNvSpPr txBox="1"/>
          <p:nvPr/>
        </p:nvSpPr>
        <p:spPr>
          <a:xfrm>
            <a:off x="746174" y="1880713"/>
            <a:ext cx="275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E854885-DD86-42C3-A70F-E8EDB755C8C2}"/>
              </a:ext>
            </a:extLst>
          </p:cNvPr>
          <p:cNvSpPr txBox="1"/>
          <p:nvPr/>
        </p:nvSpPr>
        <p:spPr>
          <a:xfrm>
            <a:off x="2040480" y="2229387"/>
            <a:ext cx="30480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7006D74-5021-4B5D-BE7A-E151B7049ECC}"/>
              </a:ext>
            </a:extLst>
          </p:cNvPr>
          <p:cNvSpPr txBox="1"/>
          <p:nvPr/>
        </p:nvSpPr>
        <p:spPr>
          <a:xfrm>
            <a:off x="702962" y="2975048"/>
            <a:ext cx="43855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I hope and I believe that this Template will your Time, Money and Reputation. 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DB5BF56-5FED-4340-A278-9592F9B0A398}"/>
              </a:ext>
            </a:extLst>
          </p:cNvPr>
          <p:cNvSpPr txBox="1"/>
          <p:nvPr/>
        </p:nvSpPr>
        <p:spPr>
          <a:xfrm>
            <a:off x="941771" y="4220754"/>
            <a:ext cx="14980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Option A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240C1CA-B613-4F0A-8C05-184D5057471C}"/>
              </a:ext>
            </a:extLst>
          </p:cNvPr>
          <p:cNvSpPr txBox="1"/>
          <p:nvPr/>
        </p:nvSpPr>
        <p:spPr>
          <a:xfrm>
            <a:off x="3018727" y="4220754"/>
            <a:ext cx="14980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Option B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A4C62CD-2393-4A5F-831D-CF903B4F7EAD}"/>
              </a:ext>
            </a:extLst>
          </p:cNvPr>
          <p:cNvSpPr txBox="1"/>
          <p:nvPr/>
        </p:nvSpPr>
        <p:spPr>
          <a:xfrm>
            <a:off x="3334436" y="5148320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40%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5155EA4-C678-4B21-9F12-381A355125D2}"/>
              </a:ext>
            </a:extLst>
          </p:cNvPr>
          <p:cNvSpPr txBox="1"/>
          <p:nvPr/>
        </p:nvSpPr>
        <p:spPr>
          <a:xfrm>
            <a:off x="1257480" y="5146004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70%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707DB4CB-7BD5-4688-8D7D-5E1525BADF72}"/>
              </a:ext>
            </a:extLst>
          </p:cNvPr>
          <p:cNvGrpSpPr/>
          <p:nvPr/>
        </p:nvGrpSpPr>
        <p:grpSpPr>
          <a:xfrm>
            <a:off x="5337750" y="5547559"/>
            <a:ext cx="1640631" cy="540524"/>
            <a:chOff x="3633543" y="1538722"/>
            <a:chExt cx="1640631" cy="540524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C6FF1974-FB68-4768-A933-4136907E7003}"/>
                </a:ext>
              </a:extLst>
            </p:cNvPr>
            <p:cNvGrpSpPr/>
            <p:nvPr/>
          </p:nvGrpSpPr>
          <p:grpSpPr>
            <a:xfrm>
              <a:off x="3633543" y="1538722"/>
              <a:ext cx="1640631" cy="276999"/>
              <a:chOff x="5117136" y="2124311"/>
              <a:chExt cx="1640631" cy="276999"/>
            </a:xfrm>
          </p:grpSpPr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50CD1D51-9D73-46A0-9E06-7909EC1CFF94}"/>
                  </a:ext>
                </a:extLst>
              </p:cNvPr>
              <p:cNvSpPr/>
              <p:nvPr/>
            </p:nvSpPr>
            <p:spPr>
              <a:xfrm>
                <a:off x="5117136" y="2202984"/>
                <a:ext cx="152039" cy="14320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6B92BBE0-1C15-436F-BC36-FECF152784B0}"/>
                  </a:ext>
                </a:extLst>
              </p:cNvPr>
              <p:cNvSpPr txBox="1"/>
              <p:nvPr/>
            </p:nvSpPr>
            <p:spPr>
              <a:xfrm>
                <a:off x="5267955" y="2124311"/>
                <a:ext cx="1489812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Contents _ Type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C45FC456-AA9B-4EB5-B5BC-C05BDF9118D9}"/>
                </a:ext>
              </a:extLst>
            </p:cNvPr>
            <p:cNvGrpSpPr/>
            <p:nvPr/>
          </p:nvGrpSpPr>
          <p:grpSpPr>
            <a:xfrm>
              <a:off x="3633543" y="1802247"/>
              <a:ext cx="1640631" cy="276999"/>
              <a:chOff x="3429013" y="2387836"/>
              <a:chExt cx="1640631" cy="276999"/>
            </a:xfrm>
          </p:grpSpPr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0CC276E4-2F66-492E-BBC4-668464CE0A6B}"/>
                  </a:ext>
                </a:extLst>
              </p:cNvPr>
              <p:cNvSpPr/>
              <p:nvPr/>
            </p:nvSpPr>
            <p:spPr>
              <a:xfrm>
                <a:off x="3429013" y="2466509"/>
                <a:ext cx="152039" cy="14320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2FBCE742-7A9F-4E77-A598-7E905B0AAD55}"/>
                  </a:ext>
                </a:extLst>
              </p:cNvPr>
              <p:cNvSpPr txBox="1"/>
              <p:nvPr/>
            </p:nvSpPr>
            <p:spPr>
              <a:xfrm>
                <a:off x="3579832" y="2387836"/>
                <a:ext cx="1489812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Contents _ Type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D984E25-3566-4C8F-BA71-315A971840CB}"/>
              </a:ext>
            </a:extLst>
          </p:cNvPr>
          <p:cNvSpPr/>
          <p:nvPr/>
        </p:nvSpPr>
        <p:spPr>
          <a:xfrm>
            <a:off x="6785893" y="5559333"/>
            <a:ext cx="47666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236D041-029D-4068-A24F-BCBE63B61305}"/>
              </a:ext>
            </a:extLst>
          </p:cNvPr>
          <p:cNvSpPr/>
          <p:nvPr/>
        </p:nvSpPr>
        <p:spPr>
          <a:xfrm>
            <a:off x="6785893" y="5813694"/>
            <a:ext cx="47666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designed..  </a:t>
            </a:r>
          </a:p>
        </p:txBody>
      </p:sp>
      <p:sp>
        <p:nvSpPr>
          <p:cNvPr id="135" name="Teardrop 134">
            <a:extLst>
              <a:ext uri="{FF2B5EF4-FFF2-40B4-BE49-F238E27FC236}">
                <a16:creationId xmlns:a16="http://schemas.microsoft.com/office/drawing/2014/main" id="{B3B86C5B-666C-444B-9410-590DB76FF007}"/>
              </a:ext>
            </a:extLst>
          </p:cNvPr>
          <p:cNvSpPr/>
          <p:nvPr/>
        </p:nvSpPr>
        <p:spPr>
          <a:xfrm rot="8100000">
            <a:off x="6260989" y="2579364"/>
            <a:ext cx="432048" cy="432048"/>
          </a:xfrm>
          <a:prstGeom prst="teardrop">
            <a:avLst>
              <a:gd name="adj" fmla="val 14905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6" name="Teardrop 135">
            <a:extLst>
              <a:ext uri="{FF2B5EF4-FFF2-40B4-BE49-F238E27FC236}">
                <a16:creationId xmlns:a16="http://schemas.microsoft.com/office/drawing/2014/main" id="{E2CB452E-BE0B-451F-9506-A278BA670318}"/>
              </a:ext>
            </a:extLst>
          </p:cNvPr>
          <p:cNvSpPr/>
          <p:nvPr/>
        </p:nvSpPr>
        <p:spPr>
          <a:xfrm rot="8100000">
            <a:off x="9795865" y="2892553"/>
            <a:ext cx="432048" cy="432048"/>
          </a:xfrm>
          <a:prstGeom prst="teardrop">
            <a:avLst>
              <a:gd name="adj" fmla="val 14905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702E239-99C5-4D40-BB2D-FCDBA0A25D67}"/>
              </a:ext>
            </a:extLst>
          </p:cNvPr>
          <p:cNvSpPr txBox="1"/>
          <p:nvPr/>
        </p:nvSpPr>
        <p:spPr>
          <a:xfrm>
            <a:off x="6314058" y="2640140"/>
            <a:ext cx="327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A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21B148C-8F9A-4B5F-B306-05B8C88369AF}"/>
              </a:ext>
            </a:extLst>
          </p:cNvPr>
          <p:cNvSpPr txBox="1"/>
          <p:nvPr/>
        </p:nvSpPr>
        <p:spPr>
          <a:xfrm>
            <a:off x="9856613" y="2939300"/>
            <a:ext cx="327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B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EEEDAF-DA9A-4C9D-819C-28AEDD5ADE15}"/>
              </a:ext>
            </a:extLst>
          </p:cNvPr>
          <p:cNvSpPr/>
          <p:nvPr/>
        </p:nvSpPr>
        <p:spPr>
          <a:xfrm>
            <a:off x="0" y="4902926"/>
            <a:ext cx="12192000" cy="1955074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EBB3A5-57AF-4A9C-9316-70D696151BA5}"/>
              </a:ext>
            </a:extLst>
          </p:cNvPr>
          <p:cNvSpPr txBox="1"/>
          <p:nvPr/>
        </p:nvSpPr>
        <p:spPr>
          <a:xfrm>
            <a:off x="0" y="5099016"/>
            <a:ext cx="3713524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AWESOME</a:t>
            </a:r>
          </a:p>
          <a:p>
            <a:pPr algn="r"/>
            <a:r>
              <a:rPr lang="en-GB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</a:t>
            </a:r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LIDE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207E7E-F64D-4CED-B62B-36D8AEADE9A7}"/>
              </a:ext>
            </a:extLst>
          </p:cNvPr>
          <p:cNvSpPr txBox="1"/>
          <p:nvPr/>
        </p:nvSpPr>
        <p:spPr>
          <a:xfrm>
            <a:off x="6096000" y="5094809"/>
            <a:ext cx="531768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b="1" dirty="0">
                <a:solidFill>
                  <a:schemeClr val="accent3"/>
                </a:solidFill>
                <a:cs typeface="Arial" pitchFamily="34" charset="0"/>
              </a:rPr>
              <a:t>L</a:t>
            </a:r>
            <a:r>
              <a:rPr lang="en-US" altLang="ko-KR" b="1" dirty="0">
                <a:solidFill>
                  <a:schemeClr val="accent3"/>
                </a:solidFill>
                <a:cs typeface="Arial" pitchFamily="34" charset="0"/>
              </a:rPr>
              <a:t>OREM IPSUM DOLOR SIT AMET, CU USU AGAM INTEGRE IMPEDIT.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27CB47-9D84-4EBB-B7F1-08B96DEA57CB}"/>
              </a:ext>
            </a:extLst>
          </p:cNvPr>
          <p:cNvSpPr txBox="1"/>
          <p:nvPr/>
        </p:nvSpPr>
        <p:spPr>
          <a:xfrm>
            <a:off x="6096000" y="5735300"/>
            <a:ext cx="5317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Easy to change colors, photos and Text. I hope and I believe that this Template will your Time, Money and Reputation. </a:t>
            </a:r>
          </a:p>
        </p:txBody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8F98DEC-99C7-4CE8-BBAB-0459D8ED52D5}"/>
              </a:ext>
            </a:extLst>
          </p:cNvPr>
          <p:cNvGrpSpPr/>
          <p:nvPr/>
        </p:nvGrpSpPr>
        <p:grpSpPr>
          <a:xfrm>
            <a:off x="1044270" y="2018182"/>
            <a:ext cx="4073270" cy="4073272"/>
            <a:chOff x="2599143" y="1799507"/>
            <a:chExt cx="3875328" cy="3875330"/>
          </a:xfrm>
        </p:grpSpPr>
        <p:sp>
          <p:nvSpPr>
            <p:cNvPr id="4" name="Parallelogram 25">
              <a:extLst>
                <a:ext uri="{FF2B5EF4-FFF2-40B4-BE49-F238E27FC236}">
                  <a16:creationId xmlns:a16="http://schemas.microsoft.com/office/drawing/2014/main" id="{8BF0685C-9630-4060-9594-6D46EDF888C5}"/>
                </a:ext>
              </a:extLst>
            </p:cNvPr>
            <p:cNvSpPr/>
            <p:nvPr/>
          </p:nvSpPr>
          <p:spPr>
            <a:xfrm rot="16200000" flipH="1">
              <a:off x="1201479" y="3197173"/>
              <a:ext cx="3875328" cy="1080000"/>
            </a:xfrm>
            <a:custGeom>
              <a:avLst/>
              <a:gdLst/>
              <a:ahLst/>
              <a:cxnLst/>
              <a:rect l="l" t="t" r="r" b="b"/>
              <a:pathLst>
                <a:path w="3875328" h="1080000">
                  <a:moveTo>
                    <a:pt x="3875328" y="1080000"/>
                  </a:moveTo>
                  <a:lnTo>
                    <a:pt x="3875328" y="1070086"/>
                  </a:lnTo>
                  <a:lnTo>
                    <a:pt x="2805242" y="0"/>
                  </a:lnTo>
                  <a:lnTo>
                    <a:pt x="1070086" y="0"/>
                  </a:lnTo>
                  <a:lnTo>
                    <a:pt x="0" y="1070086"/>
                  </a:lnTo>
                  <a:lnTo>
                    <a:pt x="0" y="10800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4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63500" dist="50800" dir="5400000" algn="ctr" rotWithShape="0">
                <a:schemeClr val="tx1">
                  <a:alpha val="25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  <p:sp>
          <p:nvSpPr>
            <p:cNvPr id="5" name="Parallelogram 25">
              <a:extLst>
                <a:ext uri="{FF2B5EF4-FFF2-40B4-BE49-F238E27FC236}">
                  <a16:creationId xmlns:a16="http://schemas.microsoft.com/office/drawing/2014/main" id="{0D603A87-613A-4AE0-A678-6ADBCF923E60}"/>
                </a:ext>
              </a:extLst>
            </p:cNvPr>
            <p:cNvSpPr/>
            <p:nvPr/>
          </p:nvSpPr>
          <p:spPr>
            <a:xfrm rot="10800000" flipH="1">
              <a:off x="2599143" y="4594836"/>
              <a:ext cx="3875328" cy="1080000"/>
            </a:xfrm>
            <a:custGeom>
              <a:avLst/>
              <a:gdLst/>
              <a:ahLst/>
              <a:cxnLst/>
              <a:rect l="l" t="t" r="r" b="b"/>
              <a:pathLst>
                <a:path w="3875328" h="1080000">
                  <a:moveTo>
                    <a:pt x="3875328" y="1080000"/>
                  </a:moveTo>
                  <a:lnTo>
                    <a:pt x="3875328" y="1070086"/>
                  </a:lnTo>
                  <a:lnTo>
                    <a:pt x="2805242" y="0"/>
                  </a:lnTo>
                  <a:lnTo>
                    <a:pt x="1070086" y="0"/>
                  </a:lnTo>
                  <a:lnTo>
                    <a:pt x="0" y="1070086"/>
                  </a:lnTo>
                  <a:lnTo>
                    <a:pt x="0" y="10800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0"/>
                  </a:schemeClr>
                </a:gs>
                <a:gs pos="100000">
                  <a:schemeClr val="accent3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63500" dist="50800" dir="5400000" algn="ctr" rotWithShape="0">
                <a:schemeClr val="tx1">
                  <a:alpha val="25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  <p:sp>
          <p:nvSpPr>
            <p:cNvPr id="6" name="Parallelogram 25">
              <a:extLst>
                <a:ext uri="{FF2B5EF4-FFF2-40B4-BE49-F238E27FC236}">
                  <a16:creationId xmlns:a16="http://schemas.microsoft.com/office/drawing/2014/main" id="{93CC74AA-B379-496D-9D4F-8DD9D6F82392}"/>
                </a:ext>
              </a:extLst>
            </p:cNvPr>
            <p:cNvSpPr/>
            <p:nvPr/>
          </p:nvSpPr>
          <p:spPr>
            <a:xfrm rot="5400000" flipH="1">
              <a:off x="3996806" y="3197173"/>
              <a:ext cx="3875328" cy="1080000"/>
            </a:xfrm>
            <a:custGeom>
              <a:avLst/>
              <a:gdLst/>
              <a:ahLst/>
              <a:cxnLst/>
              <a:rect l="l" t="t" r="r" b="b"/>
              <a:pathLst>
                <a:path w="3875328" h="1080000">
                  <a:moveTo>
                    <a:pt x="3875328" y="1080000"/>
                  </a:moveTo>
                  <a:lnTo>
                    <a:pt x="3875328" y="1070086"/>
                  </a:lnTo>
                  <a:lnTo>
                    <a:pt x="2805242" y="0"/>
                  </a:lnTo>
                  <a:lnTo>
                    <a:pt x="1070086" y="0"/>
                  </a:lnTo>
                  <a:lnTo>
                    <a:pt x="0" y="1070086"/>
                  </a:lnTo>
                  <a:lnTo>
                    <a:pt x="0" y="10800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49000"/>
                  </a:schemeClr>
                </a:gs>
                <a:gs pos="100000">
                  <a:schemeClr val="accent2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63500" dist="50800" dir="54000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Parallelogram 25">
              <a:extLst>
                <a:ext uri="{FF2B5EF4-FFF2-40B4-BE49-F238E27FC236}">
                  <a16:creationId xmlns:a16="http://schemas.microsoft.com/office/drawing/2014/main" id="{7F38AC16-ACB5-4A81-ABC3-3AF0BE9CDF70}"/>
                </a:ext>
              </a:extLst>
            </p:cNvPr>
            <p:cNvSpPr/>
            <p:nvPr/>
          </p:nvSpPr>
          <p:spPr>
            <a:xfrm flipH="1">
              <a:off x="3678188" y="1799507"/>
              <a:ext cx="2796283" cy="1080000"/>
            </a:xfrm>
            <a:custGeom>
              <a:avLst/>
              <a:gdLst/>
              <a:ahLst/>
              <a:cxnLst/>
              <a:rect l="l" t="t" r="r" b="b"/>
              <a:pathLst>
                <a:path w="2796283" h="1080000">
                  <a:moveTo>
                    <a:pt x="2796283" y="0"/>
                  </a:moveTo>
                  <a:lnTo>
                    <a:pt x="1070086" y="0"/>
                  </a:lnTo>
                  <a:lnTo>
                    <a:pt x="0" y="1070086"/>
                  </a:lnTo>
                  <a:lnTo>
                    <a:pt x="0" y="1080000"/>
                  </a:lnTo>
                  <a:lnTo>
                    <a:pt x="2796283" y="10800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100000">
                  <a:schemeClr val="accent1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63500" dist="50800" dir="5400000" algn="ctr" rotWithShape="0">
                <a:schemeClr val="tx1">
                  <a:alpha val="25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3499FFA-D01D-499E-B7A6-510E45EDCD67}"/>
              </a:ext>
            </a:extLst>
          </p:cNvPr>
          <p:cNvSpPr txBox="1"/>
          <p:nvPr/>
        </p:nvSpPr>
        <p:spPr>
          <a:xfrm>
            <a:off x="2356668" y="2401098"/>
            <a:ext cx="1840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F15469-AF8A-4097-9469-796B620DFB53}"/>
              </a:ext>
            </a:extLst>
          </p:cNvPr>
          <p:cNvSpPr txBox="1"/>
          <p:nvPr/>
        </p:nvSpPr>
        <p:spPr>
          <a:xfrm>
            <a:off x="1964561" y="5339205"/>
            <a:ext cx="1840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33D93C-D527-41A9-B612-79EC4FD15F5E}"/>
              </a:ext>
            </a:extLst>
          </p:cNvPr>
          <p:cNvSpPr txBox="1"/>
          <p:nvPr/>
        </p:nvSpPr>
        <p:spPr>
          <a:xfrm rot="5400000">
            <a:off x="3629666" y="4023913"/>
            <a:ext cx="1840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B3CD60-108C-4460-8917-40CE9F8C1347}"/>
              </a:ext>
            </a:extLst>
          </p:cNvPr>
          <p:cNvSpPr txBox="1"/>
          <p:nvPr/>
        </p:nvSpPr>
        <p:spPr>
          <a:xfrm rot="5400000">
            <a:off x="697350" y="3674100"/>
            <a:ext cx="1840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E2F53E9-8342-4478-A505-609955A556F9}"/>
              </a:ext>
            </a:extLst>
          </p:cNvPr>
          <p:cNvSpPr/>
          <p:nvPr/>
        </p:nvSpPr>
        <p:spPr>
          <a:xfrm>
            <a:off x="8630128" y="4123990"/>
            <a:ext cx="630965" cy="630965"/>
          </a:xfrm>
          <a:prstGeom prst="ellipse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469ED04-848E-4026-BDA1-9BD1351DE903}"/>
              </a:ext>
            </a:extLst>
          </p:cNvPr>
          <p:cNvSpPr/>
          <p:nvPr/>
        </p:nvSpPr>
        <p:spPr>
          <a:xfrm>
            <a:off x="5893816" y="4123990"/>
            <a:ext cx="630965" cy="630965"/>
          </a:xfrm>
          <a:prstGeom prst="ellipse">
            <a:avLst/>
          </a:prstGeom>
          <a:solidFill>
            <a:schemeClr val="accent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62E077B-DDF9-47F0-8D0A-0408F88DA392}"/>
              </a:ext>
            </a:extLst>
          </p:cNvPr>
          <p:cNvGrpSpPr/>
          <p:nvPr/>
        </p:nvGrpSpPr>
        <p:grpSpPr>
          <a:xfrm>
            <a:off x="6592872" y="4006939"/>
            <a:ext cx="1818547" cy="911229"/>
            <a:chOff x="3131840" y="2204864"/>
            <a:chExt cx="3096344" cy="91122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9643F77-A5CC-40DD-BCF5-15EAF6F8D0B1}"/>
                </a:ext>
              </a:extLst>
            </p:cNvPr>
            <p:cNvSpPr txBox="1"/>
            <p:nvPr/>
          </p:nvSpPr>
          <p:spPr>
            <a:xfrm>
              <a:off x="3131840" y="2204864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12907F-B960-4748-9EC3-F0F5CF1D1529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2B22FD0-EFE0-4266-BCEA-48C3CF340BD7}"/>
              </a:ext>
            </a:extLst>
          </p:cNvPr>
          <p:cNvGrpSpPr/>
          <p:nvPr/>
        </p:nvGrpSpPr>
        <p:grpSpPr>
          <a:xfrm>
            <a:off x="9329184" y="4006939"/>
            <a:ext cx="1818547" cy="911229"/>
            <a:chOff x="3131840" y="2204864"/>
            <a:chExt cx="3096344" cy="91122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B948ABA-237C-42C8-80D1-4AEEF8E3BA23}"/>
                </a:ext>
              </a:extLst>
            </p:cNvPr>
            <p:cNvSpPr txBox="1"/>
            <p:nvPr/>
          </p:nvSpPr>
          <p:spPr>
            <a:xfrm>
              <a:off x="3131840" y="2204864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85253CB-C8E4-42DC-BED3-59B65872D7C9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13E48278-231A-40AC-B61B-7A281C670697}"/>
              </a:ext>
            </a:extLst>
          </p:cNvPr>
          <p:cNvSpPr/>
          <p:nvPr/>
        </p:nvSpPr>
        <p:spPr>
          <a:xfrm>
            <a:off x="8630128" y="5297276"/>
            <a:ext cx="630965" cy="630965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0A0B33A-6E77-4FFD-ADFC-BC81984F99A8}"/>
              </a:ext>
            </a:extLst>
          </p:cNvPr>
          <p:cNvSpPr/>
          <p:nvPr/>
        </p:nvSpPr>
        <p:spPr>
          <a:xfrm>
            <a:off x="5893816" y="5297276"/>
            <a:ext cx="630965" cy="630965"/>
          </a:xfrm>
          <a:prstGeom prst="ellipse">
            <a:avLst/>
          </a:prstGeom>
          <a:solidFill>
            <a:schemeClr val="accent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3E2A225-5521-4F22-B5CE-B64023D064B2}"/>
              </a:ext>
            </a:extLst>
          </p:cNvPr>
          <p:cNvGrpSpPr/>
          <p:nvPr/>
        </p:nvGrpSpPr>
        <p:grpSpPr>
          <a:xfrm>
            <a:off x="6592872" y="5164837"/>
            <a:ext cx="1818547" cy="926617"/>
            <a:chOff x="3131840" y="2189476"/>
            <a:chExt cx="3096344" cy="92661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13BCFF4-AA17-4879-A7E8-5BEACD49E08E}"/>
                </a:ext>
              </a:extLst>
            </p:cNvPr>
            <p:cNvSpPr txBox="1"/>
            <p:nvPr/>
          </p:nvSpPr>
          <p:spPr>
            <a:xfrm>
              <a:off x="3131840" y="2189476"/>
              <a:ext cx="3096344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6CD60FA-42B8-40F9-B32E-DC6EE6C6FA13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448A2DA-F3A5-4E78-AF9A-D104690DF008}"/>
              </a:ext>
            </a:extLst>
          </p:cNvPr>
          <p:cNvGrpSpPr/>
          <p:nvPr/>
        </p:nvGrpSpPr>
        <p:grpSpPr>
          <a:xfrm>
            <a:off x="9329184" y="5180225"/>
            <a:ext cx="1818547" cy="911229"/>
            <a:chOff x="3131840" y="2204864"/>
            <a:chExt cx="3096344" cy="91122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8CC187F-482D-4827-BC40-E3C26CBF1A91}"/>
                </a:ext>
              </a:extLst>
            </p:cNvPr>
            <p:cNvSpPr txBox="1"/>
            <p:nvPr/>
          </p:nvSpPr>
          <p:spPr>
            <a:xfrm>
              <a:off x="3131840" y="2204864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99C6B7F-571E-4CBE-B49F-63863F4DE697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ADEC12A-F3E6-4F26-BB63-66EDB72226F5}"/>
              </a:ext>
            </a:extLst>
          </p:cNvPr>
          <p:cNvGrpSpPr/>
          <p:nvPr/>
        </p:nvGrpSpPr>
        <p:grpSpPr>
          <a:xfrm>
            <a:off x="6037832" y="1823131"/>
            <a:ext cx="5109899" cy="1477328"/>
            <a:chOff x="3017859" y="4283314"/>
            <a:chExt cx="1249476" cy="147732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85720B7-DDAD-435D-AE31-CEEAB6FC96C0}"/>
                </a:ext>
              </a:extLst>
            </p:cNvPr>
            <p:cNvSpPr txBox="1"/>
            <p:nvPr/>
          </p:nvSpPr>
          <p:spPr>
            <a:xfrm>
              <a:off x="3017859" y="4560313"/>
              <a:ext cx="124547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Easy to change colors, photos and Text.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1575C61-7703-4507-B1A6-EB6B46FEB1C7}"/>
                </a:ext>
              </a:extLst>
            </p:cNvPr>
            <p:cNvSpPr txBox="1"/>
            <p:nvPr/>
          </p:nvSpPr>
          <p:spPr>
            <a:xfrm>
              <a:off x="3017859" y="4283314"/>
              <a:ext cx="12494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67836CA8-E125-4A61-87CB-3140C45B8CA3}"/>
              </a:ext>
            </a:extLst>
          </p:cNvPr>
          <p:cNvSpPr txBox="1"/>
          <p:nvPr/>
        </p:nvSpPr>
        <p:spPr>
          <a:xfrm>
            <a:off x="6037832" y="3567851"/>
            <a:ext cx="1620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Isosceles Triangle 51">
            <a:extLst>
              <a:ext uri="{FF2B5EF4-FFF2-40B4-BE49-F238E27FC236}">
                <a16:creationId xmlns:a16="http://schemas.microsoft.com/office/drawing/2014/main" id="{A314C0A3-11BE-4CFC-9056-78B78215BC53}"/>
              </a:ext>
            </a:extLst>
          </p:cNvPr>
          <p:cNvSpPr/>
          <p:nvPr/>
        </p:nvSpPr>
        <p:spPr>
          <a:xfrm>
            <a:off x="6034973" y="4312309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ounded Rectangle 6">
            <a:extLst>
              <a:ext uri="{FF2B5EF4-FFF2-40B4-BE49-F238E27FC236}">
                <a16:creationId xmlns:a16="http://schemas.microsoft.com/office/drawing/2014/main" id="{CBA3CF8A-6752-4AAE-8F5C-47DF2F72EA56}"/>
              </a:ext>
            </a:extLst>
          </p:cNvPr>
          <p:cNvSpPr/>
          <p:nvPr/>
        </p:nvSpPr>
        <p:spPr>
          <a:xfrm>
            <a:off x="8789003" y="4271837"/>
            <a:ext cx="345998" cy="35177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Teardrop 1">
            <a:extLst>
              <a:ext uri="{FF2B5EF4-FFF2-40B4-BE49-F238E27FC236}">
                <a16:creationId xmlns:a16="http://schemas.microsoft.com/office/drawing/2014/main" id="{0F5EBD6D-4542-49EE-8BB4-7F8BD6D38D4C}"/>
              </a:ext>
            </a:extLst>
          </p:cNvPr>
          <p:cNvSpPr/>
          <p:nvPr/>
        </p:nvSpPr>
        <p:spPr>
          <a:xfrm rot="18805991">
            <a:off x="8778379" y="5432453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Rounded Rectangle 27">
            <a:extLst>
              <a:ext uri="{FF2B5EF4-FFF2-40B4-BE49-F238E27FC236}">
                <a16:creationId xmlns:a16="http://schemas.microsoft.com/office/drawing/2014/main" id="{6E6AF132-9DC9-493D-8AC7-1A8C0CD25CC5}"/>
              </a:ext>
            </a:extLst>
          </p:cNvPr>
          <p:cNvSpPr/>
          <p:nvPr/>
        </p:nvSpPr>
        <p:spPr>
          <a:xfrm>
            <a:off x="6037414" y="5479718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70BB0F-033F-4EAD-8052-33C5221B940F}"/>
              </a:ext>
            </a:extLst>
          </p:cNvPr>
          <p:cNvSpPr txBox="1"/>
          <p:nvPr/>
        </p:nvSpPr>
        <p:spPr>
          <a:xfrm>
            <a:off x="2289319" y="4138018"/>
            <a:ext cx="1528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Contents</a:t>
            </a:r>
          </a:p>
          <a:p>
            <a:pPr algn="ctr"/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Title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Round Same Side Corner Rectangle 11">
            <a:extLst>
              <a:ext uri="{FF2B5EF4-FFF2-40B4-BE49-F238E27FC236}">
                <a16:creationId xmlns:a16="http://schemas.microsoft.com/office/drawing/2014/main" id="{3E8ECCF2-E721-4C42-93BC-927C001B16C0}"/>
              </a:ext>
            </a:extLst>
          </p:cNvPr>
          <p:cNvSpPr>
            <a:spLocks noChangeAspect="1"/>
          </p:cNvSpPr>
          <p:nvPr/>
        </p:nvSpPr>
        <p:spPr>
          <a:xfrm rot="9900000">
            <a:off x="2818627" y="3489918"/>
            <a:ext cx="657581" cy="558489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8B3CC28-D7B7-4B23-AFDB-00E5313E66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6978958"/>
              </p:ext>
            </p:extLst>
          </p:nvPr>
        </p:nvGraphicFramePr>
        <p:xfrm>
          <a:off x="5879976" y="1764288"/>
          <a:ext cx="5402159" cy="4420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0109DDC-E372-4D3F-98FF-4AB88793E8B8}"/>
              </a:ext>
            </a:extLst>
          </p:cNvPr>
          <p:cNvSpPr/>
          <p:nvPr/>
        </p:nvSpPr>
        <p:spPr>
          <a:xfrm>
            <a:off x="909865" y="3075046"/>
            <a:ext cx="4572000" cy="10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766DAD-C5C1-43FB-9B34-0CD1A465DD53}"/>
              </a:ext>
            </a:extLst>
          </p:cNvPr>
          <p:cNvSpPr/>
          <p:nvPr/>
        </p:nvSpPr>
        <p:spPr>
          <a:xfrm>
            <a:off x="909865" y="5941914"/>
            <a:ext cx="4572000" cy="10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2F8613-AECA-4F52-AB53-7EBDCFF58398}"/>
              </a:ext>
            </a:extLst>
          </p:cNvPr>
          <p:cNvSpPr txBox="1"/>
          <p:nvPr/>
        </p:nvSpPr>
        <p:spPr>
          <a:xfrm>
            <a:off x="909865" y="3355674"/>
            <a:ext cx="4747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9" indent="-171459">
              <a:buFont typeface="Arial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ACD5-77F4-4E01-A448-052D4B8F75BC}"/>
              </a:ext>
            </a:extLst>
          </p:cNvPr>
          <p:cNvSpPr txBox="1"/>
          <p:nvPr/>
        </p:nvSpPr>
        <p:spPr>
          <a:xfrm>
            <a:off x="909865" y="4006060"/>
            <a:ext cx="4747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9" indent="-171459">
              <a:buFont typeface="Arial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AAD719-131F-4671-B1D8-2FE21811FD70}"/>
              </a:ext>
            </a:extLst>
          </p:cNvPr>
          <p:cNvSpPr txBox="1"/>
          <p:nvPr/>
        </p:nvSpPr>
        <p:spPr>
          <a:xfrm>
            <a:off x="909865" y="4656444"/>
            <a:ext cx="4747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9" indent="-171459">
              <a:buFont typeface="Arial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91EAF8-83F2-4E6D-B5C2-BD9B15F2F1B0}"/>
              </a:ext>
            </a:extLst>
          </p:cNvPr>
          <p:cNvSpPr txBox="1"/>
          <p:nvPr/>
        </p:nvSpPr>
        <p:spPr>
          <a:xfrm>
            <a:off x="909865" y="5306828"/>
            <a:ext cx="4747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9" indent="-171459">
              <a:buFont typeface="Arial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0" name="그룹 7">
            <a:extLst>
              <a:ext uri="{FF2B5EF4-FFF2-40B4-BE49-F238E27FC236}">
                <a16:creationId xmlns:a16="http://schemas.microsoft.com/office/drawing/2014/main" id="{14A135AE-6730-4312-A7B4-0DA40CFA4FBB}"/>
              </a:ext>
            </a:extLst>
          </p:cNvPr>
          <p:cNvGrpSpPr/>
          <p:nvPr/>
        </p:nvGrpSpPr>
        <p:grpSpPr>
          <a:xfrm>
            <a:off x="909865" y="1742887"/>
            <a:ext cx="4747451" cy="1191038"/>
            <a:chOff x="909865" y="1742886"/>
            <a:chExt cx="3672408" cy="119103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FFFDE82-1A4C-4049-9AF0-FF48E72667B8}"/>
                </a:ext>
              </a:extLst>
            </p:cNvPr>
            <p:cNvSpPr txBox="1"/>
            <p:nvPr/>
          </p:nvSpPr>
          <p:spPr>
            <a:xfrm>
              <a:off x="909865" y="1742886"/>
              <a:ext cx="36724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1"/>
                  </a:solidFill>
                  <a:cs typeface="Arial" pitchFamily="34" charset="0"/>
                </a:rPr>
                <a:t>Modern  PowerPoint  Presentation</a:t>
              </a:r>
              <a:endParaRPr lang="ko-KR" altLang="en-US" sz="16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526345E-03DC-492B-8D0F-B3D66B226D7C}"/>
                </a:ext>
              </a:extLst>
            </p:cNvPr>
            <p:cNvSpPr txBox="1"/>
            <p:nvPr/>
          </p:nvSpPr>
          <p:spPr>
            <a:xfrm>
              <a:off x="909865" y="2102927"/>
              <a:ext cx="36724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 You can simply impress your audience and add a unique zing and appeal to your Presentations. Easy to change colors, photos and Text.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438567" y="2857630"/>
            <a:ext cx="4797245" cy="1142740"/>
            <a:chOff x="6665542" y="2749602"/>
            <a:chExt cx="4797245" cy="114274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65542" y="2749602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Section</a:t>
              </a:r>
              <a:r>
                <a:rPr lang="en-US" altLang="ko-KR" sz="4800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 </a:t>
              </a:r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Break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85691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3764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768" y="269852"/>
            <a:ext cx="10849205" cy="710877"/>
          </a:xfrm>
        </p:spPr>
        <p:txBody>
          <a:bodyPr/>
          <a:lstStyle/>
          <a:p>
            <a:pPr algn="l"/>
            <a:r>
              <a:rPr lang="en-US" altLang="ko-KR" dirty="0">
                <a:latin typeface="+mj-lt"/>
              </a:rPr>
              <a:t>Portfolio Presentation</a:t>
            </a:r>
            <a:endParaRPr lang="en-US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4769" y="4869161"/>
            <a:ext cx="108492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HY견명조" pitchFamily="18" charset="-127"/>
                <a:cs typeface="Arial" pitchFamily="34" charset="0"/>
              </a:rPr>
              <a:t>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Get a modern PowerPoint  Presentation that is beautifully designed. You can simply impress your audience and add a unique zing and appeal to your Presentations.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HY견명조" pitchFamily="18" charset="-127"/>
                <a:cs typeface="Arial" pitchFamily="34" charset="0"/>
              </a:rPr>
              <a:t>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Get a modern PowerPoint  Presentation that is beautifully designed. 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304B8E6-E7F1-410F-95A3-459252BBF5FE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397823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Arrow 3">
            <a:extLst>
              <a:ext uri="{FF2B5EF4-FFF2-40B4-BE49-F238E27FC236}">
                <a16:creationId xmlns:a16="http://schemas.microsoft.com/office/drawing/2014/main" id="{47971F76-FBD0-4CFF-A1FA-EF904DFD7FF8}"/>
              </a:ext>
            </a:extLst>
          </p:cNvPr>
          <p:cNvSpPr/>
          <p:nvPr/>
        </p:nvSpPr>
        <p:spPr>
          <a:xfrm rot="16200000">
            <a:off x="7696480" y="3357525"/>
            <a:ext cx="5832650" cy="1152128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100000">
                <a:schemeClr val="accent6"/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32" name="자유형: 도형 48">
            <a:extLst>
              <a:ext uri="{FF2B5EF4-FFF2-40B4-BE49-F238E27FC236}">
                <a16:creationId xmlns:a16="http://schemas.microsoft.com/office/drawing/2014/main" id="{49D869BE-DFD1-492A-A8BA-B0B124D1390C}"/>
              </a:ext>
            </a:extLst>
          </p:cNvPr>
          <p:cNvSpPr>
            <a:spLocks/>
          </p:cNvSpPr>
          <p:nvPr/>
        </p:nvSpPr>
        <p:spPr bwMode="auto">
          <a:xfrm rot="20197951">
            <a:off x="8805959" y="4425326"/>
            <a:ext cx="1973124" cy="2786761"/>
          </a:xfrm>
          <a:custGeom>
            <a:avLst/>
            <a:gdLst>
              <a:gd name="connsiteX0" fmla="*/ 1017383 w 1973124"/>
              <a:gd name="connsiteY0" fmla="*/ 309509 h 2786761"/>
              <a:gd name="connsiteX1" fmla="*/ 969191 w 1973124"/>
              <a:gd name="connsiteY1" fmla="*/ 421047 h 2786761"/>
              <a:gd name="connsiteX2" fmla="*/ 1072281 w 1973124"/>
              <a:gd name="connsiteY2" fmla="*/ 581879 h 2786761"/>
              <a:gd name="connsiteX3" fmla="*/ 1449599 w 1973124"/>
              <a:gd name="connsiteY3" fmla="*/ 1174342 h 2786761"/>
              <a:gd name="connsiteX4" fmla="*/ 1553109 w 1973124"/>
              <a:gd name="connsiteY4" fmla="*/ 1338363 h 2786761"/>
              <a:gd name="connsiteX5" fmla="*/ 1550990 w 1973124"/>
              <a:gd name="connsiteY5" fmla="*/ 1343267 h 2786761"/>
              <a:gd name="connsiteX6" fmla="*/ 1631419 w 1973124"/>
              <a:gd name="connsiteY6" fmla="*/ 1469698 h 2786761"/>
              <a:gd name="connsiteX7" fmla="*/ 1953526 w 1973124"/>
              <a:gd name="connsiteY7" fmla="*/ 1980230 h 2786761"/>
              <a:gd name="connsiteX8" fmla="*/ 1953526 w 1973124"/>
              <a:gd name="connsiteY8" fmla="*/ 2145345 h 2786761"/>
              <a:gd name="connsiteX9" fmla="*/ 1621859 w 1973124"/>
              <a:gd name="connsiteY9" fmla="*/ 2750772 h 2786761"/>
              <a:gd name="connsiteX10" fmla="*/ 1595729 w 1973124"/>
              <a:gd name="connsiteY10" fmla="*/ 2786761 h 2786761"/>
              <a:gd name="connsiteX11" fmla="*/ 1641772 w 1973124"/>
              <a:gd name="connsiteY11" fmla="*/ 2615786 h 2786761"/>
              <a:gd name="connsiteX12" fmla="*/ 1235705 w 1973124"/>
              <a:gd name="connsiteY12" fmla="*/ 1975930 h 2786761"/>
              <a:gd name="connsiteX13" fmla="*/ 1238040 w 1973124"/>
              <a:gd name="connsiteY13" fmla="*/ 1970527 h 2786761"/>
              <a:gd name="connsiteX14" fmla="*/ 680015 w 1973124"/>
              <a:gd name="connsiteY14" fmla="*/ 1091225 h 2786761"/>
              <a:gd name="connsiteX15" fmla="*/ 676399 w 1973124"/>
              <a:gd name="connsiteY15" fmla="*/ 1099593 h 2786761"/>
              <a:gd name="connsiteX16" fmla="*/ 676171 w 1973124"/>
              <a:gd name="connsiteY16" fmla="*/ 1099233 h 2786761"/>
              <a:gd name="connsiteX17" fmla="*/ 619390 w 1973124"/>
              <a:gd name="connsiteY17" fmla="*/ 1230650 h 2786761"/>
              <a:gd name="connsiteX18" fmla="*/ 0 w 1973124"/>
              <a:gd name="connsiteY18" fmla="*/ 0 h 2786761"/>
              <a:gd name="connsiteX0" fmla="*/ 1017383 w 1973124"/>
              <a:gd name="connsiteY0" fmla="*/ 309509 h 2786761"/>
              <a:gd name="connsiteX1" fmla="*/ 969191 w 1973124"/>
              <a:gd name="connsiteY1" fmla="*/ 421047 h 2786761"/>
              <a:gd name="connsiteX2" fmla="*/ 1072281 w 1973124"/>
              <a:gd name="connsiteY2" fmla="*/ 581879 h 2786761"/>
              <a:gd name="connsiteX3" fmla="*/ 1449599 w 1973124"/>
              <a:gd name="connsiteY3" fmla="*/ 1174342 h 2786761"/>
              <a:gd name="connsiteX4" fmla="*/ 1553109 w 1973124"/>
              <a:gd name="connsiteY4" fmla="*/ 1338363 h 2786761"/>
              <a:gd name="connsiteX5" fmla="*/ 1631419 w 1973124"/>
              <a:gd name="connsiteY5" fmla="*/ 1469698 h 2786761"/>
              <a:gd name="connsiteX6" fmla="*/ 1953526 w 1973124"/>
              <a:gd name="connsiteY6" fmla="*/ 1980230 h 2786761"/>
              <a:gd name="connsiteX7" fmla="*/ 1953526 w 1973124"/>
              <a:gd name="connsiteY7" fmla="*/ 2145345 h 2786761"/>
              <a:gd name="connsiteX8" fmla="*/ 1621859 w 1973124"/>
              <a:gd name="connsiteY8" fmla="*/ 2750772 h 2786761"/>
              <a:gd name="connsiteX9" fmla="*/ 1595729 w 1973124"/>
              <a:gd name="connsiteY9" fmla="*/ 2786761 h 2786761"/>
              <a:gd name="connsiteX10" fmla="*/ 1641772 w 1973124"/>
              <a:gd name="connsiteY10" fmla="*/ 2615786 h 2786761"/>
              <a:gd name="connsiteX11" fmla="*/ 1235705 w 1973124"/>
              <a:gd name="connsiteY11" fmla="*/ 1975930 h 2786761"/>
              <a:gd name="connsiteX12" fmla="*/ 1238040 w 1973124"/>
              <a:gd name="connsiteY12" fmla="*/ 1970527 h 2786761"/>
              <a:gd name="connsiteX13" fmla="*/ 680015 w 1973124"/>
              <a:gd name="connsiteY13" fmla="*/ 1091225 h 2786761"/>
              <a:gd name="connsiteX14" fmla="*/ 676399 w 1973124"/>
              <a:gd name="connsiteY14" fmla="*/ 1099593 h 2786761"/>
              <a:gd name="connsiteX15" fmla="*/ 676171 w 1973124"/>
              <a:gd name="connsiteY15" fmla="*/ 1099233 h 2786761"/>
              <a:gd name="connsiteX16" fmla="*/ 619390 w 1973124"/>
              <a:gd name="connsiteY16" fmla="*/ 1230650 h 2786761"/>
              <a:gd name="connsiteX17" fmla="*/ 0 w 1973124"/>
              <a:gd name="connsiteY17" fmla="*/ 0 h 2786761"/>
              <a:gd name="connsiteX18" fmla="*/ 1017383 w 1973124"/>
              <a:gd name="connsiteY18" fmla="*/ 309509 h 2786761"/>
              <a:gd name="connsiteX0" fmla="*/ 1017383 w 1973124"/>
              <a:gd name="connsiteY0" fmla="*/ 309509 h 2786761"/>
              <a:gd name="connsiteX1" fmla="*/ 969191 w 1973124"/>
              <a:gd name="connsiteY1" fmla="*/ 421047 h 2786761"/>
              <a:gd name="connsiteX2" fmla="*/ 1072281 w 1973124"/>
              <a:gd name="connsiteY2" fmla="*/ 581879 h 2786761"/>
              <a:gd name="connsiteX3" fmla="*/ 1449599 w 1973124"/>
              <a:gd name="connsiteY3" fmla="*/ 1174342 h 2786761"/>
              <a:gd name="connsiteX4" fmla="*/ 1553109 w 1973124"/>
              <a:gd name="connsiteY4" fmla="*/ 1338363 h 2786761"/>
              <a:gd name="connsiteX5" fmla="*/ 1953526 w 1973124"/>
              <a:gd name="connsiteY5" fmla="*/ 1980230 h 2786761"/>
              <a:gd name="connsiteX6" fmla="*/ 1953526 w 1973124"/>
              <a:gd name="connsiteY6" fmla="*/ 2145345 h 2786761"/>
              <a:gd name="connsiteX7" fmla="*/ 1621859 w 1973124"/>
              <a:gd name="connsiteY7" fmla="*/ 2750772 h 2786761"/>
              <a:gd name="connsiteX8" fmla="*/ 1595729 w 1973124"/>
              <a:gd name="connsiteY8" fmla="*/ 2786761 h 2786761"/>
              <a:gd name="connsiteX9" fmla="*/ 1641772 w 1973124"/>
              <a:gd name="connsiteY9" fmla="*/ 2615786 h 2786761"/>
              <a:gd name="connsiteX10" fmla="*/ 1235705 w 1973124"/>
              <a:gd name="connsiteY10" fmla="*/ 1975930 h 2786761"/>
              <a:gd name="connsiteX11" fmla="*/ 1238040 w 1973124"/>
              <a:gd name="connsiteY11" fmla="*/ 1970527 h 2786761"/>
              <a:gd name="connsiteX12" fmla="*/ 680015 w 1973124"/>
              <a:gd name="connsiteY12" fmla="*/ 1091225 h 2786761"/>
              <a:gd name="connsiteX13" fmla="*/ 676399 w 1973124"/>
              <a:gd name="connsiteY13" fmla="*/ 1099593 h 2786761"/>
              <a:gd name="connsiteX14" fmla="*/ 676171 w 1973124"/>
              <a:gd name="connsiteY14" fmla="*/ 1099233 h 2786761"/>
              <a:gd name="connsiteX15" fmla="*/ 619390 w 1973124"/>
              <a:gd name="connsiteY15" fmla="*/ 1230650 h 2786761"/>
              <a:gd name="connsiteX16" fmla="*/ 0 w 1973124"/>
              <a:gd name="connsiteY16" fmla="*/ 0 h 2786761"/>
              <a:gd name="connsiteX17" fmla="*/ 1017383 w 1973124"/>
              <a:gd name="connsiteY17" fmla="*/ 309509 h 2786761"/>
              <a:gd name="connsiteX0" fmla="*/ 1017383 w 1973124"/>
              <a:gd name="connsiteY0" fmla="*/ 309509 h 2786761"/>
              <a:gd name="connsiteX1" fmla="*/ 969191 w 1973124"/>
              <a:gd name="connsiteY1" fmla="*/ 421047 h 2786761"/>
              <a:gd name="connsiteX2" fmla="*/ 1072281 w 1973124"/>
              <a:gd name="connsiteY2" fmla="*/ 581879 h 2786761"/>
              <a:gd name="connsiteX3" fmla="*/ 1449599 w 1973124"/>
              <a:gd name="connsiteY3" fmla="*/ 1174342 h 2786761"/>
              <a:gd name="connsiteX4" fmla="*/ 1953526 w 1973124"/>
              <a:gd name="connsiteY4" fmla="*/ 1980230 h 2786761"/>
              <a:gd name="connsiteX5" fmla="*/ 1953526 w 1973124"/>
              <a:gd name="connsiteY5" fmla="*/ 2145345 h 2786761"/>
              <a:gd name="connsiteX6" fmla="*/ 1621859 w 1973124"/>
              <a:gd name="connsiteY6" fmla="*/ 2750772 h 2786761"/>
              <a:gd name="connsiteX7" fmla="*/ 1595729 w 1973124"/>
              <a:gd name="connsiteY7" fmla="*/ 2786761 h 2786761"/>
              <a:gd name="connsiteX8" fmla="*/ 1641772 w 1973124"/>
              <a:gd name="connsiteY8" fmla="*/ 2615786 h 2786761"/>
              <a:gd name="connsiteX9" fmla="*/ 1235705 w 1973124"/>
              <a:gd name="connsiteY9" fmla="*/ 1975930 h 2786761"/>
              <a:gd name="connsiteX10" fmla="*/ 1238040 w 1973124"/>
              <a:gd name="connsiteY10" fmla="*/ 1970527 h 2786761"/>
              <a:gd name="connsiteX11" fmla="*/ 680015 w 1973124"/>
              <a:gd name="connsiteY11" fmla="*/ 1091225 h 2786761"/>
              <a:gd name="connsiteX12" fmla="*/ 676399 w 1973124"/>
              <a:gd name="connsiteY12" fmla="*/ 1099593 h 2786761"/>
              <a:gd name="connsiteX13" fmla="*/ 676171 w 1973124"/>
              <a:gd name="connsiteY13" fmla="*/ 1099233 h 2786761"/>
              <a:gd name="connsiteX14" fmla="*/ 619390 w 1973124"/>
              <a:gd name="connsiteY14" fmla="*/ 1230650 h 2786761"/>
              <a:gd name="connsiteX15" fmla="*/ 0 w 1973124"/>
              <a:gd name="connsiteY15" fmla="*/ 0 h 2786761"/>
              <a:gd name="connsiteX16" fmla="*/ 1017383 w 1973124"/>
              <a:gd name="connsiteY16" fmla="*/ 309509 h 2786761"/>
              <a:gd name="connsiteX0" fmla="*/ 1017383 w 1973124"/>
              <a:gd name="connsiteY0" fmla="*/ 309509 h 2786761"/>
              <a:gd name="connsiteX1" fmla="*/ 969191 w 1973124"/>
              <a:gd name="connsiteY1" fmla="*/ 421047 h 2786761"/>
              <a:gd name="connsiteX2" fmla="*/ 1072281 w 1973124"/>
              <a:gd name="connsiteY2" fmla="*/ 581879 h 2786761"/>
              <a:gd name="connsiteX3" fmla="*/ 1953526 w 1973124"/>
              <a:gd name="connsiteY3" fmla="*/ 1980230 h 2786761"/>
              <a:gd name="connsiteX4" fmla="*/ 1953526 w 1973124"/>
              <a:gd name="connsiteY4" fmla="*/ 2145345 h 2786761"/>
              <a:gd name="connsiteX5" fmla="*/ 1621859 w 1973124"/>
              <a:gd name="connsiteY5" fmla="*/ 2750772 h 2786761"/>
              <a:gd name="connsiteX6" fmla="*/ 1595729 w 1973124"/>
              <a:gd name="connsiteY6" fmla="*/ 2786761 h 2786761"/>
              <a:gd name="connsiteX7" fmla="*/ 1641772 w 1973124"/>
              <a:gd name="connsiteY7" fmla="*/ 2615786 h 2786761"/>
              <a:gd name="connsiteX8" fmla="*/ 1235705 w 1973124"/>
              <a:gd name="connsiteY8" fmla="*/ 1975930 h 2786761"/>
              <a:gd name="connsiteX9" fmla="*/ 1238040 w 1973124"/>
              <a:gd name="connsiteY9" fmla="*/ 1970527 h 2786761"/>
              <a:gd name="connsiteX10" fmla="*/ 680015 w 1973124"/>
              <a:gd name="connsiteY10" fmla="*/ 1091225 h 2786761"/>
              <a:gd name="connsiteX11" fmla="*/ 676399 w 1973124"/>
              <a:gd name="connsiteY11" fmla="*/ 1099593 h 2786761"/>
              <a:gd name="connsiteX12" fmla="*/ 676171 w 1973124"/>
              <a:gd name="connsiteY12" fmla="*/ 1099233 h 2786761"/>
              <a:gd name="connsiteX13" fmla="*/ 619390 w 1973124"/>
              <a:gd name="connsiteY13" fmla="*/ 1230650 h 2786761"/>
              <a:gd name="connsiteX14" fmla="*/ 0 w 1973124"/>
              <a:gd name="connsiteY14" fmla="*/ 0 h 2786761"/>
              <a:gd name="connsiteX15" fmla="*/ 1017383 w 1973124"/>
              <a:gd name="connsiteY15" fmla="*/ 309509 h 2786761"/>
              <a:gd name="connsiteX0" fmla="*/ 1017383 w 1973124"/>
              <a:gd name="connsiteY0" fmla="*/ 309509 h 2786761"/>
              <a:gd name="connsiteX1" fmla="*/ 969191 w 1973124"/>
              <a:gd name="connsiteY1" fmla="*/ 421047 h 2786761"/>
              <a:gd name="connsiteX2" fmla="*/ 1072281 w 1973124"/>
              <a:gd name="connsiteY2" fmla="*/ 581879 h 2786761"/>
              <a:gd name="connsiteX3" fmla="*/ 1953526 w 1973124"/>
              <a:gd name="connsiteY3" fmla="*/ 1980230 h 2786761"/>
              <a:gd name="connsiteX4" fmla="*/ 1953526 w 1973124"/>
              <a:gd name="connsiteY4" fmla="*/ 2145345 h 2786761"/>
              <a:gd name="connsiteX5" fmla="*/ 1621859 w 1973124"/>
              <a:gd name="connsiteY5" fmla="*/ 2750772 h 2786761"/>
              <a:gd name="connsiteX6" fmla="*/ 1595729 w 1973124"/>
              <a:gd name="connsiteY6" fmla="*/ 2786761 h 2786761"/>
              <a:gd name="connsiteX7" fmla="*/ 1641772 w 1973124"/>
              <a:gd name="connsiteY7" fmla="*/ 2615786 h 2786761"/>
              <a:gd name="connsiteX8" fmla="*/ 1235705 w 1973124"/>
              <a:gd name="connsiteY8" fmla="*/ 1975930 h 2786761"/>
              <a:gd name="connsiteX9" fmla="*/ 680015 w 1973124"/>
              <a:gd name="connsiteY9" fmla="*/ 1091225 h 2786761"/>
              <a:gd name="connsiteX10" fmla="*/ 676399 w 1973124"/>
              <a:gd name="connsiteY10" fmla="*/ 1099593 h 2786761"/>
              <a:gd name="connsiteX11" fmla="*/ 676171 w 1973124"/>
              <a:gd name="connsiteY11" fmla="*/ 1099233 h 2786761"/>
              <a:gd name="connsiteX12" fmla="*/ 619390 w 1973124"/>
              <a:gd name="connsiteY12" fmla="*/ 1230650 h 2786761"/>
              <a:gd name="connsiteX13" fmla="*/ 0 w 1973124"/>
              <a:gd name="connsiteY13" fmla="*/ 0 h 2786761"/>
              <a:gd name="connsiteX14" fmla="*/ 1017383 w 1973124"/>
              <a:gd name="connsiteY14" fmla="*/ 309509 h 2786761"/>
              <a:gd name="connsiteX0" fmla="*/ 1017383 w 1973124"/>
              <a:gd name="connsiteY0" fmla="*/ 309509 h 2786761"/>
              <a:gd name="connsiteX1" fmla="*/ 969191 w 1973124"/>
              <a:gd name="connsiteY1" fmla="*/ 421047 h 2786761"/>
              <a:gd name="connsiteX2" fmla="*/ 1953526 w 1973124"/>
              <a:gd name="connsiteY2" fmla="*/ 1980230 h 2786761"/>
              <a:gd name="connsiteX3" fmla="*/ 1953526 w 1973124"/>
              <a:gd name="connsiteY3" fmla="*/ 2145345 h 2786761"/>
              <a:gd name="connsiteX4" fmla="*/ 1621859 w 1973124"/>
              <a:gd name="connsiteY4" fmla="*/ 2750772 h 2786761"/>
              <a:gd name="connsiteX5" fmla="*/ 1595729 w 1973124"/>
              <a:gd name="connsiteY5" fmla="*/ 2786761 h 2786761"/>
              <a:gd name="connsiteX6" fmla="*/ 1641772 w 1973124"/>
              <a:gd name="connsiteY6" fmla="*/ 2615786 h 2786761"/>
              <a:gd name="connsiteX7" fmla="*/ 1235705 w 1973124"/>
              <a:gd name="connsiteY7" fmla="*/ 1975930 h 2786761"/>
              <a:gd name="connsiteX8" fmla="*/ 680015 w 1973124"/>
              <a:gd name="connsiteY8" fmla="*/ 1091225 h 2786761"/>
              <a:gd name="connsiteX9" fmla="*/ 676399 w 1973124"/>
              <a:gd name="connsiteY9" fmla="*/ 1099593 h 2786761"/>
              <a:gd name="connsiteX10" fmla="*/ 676171 w 1973124"/>
              <a:gd name="connsiteY10" fmla="*/ 1099233 h 2786761"/>
              <a:gd name="connsiteX11" fmla="*/ 619390 w 1973124"/>
              <a:gd name="connsiteY11" fmla="*/ 1230650 h 2786761"/>
              <a:gd name="connsiteX12" fmla="*/ 0 w 1973124"/>
              <a:gd name="connsiteY12" fmla="*/ 0 h 2786761"/>
              <a:gd name="connsiteX13" fmla="*/ 1017383 w 1973124"/>
              <a:gd name="connsiteY13" fmla="*/ 309509 h 2786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73124" h="2786761">
                <a:moveTo>
                  <a:pt x="1017383" y="309509"/>
                </a:moveTo>
                <a:lnTo>
                  <a:pt x="969191" y="421047"/>
                </a:lnTo>
                <a:lnTo>
                  <a:pt x="1953526" y="1980230"/>
                </a:lnTo>
                <a:cubicBezTo>
                  <a:pt x="1979657" y="2026801"/>
                  <a:pt x="1979657" y="2100891"/>
                  <a:pt x="1953526" y="2145345"/>
                </a:cubicBezTo>
                <a:lnTo>
                  <a:pt x="1621859" y="2750772"/>
                </a:lnTo>
                <a:cubicBezTo>
                  <a:pt x="1615830" y="2763475"/>
                  <a:pt x="1619287" y="2727809"/>
                  <a:pt x="1595729" y="2786761"/>
                </a:cubicBezTo>
                <a:cubicBezTo>
                  <a:pt x="1631911" y="2723254"/>
                  <a:pt x="1649498" y="2658463"/>
                  <a:pt x="1641772" y="2615786"/>
                </a:cubicBezTo>
                <a:lnTo>
                  <a:pt x="1235705" y="1975930"/>
                </a:lnTo>
                <a:lnTo>
                  <a:pt x="680015" y="1091225"/>
                </a:lnTo>
                <a:lnTo>
                  <a:pt x="676399" y="1099593"/>
                </a:lnTo>
                <a:lnTo>
                  <a:pt x="676171" y="1099233"/>
                </a:lnTo>
                <a:lnTo>
                  <a:pt x="619390" y="1230650"/>
                </a:lnTo>
                <a:lnTo>
                  <a:pt x="0" y="0"/>
                </a:lnTo>
                <a:lnTo>
                  <a:pt x="1017383" y="309509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75000"/>
                </a:schemeClr>
              </a:gs>
              <a:gs pos="98000">
                <a:schemeClr val="accent1"/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27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4CF05DD-58B4-4410-B0B3-D500B113803B}"/>
              </a:ext>
            </a:extLst>
          </p:cNvPr>
          <p:cNvGrpSpPr/>
          <p:nvPr/>
        </p:nvGrpSpPr>
        <p:grpSpPr>
          <a:xfrm>
            <a:off x="1793160" y="1813246"/>
            <a:ext cx="5974216" cy="895149"/>
            <a:chOff x="6210998" y="1433695"/>
            <a:chExt cx="2931973" cy="89514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9CD4506-7E95-45AB-9710-02B359D86544}"/>
                </a:ext>
              </a:extLst>
            </p:cNvPr>
            <p:cNvSpPr txBox="1"/>
            <p:nvPr/>
          </p:nvSpPr>
          <p:spPr>
            <a:xfrm>
              <a:off x="6210998" y="1433695"/>
              <a:ext cx="2931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31191F9-9624-4AE0-B308-A1AE24772463}"/>
                </a:ext>
              </a:extLst>
            </p:cNvPr>
            <p:cNvSpPr txBox="1"/>
            <p:nvPr/>
          </p:nvSpPr>
          <p:spPr>
            <a:xfrm>
              <a:off x="6210998" y="1682513"/>
              <a:ext cx="29319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0DE8D24-2301-469F-A2E9-7038A256C75A}"/>
              </a:ext>
            </a:extLst>
          </p:cNvPr>
          <p:cNvGrpSpPr/>
          <p:nvPr/>
        </p:nvGrpSpPr>
        <p:grpSpPr>
          <a:xfrm>
            <a:off x="1793160" y="2964771"/>
            <a:ext cx="5974216" cy="895149"/>
            <a:chOff x="6210998" y="1433695"/>
            <a:chExt cx="2931973" cy="89514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5A862D4-F3D4-41D4-ADE0-58A244E00966}"/>
                </a:ext>
              </a:extLst>
            </p:cNvPr>
            <p:cNvSpPr txBox="1"/>
            <p:nvPr/>
          </p:nvSpPr>
          <p:spPr>
            <a:xfrm>
              <a:off x="6210998" y="1433695"/>
              <a:ext cx="2931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4E65AEC-434A-4E3F-B368-5A1C184EC44B}"/>
                </a:ext>
              </a:extLst>
            </p:cNvPr>
            <p:cNvSpPr txBox="1"/>
            <p:nvPr/>
          </p:nvSpPr>
          <p:spPr>
            <a:xfrm>
              <a:off x="6210998" y="1682513"/>
              <a:ext cx="29319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24768B5-C8CE-4062-A5AF-576A4DE70F4A}"/>
              </a:ext>
            </a:extLst>
          </p:cNvPr>
          <p:cNvGrpSpPr/>
          <p:nvPr/>
        </p:nvGrpSpPr>
        <p:grpSpPr>
          <a:xfrm>
            <a:off x="1793160" y="4116296"/>
            <a:ext cx="5974216" cy="895149"/>
            <a:chOff x="6210998" y="1433695"/>
            <a:chExt cx="2931973" cy="89514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C1E31E-4469-4CB2-BE5C-F5C46B54E857}"/>
                </a:ext>
              </a:extLst>
            </p:cNvPr>
            <p:cNvSpPr txBox="1"/>
            <p:nvPr/>
          </p:nvSpPr>
          <p:spPr>
            <a:xfrm>
              <a:off x="6210998" y="1433695"/>
              <a:ext cx="2931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A8B2502-9B37-45D4-B2E9-EFB470D2C7C4}"/>
                </a:ext>
              </a:extLst>
            </p:cNvPr>
            <p:cNvSpPr txBox="1"/>
            <p:nvPr/>
          </p:nvSpPr>
          <p:spPr>
            <a:xfrm>
              <a:off x="6210998" y="1682513"/>
              <a:ext cx="29319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AF8D334-5A51-4F3A-A4D5-A5C78717DCDF}"/>
              </a:ext>
            </a:extLst>
          </p:cNvPr>
          <p:cNvGrpSpPr/>
          <p:nvPr/>
        </p:nvGrpSpPr>
        <p:grpSpPr>
          <a:xfrm>
            <a:off x="1793160" y="5267821"/>
            <a:ext cx="5974216" cy="895149"/>
            <a:chOff x="6210998" y="1433695"/>
            <a:chExt cx="2931973" cy="89514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10949D7-8AFB-4946-8918-A0F0F81E23FA}"/>
                </a:ext>
              </a:extLst>
            </p:cNvPr>
            <p:cNvSpPr txBox="1"/>
            <p:nvPr/>
          </p:nvSpPr>
          <p:spPr>
            <a:xfrm>
              <a:off x="6210998" y="1433695"/>
              <a:ext cx="29319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6C88EBE-91BB-4981-88C8-3DA54D17C761}"/>
                </a:ext>
              </a:extLst>
            </p:cNvPr>
            <p:cNvSpPr txBox="1"/>
            <p:nvPr/>
          </p:nvSpPr>
          <p:spPr>
            <a:xfrm>
              <a:off x="6210998" y="1682513"/>
              <a:ext cx="29319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D95CD0DC-218F-4AA5-AA2D-B334DC04C322}"/>
              </a:ext>
            </a:extLst>
          </p:cNvPr>
          <p:cNvSpPr/>
          <p:nvPr/>
        </p:nvSpPr>
        <p:spPr>
          <a:xfrm>
            <a:off x="1021372" y="1914112"/>
            <a:ext cx="693414" cy="69341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88FE82C-EDFB-4F41-A8B7-ADDE0223871B}"/>
              </a:ext>
            </a:extLst>
          </p:cNvPr>
          <p:cNvSpPr/>
          <p:nvPr/>
        </p:nvSpPr>
        <p:spPr>
          <a:xfrm>
            <a:off x="1021372" y="3065636"/>
            <a:ext cx="693414" cy="6934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822BC8E-D890-4EB1-B45D-747D874A17F1}"/>
              </a:ext>
            </a:extLst>
          </p:cNvPr>
          <p:cNvSpPr/>
          <p:nvPr/>
        </p:nvSpPr>
        <p:spPr>
          <a:xfrm>
            <a:off x="1021372" y="4217162"/>
            <a:ext cx="693414" cy="6934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4FF6A79-BC69-4BB1-A512-F3E76BA03846}"/>
              </a:ext>
            </a:extLst>
          </p:cNvPr>
          <p:cNvSpPr/>
          <p:nvPr/>
        </p:nvSpPr>
        <p:spPr>
          <a:xfrm>
            <a:off x="1021372" y="5368686"/>
            <a:ext cx="693414" cy="6934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" name="자유형: 도형 45">
            <a:extLst>
              <a:ext uri="{FF2B5EF4-FFF2-40B4-BE49-F238E27FC236}">
                <a16:creationId xmlns:a16="http://schemas.microsoft.com/office/drawing/2014/main" id="{D97B2683-3A0A-4341-94B9-0A0A4AF4C25E}"/>
              </a:ext>
            </a:extLst>
          </p:cNvPr>
          <p:cNvSpPr>
            <a:spLocks/>
          </p:cNvSpPr>
          <p:nvPr/>
        </p:nvSpPr>
        <p:spPr bwMode="auto">
          <a:xfrm rot="20197951">
            <a:off x="8805959" y="1436228"/>
            <a:ext cx="1973124" cy="2786761"/>
          </a:xfrm>
          <a:custGeom>
            <a:avLst/>
            <a:gdLst>
              <a:gd name="connsiteX0" fmla="*/ 1017383 w 1973124"/>
              <a:gd name="connsiteY0" fmla="*/ 309509 h 2786761"/>
              <a:gd name="connsiteX1" fmla="*/ 969191 w 1973124"/>
              <a:gd name="connsiteY1" fmla="*/ 421047 h 2786761"/>
              <a:gd name="connsiteX2" fmla="*/ 1072281 w 1973124"/>
              <a:gd name="connsiteY2" fmla="*/ 581879 h 2786761"/>
              <a:gd name="connsiteX3" fmla="*/ 1449599 w 1973124"/>
              <a:gd name="connsiteY3" fmla="*/ 1174342 h 2786761"/>
              <a:gd name="connsiteX4" fmla="*/ 1553109 w 1973124"/>
              <a:gd name="connsiteY4" fmla="*/ 1338363 h 2786761"/>
              <a:gd name="connsiteX5" fmla="*/ 1550990 w 1973124"/>
              <a:gd name="connsiteY5" fmla="*/ 1343267 h 2786761"/>
              <a:gd name="connsiteX6" fmla="*/ 1631419 w 1973124"/>
              <a:gd name="connsiteY6" fmla="*/ 1469698 h 2786761"/>
              <a:gd name="connsiteX7" fmla="*/ 1953526 w 1973124"/>
              <a:gd name="connsiteY7" fmla="*/ 1980230 h 2786761"/>
              <a:gd name="connsiteX8" fmla="*/ 1953526 w 1973124"/>
              <a:gd name="connsiteY8" fmla="*/ 2145345 h 2786761"/>
              <a:gd name="connsiteX9" fmla="*/ 1621859 w 1973124"/>
              <a:gd name="connsiteY9" fmla="*/ 2750772 h 2786761"/>
              <a:gd name="connsiteX10" fmla="*/ 1595729 w 1973124"/>
              <a:gd name="connsiteY10" fmla="*/ 2786761 h 2786761"/>
              <a:gd name="connsiteX11" fmla="*/ 1641772 w 1973124"/>
              <a:gd name="connsiteY11" fmla="*/ 2615786 h 2786761"/>
              <a:gd name="connsiteX12" fmla="*/ 1235705 w 1973124"/>
              <a:gd name="connsiteY12" fmla="*/ 1975930 h 2786761"/>
              <a:gd name="connsiteX13" fmla="*/ 1238040 w 1973124"/>
              <a:gd name="connsiteY13" fmla="*/ 1970527 h 2786761"/>
              <a:gd name="connsiteX14" fmla="*/ 680015 w 1973124"/>
              <a:gd name="connsiteY14" fmla="*/ 1091225 h 2786761"/>
              <a:gd name="connsiteX15" fmla="*/ 676399 w 1973124"/>
              <a:gd name="connsiteY15" fmla="*/ 1099593 h 2786761"/>
              <a:gd name="connsiteX16" fmla="*/ 676171 w 1973124"/>
              <a:gd name="connsiteY16" fmla="*/ 1099233 h 2786761"/>
              <a:gd name="connsiteX17" fmla="*/ 619390 w 1973124"/>
              <a:gd name="connsiteY17" fmla="*/ 1230650 h 2786761"/>
              <a:gd name="connsiteX18" fmla="*/ 0 w 1973124"/>
              <a:gd name="connsiteY18" fmla="*/ 0 h 2786761"/>
              <a:gd name="connsiteX0" fmla="*/ 1017383 w 1973124"/>
              <a:gd name="connsiteY0" fmla="*/ 309509 h 2786761"/>
              <a:gd name="connsiteX1" fmla="*/ 969191 w 1973124"/>
              <a:gd name="connsiteY1" fmla="*/ 421047 h 2786761"/>
              <a:gd name="connsiteX2" fmla="*/ 1072281 w 1973124"/>
              <a:gd name="connsiteY2" fmla="*/ 581879 h 2786761"/>
              <a:gd name="connsiteX3" fmla="*/ 1449599 w 1973124"/>
              <a:gd name="connsiteY3" fmla="*/ 1174342 h 2786761"/>
              <a:gd name="connsiteX4" fmla="*/ 1553109 w 1973124"/>
              <a:gd name="connsiteY4" fmla="*/ 1338363 h 2786761"/>
              <a:gd name="connsiteX5" fmla="*/ 1631419 w 1973124"/>
              <a:gd name="connsiteY5" fmla="*/ 1469698 h 2786761"/>
              <a:gd name="connsiteX6" fmla="*/ 1953526 w 1973124"/>
              <a:gd name="connsiteY6" fmla="*/ 1980230 h 2786761"/>
              <a:gd name="connsiteX7" fmla="*/ 1953526 w 1973124"/>
              <a:gd name="connsiteY7" fmla="*/ 2145345 h 2786761"/>
              <a:gd name="connsiteX8" fmla="*/ 1621859 w 1973124"/>
              <a:gd name="connsiteY8" fmla="*/ 2750772 h 2786761"/>
              <a:gd name="connsiteX9" fmla="*/ 1595729 w 1973124"/>
              <a:gd name="connsiteY9" fmla="*/ 2786761 h 2786761"/>
              <a:gd name="connsiteX10" fmla="*/ 1641772 w 1973124"/>
              <a:gd name="connsiteY10" fmla="*/ 2615786 h 2786761"/>
              <a:gd name="connsiteX11" fmla="*/ 1235705 w 1973124"/>
              <a:gd name="connsiteY11" fmla="*/ 1975930 h 2786761"/>
              <a:gd name="connsiteX12" fmla="*/ 1238040 w 1973124"/>
              <a:gd name="connsiteY12" fmla="*/ 1970527 h 2786761"/>
              <a:gd name="connsiteX13" fmla="*/ 680015 w 1973124"/>
              <a:gd name="connsiteY13" fmla="*/ 1091225 h 2786761"/>
              <a:gd name="connsiteX14" fmla="*/ 676399 w 1973124"/>
              <a:gd name="connsiteY14" fmla="*/ 1099593 h 2786761"/>
              <a:gd name="connsiteX15" fmla="*/ 676171 w 1973124"/>
              <a:gd name="connsiteY15" fmla="*/ 1099233 h 2786761"/>
              <a:gd name="connsiteX16" fmla="*/ 619390 w 1973124"/>
              <a:gd name="connsiteY16" fmla="*/ 1230650 h 2786761"/>
              <a:gd name="connsiteX17" fmla="*/ 0 w 1973124"/>
              <a:gd name="connsiteY17" fmla="*/ 0 h 2786761"/>
              <a:gd name="connsiteX18" fmla="*/ 1017383 w 1973124"/>
              <a:gd name="connsiteY18" fmla="*/ 309509 h 2786761"/>
              <a:gd name="connsiteX0" fmla="*/ 1017383 w 1973124"/>
              <a:gd name="connsiteY0" fmla="*/ 309509 h 2786761"/>
              <a:gd name="connsiteX1" fmla="*/ 969191 w 1973124"/>
              <a:gd name="connsiteY1" fmla="*/ 421047 h 2786761"/>
              <a:gd name="connsiteX2" fmla="*/ 1072281 w 1973124"/>
              <a:gd name="connsiteY2" fmla="*/ 581879 h 2786761"/>
              <a:gd name="connsiteX3" fmla="*/ 1449599 w 1973124"/>
              <a:gd name="connsiteY3" fmla="*/ 1174342 h 2786761"/>
              <a:gd name="connsiteX4" fmla="*/ 1553109 w 1973124"/>
              <a:gd name="connsiteY4" fmla="*/ 1338363 h 2786761"/>
              <a:gd name="connsiteX5" fmla="*/ 1953526 w 1973124"/>
              <a:gd name="connsiteY5" fmla="*/ 1980230 h 2786761"/>
              <a:gd name="connsiteX6" fmla="*/ 1953526 w 1973124"/>
              <a:gd name="connsiteY6" fmla="*/ 2145345 h 2786761"/>
              <a:gd name="connsiteX7" fmla="*/ 1621859 w 1973124"/>
              <a:gd name="connsiteY7" fmla="*/ 2750772 h 2786761"/>
              <a:gd name="connsiteX8" fmla="*/ 1595729 w 1973124"/>
              <a:gd name="connsiteY8" fmla="*/ 2786761 h 2786761"/>
              <a:gd name="connsiteX9" fmla="*/ 1641772 w 1973124"/>
              <a:gd name="connsiteY9" fmla="*/ 2615786 h 2786761"/>
              <a:gd name="connsiteX10" fmla="*/ 1235705 w 1973124"/>
              <a:gd name="connsiteY10" fmla="*/ 1975930 h 2786761"/>
              <a:gd name="connsiteX11" fmla="*/ 1238040 w 1973124"/>
              <a:gd name="connsiteY11" fmla="*/ 1970527 h 2786761"/>
              <a:gd name="connsiteX12" fmla="*/ 680015 w 1973124"/>
              <a:gd name="connsiteY12" fmla="*/ 1091225 h 2786761"/>
              <a:gd name="connsiteX13" fmla="*/ 676399 w 1973124"/>
              <a:gd name="connsiteY13" fmla="*/ 1099593 h 2786761"/>
              <a:gd name="connsiteX14" fmla="*/ 676171 w 1973124"/>
              <a:gd name="connsiteY14" fmla="*/ 1099233 h 2786761"/>
              <a:gd name="connsiteX15" fmla="*/ 619390 w 1973124"/>
              <a:gd name="connsiteY15" fmla="*/ 1230650 h 2786761"/>
              <a:gd name="connsiteX16" fmla="*/ 0 w 1973124"/>
              <a:gd name="connsiteY16" fmla="*/ 0 h 2786761"/>
              <a:gd name="connsiteX17" fmla="*/ 1017383 w 1973124"/>
              <a:gd name="connsiteY17" fmla="*/ 309509 h 2786761"/>
              <a:gd name="connsiteX0" fmla="*/ 1017383 w 1973124"/>
              <a:gd name="connsiteY0" fmla="*/ 309509 h 2786761"/>
              <a:gd name="connsiteX1" fmla="*/ 969191 w 1973124"/>
              <a:gd name="connsiteY1" fmla="*/ 421047 h 2786761"/>
              <a:gd name="connsiteX2" fmla="*/ 1072281 w 1973124"/>
              <a:gd name="connsiteY2" fmla="*/ 581879 h 2786761"/>
              <a:gd name="connsiteX3" fmla="*/ 1449599 w 1973124"/>
              <a:gd name="connsiteY3" fmla="*/ 1174342 h 2786761"/>
              <a:gd name="connsiteX4" fmla="*/ 1953526 w 1973124"/>
              <a:gd name="connsiteY4" fmla="*/ 1980230 h 2786761"/>
              <a:gd name="connsiteX5" fmla="*/ 1953526 w 1973124"/>
              <a:gd name="connsiteY5" fmla="*/ 2145345 h 2786761"/>
              <a:gd name="connsiteX6" fmla="*/ 1621859 w 1973124"/>
              <a:gd name="connsiteY6" fmla="*/ 2750772 h 2786761"/>
              <a:gd name="connsiteX7" fmla="*/ 1595729 w 1973124"/>
              <a:gd name="connsiteY7" fmla="*/ 2786761 h 2786761"/>
              <a:gd name="connsiteX8" fmla="*/ 1641772 w 1973124"/>
              <a:gd name="connsiteY8" fmla="*/ 2615786 h 2786761"/>
              <a:gd name="connsiteX9" fmla="*/ 1235705 w 1973124"/>
              <a:gd name="connsiteY9" fmla="*/ 1975930 h 2786761"/>
              <a:gd name="connsiteX10" fmla="*/ 1238040 w 1973124"/>
              <a:gd name="connsiteY10" fmla="*/ 1970527 h 2786761"/>
              <a:gd name="connsiteX11" fmla="*/ 680015 w 1973124"/>
              <a:gd name="connsiteY11" fmla="*/ 1091225 h 2786761"/>
              <a:gd name="connsiteX12" fmla="*/ 676399 w 1973124"/>
              <a:gd name="connsiteY12" fmla="*/ 1099593 h 2786761"/>
              <a:gd name="connsiteX13" fmla="*/ 676171 w 1973124"/>
              <a:gd name="connsiteY13" fmla="*/ 1099233 h 2786761"/>
              <a:gd name="connsiteX14" fmla="*/ 619390 w 1973124"/>
              <a:gd name="connsiteY14" fmla="*/ 1230650 h 2786761"/>
              <a:gd name="connsiteX15" fmla="*/ 0 w 1973124"/>
              <a:gd name="connsiteY15" fmla="*/ 0 h 2786761"/>
              <a:gd name="connsiteX16" fmla="*/ 1017383 w 1973124"/>
              <a:gd name="connsiteY16" fmla="*/ 309509 h 2786761"/>
              <a:gd name="connsiteX0" fmla="*/ 1017383 w 1973124"/>
              <a:gd name="connsiteY0" fmla="*/ 309509 h 2786761"/>
              <a:gd name="connsiteX1" fmla="*/ 969191 w 1973124"/>
              <a:gd name="connsiteY1" fmla="*/ 421047 h 2786761"/>
              <a:gd name="connsiteX2" fmla="*/ 1072281 w 1973124"/>
              <a:gd name="connsiteY2" fmla="*/ 581879 h 2786761"/>
              <a:gd name="connsiteX3" fmla="*/ 1953526 w 1973124"/>
              <a:gd name="connsiteY3" fmla="*/ 1980230 h 2786761"/>
              <a:gd name="connsiteX4" fmla="*/ 1953526 w 1973124"/>
              <a:gd name="connsiteY4" fmla="*/ 2145345 h 2786761"/>
              <a:gd name="connsiteX5" fmla="*/ 1621859 w 1973124"/>
              <a:gd name="connsiteY5" fmla="*/ 2750772 h 2786761"/>
              <a:gd name="connsiteX6" fmla="*/ 1595729 w 1973124"/>
              <a:gd name="connsiteY6" fmla="*/ 2786761 h 2786761"/>
              <a:gd name="connsiteX7" fmla="*/ 1641772 w 1973124"/>
              <a:gd name="connsiteY7" fmla="*/ 2615786 h 2786761"/>
              <a:gd name="connsiteX8" fmla="*/ 1235705 w 1973124"/>
              <a:gd name="connsiteY8" fmla="*/ 1975930 h 2786761"/>
              <a:gd name="connsiteX9" fmla="*/ 1238040 w 1973124"/>
              <a:gd name="connsiteY9" fmla="*/ 1970527 h 2786761"/>
              <a:gd name="connsiteX10" fmla="*/ 680015 w 1973124"/>
              <a:gd name="connsiteY10" fmla="*/ 1091225 h 2786761"/>
              <a:gd name="connsiteX11" fmla="*/ 676399 w 1973124"/>
              <a:gd name="connsiteY11" fmla="*/ 1099593 h 2786761"/>
              <a:gd name="connsiteX12" fmla="*/ 676171 w 1973124"/>
              <a:gd name="connsiteY12" fmla="*/ 1099233 h 2786761"/>
              <a:gd name="connsiteX13" fmla="*/ 619390 w 1973124"/>
              <a:gd name="connsiteY13" fmla="*/ 1230650 h 2786761"/>
              <a:gd name="connsiteX14" fmla="*/ 0 w 1973124"/>
              <a:gd name="connsiteY14" fmla="*/ 0 h 2786761"/>
              <a:gd name="connsiteX15" fmla="*/ 1017383 w 1973124"/>
              <a:gd name="connsiteY15" fmla="*/ 309509 h 2786761"/>
              <a:gd name="connsiteX0" fmla="*/ 1017383 w 1973124"/>
              <a:gd name="connsiteY0" fmla="*/ 309509 h 2786761"/>
              <a:gd name="connsiteX1" fmla="*/ 969191 w 1973124"/>
              <a:gd name="connsiteY1" fmla="*/ 421047 h 2786761"/>
              <a:gd name="connsiteX2" fmla="*/ 1072281 w 1973124"/>
              <a:gd name="connsiteY2" fmla="*/ 581879 h 2786761"/>
              <a:gd name="connsiteX3" fmla="*/ 1953526 w 1973124"/>
              <a:gd name="connsiteY3" fmla="*/ 1980230 h 2786761"/>
              <a:gd name="connsiteX4" fmla="*/ 1953526 w 1973124"/>
              <a:gd name="connsiteY4" fmla="*/ 2145345 h 2786761"/>
              <a:gd name="connsiteX5" fmla="*/ 1621859 w 1973124"/>
              <a:gd name="connsiteY5" fmla="*/ 2750772 h 2786761"/>
              <a:gd name="connsiteX6" fmla="*/ 1595729 w 1973124"/>
              <a:gd name="connsiteY6" fmla="*/ 2786761 h 2786761"/>
              <a:gd name="connsiteX7" fmla="*/ 1641772 w 1973124"/>
              <a:gd name="connsiteY7" fmla="*/ 2615786 h 2786761"/>
              <a:gd name="connsiteX8" fmla="*/ 1235705 w 1973124"/>
              <a:gd name="connsiteY8" fmla="*/ 1975930 h 2786761"/>
              <a:gd name="connsiteX9" fmla="*/ 680015 w 1973124"/>
              <a:gd name="connsiteY9" fmla="*/ 1091225 h 2786761"/>
              <a:gd name="connsiteX10" fmla="*/ 676399 w 1973124"/>
              <a:gd name="connsiteY10" fmla="*/ 1099593 h 2786761"/>
              <a:gd name="connsiteX11" fmla="*/ 676171 w 1973124"/>
              <a:gd name="connsiteY11" fmla="*/ 1099233 h 2786761"/>
              <a:gd name="connsiteX12" fmla="*/ 619390 w 1973124"/>
              <a:gd name="connsiteY12" fmla="*/ 1230650 h 2786761"/>
              <a:gd name="connsiteX13" fmla="*/ 0 w 1973124"/>
              <a:gd name="connsiteY13" fmla="*/ 0 h 2786761"/>
              <a:gd name="connsiteX14" fmla="*/ 1017383 w 1973124"/>
              <a:gd name="connsiteY14" fmla="*/ 309509 h 2786761"/>
              <a:gd name="connsiteX0" fmla="*/ 1017383 w 1973124"/>
              <a:gd name="connsiteY0" fmla="*/ 309509 h 2786761"/>
              <a:gd name="connsiteX1" fmla="*/ 969191 w 1973124"/>
              <a:gd name="connsiteY1" fmla="*/ 421047 h 2786761"/>
              <a:gd name="connsiteX2" fmla="*/ 1953526 w 1973124"/>
              <a:gd name="connsiteY2" fmla="*/ 1980230 h 2786761"/>
              <a:gd name="connsiteX3" fmla="*/ 1953526 w 1973124"/>
              <a:gd name="connsiteY3" fmla="*/ 2145345 h 2786761"/>
              <a:gd name="connsiteX4" fmla="*/ 1621859 w 1973124"/>
              <a:gd name="connsiteY4" fmla="*/ 2750772 h 2786761"/>
              <a:gd name="connsiteX5" fmla="*/ 1595729 w 1973124"/>
              <a:gd name="connsiteY5" fmla="*/ 2786761 h 2786761"/>
              <a:gd name="connsiteX6" fmla="*/ 1641772 w 1973124"/>
              <a:gd name="connsiteY6" fmla="*/ 2615786 h 2786761"/>
              <a:gd name="connsiteX7" fmla="*/ 1235705 w 1973124"/>
              <a:gd name="connsiteY7" fmla="*/ 1975930 h 2786761"/>
              <a:gd name="connsiteX8" fmla="*/ 680015 w 1973124"/>
              <a:gd name="connsiteY8" fmla="*/ 1091225 h 2786761"/>
              <a:gd name="connsiteX9" fmla="*/ 676399 w 1973124"/>
              <a:gd name="connsiteY9" fmla="*/ 1099593 h 2786761"/>
              <a:gd name="connsiteX10" fmla="*/ 676171 w 1973124"/>
              <a:gd name="connsiteY10" fmla="*/ 1099233 h 2786761"/>
              <a:gd name="connsiteX11" fmla="*/ 619390 w 1973124"/>
              <a:gd name="connsiteY11" fmla="*/ 1230650 h 2786761"/>
              <a:gd name="connsiteX12" fmla="*/ 0 w 1973124"/>
              <a:gd name="connsiteY12" fmla="*/ 0 h 2786761"/>
              <a:gd name="connsiteX13" fmla="*/ 1017383 w 1973124"/>
              <a:gd name="connsiteY13" fmla="*/ 309509 h 2786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73124" h="2786761">
                <a:moveTo>
                  <a:pt x="1017383" y="309509"/>
                </a:moveTo>
                <a:lnTo>
                  <a:pt x="969191" y="421047"/>
                </a:lnTo>
                <a:lnTo>
                  <a:pt x="1953526" y="1980230"/>
                </a:lnTo>
                <a:cubicBezTo>
                  <a:pt x="1979657" y="2026801"/>
                  <a:pt x="1979657" y="2100891"/>
                  <a:pt x="1953526" y="2145345"/>
                </a:cubicBezTo>
                <a:lnTo>
                  <a:pt x="1621859" y="2750772"/>
                </a:lnTo>
                <a:cubicBezTo>
                  <a:pt x="1615830" y="2763475"/>
                  <a:pt x="1619287" y="2727809"/>
                  <a:pt x="1595729" y="2786761"/>
                </a:cubicBezTo>
                <a:cubicBezTo>
                  <a:pt x="1631911" y="2723254"/>
                  <a:pt x="1649498" y="2658463"/>
                  <a:pt x="1641772" y="2615786"/>
                </a:cubicBezTo>
                <a:lnTo>
                  <a:pt x="1235705" y="1975930"/>
                </a:lnTo>
                <a:lnTo>
                  <a:pt x="680015" y="1091225"/>
                </a:lnTo>
                <a:lnTo>
                  <a:pt x="676399" y="1099593"/>
                </a:lnTo>
                <a:lnTo>
                  <a:pt x="676171" y="1099233"/>
                </a:lnTo>
                <a:lnTo>
                  <a:pt x="619390" y="1230650"/>
                </a:lnTo>
                <a:lnTo>
                  <a:pt x="0" y="0"/>
                </a:lnTo>
                <a:lnTo>
                  <a:pt x="1017383" y="309509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75000"/>
                </a:schemeClr>
              </a:gs>
              <a:gs pos="100000">
                <a:schemeClr val="accent4"/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21" name="자유형: 도형 46">
            <a:extLst>
              <a:ext uri="{FF2B5EF4-FFF2-40B4-BE49-F238E27FC236}">
                <a16:creationId xmlns:a16="http://schemas.microsoft.com/office/drawing/2014/main" id="{EBFE5BE5-E11B-4632-BACC-A6E31DCFE7C9}"/>
              </a:ext>
            </a:extLst>
          </p:cNvPr>
          <p:cNvSpPr>
            <a:spLocks/>
          </p:cNvSpPr>
          <p:nvPr/>
        </p:nvSpPr>
        <p:spPr bwMode="auto">
          <a:xfrm rot="20197951">
            <a:off x="8805959" y="2429691"/>
            <a:ext cx="1973124" cy="2786761"/>
          </a:xfrm>
          <a:custGeom>
            <a:avLst/>
            <a:gdLst>
              <a:gd name="connsiteX0" fmla="*/ 1017383 w 1973124"/>
              <a:gd name="connsiteY0" fmla="*/ 309509 h 2786761"/>
              <a:gd name="connsiteX1" fmla="*/ 969191 w 1973124"/>
              <a:gd name="connsiteY1" fmla="*/ 421047 h 2786761"/>
              <a:gd name="connsiteX2" fmla="*/ 1072281 w 1973124"/>
              <a:gd name="connsiteY2" fmla="*/ 581879 h 2786761"/>
              <a:gd name="connsiteX3" fmla="*/ 1449599 w 1973124"/>
              <a:gd name="connsiteY3" fmla="*/ 1174342 h 2786761"/>
              <a:gd name="connsiteX4" fmla="*/ 1553109 w 1973124"/>
              <a:gd name="connsiteY4" fmla="*/ 1338363 h 2786761"/>
              <a:gd name="connsiteX5" fmla="*/ 1550990 w 1973124"/>
              <a:gd name="connsiteY5" fmla="*/ 1343267 h 2786761"/>
              <a:gd name="connsiteX6" fmla="*/ 1631419 w 1973124"/>
              <a:gd name="connsiteY6" fmla="*/ 1469698 h 2786761"/>
              <a:gd name="connsiteX7" fmla="*/ 1953526 w 1973124"/>
              <a:gd name="connsiteY7" fmla="*/ 1980230 h 2786761"/>
              <a:gd name="connsiteX8" fmla="*/ 1953526 w 1973124"/>
              <a:gd name="connsiteY8" fmla="*/ 2145345 h 2786761"/>
              <a:gd name="connsiteX9" fmla="*/ 1621859 w 1973124"/>
              <a:gd name="connsiteY9" fmla="*/ 2750772 h 2786761"/>
              <a:gd name="connsiteX10" fmla="*/ 1595729 w 1973124"/>
              <a:gd name="connsiteY10" fmla="*/ 2786761 h 2786761"/>
              <a:gd name="connsiteX11" fmla="*/ 1641772 w 1973124"/>
              <a:gd name="connsiteY11" fmla="*/ 2615786 h 2786761"/>
              <a:gd name="connsiteX12" fmla="*/ 1235705 w 1973124"/>
              <a:gd name="connsiteY12" fmla="*/ 1975930 h 2786761"/>
              <a:gd name="connsiteX13" fmla="*/ 1238040 w 1973124"/>
              <a:gd name="connsiteY13" fmla="*/ 1970527 h 2786761"/>
              <a:gd name="connsiteX14" fmla="*/ 680015 w 1973124"/>
              <a:gd name="connsiteY14" fmla="*/ 1091225 h 2786761"/>
              <a:gd name="connsiteX15" fmla="*/ 676399 w 1973124"/>
              <a:gd name="connsiteY15" fmla="*/ 1099593 h 2786761"/>
              <a:gd name="connsiteX16" fmla="*/ 676171 w 1973124"/>
              <a:gd name="connsiteY16" fmla="*/ 1099233 h 2786761"/>
              <a:gd name="connsiteX17" fmla="*/ 619390 w 1973124"/>
              <a:gd name="connsiteY17" fmla="*/ 1230650 h 2786761"/>
              <a:gd name="connsiteX18" fmla="*/ 0 w 1973124"/>
              <a:gd name="connsiteY18" fmla="*/ 0 h 2786761"/>
              <a:gd name="connsiteX0" fmla="*/ 1017383 w 1973124"/>
              <a:gd name="connsiteY0" fmla="*/ 309509 h 2786761"/>
              <a:gd name="connsiteX1" fmla="*/ 969191 w 1973124"/>
              <a:gd name="connsiteY1" fmla="*/ 421047 h 2786761"/>
              <a:gd name="connsiteX2" fmla="*/ 1072281 w 1973124"/>
              <a:gd name="connsiteY2" fmla="*/ 581879 h 2786761"/>
              <a:gd name="connsiteX3" fmla="*/ 1449599 w 1973124"/>
              <a:gd name="connsiteY3" fmla="*/ 1174342 h 2786761"/>
              <a:gd name="connsiteX4" fmla="*/ 1553109 w 1973124"/>
              <a:gd name="connsiteY4" fmla="*/ 1338363 h 2786761"/>
              <a:gd name="connsiteX5" fmla="*/ 1631419 w 1973124"/>
              <a:gd name="connsiteY5" fmla="*/ 1469698 h 2786761"/>
              <a:gd name="connsiteX6" fmla="*/ 1953526 w 1973124"/>
              <a:gd name="connsiteY6" fmla="*/ 1980230 h 2786761"/>
              <a:gd name="connsiteX7" fmla="*/ 1953526 w 1973124"/>
              <a:gd name="connsiteY7" fmla="*/ 2145345 h 2786761"/>
              <a:gd name="connsiteX8" fmla="*/ 1621859 w 1973124"/>
              <a:gd name="connsiteY8" fmla="*/ 2750772 h 2786761"/>
              <a:gd name="connsiteX9" fmla="*/ 1595729 w 1973124"/>
              <a:gd name="connsiteY9" fmla="*/ 2786761 h 2786761"/>
              <a:gd name="connsiteX10" fmla="*/ 1641772 w 1973124"/>
              <a:gd name="connsiteY10" fmla="*/ 2615786 h 2786761"/>
              <a:gd name="connsiteX11" fmla="*/ 1235705 w 1973124"/>
              <a:gd name="connsiteY11" fmla="*/ 1975930 h 2786761"/>
              <a:gd name="connsiteX12" fmla="*/ 1238040 w 1973124"/>
              <a:gd name="connsiteY12" fmla="*/ 1970527 h 2786761"/>
              <a:gd name="connsiteX13" fmla="*/ 680015 w 1973124"/>
              <a:gd name="connsiteY13" fmla="*/ 1091225 h 2786761"/>
              <a:gd name="connsiteX14" fmla="*/ 676399 w 1973124"/>
              <a:gd name="connsiteY14" fmla="*/ 1099593 h 2786761"/>
              <a:gd name="connsiteX15" fmla="*/ 676171 w 1973124"/>
              <a:gd name="connsiteY15" fmla="*/ 1099233 h 2786761"/>
              <a:gd name="connsiteX16" fmla="*/ 619390 w 1973124"/>
              <a:gd name="connsiteY16" fmla="*/ 1230650 h 2786761"/>
              <a:gd name="connsiteX17" fmla="*/ 0 w 1973124"/>
              <a:gd name="connsiteY17" fmla="*/ 0 h 2786761"/>
              <a:gd name="connsiteX18" fmla="*/ 1017383 w 1973124"/>
              <a:gd name="connsiteY18" fmla="*/ 309509 h 2786761"/>
              <a:gd name="connsiteX0" fmla="*/ 1017383 w 1973124"/>
              <a:gd name="connsiteY0" fmla="*/ 309509 h 2786761"/>
              <a:gd name="connsiteX1" fmla="*/ 969191 w 1973124"/>
              <a:gd name="connsiteY1" fmla="*/ 421047 h 2786761"/>
              <a:gd name="connsiteX2" fmla="*/ 1072281 w 1973124"/>
              <a:gd name="connsiteY2" fmla="*/ 581879 h 2786761"/>
              <a:gd name="connsiteX3" fmla="*/ 1449599 w 1973124"/>
              <a:gd name="connsiteY3" fmla="*/ 1174342 h 2786761"/>
              <a:gd name="connsiteX4" fmla="*/ 1553109 w 1973124"/>
              <a:gd name="connsiteY4" fmla="*/ 1338363 h 2786761"/>
              <a:gd name="connsiteX5" fmla="*/ 1953526 w 1973124"/>
              <a:gd name="connsiteY5" fmla="*/ 1980230 h 2786761"/>
              <a:gd name="connsiteX6" fmla="*/ 1953526 w 1973124"/>
              <a:gd name="connsiteY6" fmla="*/ 2145345 h 2786761"/>
              <a:gd name="connsiteX7" fmla="*/ 1621859 w 1973124"/>
              <a:gd name="connsiteY7" fmla="*/ 2750772 h 2786761"/>
              <a:gd name="connsiteX8" fmla="*/ 1595729 w 1973124"/>
              <a:gd name="connsiteY8" fmla="*/ 2786761 h 2786761"/>
              <a:gd name="connsiteX9" fmla="*/ 1641772 w 1973124"/>
              <a:gd name="connsiteY9" fmla="*/ 2615786 h 2786761"/>
              <a:gd name="connsiteX10" fmla="*/ 1235705 w 1973124"/>
              <a:gd name="connsiteY10" fmla="*/ 1975930 h 2786761"/>
              <a:gd name="connsiteX11" fmla="*/ 1238040 w 1973124"/>
              <a:gd name="connsiteY11" fmla="*/ 1970527 h 2786761"/>
              <a:gd name="connsiteX12" fmla="*/ 680015 w 1973124"/>
              <a:gd name="connsiteY12" fmla="*/ 1091225 h 2786761"/>
              <a:gd name="connsiteX13" fmla="*/ 676399 w 1973124"/>
              <a:gd name="connsiteY13" fmla="*/ 1099593 h 2786761"/>
              <a:gd name="connsiteX14" fmla="*/ 676171 w 1973124"/>
              <a:gd name="connsiteY14" fmla="*/ 1099233 h 2786761"/>
              <a:gd name="connsiteX15" fmla="*/ 619390 w 1973124"/>
              <a:gd name="connsiteY15" fmla="*/ 1230650 h 2786761"/>
              <a:gd name="connsiteX16" fmla="*/ 0 w 1973124"/>
              <a:gd name="connsiteY16" fmla="*/ 0 h 2786761"/>
              <a:gd name="connsiteX17" fmla="*/ 1017383 w 1973124"/>
              <a:gd name="connsiteY17" fmla="*/ 309509 h 2786761"/>
              <a:gd name="connsiteX0" fmla="*/ 1017383 w 1973124"/>
              <a:gd name="connsiteY0" fmla="*/ 309509 h 2786761"/>
              <a:gd name="connsiteX1" fmla="*/ 969191 w 1973124"/>
              <a:gd name="connsiteY1" fmla="*/ 421047 h 2786761"/>
              <a:gd name="connsiteX2" fmla="*/ 1072281 w 1973124"/>
              <a:gd name="connsiteY2" fmla="*/ 581879 h 2786761"/>
              <a:gd name="connsiteX3" fmla="*/ 1449599 w 1973124"/>
              <a:gd name="connsiteY3" fmla="*/ 1174342 h 2786761"/>
              <a:gd name="connsiteX4" fmla="*/ 1953526 w 1973124"/>
              <a:gd name="connsiteY4" fmla="*/ 1980230 h 2786761"/>
              <a:gd name="connsiteX5" fmla="*/ 1953526 w 1973124"/>
              <a:gd name="connsiteY5" fmla="*/ 2145345 h 2786761"/>
              <a:gd name="connsiteX6" fmla="*/ 1621859 w 1973124"/>
              <a:gd name="connsiteY6" fmla="*/ 2750772 h 2786761"/>
              <a:gd name="connsiteX7" fmla="*/ 1595729 w 1973124"/>
              <a:gd name="connsiteY7" fmla="*/ 2786761 h 2786761"/>
              <a:gd name="connsiteX8" fmla="*/ 1641772 w 1973124"/>
              <a:gd name="connsiteY8" fmla="*/ 2615786 h 2786761"/>
              <a:gd name="connsiteX9" fmla="*/ 1235705 w 1973124"/>
              <a:gd name="connsiteY9" fmla="*/ 1975930 h 2786761"/>
              <a:gd name="connsiteX10" fmla="*/ 1238040 w 1973124"/>
              <a:gd name="connsiteY10" fmla="*/ 1970527 h 2786761"/>
              <a:gd name="connsiteX11" fmla="*/ 680015 w 1973124"/>
              <a:gd name="connsiteY11" fmla="*/ 1091225 h 2786761"/>
              <a:gd name="connsiteX12" fmla="*/ 676399 w 1973124"/>
              <a:gd name="connsiteY12" fmla="*/ 1099593 h 2786761"/>
              <a:gd name="connsiteX13" fmla="*/ 676171 w 1973124"/>
              <a:gd name="connsiteY13" fmla="*/ 1099233 h 2786761"/>
              <a:gd name="connsiteX14" fmla="*/ 619390 w 1973124"/>
              <a:gd name="connsiteY14" fmla="*/ 1230650 h 2786761"/>
              <a:gd name="connsiteX15" fmla="*/ 0 w 1973124"/>
              <a:gd name="connsiteY15" fmla="*/ 0 h 2786761"/>
              <a:gd name="connsiteX16" fmla="*/ 1017383 w 1973124"/>
              <a:gd name="connsiteY16" fmla="*/ 309509 h 2786761"/>
              <a:gd name="connsiteX0" fmla="*/ 1017383 w 1973124"/>
              <a:gd name="connsiteY0" fmla="*/ 309509 h 2786761"/>
              <a:gd name="connsiteX1" fmla="*/ 969191 w 1973124"/>
              <a:gd name="connsiteY1" fmla="*/ 421047 h 2786761"/>
              <a:gd name="connsiteX2" fmla="*/ 1072281 w 1973124"/>
              <a:gd name="connsiteY2" fmla="*/ 581879 h 2786761"/>
              <a:gd name="connsiteX3" fmla="*/ 1953526 w 1973124"/>
              <a:gd name="connsiteY3" fmla="*/ 1980230 h 2786761"/>
              <a:gd name="connsiteX4" fmla="*/ 1953526 w 1973124"/>
              <a:gd name="connsiteY4" fmla="*/ 2145345 h 2786761"/>
              <a:gd name="connsiteX5" fmla="*/ 1621859 w 1973124"/>
              <a:gd name="connsiteY5" fmla="*/ 2750772 h 2786761"/>
              <a:gd name="connsiteX6" fmla="*/ 1595729 w 1973124"/>
              <a:gd name="connsiteY6" fmla="*/ 2786761 h 2786761"/>
              <a:gd name="connsiteX7" fmla="*/ 1641772 w 1973124"/>
              <a:gd name="connsiteY7" fmla="*/ 2615786 h 2786761"/>
              <a:gd name="connsiteX8" fmla="*/ 1235705 w 1973124"/>
              <a:gd name="connsiteY8" fmla="*/ 1975930 h 2786761"/>
              <a:gd name="connsiteX9" fmla="*/ 1238040 w 1973124"/>
              <a:gd name="connsiteY9" fmla="*/ 1970527 h 2786761"/>
              <a:gd name="connsiteX10" fmla="*/ 680015 w 1973124"/>
              <a:gd name="connsiteY10" fmla="*/ 1091225 h 2786761"/>
              <a:gd name="connsiteX11" fmla="*/ 676399 w 1973124"/>
              <a:gd name="connsiteY11" fmla="*/ 1099593 h 2786761"/>
              <a:gd name="connsiteX12" fmla="*/ 676171 w 1973124"/>
              <a:gd name="connsiteY12" fmla="*/ 1099233 h 2786761"/>
              <a:gd name="connsiteX13" fmla="*/ 619390 w 1973124"/>
              <a:gd name="connsiteY13" fmla="*/ 1230650 h 2786761"/>
              <a:gd name="connsiteX14" fmla="*/ 0 w 1973124"/>
              <a:gd name="connsiteY14" fmla="*/ 0 h 2786761"/>
              <a:gd name="connsiteX15" fmla="*/ 1017383 w 1973124"/>
              <a:gd name="connsiteY15" fmla="*/ 309509 h 2786761"/>
              <a:gd name="connsiteX0" fmla="*/ 1017383 w 1973124"/>
              <a:gd name="connsiteY0" fmla="*/ 309509 h 2786761"/>
              <a:gd name="connsiteX1" fmla="*/ 969191 w 1973124"/>
              <a:gd name="connsiteY1" fmla="*/ 421047 h 2786761"/>
              <a:gd name="connsiteX2" fmla="*/ 1072281 w 1973124"/>
              <a:gd name="connsiteY2" fmla="*/ 581879 h 2786761"/>
              <a:gd name="connsiteX3" fmla="*/ 1953526 w 1973124"/>
              <a:gd name="connsiteY3" fmla="*/ 1980230 h 2786761"/>
              <a:gd name="connsiteX4" fmla="*/ 1953526 w 1973124"/>
              <a:gd name="connsiteY4" fmla="*/ 2145345 h 2786761"/>
              <a:gd name="connsiteX5" fmla="*/ 1621859 w 1973124"/>
              <a:gd name="connsiteY5" fmla="*/ 2750772 h 2786761"/>
              <a:gd name="connsiteX6" fmla="*/ 1595729 w 1973124"/>
              <a:gd name="connsiteY6" fmla="*/ 2786761 h 2786761"/>
              <a:gd name="connsiteX7" fmla="*/ 1641772 w 1973124"/>
              <a:gd name="connsiteY7" fmla="*/ 2615786 h 2786761"/>
              <a:gd name="connsiteX8" fmla="*/ 1235705 w 1973124"/>
              <a:gd name="connsiteY8" fmla="*/ 1975930 h 2786761"/>
              <a:gd name="connsiteX9" fmla="*/ 680015 w 1973124"/>
              <a:gd name="connsiteY9" fmla="*/ 1091225 h 2786761"/>
              <a:gd name="connsiteX10" fmla="*/ 676399 w 1973124"/>
              <a:gd name="connsiteY10" fmla="*/ 1099593 h 2786761"/>
              <a:gd name="connsiteX11" fmla="*/ 676171 w 1973124"/>
              <a:gd name="connsiteY11" fmla="*/ 1099233 h 2786761"/>
              <a:gd name="connsiteX12" fmla="*/ 619390 w 1973124"/>
              <a:gd name="connsiteY12" fmla="*/ 1230650 h 2786761"/>
              <a:gd name="connsiteX13" fmla="*/ 0 w 1973124"/>
              <a:gd name="connsiteY13" fmla="*/ 0 h 2786761"/>
              <a:gd name="connsiteX14" fmla="*/ 1017383 w 1973124"/>
              <a:gd name="connsiteY14" fmla="*/ 309509 h 2786761"/>
              <a:gd name="connsiteX0" fmla="*/ 1017383 w 1973124"/>
              <a:gd name="connsiteY0" fmla="*/ 309509 h 2786761"/>
              <a:gd name="connsiteX1" fmla="*/ 969191 w 1973124"/>
              <a:gd name="connsiteY1" fmla="*/ 421047 h 2786761"/>
              <a:gd name="connsiteX2" fmla="*/ 1953526 w 1973124"/>
              <a:gd name="connsiteY2" fmla="*/ 1980230 h 2786761"/>
              <a:gd name="connsiteX3" fmla="*/ 1953526 w 1973124"/>
              <a:gd name="connsiteY3" fmla="*/ 2145345 h 2786761"/>
              <a:gd name="connsiteX4" fmla="*/ 1621859 w 1973124"/>
              <a:gd name="connsiteY4" fmla="*/ 2750772 h 2786761"/>
              <a:gd name="connsiteX5" fmla="*/ 1595729 w 1973124"/>
              <a:gd name="connsiteY5" fmla="*/ 2786761 h 2786761"/>
              <a:gd name="connsiteX6" fmla="*/ 1641772 w 1973124"/>
              <a:gd name="connsiteY6" fmla="*/ 2615786 h 2786761"/>
              <a:gd name="connsiteX7" fmla="*/ 1235705 w 1973124"/>
              <a:gd name="connsiteY7" fmla="*/ 1975930 h 2786761"/>
              <a:gd name="connsiteX8" fmla="*/ 680015 w 1973124"/>
              <a:gd name="connsiteY8" fmla="*/ 1091225 h 2786761"/>
              <a:gd name="connsiteX9" fmla="*/ 676399 w 1973124"/>
              <a:gd name="connsiteY9" fmla="*/ 1099593 h 2786761"/>
              <a:gd name="connsiteX10" fmla="*/ 676171 w 1973124"/>
              <a:gd name="connsiteY10" fmla="*/ 1099233 h 2786761"/>
              <a:gd name="connsiteX11" fmla="*/ 619390 w 1973124"/>
              <a:gd name="connsiteY11" fmla="*/ 1230650 h 2786761"/>
              <a:gd name="connsiteX12" fmla="*/ 0 w 1973124"/>
              <a:gd name="connsiteY12" fmla="*/ 0 h 2786761"/>
              <a:gd name="connsiteX13" fmla="*/ 1017383 w 1973124"/>
              <a:gd name="connsiteY13" fmla="*/ 309509 h 2786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73124" h="2786761">
                <a:moveTo>
                  <a:pt x="1017383" y="309509"/>
                </a:moveTo>
                <a:lnTo>
                  <a:pt x="969191" y="421047"/>
                </a:lnTo>
                <a:lnTo>
                  <a:pt x="1953526" y="1980230"/>
                </a:lnTo>
                <a:cubicBezTo>
                  <a:pt x="1979657" y="2026801"/>
                  <a:pt x="1979657" y="2100891"/>
                  <a:pt x="1953526" y="2145345"/>
                </a:cubicBezTo>
                <a:lnTo>
                  <a:pt x="1621859" y="2750772"/>
                </a:lnTo>
                <a:cubicBezTo>
                  <a:pt x="1615830" y="2763475"/>
                  <a:pt x="1619287" y="2727809"/>
                  <a:pt x="1595729" y="2786761"/>
                </a:cubicBezTo>
                <a:cubicBezTo>
                  <a:pt x="1631911" y="2723254"/>
                  <a:pt x="1649498" y="2658463"/>
                  <a:pt x="1641772" y="2615786"/>
                </a:cubicBezTo>
                <a:lnTo>
                  <a:pt x="1235705" y="1975930"/>
                </a:lnTo>
                <a:lnTo>
                  <a:pt x="680015" y="1091225"/>
                </a:lnTo>
                <a:lnTo>
                  <a:pt x="676399" y="1099593"/>
                </a:lnTo>
                <a:lnTo>
                  <a:pt x="676171" y="1099233"/>
                </a:lnTo>
                <a:lnTo>
                  <a:pt x="619390" y="1230650"/>
                </a:lnTo>
                <a:lnTo>
                  <a:pt x="0" y="0"/>
                </a:lnTo>
                <a:lnTo>
                  <a:pt x="1017383" y="30950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3"/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22" name="자유형: 도형 47">
            <a:extLst>
              <a:ext uri="{FF2B5EF4-FFF2-40B4-BE49-F238E27FC236}">
                <a16:creationId xmlns:a16="http://schemas.microsoft.com/office/drawing/2014/main" id="{FFDD8025-1C0D-42D3-966D-5A31E3229438}"/>
              </a:ext>
            </a:extLst>
          </p:cNvPr>
          <p:cNvSpPr>
            <a:spLocks/>
          </p:cNvSpPr>
          <p:nvPr/>
        </p:nvSpPr>
        <p:spPr bwMode="auto">
          <a:xfrm rot="20197951">
            <a:off x="8805959" y="3423154"/>
            <a:ext cx="1973124" cy="2786761"/>
          </a:xfrm>
          <a:custGeom>
            <a:avLst/>
            <a:gdLst>
              <a:gd name="connsiteX0" fmla="*/ 1017383 w 1973124"/>
              <a:gd name="connsiteY0" fmla="*/ 309509 h 2786761"/>
              <a:gd name="connsiteX1" fmla="*/ 969191 w 1973124"/>
              <a:gd name="connsiteY1" fmla="*/ 421047 h 2786761"/>
              <a:gd name="connsiteX2" fmla="*/ 1072281 w 1973124"/>
              <a:gd name="connsiteY2" fmla="*/ 581879 h 2786761"/>
              <a:gd name="connsiteX3" fmla="*/ 1449599 w 1973124"/>
              <a:gd name="connsiteY3" fmla="*/ 1174342 h 2786761"/>
              <a:gd name="connsiteX4" fmla="*/ 1553109 w 1973124"/>
              <a:gd name="connsiteY4" fmla="*/ 1338363 h 2786761"/>
              <a:gd name="connsiteX5" fmla="*/ 1550990 w 1973124"/>
              <a:gd name="connsiteY5" fmla="*/ 1343267 h 2786761"/>
              <a:gd name="connsiteX6" fmla="*/ 1631419 w 1973124"/>
              <a:gd name="connsiteY6" fmla="*/ 1469698 h 2786761"/>
              <a:gd name="connsiteX7" fmla="*/ 1953526 w 1973124"/>
              <a:gd name="connsiteY7" fmla="*/ 1980230 h 2786761"/>
              <a:gd name="connsiteX8" fmla="*/ 1953526 w 1973124"/>
              <a:gd name="connsiteY8" fmla="*/ 2145345 h 2786761"/>
              <a:gd name="connsiteX9" fmla="*/ 1621859 w 1973124"/>
              <a:gd name="connsiteY9" fmla="*/ 2750772 h 2786761"/>
              <a:gd name="connsiteX10" fmla="*/ 1595729 w 1973124"/>
              <a:gd name="connsiteY10" fmla="*/ 2786761 h 2786761"/>
              <a:gd name="connsiteX11" fmla="*/ 1641772 w 1973124"/>
              <a:gd name="connsiteY11" fmla="*/ 2615786 h 2786761"/>
              <a:gd name="connsiteX12" fmla="*/ 1235705 w 1973124"/>
              <a:gd name="connsiteY12" fmla="*/ 1975930 h 2786761"/>
              <a:gd name="connsiteX13" fmla="*/ 1238040 w 1973124"/>
              <a:gd name="connsiteY13" fmla="*/ 1970527 h 2786761"/>
              <a:gd name="connsiteX14" fmla="*/ 680015 w 1973124"/>
              <a:gd name="connsiteY14" fmla="*/ 1091225 h 2786761"/>
              <a:gd name="connsiteX15" fmla="*/ 676399 w 1973124"/>
              <a:gd name="connsiteY15" fmla="*/ 1099593 h 2786761"/>
              <a:gd name="connsiteX16" fmla="*/ 676171 w 1973124"/>
              <a:gd name="connsiteY16" fmla="*/ 1099233 h 2786761"/>
              <a:gd name="connsiteX17" fmla="*/ 619390 w 1973124"/>
              <a:gd name="connsiteY17" fmla="*/ 1230650 h 2786761"/>
              <a:gd name="connsiteX18" fmla="*/ 0 w 1973124"/>
              <a:gd name="connsiteY18" fmla="*/ 0 h 2786761"/>
              <a:gd name="connsiteX0" fmla="*/ 1017383 w 1973124"/>
              <a:gd name="connsiteY0" fmla="*/ 309509 h 2786761"/>
              <a:gd name="connsiteX1" fmla="*/ 969191 w 1973124"/>
              <a:gd name="connsiteY1" fmla="*/ 421047 h 2786761"/>
              <a:gd name="connsiteX2" fmla="*/ 1072281 w 1973124"/>
              <a:gd name="connsiteY2" fmla="*/ 581879 h 2786761"/>
              <a:gd name="connsiteX3" fmla="*/ 1449599 w 1973124"/>
              <a:gd name="connsiteY3" fmla="*/ 1174342 h 2786761"/>
              <a:gd name="connsiteX4" fmla="*/ 1553109 w 1973124"/>
              <a:gd name="connsiteY4" fmla="*/ 1338363 h 2786761"/>
              <a:gd name="connsiteX5" fmla="*/ 1631419 w 1973124"/>
              <a:gd name="connsiteY5" fmla="*/ 1469698 h 2786761"/>
              <a:gd name="connsiteX6" fmla="*/ 1953526 w 1973124"/>
              <a:gd name="connsiteY6" fmla="*/ 1980230 h 2786761"/>
              <a:gd name="connsiteX7" fmla="*/ 1953526 w 1973124"/>
              <a:gd name="connsiteY7" fmla="*/ 2145345 h 2786761"/>
              <a:gd name="connsiteX8" fmla="*/ 1621859 w 1973124"/>
              <a:gd name="connsiteY8" fmla="*/ 2750772 h 2786761"/>
              <a:gd name="connsiteX9" fmla="*/ 1595729 w 1973124"/>
              <a:gd name="connsiteY9" fmla="*/ 2786761 h 2786761"/>
              <a:gd name="connsiteX10" fmla="*/ 1641772 w 1973124"/>
              <a:gd name="connsiteY10" fmla="*/ 2615786 h 2786761"/>
              <a:gd name="connsiteX11" fmla="*/ 1235705 w 1973124"/>
              <a:gd name="connsiteY11" fmla="*/ 1975930 h 2786761"/>
              <a:gd name="connsiteX12" fmla="*/ 1238040 w 1973124"/>
              <a:gd name="connsiteY12" fmla="*/ 1970527 h 2786761"/>
              <a:gd name="connsiteX13" fmla="*/ 680015 w 1973124"/>
              <a:gd name="connsiteY13" fmla="*/ 1091225 h 2786761"/>
              <a:gd name="connsiteX14" fmla="*/ 676399 w 1973124"/>
              <a:gd name="connsiteY14" fmla="*/ 1099593 h 2786761"/>
              <a:gd name="connsiteX15" fmla="*/ 676171 w 1973124"/>
              <a:gd name="connsiteY15" fmla="*/ 1099233 h 2786761"/>
              <a:gd name="connsiteX16" fmla="*/ 619390 w 1973124"/>
              <a:gd name="connsiteY16" fmla="*/ 1230650 h 2786761"/>
              <a:gd name="connsiteX17" fmla="*/ 0 w 1973124"/>
              <a:gd name="connsiteY17" fmla="*/ 0 h 2786761"/>
              <a:gd name="connsiteX18" fmla="*/ 1017383 w 1973124"/>
              <a:gd name="connsiteY18" fmla="*/ 309509 h 2786761"/>
              <a:gd name="connsiteX0" fmla="*/ 1017383 w 1973124"/>
              <a:gd name="connsiteY0" fmla="*/ 309509 h 2786761"/>
              <a:gd name="connsiteX1" fmla="*/ 969191 w 1973124"/>
              <a:gd name="connsiteY1" fmla="*/ 421047 h 2786761"/>
              <a:gd name="connsiteX2" fmla="*/ 1072281 w 1973124"/>
              <a:gd name="connsiteY2" fmla="*/ 581879 h 2786761"/>
              <a:gd name="connsiteX3" fmla="*/ 1449599 w 1973124"/>
              <a:gd name="connsiteY3" fmla="*/ 1174342 h 2786761"/>
              <a:gd name="connsiteX4" fmla="*/ 1553109 w 1973124"/>
              <a:gd name="connsiteY4" fmla="*/ 1338363 h 2786761"/>
              <a:gd name="connsiteX5" fmla="*/ 1953526 w 1973124"/>
              <a:gd name="connsiteY5" fmla="*/ 1980230 h 2786761"/>
              <a:gd name="connsiteX6" fmla="*/ 1953526 w 1973124"/>
              <a:gd name="connsiteY6" fmla="*/ 2145345 h 2786761"/>
              <a:gd name="connsiteX7" fmla="*/ 1621859 w 1973124"/>
              <a:gd name="connsiteY7" fmla="*/ 2750772 h 2786761"/>
              <a:gd name="connsiteX8" fmla="*/ 1595729 w 1973124"/>
              <a:gd name="connsiteY8" fmla="*/ 2786761 h 2786761"/>
              <a:gd name="connsiteX9" fmla="*/ 1641772 w 1973124"/>
              <a:gd name="connsiteY9" fmla="*/ 2615786 h 2786761"/>
              <a:gd name="connsiteX10" fmla="*/ 1235705 w 1973124"/>
              <a:gd name="connsiteY10" fmla="*/ 1975930 h 2786761"/>
              <a:gd name="connsiteX11" fmla="*/ 1238040 w 1973124"/>
              <a:gd name="connsiteY11" fmla="*/ 1970527 h 2786761"/>
              <a:gd name="connsiteX12" fmla="*/ 680015 w 1973124"/>
              <a:gd name="connsiteY12" fmla="*/ 1091225 h 2786761"/>
              <a:gd name="connsiteX13" fmla="*/ 676399 w 1973124"/>
              <a:gd name="connsiteY13" fmla="*/ 1099593 h 2786761"/>
              <a:gd name="connsiteX14" fmla="*/ 676171 w 1973124"/>
              <a:gd name="connsiteY14" fmla="*/ 1099233 h 2786761"/>
              <a:gd name="connsiteX15" fmla="*/ 619390 w 1973124"/>
              <a:gd name="connsiteY15" fmla="*/ 1230650 h 2786761"/>
              <a:gd name="connsiteX16" fmla="*/ 0 w 1973124"/>
              <a:gd name="connsiteY16" fmla="*/ 0 h 2786761"/>
              <a:gd name="connsiteX17" fmla="*/ 1017383 w 1973124"/>
              <a:gd name="connsiteY17" fmla="*/ 309509 h 2786761"/>
              <a:gd name="connsiteX0" fmla="*/ 1017383 w 1973124"/>
              <a:gd name="connsiteY0" fmla="*/ 309509 h 2786761"/>
              <a:gd name="connsiteX1" fmla="*/ 969191 w 1973124"/>
              <a:gd name="connsiteY1" fmla="*/ 421047 h 2786761"/>
              <a:gd name="connsiteX2" fmla="*/ 1072281 w 1973124"/>
              <a:gd name="connsiteY2" fmla="*/ 581879 h 2786761"/>
              <a:gd name="connsiteX3" fmla="*/ 1449599 w 1973124"/>
              <a:gd name="connsiteY3" fmla="*/ 1174342 h 2786761"/>
              <a:gd name="connsiteX4" fmla="*/ 1953526 w 1973124"/>
              <a:gd name="connsiteY4" fmla="*/ 1980230 h 2786761"/>
              <a:gd name="connsiteX5" fmla="*/ 1953526 w 1973124"/>
              <a:gd name="connsiteY5" fmla="*/ 2145345 h 2786761"/>
              <a:gd name="connsiteX6" fmla="*/ 1621859 w 1973124"/>
              <a:gd name="connsiteY6" fmla="*/ 2750772 h 2786761"/>
              <a:gd name="connsiteX7" fmla="*/ 1595729 w 1973124"/>
              <a:gd name="connsiteY7" fmla="*/ 2786761 h 2786761"/>
              <a:gd name="connsiteX8" fmla="*/ 1641772 w 1973124"/>
              <a:gd name="connsiteY8" fmla="*/ 2615786 h 2786761"/>
              <a:gd name="connsiteX9" fmla="*/ 1235705 w 1973124"/>
              <a:gd name="connsiteY9" fmla="*/ 1975930 h 2786761"/>
              <a:gd name="connsiteX10" fmla="*/ 1238040 w 1973124"/>
              <a:gd name="connsiteY10" fmla="*/ 1970527 h 2786761"/>
              <a:gd name="connsiteX11" fmla="*/ 680015 w 1973124"/>
              <a:gd name="connsiteY11" fmla="*/ 1091225 h 2786761"/>
              <a:gd name="connsiteX12" fmla="*/ 676399 w 1973124"/>
              <a:gd name="connsiteY12" fmla="*/ 1099593 h 2786761"/>
              <a:gd name="connsiteX13" fmla="*/ 676171 w 1973124"/>
              <a:gd name="connsiteY13" fmla="*/ 1099233 h 2786761"/>
              <a:gd name="connsiteX14" fmla="*/ 619390 w 1973124"/>
              <a:gd name="connsiteY14" fmla="*/ 1230650 h 2786761"/>
              <a:gd name="connsiteX15" fmla="*/ 0 w 1973124"/>
              <a:gd name="connsiteY15" fmla="*/ 0 h 2786761"/>
              <a:gd name="connsiteX16" fmla="*/ 1017383 w 1973124"/>
              <a:gd name="connsiteY16" fmla="*/ 309509 h 2786761"/>
              <a:gd name="connsiteX0" fmla="*/ 1017383 w 1973124"/>
              <a:gd name="connsiteY0" fmla="*/ 309509 h 2786761"/>
              <a:gd name="connsiteX1" fmla="*/ 969191 w 1973124"/>
              <a:gd name="connsiteY1" fmla="*/ 421047 h 2786761"/>
              <a:gd name="connsiteX2" fmla="*/ 1072281 w 1973124"/>
              <a:gd name="connsiteY2" fmla="*/ 581879 h 2786761"/>
              <a:gd name="connsiteX3" fmla="*/ 1953526 w 1973124"/>
              <a:gd name="connsiteY3" fmla="*/ 1980230 h 2786761"/>
              <a:gd name="connsiteX4" fmla="*/ 1953526 w 1973124"/>
              <a:gd name="connsiteY4" fmla="*/ 2145345 h 2786761"/>
              <a:gd name="connsiteX5" fmla="*/ 1621859 w 1973124"/>
              <a:gd name="connsiteY5" fmla="*/ 2750772 h 2786761"/>
              <a:gd name="connsiteX6" fmla="*/ 1595729 w 1973124"/>
              <a:gd name="connsiteY6" fmla="*/ 2786761 h 2786761"/>
              <a:gd name="connsiteX7" fmla="*/ 1641772 w 1973124"/>
              <a:gd name="connsiteY7" fmla="*/ 2615786 h 2786761"/>
              <a:gd name="connsiteX8" fmla="*/ 1235705 w 1973124"/>
              <a:gd name="connsiteY8" fmla="*/ 1975930 h 2786761"/>
              <a:gd name="connsiteX9" fmla="*/ 1238040 w 1973124"/>
              <a:gd name="connsiteY9" fmla="*/ 1970527 h 2786761"/>
              <a:gd name="connsiteX10" fmla="*/ 680015 w 1973124"/>
              <a:gd name="connsiteY10" fmla="*/ 1091225 h 2786761"/>
              <a:gd name="connsiteX11" fmla="*/ 676399 w 1973124"/>
              <a:gd name="connsiteY11" fmla="*/ 1099593 h 2786761"/>
              <a:gd name="connsiteX12" fmla="*/ 676171 w 1973124"/>
              <a:gd name="connsiteY12" fmla="*/ 1099233 h 2786761"/>
              <a:gd name="connsiteX13" fmla="*/ 619390 w 1973124"/>
              <a:gd name="connsiteY13" fmla="*/ 1230650 h 2786761"/>
              <a:gd name="connsiteX14" fmla="*/ 0 w 1973124"/>
              <a:gd name="connsiteY14" fmla="*/ 0 h 2786761"/>
              <a:gd name="connsiteX15" fmla="*/ 1017383 w 1973124"/>
              <a:gd name="connsiteY15" fmla="*/ 309509 h 2786761"/>
              <a:gd name="connsiteX0" fmla="*/ 1017383 w 1973124"/>
              <a:gd name="connsiteY0" fmla="*/ 309509 h 2786761"/>
              <a:gd name="connsiteX1" fmla="*/ 969191 w 1973124"/>
              <a:gd name="connsiteY1" fmla="*/ 421047 h 2786761"/>
              <a:gd name="connsiteX2" fmla="*/ 1072281 w 1973124"/>
              <a:gd name="connsiteY2" fmla="*/ 581879 h 2786761"/>
              <a:gd name="connsiteX3" fmla="*/ 1953526 w 1973124"/>
              <a:gd name="connsiteY3" fmla="*/ 1980230 h 2786761"/>
              <a:gd name="connsiteX4" fmla="*/ 1953526 w 1973124"/>
              <a:gd name="connsiteY4" fmla="*/ 2145345 h 2786761"/>
              <a:gd name="connsiteX5" fmla="*/ 1621859 w 1973124"/>
              <a:gd name="connsiteY5" fmla="*/ 2750772 h 2786761"/>
              <a:gd name="connsiteX6" fmla="*/ 1595729 w 1973124"/>
              <a:gd name="connsiteY6" fmla="*/ 2786761 h 2786761"/>
              <a:gd name="connsiteX7" fmla="*/ 1641772 w 1973124"/>
              <a:gd name="connsiteY7" fmla="*/ 2615786 h 2786761"/>
              <a:gd name="connsiteX8" fmla="*/ 1235705 w 1973124"/>
              <a:gd name="connsiteY8" fmla="*/ 1975930 h 2786761"/>
              <a:gd name="connsiteX9" fmla="*/ 680015 w 1973124"/>
              <a:gd name="connsiteY9" fmla="*/ 1091225 h 2786761"/>
              <a:gd name="connsiteX10" fmla="*/ 676399 w 1973124"/>
              <a:gd name="connsiteY10" fmla="*/ 1099593 h 2786761"/>
              <a:gd name="connsiteX11" fmla="*/ 676171 w 1973124"/>
              <a:gd name="connsiteY11" fmla="*/ 1099233 h 2786761"/>
              <a:gd name="connsiteX12" fmla="*/ 619390 w 1973124"/>
              <a:gd name="connsiteY12" fmla="*/ 1230650 h 2786761"/>
              <a:gd name="connsiteX13" fmla="*/ 0 w 1973124"/>
              <a:gd name="connsiteY13" fmla="*/ 0 h 2786761"/>
              <a:gd name="connsiteX14" fmla="*/ 1017383 w 1973124"/>
              <a:gd name="connsiteY14" fmla="*/ 309509 h 2786761"/>
              <a:gd name="connsiteX0" fmla="*/ 1017383 w 1973124"/>
              <a:gd name="connsiteY0" fmla="*/ 309509 h 2786761"/>
              <a:gd name="connsiteX1" fmla="*/ 969191 w 1973124"/>
              <a:gd name="connsiteY1" fmla="*/ 421047 h 2786761"/>
              <a:gd name="connsiteX2" fmla="*/ 1953526 w 1973124"/>
              <a:gd name="connsiteY2" fmla="*/ 1980230 h 2786761"/>
              <a:gd name="connsiteX3" fmla="*/ 1953526 w 1973124"/>
              <a:gd name="connsiteY3" fmla="*/ 2145345 h 2786761"/>
              <a:gd name="connsiteX4" fmla="*/ 1621859 w 1973124"/>
              <a:gd name="connsiteY4" fmla="*/ 2750772 h 2786761"/>
              <a:gd name="connsiteX5" fmla="*/ 1595729 w 1973124"/>
              <a:gd name="connsiteY5" fmla="*/ 2786761 h 2786761"/>
              <a:gd name="connsiteX6" fmla="*/ 1641772 w 1973124"/>
              <a:gd name="connsiteY6" fmla="*/ 2615786 h 2786761"/>
              <a:gd name="connsiteX7" fmla="*/ 1235705 w 1973124"/>
              <a:gd name="connsiteY7" fmla="*/ 1975930 h 2786761"/>
              <a:gd name="connsiteX8" fmla="*/ 680015 w 1973124"/>
              <a:gd name="connsiteY8" fmla="*/ 1091225 h 2786761"/>
              <a:gd name="connsiteX9" fmla="*/ 676399 w 1973124"/>
              <a:gd name="connsiteY9" fmla="*/ 1099593 h 2786761"/>
              <a:gd name="connsiteX10" fmla="*/ 676171 w 1973124"/>
              <a:gd name="connsiteY10" fmla="*/ 1099233 h 2786761"/>
              <a:gd name="connsiteX11" fmla="*/ 619390 w 1973124"/>
              <a:gd name="connsiteY11" fmla="*/ 1230650 h 2786761"/>
              <a:gd name="connsiteX12" fmla="*/ 0 w 1973124"/>
              <a:gd name="connsiteY12" fmla="*/ 0 h 2786761"/>
              <a:gd name="connsiteX13" fmla="*/ 1017383 w 1973124"/>
              <a:gd name="connsiteY13" fmla="*/ 309509 h 2786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73124" h="2786761">
                <a:moveTo>
                  <a:pt x="1017383" y="309509"/>
                </a:moveTo>
                <a:lnTo>
                  <a:pt x="969191" y="421047"/>
                </a:lnTo>
                <a:lnTo>
                  <a:pt x="1953526" y="1980230"/>
                </a:lnTo>
                <a:cubicBezTo>
                  <a:pt x="1979657" y="2026801"/>
                  <a:pt x="1979657" y="2100891"/>
                  <a:pt x="1953526" y="2145345"/>
                </a:cubicBezTo>
                <a:lnTo>
                  <a:pt x="1621859" y="2750772"/>
                </a:lnTo>
                <a:cubicBezTo>
                  <a:pt x="1615830" y="2763475"/>
                  <a:pt x="1619287" y="2727809"/>
                  <a:pt x="1595729" y="2786761"/>
                </a:cubicBezTo>
                <a:cubicBezTo>
                  <a:pt x="1631911" y="2723254"/>
                  <a:pt x="1649498" y="2658463"/>
                  <a:pt x="1641772" y="2615786"/>
                </a:cubicBezTo>
                <a:lnTo>
                  <a:pt x="1235705" y="1975930"/>
                </a:lnTo>
                <a:lnTo>
                  <a:pt x="680015" y="1091225"/>
                </a:lnTo>
                <a:lnTo>
                  <a:pt x="676399" y="1099593"/>
                </a:lnTo>
                <a:lnTo>
                  <a:pt x="676171" y="1099233"/>
                </a:lnTo>
                <a:lnTo>
                  <a:pt x="619390" y="1230650"/>
                </a:lnTo>
                <a:lnTo>
                  <a:pt x="0" y="0"/>
                </a:lnTo>
                <a:lnTo>
                  <a:pt x="1017383" y="309509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D33DAC-8135-4DB8-8635-1A269E0FD003}"/>
              </a:ext>
            </a:extLst>
          </p:cNvPr>
          <p:cNvSpPr txBox="1"/>
          <p:nvPr/>
        </p:nvSpPr>
        <p:spPr>
          <a:xfrm rot="2040000">
            <a:off x="9509281" y="2623340"/>
            <a:ext cx="1245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Contents 01 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D20BE9-613D-4688-9B7F-14B7A4F9DE35}"/>
              </a:ext>
            </a:extLst>
          </p:cNvPr>
          <p:cNvSpPr txBox="1"/>
          <p:nvPr/>
        </p:nvSpPr>
        <p:spPr>
          <a:xfrm rot="2040000">
            <a:off x="9509281" y="3617470"/>
            <a:ext cx="1245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Contents 02 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AC5D74-281F-46F2-ACA5-8260AB041B56}"/>
              </a:ext>
            </a:extLst>
          </p:cNvPr>
          <p:cNvSpPr txBox="1"/>
          <p:nvPr/>
        </p:nvSpPr>
        <p:spPr>
          <a:xfrm rot="2040000">
            <a:off x="9509281" y="4611600"/>
            <a:ext cx="1245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Contents 03 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3118A5-9971-4AF0-A663-3CDA3B059971}"/>
              </a:ext>
            </a:extLst>
          </p:cNvPr>
          <p:cNvSpPr txBox="1"/>
          <p:nvPr/>
        </p:nvSpPr>
        <p:spPr>
          <a:xfrm rot="2040000">
            <a:off x="9509281" y="5605730"/>
            <a:ext cx="1245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Contents 04 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1DA0DABA-6761-426A-8912-B18A6FC1F661}"/>
              </a:ext>
            </a:extLst>
          </p:cNvPr>
          <p:cNvSpPr/>
          <p:nvPr/>
        </p:nvSpPr>
        <p:spPr>
          <a:xfrm rot="2700000">
            <a:off x="1245277" y="3190705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id="{6ADE7C32-57E0-492E-AEAA-164CAD249232}"/>
              </a:ext>
            </a:extLst>
          </p:cNvPr>
          <p:cNvSpPr/>
          <p:nvPr/>
        </p:nvSpPr>
        <p:spPr>
          <a:xfrm>
            <a:off x="1213507" y="2097774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ounded Rectangle 5">
            <a:extLst>
              <a:ext uri="{FF2B5EF4-FFF2-40B4-BE49-F238E27FC236}">
                <a16:creationId xmlns:a16="http://schemas.microsoft.com/office/drawing/2014/main" id="{74861FF8-1ADD-4F7F-8BC4-EACF549D20D5}"/>
              </a:ext>
            </a:extLst>
          </p:cNvPr>
          <p:cNvSpPr/>
          <p:nvPr/>
        </p:nvSpPr>
        <p:spPr>
          <a:xfrm flipH="1">
            <a:off x="1179258" y="4421774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ound Same Side Corner Rectangle 11">
            <a:extLst>
              <a:ext uri="{FF2B5EF4-FFF2-40B4-BE49-F238E27FC236}">
                <a16:creationId xmlns:a16="http://schemas.microsoft.com/office/drawing/2014/main" id="{A92E3A10-45A3-4049-B27C-98B9716A88E0}"/>
              </a:ext>
            </a:extLst>
          </p:cNvPr>
          <p:cNvSpPr>
            <a:spLocks noChangeAspect="1"/>
          </p:cNvSpPr>
          <p:nvPr/>
        </p:nvSpPr>
        <p:spPr>
          <a:xfrm rot="9900000">
            <a:off x="1205513" y="5547230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B4FBE79-EA48-4249-A2B7-6E45F00E579C}"/>
              </a:ext>
            </a:extLst>
          </p:cNvPr>
          <p:cNvGrpSpPr/>
          <p:nvPr/>
        </p:nvGrpSpPr>
        <p:grpSpPr>
          <a:xfrm>
            <a:off x="1100437" y="1652780"/>
            <a:ext cx="3988344" cy="3142032"/>
            <a:chOff x="731234" y="1460094"/>
            <a:chExt cx="4776206" cy="376271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FF5B89-2634-4D0B-93F5-2BE370E485E7}"/>
                </a:ext>
              </a:extLst>
            </p:cNvPr>
            <p:cNvSpPr/>
            <p:nvPr/>
          </p:nvSpPr>
          <p:spPr>
            <a:xfrm>
              <a:off x="937452" y="1609043"/>
              <a:ext cx="4363771" cy="1520981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F434AB0-9C4D-4129-84AE-A5C03085ED8A}"/>
                </a:ext>
              </a:extLst>
            </p:cNvPr>
            <p:cNvSpPr/>
            <p:nvPr/>
          </p:nvSpPr>
          <p:spPr>
            <a:xfrm>
              <a:off x="1429872" y="2147621"/>
              <a:ext cx="1498059" cy="149805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89E1C49-2385-4FD0-B837-F519BCC610AE}"/>
                </a:ext>
              </a:extLst>
            </p:cNvPr>
            <p:cNvSpPr/>
            <p:nvPr/>
          </p:nvSpPr>
          <p:spPr>
            <a:xfrm>
              <a:off x="3247703" y="1747975"/>
              <a:ext cx="1498059" cy="149805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357B283-1563-43DE-9B72-59F43E56B46A}"/>
                </a:ext>
              </a:extLst>
            </p:cNvPr>
            <p:cNvSpPr/>
            <p:nvPr/>
          </p:nvSpPr>
          <p:spPr>
            <a:xfrm>
              <a:off x="2671321" y="3278973"/>
              <a:ext cx="1498059" cy="149805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4184709-FEF5-45B1-AF47-5B6BAE00F7CE}"/>
                </a:ext>
              </a:extLst>
            </p:cNvPr>
            <p:cNvSpPr/>
            <p:nvPr/>
          </p:nvSpPr>
          <p:spPr>
            <a:xfrm>
              <a:off x="731234" y="1460094"/>
              <a:ext cx="4776206" cy="3762713"/>
            </a:xfrm>
            <a:custGeom>
              <a:avLst/>
              <a:gdLst>
                <a:gd name="connsiteX0" fmla="*/ 2388104 w 4776206"/>
                <a:gd name="connsiteY0" fmla="*/ 148949 h 3762713"/>
                <a:gd name="connsiteX1" fmla="*/ 206218 w 4776206"/>
                <a:gd name="connsiteY1" fmla="*/ 909440 h 3762713"/>
                <a:gd name="connsiteX2" fmla="*/ 2388104 w 4776206"/>
                <a:gd name="connsiteY2" fmla="*/ 1669931 h 3762713"/>
                <a:gd name="connsiteX3" fmla="*/ 4569990 w 4776206"/>
                <a:gd name="connsiteY3" fmla="*/ 909440 h 3762713"/>
                <a:gd name="connsiteX4" fmla="*/ 2388104 w 4776206"/>
                <a:gd name="connsiteY4" fmla="*/ 148949 h 3762713"/>
                <a:gd name="connsiteX5" fmla="*/ 2388103 w 4776206"/>
                <a:gd name="connsiteY5" fmla="*/ 0 h 3762713"/>
                <a:gd name="connsiteX6" fmla="*/ 4776206 w 4776206"/>
                <a:gd name="connsiteY6" fmla="*/ 918941 h 3762713"/>
                <a:gd name="connsiteX7" fmla="*/ 4763876 w 4776206"/>
                <a:gd name="connsiteY7" fmla="*/ 1012898 h 3762713"/>
                <a:gd name="connsiteX8" fmla="*/ 4757696 w 4776206"/>
                <a:gd name="connsiteY8" fmla="*/ 1028481 h 3762713"/>
                <a:gd name="connsiteX9" fmla="*/ 4659107 w 4776206"/>
                <a:gd name="connsiteY9" fmla="*/ 1202441 h 3762713"/>
                <a:gd name="connsiteX10" fmla="*/ 3006423 w 4776206"/>
                <a:gd name="connsiteY10" fmla="*/ 3657627 h 3762713"/>
                <a:gd name="connsiteX11" fmla="*/ 3000542 w 4776206"/>
                <a:gd name="connsiteY11" fmla="*/ 3657627 h 3762713"/>
                <a:gd name="connsiteX12" fmla="*/ 2997113 w 4776206"/>
                <a:gd name="connsiteY12" fmla="*/ 3664350 h 3762713"/>
                <a:gd name="connsiteX13" fmla="*/ 2386594 w 4776206"/>
                <a:gd name="connsiteY13" fmla="*/ 3762713 h 3762713"/>
                <a:gd name="connsiteX14" fmla="*/ 1776075 w 4776206"/>
                <a:gd name="connsiteY14" fmla="*/ 3664350 h 3762713"/>
                <a:gd name="connsiteX15" fmla="*/ 1772646 w 4776206"/>
                <a:gd name="connsiteY15" fmla="*/ 3657627 h 3762713"/>
                <a:gd name="connsiteX16" fmla="*/ 1769783 w 4776206"/>
                <a:gd name="connsiteY16" fmla="*/ 3657627 h 3762713"/>
                <a:gd name="connsiteX17" fmla="*/ 117099 w 4776206"/>
                <a:gd name="connsiteY17" fmla="*/ 1202441 h 3762713"/>
                <a:gd name="connsiteX18" fmla="*/ 18511 w 4776206"/>
                <a:gd name="connsiteY18" fmla="*/ 1028481 h 3762713"/>
                <a:gd name="connsiteX19" fmla="*/ 12330 w 4776206"/>
                <a:gd name="connsiteY19" fmla="*/ 1012898 h 3762713"/>
                <a:gd name="connsiteX20" fmla="*/ 0 w 4776206"/>
                <a:gd name="connsiteY20" fmla="*/ 918941 h 3762713"/>
                <a:gd name="connsiteX21" fmla="*/ 2388103 w 4776206"/>
                <a:gd name="connsiteY21" fmla="*/ 0 h 3762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776206" h="3762713">
                  <a:moveTo>
                    <a:pt x="2388104" y="148949"/>
                  </a:moveTo>
                  <a:cubicBezTo>
                    <a:pt x="1183082" y="148949"/>
                    <a:pt x="206218" y="489432"/>
                    <a:pt x="206218" y="909440"/>
                  </a:cubicBezTo>
                  <a:cubicBezTo>
                    <a:pt x="206218" y="1329448"/>
                    <a:pt x="1183082" y="1669931"/>
                    <a:pt x="2388104" y="1669931"/>
                  </a:cubicBezTo>
                  <a:cubicBezTo>
                    <a:pt x="3593126" y="1669931"/>
                    <a:pt x="4569990" y="1329448"/>
                    <a:pt x="4569990" y="909440"/>
                  </a:cubicBezTo>
                  <a:cubicBezTo>
                    <a:pt x="4569990" y="489432"/>
                    <a:pt x="3593126" y="148949"/>
                    <a:pt x="2388104" y="148949"/>
                  </a:cubicBezTo>
                  <a:close/>
                  <a:moveTo>
                    <a:pt x="2388103" y="0"/>
                  </a:moveTo>
                  <a:cubicBezTo>
                    <a:pt x="3707016" y="0"/>
                    <a:pt x="4776206" y="411424"/>
                    <a:pt x="4776206" y="918941"/>
                  </a:cubicBezTo>
                  <a:cubicBezTo>
                    <a:pt x="4776206" y="950661"/>
                    <a:pt x="4772029" y="982005"/>
                    <a:pt x="4763876" y="1012898"/>
                  </a:cubicBezTo>
                  <a:lnTo>
                    <a:pt x="4757696" y="1028481"/>
                  </a:lnTo>
                  <a:lnTo>
                    <a:pt x="4659107" y="1202441"/>
                  </a:lnTo>
                  <a:lnTo>
                    <a:pt x="3006423" y="3657627"/>
                  </a:lnTo>
                  <a:lnTo>
                    <a:pt x="3000542" y="3657627"/>
                  </a:lnTo>
                  <a:lnTo>
                    <a:pt x="2997113" y="3664350"/>
                  </a:lnTo>
                  <a:cubicBezTo>
                    <a:pt x="2939004" y="3720486"/>
                    <a:pt x="2687745" y="3762713"/>
                    <a:pt x="2386594" y="3762713"/>
                  </a:cubicBezTo>
                  <a:cubicBezTo>
                    <a:pt x="2085443" y="3762713"/>
                    <a:pt x="1834184" y="3720486"/>
                    <a:pt x="1776075" y="3664350"/>
                  </a:cubicBezTo>
                  <a:lnTo>
                    <a:pt x="1772646" y="3657627"/>
                  </a:lnTo>
                  <a:lnTo>
                    <a:pt x="1769783" y="3657627"/>
                  </a:lnTo>
                  <a:lnTo>
                    <a:pt x="117099" y="1202441"/>
                  </a:lnTo>
                  <a:lnTo>
                    <a:pt x="18511" y="1028481"/>
                  </a:lnTo>
                  <a:lnTo>
                    <a:pt x="12330" y="1012898"/>
                  </a:lnTo>
                  <a:cubicBezTo>
                    <a:pt x="4177" y="982005"/>
                    <a:pt x="0" y="950661"/>
                    <a:pt x="0" y="918941"/>
                  </a:cubicBezTo>
                  <a:cubicBezTo>
                    <a:pt x="0" y="411424"/>
                    <a:pt x="1069190" y="0"/>
                    <a:pt x="2388103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Arrow: Down 8">
            <a:extLst>
              <a:ext uri="{FF2B5EF4-FFF2-40B4-BE49-F238E27FC236}">
                <a16:creationId xmlns:a16="http://schemas.microsoft.com/office/drawing/2014/main" id="{E019F5A3-736F-41F9-9091-2BE26A74D274}"/>
              </a:ext>
            </a:extLst>
          </p:cNvPr>
          <p:cNvSpPr/>
          <p:nvPr/>
        </p:nvSpPr>
        <p:spPr>
          <a:xfrm>
            <a:off x="2696668" y="4945924"/>
            <a:ext cx="698770" cy="67423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045926-29C7-4E90-9967-271D17F2C6A0}"/>
              </a:ext>
            </a:extLst>
          </p:cNvPr>
          <p:cNvSpPr txBox="1"/>
          <p:nvPr/>
        </p:nvSpPr>
        <p:spPr>
          <a:xfrm>
            <a:off x="3345969" y="2310614"/>
            <a:ext cx="1028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097001-AC3F-4250-BE39-47BE5A399266}"/>
              </a:ext>
            </a:extLst>
          </p:cNvPr>
          <p:cNvSpPr txBox="1"/>
          <p:nvPr/>
        </p:nvSpPr>
        <p:spPr>
          <a:xfrm>
            <a:off x="1795014" y="2661136"/>
            <a:ext cx="1028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F57B9A-32FB-49F8-BB6E-1EFB908A96AF}"/>
              </a:ext>
            </a:extLst>
          </p:cNvPr>
          <p:cNvSpPr txBox="1"/>
          <p:nvPr/>
        </p:nvSpPr>
        <p:spPr>
          <a:xfrm>
            <a:off x="2831679" y="3680996"/>
            <a:ext cx="1028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B73C3B-3AB7-4CA5-96D7-908DF47DC85A}"/>
              </a:ext>
            </a:extLst>
          </p:cNvPr>
          <p:cNvSpPr txBox="1"/>
          <p:nvPr/>
        </p:nvSpPr>
        <p:spPr>
          <a:xfrm>
            <a:off x="1998565" y="5894337"/>
            <a:ext cx="209497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dirty="0">
                <a:cs typeface="Arial" pitchFamily="34" charset="0"/>
              </a:rPr>
              <a:t>Simple Portfolio Presentation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5F93EA-A972-46AD-AAFA-63B844A02AE3}"/>
              </a:ext>
            </a:extLst>
          </p:cNvPr>
          <p:cNvGrpSpPr/>
          <p:nvPr/>
        </p:nvGrpSpPr>
        <p:grpSpPr>
          <a:xfrm>
            <a:off x="6334461" y="3204218"/>
            <a:ext cx="5130744" cy="946557"/>
            <a:chOff x="611559" y="2708920"/>
            <a:chExt cx="2675111" cy="946557"/>
          </a:xfrm>
        </p:grpSpPr>
        <p:sp>
          <p:nvSpPr>
            <p:cNvPr id="15" name="Rounded Rectangle 58">
              <a:extLst>
                <a:ext uri="{FF2B5EF4-FFF2-40B4-BE49-F238E27FC236}">
                  <a16:creationId xmlns:a16="http://schemas.microsoft.com/office/drawing/2014/main" id="{9A731ECC-4319-4621-B4E2-3814FB497321}"/>
                </a:ext>
              </a:extLst>
            </p:cNvPr>
            <p:cNvSpPr/>
            <p:nvPr/>
          </p:nvSpPr>
          <p:spPr>
            <a:xfrm>
              <a:off x="611559" y="2708920"/>
              <a:ext cx="1772278" cy="379785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17E3BB0-B412-4BAA-AE16-B6A2E9E34CAF}"/>
                </a:ext>
              </a:extLst>
            </p:cNvPr>
            <p:cNvSpPr txBox="1"/>
            <p:nvPr/>
          </p:nvSpPr>
          <p:spPr>
            <a:xfrm>
              <a:off x="665833" y="3193812"/>
              <a:ext cx="26208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C151ED9-667D-422D-9DE6-50240D920BAB}"/>
                </a:ext>
              </a:extLst>
            </p:cNvPr>
            <p:cNvSpPr txBox="1"/>
            <p:nvPr/>
          </p:nvSpPr>
          <p:spPr>
            <a:xfrm>
              <a:off x="665833" y="2744923"/>
              <a:ext cx="15012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5401E4E-5A5C-4519-92D2-71FC96C98C57}"/>
              </a:ext>
            </a:extLst>
          </p:cNvPr>
          <p:cNvGrpSpPr/>
          <p:nvPr/>
        </p:nvGrpSpPr>
        <p:grpSpPr>
          <a:xfrm>
            <a:off x="6334461" y="4319396"/>
            <a:ext cx="5130744" cy="946557"/>
            <a:chOff x="611559" y="2708920"/>
            <a:chExt cx="2675111" cy="946557"/>
          </a:xfrm>
        </p:grpSpPr>
        <p:sp>
          <p:nvSpPr>
            <p:cNvPr id="19" name="Rounded Rectangle 64">
              <a:extLst>
                <a:ext uri="{FF2B5EF4-FFF2-40B4-BE49-F238E27FC236}">
                  <a16:creationId xmlns:a16="http://schemas.microsoft.com/office/drawing/2014/main" id="{49E53B30-1F88-4DA6-81C1-13B3FEED6655}"/>
                </a:ext>
              </a:extLst>
            </p:cNvPr>
            <p:cNvSpPr/>
            <p:nvPr/>
          </p:nvSpPr>
          <p:spPr>
            <a:xfrm>
              <a:off x="611559" y="2708920"/>
              <a:ext cx="1772278" cy="37978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C9919E3-89C2-4B0A-AE0E-85829A972F5B}"/>
                </a:ext>
              </a:extLst>
            </p:cNvPr>
            <p:cNvSpPr txBox="1"/>
            <p:nvPr/>
          </p:nvSpPr>
          <p:spPr>
            <a:xfrm>
              <a:off x="665833" y="3193812"/>
              <a:ext cx="26208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3843592-6EB0-4984-981F-CC02F9ECA9DC}"/>
                </a:ext>
              </a:extLst>
            </p:cNvPr>
            <p:cNvSpPr txBox="1"/>
            <p:nvPr/>
          </p:nvSpPr>
          <p:spPr>
            <a:xfrm>
              <a:off x="665833" y="2744923"/>
              <a:ext cx="15012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636364A-4F85-4CFF-9CD8-5C75CB416FB2}"/>
              </a:ext>
            </a:extLst>
          </p:cNvPr>
          <p:cNvGrpSpPr/>
          <p:nvPr/>
        </p:nvGrpSpPr>
        <p:grpSpPr>
          <a:xfrm>
            <a:off x="6334461" y="5434574"/>
            <a:ext cx="5130744" cy="946557"/>
            <a:chOff x="611559" y="2708920"/>
            <a:chExt cx="2675111" cy="946557"/>
          </a:xfrm>
        </p:grpSpPr>
        <p:sp>
          <p:nvSpPr>
            <p:cNvPr id="23" name="Rounded Rectangle 68">
              <a:extLst>
                <a:ext uri="{FF2B5EF4-FFF2-40B4-BE49-F238E27FC236}">
                  <a16:creationId xmlns:a16="http://schemas.microsoft.com/office/drawing/2014/main" id="{DB969BF2-8E08-421E-8110-F0FFA647A810}"/>
                </a:ext>
              </a:extLst>
            </p:cNvPr>
            <p:cNvSpPr/>
            <p:nvPr/>
          </p:nvSpPr>
          <p:spPr>
            <a:xfrm>
              <a:off x="611559" y="2708920"/>
              <a:ext cx="1772278" cy="379785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6D26BF8-F639-4CAD-BFD4-690C733DA62B}"/>
                </a:ext>
              </a:extLst>
            </p:cNvPr>
            <p:cNvSpPr txBox="1"/>
            <p:nvPr/>
          </p:nvSpPr>
          <p:spPr>
            <a:xfrm>
              <a:off x="665833" y="3193812"/>
              <a:ext cx="26208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49F4566-2355-4A2F-BAF9-DCB1D13A626B}"/>
                </a:ext>
              </a:extLst>
            </p:cNvPr>
            <p:cNvSpPr txBox="1"/>
            <p:nvPr/>
          </p:nvSpPr>
          <p:spPr>
            <a:xfrm>
              <a:off x="665833" y="2744923"/>
              <a:ext cx="15012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5465BA4-48E7-4C33-AF65-D4B3700392A6}"/>
              </a:ext>
            </a:extLst>
          </p:cNvPr>
          <p:cNvSpPr txBox="1"/>
          <p:nvPr/>
        </p:nvSpPr>
        <p:spPr>
          <a:xfrm>
            <a:off x="6372541" y="2020965"/>
            <a:ext cx="5092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NO.1 Presentation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31A7CD-AAAF-4D38-B105-B26F34BF5BD3}"/>
              </a:ext>
            </a:extLst>
          </p:cNvPr>
          <p:cNvSpPr txBox="1"/>
          <p:nvPr/>
        </p:nvSpPr>
        <p:spPr>
          <a:xfrm>
            <a:off x="6372541" y="1722167"/>
            <a:ext cx="5092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Modern  PowerPoint  Presentation</a:t>
            </a:r>
            <a:endParaRPr lang="ko-KR" altLang="en-US" sz="1600" b="1" dirty="0">
              <a:solidFill>
                <a:srgbClr val="C00000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55EA5B3-9AAE-4E24-8911-B46FE4673534}"/>
              </a:ext>
            </a:extLst>
          </p:cNvPr>
          <p:cNvSpPr txBox="1"/>
          <p:nvPr/>
        </p:nvSpPr>
        <p:spPr>
          <a:xfrm>
            <a:off x="6372541" y="2506938"/>
            <a:ext cx="5130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</a:p>
        </p:txBody>
      </p: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6F0285-8A93-4404-9BCD-6472755B2986}"/>
              </a:ext>
            </a:extLst>
          </p:cNvPr>
          <p:cNvSpPr txBox="1"/>
          <p:nvPr/>
        </p:nvSpPr>
        <p:spPr>
          <a:xfrm>
            <a:off x="8390619" y="3089487"/>
            <a:ext cx="4413451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3200" dirty="0">
                <a:solidFill>
                  <a:schemeClr val="bg1"/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sz="3200" dirty="0">
                <a:solidFill>
                  <a:schemeClr val="bg1"/>
                </a:solidFill>
                <a:cs typeface="Arial" pitchFamily="34" charset="0"/>
              </a:rPr>
              <a:t>DOLOR SIT AMET, 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자유형: 도형 13">
            <a:extLst>
              <a:ext uri="{FF2B5EF4-FFF2-40B4-BE49-F238E27FC236}">
                <a16:creationId xmlns:a16="http://schemas.microsoft.com/office/drawing/2014/main" id="{8E75DDA8-6B29-44A2-AFEA-D5191ABFAD65}"/>
              </a:ext>
            </a:extLst>
          </p:cNvPr>
          <p:cNvSpPr/>
          <p:nvPr/>
        </p:nvSpPr>
        <p:spPr>
          <a:xfrm>
            <a:off x="8497794" y="2433421"/>
            <a:ext cx="588430" cy="544215"/>
          </a:xfrm>
          <a:custGeom>
            <a:avLst/>
            <a:gdLst/>
            <a:ahLst/>
            <a:cxnLst/>
            <a:rect l="l" t="t" r="r" b="b"/>
            <a:pathLst>
              <a:path w="282415" h="261194">
                <a:moveTo>
                  <a:pt x="258472" y="0"/>
                </a:moveTo>
                <a:lnTo>
                  <a:pt x="282415" y="38091"/>
                </a:lnTo>
                <a:cubicBezTo>
                  <a:pt x="262463" y="46435"/>
                  <a:pt x="247771" y="58859"/>
                  <a:pt x="238339" y="75365"/>
                </a:cubicBezTo>
                <a:cubicBezTo>
                  <a:pt x="228907" y="91871"/>
                  <a:pt x="223647" y="115905"/>
                  <a:pt x="222558" y="147466"/>
                </a:cubicBezTo>
                <a:lnTo>
                  <a:pt x="273709" y="147466"/>
                </a:lnTo>
                <a:lnTo>
                  <a:pt x="273709" y="261194"/>
                </a:lnTo>
                <a:lnTo>
                  <a:pt x="168687" y="261194"/>
                </a:lnTo>
                <a:lnTo>
                  <a:pt x="168687" y="171408"/>
                </a:lnTo>
                <a:cubicBezTo>
                  <a:pt x="168687" y="122797"/>
                  <a:pt x="174491" y="87609"/>
                  <a:pt x="186100" y="65843"/>
                </a:cubicBezTo>
                <a:cubicBezTo>
                  <a:pt x="201336" y="36821"/>
                  <a:pt x="225460" y="14874"/>
                  <a:pt x="258472" y="0"/>
                </a:cubicBezTo>
                <a:close/>
                <a:moveTo>
                  <a:pt x="89785" y="0"/>
                </a:moveTo>
                <a:lnTo>
                  <a:pt x="113728" y="38091"/>
                </a:lnTo>
                <a:cubicBezTo>
                  <a:pt x="93775" y="46435"/>
                  <a:pt x="79083" y="58859"/>
                  <a:pt x="69651" y="75365"/>
                </a:cubicBezTo>
                <a:cubicBezTo>
                  <a:pt x="60219" y="91871"/>
                  <a:pt x="54959" y="115905"/>
                  <a:pt x="53871" y="147466"/>
                </a:cubicBezTo>
                <a:lnTo>
                  <a:pt x="105021" y="147466"/>
                </a:lnTo>
                <a:lnTo>
                  <a:pt x="105021" y="261194"/>
                </a:lnTo>
                <a:lnTo>
                  <a:pt x="0" y="261194"/>
                </a:lnTo>
                <a:lnTo>
                  <a:pt x="0" y="171408"/>
                </a:lnTo>
                <a:cubicBezTo>
                  <a:pt x="0" y="122797"/>
                  <a:pt x="5804" y="87609"/>
                  <a:pt x="17413" y="65843"/>
                </a:cubicBezTo>
                <a:cubicBezTo>
                  <a:pt x="32649" y="36821"/>
                  <a:pt x="56773" y="14874"/>
                  <a:pt x="897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0DC0A1-8B79-49A8-BFC5-CA187333977C}"/>
              </a:ext>
            </a:extLst>
          </p:cNvPr>
          <p:cNvSpPr txBox="1"/>
          <p:nvPr/>
        </p:nvSpPr>
        <p:spPr>
          <a:xfrm>
            <a:off x="6361238" y="5261944"/>
            <a:ext cx="5269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Easy to change colors, photos and Text. I hope and I believe that this Template will your Time, Money and Reputation. </a:t>
            </a: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4B2C7B-6E8A-4D7C-9C5D-5D7E292827FF}"/>
              </a:ext>
            </a:extLst>
          </p:cNvPr>
          <p:cNvSpPr txBox="1"/>
          <p:nvPr/>
        </p:nvSpPr>
        <p:spPr>
          <a:xfrm>
            <a:off x="6410933" y="4562432"/>
            <a:ext cx="5219454" cy="61555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We Create Quality Professional </a:t>
            </a:r>
          </a:p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PPT Presentation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E6DE7B-AB3B-41A5-8DE2-075D29713251}"/>
              </a:ext>
            </a:extLst>
          </p:cNvPr>
          <p:cNvSpPr txBox="1"/>
          <p:nvPr/>
        </p:nvSpPr>
        <p:spPr>
          <a:xfrm>
            <a:off x="561613" y="4470099"/>
            <a:ext cx="495353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000" b="1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  <a:p>
            <a:r>
              <a:rPr lang="en-GB" altLang="ko-KR" sz="2000" b="1" dirty="0">
                <a:solidFill>
                  <a:schemeClr val="bg1"/>
                </a:solidFill>
                <a:cs typeface="Arial" pitchFamily="34" charset="0"/>
              </a:rPr>
              <a:t>Clean Text Slide for your Presentation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18FC86-D6BD-4031-99F5-94EE622A06B9}"/>
              </a:ext>
            </a:extLst>
          </p:cNvPr>
          <p:cNvSpPr txBox="1"/>
          <p:nvPr/>
        </p:nvSpPr>
        <p:spPr>
          <a:xfrm>
            <a:off x="561613" y="5454097"/>
            <a:ext cx="49535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4425E2-5B26-4829-89FB-C6EC593AFBFA}"/>
              </a:ext>
            </a:extLst>
          </p:cNvPr>
          <p:cNvSpPr txBox="1"/>
          <p:nvPr/>
        </p:nvSpPr>
        <p:spPr>
          <a:xfrm>
            <a:off x="561613" y="962015"/>
            <a:ext cx="2476190" cy="3046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  <a:p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Clean Text Slide for your Presentation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E9D419A-3FD4-440D-981A-C6AA77170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550543"/>
              </p:ext>
            </p:extLst>
          </p:nvPr>
        </p:nvGraphicFramePr>
        <p:xfrm>
          <a:off x="6501811" y="2235391"/>
          <a:ext cx="4749412" cy="95793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749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56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Replaced with your own text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271">
                <a:tc>
                  <a:txBody>
                    <a:bodyPr/>
                    <a:lstStyle/>
                    <a:p>
                      <a:pPr algn="ctr"/>
                      <a:r>
                        <a:rPr lang="en-JM" altLang="ko-KR" sz="1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 Point Template</a:t>
                      </a:r>
                      <a:endParaRPr lang="en-JM" altLang="ko-KR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E4C10B1-AFF9-4B4A-BE9C-12CA19993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177709"/>
              </p:ext>
            </p:extLst>
          </p:nvPr>
        </p:nvGraphicFramePr>
        <p:xfrm>
          <a:off x="6501811" y="3647833"/>
          <a:ext cx="4749412" cy="95793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749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56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Replaced with your own text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2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 Point Template</a:t>
                      </a:r>
                      <a:endParaRPr lang="en-JM" altLang="ko-KR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5D640CE-D113-4E8C-B3EF-8818AD4954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478946"/>
              </p:ext>
            </p:extLst>
          </p:nvPr>
        </p:nvGraphicFramePr>
        <p:xfrm>
          <a:off x="6501811" y="5060275"/>
          <a:ext cx="4749412" cy="95793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749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56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Replaced with your own text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2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 Point Template</a:t>
                      </a:r>
                      <a:endParaRPr lang="en-JM" altLang="ko-KR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Down Arrow 12">
            <a:extLst>
              <a:ext uri="{FF2B5EF4-FFF2-40B4-BE49-F238E27FC236}">
                <a16:creationId xmlns:a16="http://schemas.microsoft.com/office/drawing/2014/main" id="{C8B11FE9-CC95-467F-AF7F-15B2159B3946}"/>
              </a:ext>
            </a:extLst>
          </p:cNvPr>
          <p:cNvSpPr/>
          <p:nvPr/>
        </p:nvSpPr>
        <p:spPr>
          <a:xfrm>
            <a:off x="8696497" y="3244379"/>
            <a:ext cx="360040" cy="352403"/>
          </a:xfrm>
          <a:prstGeom prst="down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Down Arrow 13">
            <a:extLst>
              <a:ext uri="{FF2B5EF4-FFF2-40B4-BE49-F238E27FC236}">
                <a16:creationId xmlns:a16="http://schemas.microsoft.com/office/drawing/2014/main" id="{609FF6D3-7B5C-40B9-A8C2-95982BEA7726}"/>
              </a:ext>
            </a:extLst>
          </p:cNvPr>
          <p:cNvSpPr/>
          <p:nvPr/>
        </p:nvSpPr>
        <p:spPr>
          <a:xfrm>
            <a:off x="8696497" y="4656821"/>
            <a:ext cx="360040" cy="352403"/>
          </a:xfrm>
          <a:prstGeom prst="downArrow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aphicFrame>
        <p:nvGraphicFramePr>
          <p:cNvPr id="8" name="Table Placeholder 5">
            <a:extLst>
              <a:ext uri="{FF2B5EF4-FFF2-40B4-BE49-F238E27FC236}">
                <a16:creationId xmlns:a16="http://schemas.microsoft.com/office/drawing/2014/main" id="{1086BC86-6078-4340-97A6-6E274E8493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2096100"/>
              </p:ext>
            </p:extLst>
          </p:nvPr>
        </p:nvGraphicFramePr>
        <p:xfrm>
          <a:off x="940778" y="2239104"/>
          <a:ext cx="5155223" cy="3828312"/>
        </p:xfrm>
        <a:graphic>
          <a:graphicData uri="http://schemas.openxmlformats.org/drawingml/2006/table">
            <a:tbl>
              <a:tblPr firstRow="1" lastCol="1" bandRow="1" bandCol="1">
                <a:tableStyleId>{5C22544A-7EE6-4342-B048-85BDC9FD1C3A}</a:tableStyleId>
              </a:tblPr>
              <a:tblGrid>
                <a:gridCol w="184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10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36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A TITLE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B TITLE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 TITLE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2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2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2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2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2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2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12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12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12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12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12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12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A5F19410-F3CF-4F83-922A-4A026F90B748}"/>
              </a:ext>
            </a:extLst>
          </p:cNvPr>
          <p:cNvGrpSpPr/>
          <p:nvPr/>
        </p:nvGrpSpPr>
        <p:grpSpPr>
          <a:xfrm>
            <a:off x="956031" y="1804856"/>
            <a:ext cx="3137072" cy="338554"/>
            <a:chOff x="533041" y="1650555"/>
            <a:chExt cx="3137072" cy="33855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64D1F53-3B69-4422-ABCB-9266C1A56838}"/>
                </a:ext>
              </a:extLst>
            </p:cNvPr>
            <p:cNvSpPr txBox="1"/>
            <p:nvPr/>
          </p:nvSpPr>
          <p:spPr>
            <a:xfrm>
              <a:off x="912852" y="1650555"/>
              <a:ext cx="27572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82E5FFA-CD5D-4765-8D60-1D9C1AB8449B}"/>
                </a:ext>
              </a:extLst>
            </p:cNvPr>
            <p:cNvGrpSpPr/>
            <p:nvPr/>
          </p:nvGrpSpPr>
          <p:grpSpPr>
            <a:xfrm>
              <a:off x="533041" y="1680033"/>
              <a:ext cx="279598" cy="279598"/>
              <a:chOff x="5364088" y="1916832"/>
              <a:chExt cx="504056" cy="504056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EA966D76-DD58-408A-B1A0-9C858A855475}"/>
                  </a:ext>
                </a:extLst>
              </p:cNvPr>
              <p:cNvSpPr/>
              <p:nvPr/>
            </p:nvSpPr>
            <p:spPr>
              <a:xfrm>
                <a:off x="5364088" y="1916832"/>
                <a:ext cx="504056" cy="50405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" name="Chevron 33">
                <a:extLst>
                  <a:ext uri="{FF2B5EF4-FFF2-40B4-BE49-F238E27FC236}">
                    <a16:creationId xmlns:a16="http://schemas.microsoft.com/office/drawing/2014/main" id="{2A4C6500-E49C-4594-8DB3-F5F1A811EBFA}"/>
                  </a:ext>
                </a:extLst>
              </p:cNvPr>
              <p:cNvSpPr/>
              <p:nvPr/>
            </p:nvSpPr>
            <p:spPr>
              <a:xfrm>
                <a:off x="5519912" y="2041798"/>
                <a:ext cx="223663" cy="253727"/>
              </a:xfrm>
              <a:prstGeom prst="chevron">
                <a:avLst>
                  <a:gd name="adj" fmla="val 6235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0AAA26E-8E8A-4D75-B657-11820C598DEC}"/>
              </a:ext>
            </a:extLst>
          </p:cNvPr>
          <p:cNvGrpSpPr/>
          <p:nvPr/>
        </p:nvGrpSpPr>
        <p:grpSpPr>
          <a:xfrm>
            <a:off x="7677040" y="5158614"/>
            <a:ext cx="2943819" cy="863315"/>
            <a:chOff x="993672" y="3698889"/>
            <a:chExt cx="1998939" cy="86331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0980136-4E24-4ED5-A9B8-F87C825DF231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93EA557-5673-4B0E-A9E6-70DF0DBCCC13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E36A630-559E-4B00-B7DB-494CB79DF3B2}"/>
              </a:ext>
            </a:extLst>
          </p:cNvPr>
          <p:cNvGrpSpPr/>
          <p:nvPr/>
        </p:nvGrpSpPr>
        <p:grpSpPr>
          <a:xfrm>
            <a:off x="1569110" y="5158614"/>
            <a:ext cx="2930470" cy="863315"/>
            <a:chOff x="993672" y="3698889"/>
            <a:chExt cx="1998939" cy="86331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6BEF540-D63D-4774-8EC9-E45868502ECD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53ABBFB-25ED-4091-A38E-17F5B107773F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E1C6DA-696A-4CF8-B4F9-BF0C59BBD0B5}"/>
              </a:ext>
            </a:extLst>
          </p:cNvPr>
          <p:cNvGrpSpPr/>
          <p:nvPr/>
        </p:nvGrpSpPr>
        <p:grpSpPr>
          <a:xfrm>
            <a:off x="8433428" y="3472049"/>
            <a:ext cx="2943819" cy="863315"/>
            <a:chOff x="993672" y="3698889"/>
            <a:chExt cx="1998939" cy="86331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5773020-B93B-4E51-8FD9-561BEADE9FFF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45F6875-45D6-4087-8ECE-0C428B031AA5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Easy to change colors, photos.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F3D24E9-5361-4143-8B3F-04FBBA26FE08}"/>
              </a:ext>
            </a:extLst>
          </p:cNvPr>
          <p:cNvGrpSpPr/>
          <p:nvPr/>
        </p:nvGrpSpPr>
        <p:grpSpPr>
          <a:xfrm>
            <a:off x="1569110" y="1807987"/>
            <a:ext cx="2930470" cy="863315"/>
            <a:chOff x="993672" y="3698889"/>
            <a:chExt cx="1998939" cy="86331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73D4B8-44D2-42AB-8755-272F7C3CC8FE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7209DFB-39A2-49E4-BADC-F2B68E836660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2323D53-BC7E-46DC-BC2D-3253FE248291}"/>
              </a:ext>
            </a:extLst>
          </p:cNvPr>
          <p:cNvGrpSpPr/>
          <p:nvPr/>
        </p:nvGrpSpPr>
        <p:grpSpPr>
          <a:xfrm>
            <a:off x="7677040" y="1807987"/>
            <a:ext cx="2943819" cy="863315"/>
            <a:chOff x="993672" y="3698889"/>
            <a:chExt cx="1998939" cy="86331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32F7498-442C-490A-8DD7-4193845B6539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DD3F2A2-C162-40D3-9086-0DEC22E088E4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9AAC629-63E2-450A-9EEA-CF2172FDBED0}"/>
              </a:ext>
            </a:extLst>
          </p:cNvPr>
          <p:cNvGrpSpPr/>
          <p:nvPr/>
        </p:nvGrpSpPr>
        <p:grpSpPr>
          <a:xfrm>
            <a:off x="805048" y="3472049"/>
            <a:ext cx="2930470" cy="863315"/>
            <a:chOff x="993672" y="3698889"/>
            <a:chExt cx="1998939" cy="86331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5EB3955-C16E-4DB1-8B8E-C7A594B7CD0F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2CA223-A082-4B23-8A73-F7477F04A5E8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50338538-FCA1-44F7-9044-E17517E6D10A}"/>
              </a:ext>
            </a:extLst>
          </p:cNvPr>
          <p:cNvSpPr/>
          <p:nvPr/>
        </p:nvSpPr>
        <p:spPr>
          <a:xfrm>
            <a:off x="5345538" y="3161272"/>
            <a:ext cx="1484865" cy="1484866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Donut 6">
            <a:extLst>
              <a:ext uri="{FF2B5EF4-FFF2-40B4-BE49-F238E27FC236}">
                <a16:creationId xmlns:a16="http://schemas.microsoft.com/office/drawing/2014/main" id="{C510A8E2-7827-43F7-94BE-17CC9C273AE0}"/>
              </a:ext>
            </a:extLst>
          </p:cNvPr>
          <p:cNvSpPr/>
          <p:nvPr/>
        </p:nvSpPr>
        <p:spPr>
          <a:xfrm>
            <a:off x="4448344" y="2264076"/>
            <a:ext cx="3279253" cy="3279255"/>
          </a:xfrm>
          <a:prstGeom prst="donut">
            <a:avLst>
              <a:gd name="adj" fmla="val 190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AA6F33B-4882-4CAA-BED4-D624CDF955D2}"/>
              </a:ext>
            </a:extLst>
          </p:cNvPr>
          <p:cNvSpPr/>
          <p:nvPr/>
        </p:nvSpPr>
        <p:spPr>
          <a:xfrm>
            <a:off x="4722774" y="2041224"/>
            <a:ext cx="975518" cy="975518"/>
          </a:xfrm>
          <a:prstGeom prst="ellipse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1C63773-5E23-44EB-A0D4-D70115A5FBED}"/>
              </a:ext>
            </a:extLst>
          </p:cNvPr>
          <p:cNvSpPr/>
          <p:nvPr/>
        </p:nvSpPr>
        <p:spPr>
          <a:xfrm>
            <a:off x="6478794" y="2041224"/>
            <a:ext cx="975518" cy="975518"/>
          </a:xfrm>
          <a:prstGeom prst="ellipse">
            <a:avLst/>
          </a:prstGeom>
          <a:solidFill>
            <a:schemeClr val="accent6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1297FDA-68FB-4FCC-900F-0DD9EC6DF761}"/>
              </a:ext>
            </a:extLst>
          </p:cNvPr>
          <p:cNvSpPr/>
          <p:nvPr/>
        </p:nvSpPr>
        <p:spPr>
          <a:xfrm>
            <a:off x="4038592" y="3415946"/>
            <a:ext cx="975518" cy="975518"/>
          </a:xfrm>
          <a:prstGeom prst="ellipse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DFF5C2F-C4BC-42F6-9F36-D49349EC5DAA}"/>
              </a:ext>
            </a:extLst>
          </p:cNvPr>
          <p:cNvSpPr/>
          <p:nvPr/>
        </p:nvSpPr>
        <p:spPr>
          <a:xfrm>
            <a:off x="7177892" y="3415946"/>
            <a:ext cx="975518" cy="975518"/>
          </a:xfrm>
          <a:prstGeom prst="ellipse">
            <a:avLst/>
          </a:prstGeom>
          <a:solidFill>
            <a:schemeClr val="accent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5256F96-C11C-44F7-B768-51D26FFDCF47}"/>
              </a:ext>
            </a:extLst>
          </p:cNvPr>
          <p:cNvSpPr/>
          <p:nvPr/>
        </p:nvSpPr>
        <p:spPr>
          <a:xfrm>
            <a:off x="6478794" y="4778638"/>
            <a:ext cx="975518" cy="975518"/>
          </a:xfrm>
          <a:prstGeom prst="ellipse">
            <a:avLst/>
          </a:prstGeom>
          <a:solidFill>
            <a:schemeClr val="accent4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30BBA55-1DA3-4263-A208-3D4880B8FA6A}"/>
              </a:ext>
            </a:extLst>
          </p:cNvPr>
          <p:cNvSpPr/>
          <p:nvPr/>
        </p:nvSpPr>
        <p:spPr>
          <a:xfrm>
            <a:off x="4722774" y="4778638"/>
            <a:ext cx="975518" cy="975518"/>
          </a:xfrm>
          <a:prstGeom prst="ellipse">
            <a:avLst/>
          </a:prstGeom>
          <a:solidFill>
            <a:schemeClr val="accent5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9" name="Rectangle 7">
            <a:extLst>
              <a:ext uri="{FF2B5EF4-FFF2-40B4-BE49-F238E27FC236}">
                <a16:creationId xmlns:a16="http://schemas.microsoft.com/office/drawing/2014/main" id="{DF45A325-C9CB-4286-96FA-819410DD2D96}"/>
              </a:ext>
            </a:extLst>
          </p:cNvPr>
          <p:cNvSpPr/>
          <p:nvPr/>
        </p:nvSpPr>
        <p:spPr>
          <a:xfrm>
            <a:off x="5041314" y="2369768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ounded Rectangle 10">
            <a:extLst>
              <a:ext uri="{FF2B5EF4-FFF2-40B4-BE49-F238E27FC236}">
                <a16:creationId xmlns:a16="http://schemas.microsoft.com/office/drawing/2014/main" id="{3E5098DC-A2ED-473E-8EE3-8F11A4CBE312}"/>
              </a:ext>
            </a:extLst>
          </p:cNvPr>
          <p:cNvSpPr/>
          <p:nvPr/>
        </p:nvSpPr>
        <p:spPr>
          <a:xfrm>
            <a:off x="4386615" y="3760593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ounded Rectangle 5">
            <a:extLst>
              <a:ext uri="{FF2B5EF4-FFF2-40B4-BE49-F238E27FC236}">
                <a16:creationId xmlns:a16="http://schemas.microsoft.com/office/drawing/2014/main" id="{79485FB3-7A68-4928-ADCD-CAC2FD1FE80C}"/>
              </a:ext>
            </a:extLst>
          </p:cNvPr>
          <p:cNvSpPr/>
          <p:nvPr/>
        </p:nvSpPr>
        <p:spPr>
          <a:xfrm flipH="1">
            <a:off x="5018088" y="5136108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ound Same Side Corner Rectangle 11">
            <a:extLst>
              <a:ext uri="{FF2B5EF4-FFF2-40B4-BE49-F238E27FC236}">
                <a16:creationId xmlns:a16="http://schemas.microsoft.com/office/drawing/2014/main" id="{E89A4FDF-B8D7-44E6-8F44-4859741CC64C}"/>
              </a:ext>
            </a:extLst>
          </p:cNvPr>
          <p:cNvSpPr>
            <a:spLocks noChangeAspect="1"/>
          </p:cNvSpPr>
          <p:nvPr/>
        </p:nvSpPr>
        <p:spPr>
          <a:xfrm rot="9900000">
            <a:off x="6829153" y="5098942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Block Arc 10">
            <a:extLst>
              <a:ext uri="{FF2B5EF4-FFF2-40B4-BE49-F238E27FC236}">
                <a16:creationId xmlns:a16="http://schemas.microsoft.com/office/drawing/2014/main" id="{EF75587A-ADF9-44F5-8E99-4846F80CF0B0}"/>
              </a:ext>
            </a:extLst>
          </p:cNvPr>
          <p:cNvSpPr/>
          <p:nvPr/>
        </p:nvSpPr>
        <p:spPr>
          <a:xfrm>
            <a:off x="7475312" y="3782629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Round Same Side Corner Rectangle 36">
            <a:extLst>
              <a:ext uri="{FF2B5EF4-FFF2-40B4-BE49-F238E27FC236}">
                <a16:creationId xmlns:a16="http://schemas.microsoft.com/office/drawing/2014/main" id="{2955BDA8-56C6-4DF4-B09E-8C399CE36420}"/>
              </a:ext>
            </a:extLst>
          </p:cNvPr>
          <p:cNvSpPr>
            <a:spLocks noChangeAspect="1"/>
          </p:cNvSpPr>
          <p:nvPr/>
        </p:nvSpPr>
        <p:spPr>
          <a:xfrm>
            <a:off x="6783583" y="2344504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Donut 24">
            <a:extLst>
              <a:ext uri="{FF2B5EF4-FFF2-40B4-BE49-F238E27FC236}">
                <a16:creationId xmlns:a16="http://schemas.microsoft.com/office/drawing/2014/main" id="{0CAAFC68-B38D-47B6-B864-5F8FCD425193}"/>
              </a:ext>
            </a:extLst>
          </p:cNvPr>
          <p:cNvSpPr/>
          <p:nvPr/>
        </p:nvSpPr>
        <p:spPr>
          <a:xfrm>
            <a:off x="5731520" y="3518670"/>
            <a:ext cx="728962" cy="734896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8110EB-118C-4A3C-85EF-C588787FDE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4C0324E-8F0B-49C6-835D-3513EE438D7F}"/>
              </a:ext>
            </a:extLst>
          </p:cNvPr>
          <p:cNvGrpSpPr/>
          <p:nvPr/>
        </p:nvGrpSpPr>
        <p:grpSpPr>
          <a:xfrm>
            <a:off x="1100692" y="2632141"/>
            <a:ext cx="2248488" cy="388504"/>
            <a:chOff x="933450" y="1364076"/>
            <a:chExt cx="2248488" cy="388504"/>
          </a:xfrm>
        </p:grpSpPr>
        <p:sp>
          <p:nvSpPr>
            <p:cNvPr id="7" name="타원 14">
              <a:extLst>
                <a:ext uri="{FF2B5EF4-FFF2-40B4-BE49-F238E27FC236}">
                  <a16:creationId xmlns:a16="http://schemas.microsoft.com/office/drawing/2014/main" id="{909ACAA2-4F29-497D-B4A7-28C182BD4021}"/>
                </a:ext>
              </a:extLst>
            </p:cNvPr>
            <p:cNvSpPr/>
            <p:nvPr userDrawn="1"/>
          </p:nvSpPr>
          <p:spPr>
            <a:xfrm>
              <a:off x="933450" y="1364076"/>
              <a:ext cx="388504" cy="388504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b="1" dirty="0"/>
                <a:t>2</a:t>
              </a:r>
              <a:endParaRPr lang="ko-KR" altLang="en-US" sz="1400" b="1" dirty="0"/>
            </a:p>
          </p:txBody>
        </p:sp>
        <p:sp>
          <p:nvSpPr>
            <p:cNvPr id="8" name="텍스트 개체 틀 11">
              <a:extLst>
                <a:ext uri="{FF2B5EF4-FFF2-40B4-BE49-F238E27FC236}">
                  <a16:creationId xmlns:a16="http://schemas.microsoft.com/office/drawing/2014/main" id="{B6BCE499-F91E-4F60-A35C-204F1D6A958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324676" y="1378308"/>
              <a:ext cx="1857262" cy="360040"/>
            </a:xfrm>
            <a:prstGeom prst="rect">
              <a:avLst/>
            </a:prstGeom>
          </p:spPr>
          <p:txBody>
            <a:bodyPr anchor="ctr"/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A5D6438-DDA2-43FC-81A7-C4DE297057A2}"/>
              </a:ext>
            </a:extLst>
          </p:cNvPr>
          <p:cNvGrpSpPr/>
          <p:nvPr/>
        </p:nvGrpSpPr>
        <p:grpSpPr>
          <a:xfrm>
            <a:off x="4998102" y="1732252"/>
            <a:ext cx="2251504" cy="388504"/>
            <a:chOff x="4947703" y="1659828"/>
            <a:chExt cx="2251504" cy="388504"/>
          </a:xfrm>
        </p:grpSpPr>
        <p:sp>
          <p:nvSpPr>
            <p:cNvPr id="10" name="타원 18">
              <a:extLst>
                <a:ext uri="{FF2B5EF4-FFF2-40B4-BE49-F238E27FC236}">
                  <a16:creationId xmlns:a16="http://schemas.microsoft.com/office/drawing/2014/main" id="{C53333FF-C4BB-4781-AADE-143169EFF60A}"/>
                </a:ext>
              </a:extLst>
            </p:cNvPr>
            <p:cNvSpPr/>
            <p:nvPr userDrawn="1"/>
          </p:nvSpPr>
          <p:spPr>
            <a:xfrm>
              <a:off x="4947703" y="1659828"/>
              <a:ext cx="388504" cy="388504"/>
            </a:xfrm>
            <a:prstGeom prst="ellipse">
              <a:avLst/>
            </a:prstGeom>
            <a:solidFill>
              <a:schemeClr val="accent3"/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b="1" dirty="0"/>
                <a:t>1</a:t>
              </a:r>
              <a:endParaRPr lang="ko-KR" altLang="en-US" sz="1400" b="1" dirty="0"/>
            </a:p>
          </p:txBody>
        </p:sp>
        <p:sp>
          <p:nvSpPr>
            <p:cNvPr id="11" name="텍스트 개체 틀 14">
              <a:extLst>
                <a:ext uri="{FF2B5EF4-FFF2-40B4-BE49-F238E27FC236}">
                  <a16:creationId xmlns:a16="http://schemas.microsoft.com/office/drawing/2014/main" id="{883F01BB-7D99-4108-B54F-0950D644094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357980" y="1674060"/>
              <a:ext cx="1841227" cy="360040"/>
            </a:xfrm>
            <a:prstGeom prst="rect">
              <a:avLst/>
            </a:prstGeom>
          </p:spPr>
          <p:txBody>
            <a:bodyPr anchor="ctr"/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6F47599-A2B3-475C-84F7-928CE91F1F8A}"/>
              </a:ext>
            </a:extLst>
          </p:cNvPr>
          <p:cNvGrpSpPr/>
          <p:nvPr/>
        </p:nvGrpSpPr>
        <p:grpSpPr>
          <a:xfrm>
            <a:off x="8904811" y="2632141"/>
            <a:ext cx="2232672" cy="388504"/>
            <a:chOff x="8978684" y="1364076"/>
            <a:chExt cx="2232672" cy="388504"/>
          </a:xfrm>
        </p:grpSpPr>
        <p:sp>
          <p:nvSpPr>
            <p:cNvPr id="13" name="타원 21">
              <a:extLst>
                <a:ext uri="{FF2B5EF4-FFF2-40B4-BE49-F238E27FC236}">
                  <a16:creationId xmlns:a16="http://schemas.microsoft.com/office/drawing/2014/main" id="{F2FD791F-69D4-4428-9DEF-35D5A241A848}"/>
                </a:ext>
              </a:extLst>
            </p:cNvPr>
            <p:cNvSpPr/>
            <p:nvPr userDrawn="1"/>
          </p:nvSpPr>
          <p:spPr>
            <a:xfrm>
              <a:off x="8978684" y="1364076"/>
              <a:ext cx="388504" cy="388504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b="1" dirty="0"/>
                <a:t>3</a:t>
              </a:r>
              <a:endParaRPr lang="ko-KR" altLang="en-US" sz="1400" b="1" dirty="0"/>
            </a:p>
          </p:txBody>
        </p:sp>
        <p:sp>
          <p:nvSpPr>
            <p:cNvPr id="14" name="텍스트 개체 틀 18">
              <a:extLst>
                <a:ext uri="{FF2B5EF4-FFF2-40B4-BE49-F238E27FC236}">
                  <a16:creationId xmlns:a16="http://schemas.microsoft.com/office/drawing/2014/main" id="{C8E5A3A8-5C7D-4E2D-AE4F-D82FC0647198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9388960" y="1378308"/>
              <a:ext cx="1822396" cy="360040"/>
            </a:xfrm>
            <a:prstGeom prst="rect">
              <a:avLst/>
            </a:prstGeom>
          </p:spPr>
          <p:txBody>
            <a:bodyPr anchor="ctr"/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510130F-4F01-4022-AE8F-A8D816EBB357}"/>
              </a:ext>
            </a:extLst>
          </p:cNvPr>
          <p:cNvSpPr txBox="1"/>
          <p:nvPr/>
        </p:nvSpPr>
        <p:spPr>
          <a:xfrm>
            <a:off x="1054167" y="1520956"/>
            <a:ext cx="23415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E06805-7B36-4A3B-909F-D73BEFDAF30C}"/>
              </a:ext>
            </a:extLst>
          </p:cNvPr>
          <p:cNvSpPr txBox="1"/>
          <p:nvPr/>
        </p:nvSpPr>
        <p:spPr>
          <a:xfrm>
            <a:off x="8850378" y="1520956"/>
            <a:ext cx="23415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E411048-2650-4CE2-BB67-EB9CDD05626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A46E2092-7A99-4FB5-891A-CF73FDF43D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23C1048-423A-4DFE-9EA2-E8B464AC880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/>
      </p:sp>
    </p:spTree>
    <p:extLst>
      <p:ext uri="{BB962C8B-B14F-4D97-AF65-F5344CB8AC3E}">
        <p14:creationId xmlns:p14="http://schemas.microsoft.com/office/powerpoint/2010/main" val="2473585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Chevron 3">
            <a:extLst>
              <a:ext uri="{FF2B5EF4-FFF2-40B4-BE49-F238E27FC236}">
                <a16:creationId xmlns:a16="http://schemas.microsoft.com/office/drawing/2014/main" id="{14D7C4CA-061E-4CAD-AB04-7A2BA7D92C4F}"/>
              </a:ext>
            </a:extLst>
          </p:cNvPr>
          <p:cNvSpPr/>
          <p:nvPr/>
        </p:nvSpPr>
        <p:spPr>
          <a:xfrm>
            <a:off x="483376" y="3007151"/>
            <a:ext cx="1152128" cy="1800200"/>
          </a:xfrm>
          <a:prstGeom prst="chevron">
            <a:avLst>
              <a:gd name="adj" fmla="val 5922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" name="Chevron 4">
            <a:extLst>
              <a:ext uri="{FF2B5EF4-FFF2-40B4-BE49-F238E27FC236}">
                <a16:creationId xmlns:a16="http://schemas.microsoft.com/office/drawing/2014/main" id="{50620127-3D12-40B2-A536-3CEEB3044E71}"/>
              </a:ext>
            </a:extLst>
          </p:cNvPr>
          <p:cNvSpPr/>
          <p:nvPr/>
        </p:nvSpPr>
        <p:spPr>
          <a:xfrm>
            <a:off x="1275464" y="3007151"/>
            <a:ext cx="1152128" cy="1800200"/>
          </a:xfrm>
          <a:prstGeom prst="chevron">
            <a:avLst>
              <a:gd name="adj" fmla="val 5922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" name="Chevron 5">
            <a:extLst>
              <a:ext uri="{FF2B5EF4-FFF2-40B4-BE49-F238E27FC236}">
                <a16:creationId xmlns:a16="http://schemas.microsoft.com/office/drawing/2014/main" id="{6BC3ACED-EDCC-4DEC-B59B-5E2AA23A3A0F}"/>
              </a:ext>
            </a:extLst>
          </p:cNvPr>
          <p:cNvSpPr/>
          <p:nvPr/>
        </p:nvSpPr>
        <p:spPr>
          <a:xfrm>
            <a:off x="2067552" y="3007151"/>
            <a:ext cx="1152128" cy="1800200"/>
          </a:xfrm>
          <a:prstGeom prst="chevron">
            <a:avLst>
              <a:gd name="adj" fmla="val 5922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" name="Chevron 7">
            <a:extLst>
              <a:ext uri="{FF2B5EF4-FFF2-40B4-BE49-F238E27FC236}">
                <a16:creationId xmlns:a16="http://schemas.microsoft.com/office/drawing/2014/main" id="{1AD913F3-8E97-42E1-90FE-10B7FC92D4B1}"/>
              </a:ext>
            </a:extLst>
          </p:cNvPr>
          <p:cNvSpPr/>
          <p:nvPr/>
        </p:nvSpPr>
        <p:spPr>
          <a:xfrm>
            <a:off x="5035452" y="3007151"/>
            <a:ext cx="1152128" cy="1800200"/>
          </a:xfrm>
          <a:prstGeom prst="chevron">
            <a:avLst>
              <a:gd name="adj" fmla="val 5922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" name="Chevron 8">
            <a:extLst>
              <a:ext uri="{FF2B5EF4-FFF2-40B4-BE49-F238E27FC236}">
                <a16:creationId xmlns:a16="http://schemas.microsoft.com/office/drawing/2014/main" id="{6DEF11CB-B2D2-4F4D-8F06-6F1A86839BD6}"/>
              </a:ext>
            </a:extLst>
          </p:cNvPr>
          <p:cNvSpPr/>
          <p:nvPr/>
        </p:nvSpPr>
        <p:spPr>
          <a:xfrm>
            <a:off x="5827540" y="3007151"/>
            <a:ext cx="1152128" cy="1800200"/>
          </a:xfrm>
          <a:prstGeom prst="chevron">
            <a:avLst>
              <a:gd name="adj" fmla="val 5922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" name="Chevron 9">
            <a:extLst>
              <a:ext uri="{FF2B5EF4-FFF2-40B4-BE49-F238E27FC236}">
                <a16:creationId xmlns:a16="http://schemas.microsoft.com/office/drawing/2014/main" id="{DF967397-1D5A-41E5-9429-2BFD0FAA0353}"/>
              </a:ext>
            </a:extLst>
          </p:cNvPr>
          <p:cNvSpPr/>
          <p:nvPr/>
        </p:nvSpPr>
        <p:spPr>
          <a:xfrm>
            <a:off x="6619628" y="3007151"/>
            <a:ext cx="1152128" cy="1800200"/>
          </a:xfrm>
          <a:prstGeom prst="chevron">
            <a:avLst>
              <a:gd name="adj" fmla="val 5922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" name="Chevron 10">
            <a:extLst>
              <a:ext uri="{FF2B5EF4-FFF2-40B4-BE49-F238E27FC236}">
                <a16:creationId xmlns:a16="http://schemas.microsoft.com/office/drawing/2014/main" id="{C287D259-89CB-45F3-8829-4D8A980ECD2D}"/>
              </a:ext>
            </a:extLst>
          </p:cNvPr>
          <p:cNvSpPr/>
          <p:nvPr/>
        </p:nvSpPr>
        <p:spPr>
          <a:xfrm>
            <a:off x="7411716" y="3007151"/>
            <a:ext cx="1152128" cy="1800200"/>
          </a:xfrm>
          <a:prstGeom prst="chevron">
            <a:avLst>
              <a:gd name="adj" fmla="val 5922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" name="Chevron 11">
            <a:extLst>
              <a:ext uri="{FF2B5EF4-FFF2-40B4-BE49-F238E27FC236}">
                <a16:creationId xmlns:a16="http://schemas.microsoft.com/office/drawing/2014/main" id="{5E1D9B12-7E7E-425A-9C46-038C85429888}"/>
              </a:ext>
            </a:extLst>
          </p:cNvPr>
          <p:cNvSpPr/>
          <p:nvPr/>
        </p:nvSpPr>
        <p:spPr>
          <a:xfrm>
            <a:off x="8203804" y="3007151"/>
            <a:ext cx="1152128" cy="1800200"/>
          </a:xfrm>
          <a:prstGeom prst="chevron">
            <a:avLst>
              <a:gd name="adj" fmla="val 5922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1" name="Chevron 12">
            <a:extLst>
              <a:ext uri="{FF2B5EF4-FFF2-40B4-BE49-F238E27FC236}">
                <a16:creationId xmlns:a16="http://schemas.microsoft.com/office/drawing/2014/main" id="{E1D2B235-7029-4430-AD25-0455364B81B7}"/>
              </a:ext>
            </a:extLst>
          </p:cNvPr>
          <p:cNvSpPr/>
          <p:nvPr/>
        </p:nvSpPr>
        <p:spPr>
          <a:xfrm>
            <a:off x="8995892" y="3007151"/>
            <a:ext cx="1152128" cy="1800200"/>
          </a:xfrm>
          <a:prstGeom prst="chevron">
            <a:avLst>
              <a:gd name="adj" fmla="val 5922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4B3EF48-B5A0-4A26-8174-02FA8A97D4F8}"/>
              </a:ext>
            </a:extLst>
          </p:cNvPr>
          <p:cNvGrpSpPr/>
          <p:nvPr/>
        </p:nvGrpSpPr>
        <p:grpSpPr>
          <a:xfrm>
            <a:off x="754855" y="4884562"/>
            <a:ext cx="2271572" cy="899495"/>
            <a:chOff x="3017857" y="4307149"/>
            <a:chExt cx="2872047" cy="89949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A56C0AA-1D64-4AA6-9AA1-5C5B37EDBE9C}"/>
                </a:ext>
              </a:extLst>
            </p:cNvPr>
            <p:cNvSpPr txBox="1"/>
            <p:nvPr/>
          </p:nvSpPr>
          <p:spPr>
            <a:xfrm>
              <a:off x="3021855" y="4560313"/>
              <a:ext cx="28307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BC2E242-A3F6-470D-B626-43BC37E679B1}"/>
                </a:ext>
              </a:extLst>
            </p:cNvPr>
            <p:cNvSpPr txBox="1"/>
            <p:nvPr/>
          </p:nvSpPr>
          <p:spPr>
            <a:xfrm>
              <a:off x="3017857" y="4307149"/>
              <a:ext cx="28720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3742021-519E-4443-8322-38716338DEF8}"/>
              </a:ext>
            </a:extLst>
          </p:cNvPr>
          <p:cNvGrpSpPr/>
          <p:nvPr/>
        </p:nvGrpSpPr>
        <p:grpSpPr>
          <a:xfrm>
            <a:off x="4969877" y="4884562"/>
            <a:ext cx="2271572" cy="899495"/>
            <a:chOff x="3017857" y="4307149"/>
            <a:chExt cx="2872047" cy="89949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9265950-8D3E-4BE7-A8C8-B8D65CB5AA82}"/>
                </a:ext>
              </a:extLst>
            </p:cNvPr>
            <p:cNvSpPr txBox="1"/>
            <p:nvPr/>
          </p:nvSpPr>
          <p:spPr>
            <a:xfrm>
              <a:off x="3021855" y="4560313"/>
              <a:ext cx="28307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587D7D8-5A65-47E4-A7D2-F3537C4F5755}"/>
                </a:ext>
              </a:extLst>
            </p:cNvPr>
            <p:cNvSpPr txBox="1"/>
            <p:nvPr/>
          </p:nvSpPr>
          <p:spPr>
            <a:xfrm>
              <a:off x="3017857" y="4307149"/>
              <a:ext cx="28720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B6070FD-2FC7-4BC0-B735-CFD0F9668A48}"/>
              </a:ext>
            </a:extLst>
          </p:cNvPr>
          <p:cNvGrpSpPr/>
          <p:nvPr/>
        </p:nvGrpSpPr>
        <p:grpSpPr>
          <a:xfrm>
            <a:off x="9184901" y="4884562"/>
            <a:ext cx="2271572" cy="899495"/>
            <a:chOff x="3017857" y="4307149"/>
            <a:chExt cx="2872047" cy="89949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0277AB3-BD5A-41B1-9E41-7D9C2F1616AD}"/>
                </a:ext>
              </a:extLst>
            </p:cNvPr>
            <p:cNvSpPr txBox="1"/>
            <p:nvPr/>
          </p:nvSpPr>
          <p:spPr>
            <a:xfrm>
              <a:off x="3021855" y="4560313"/>
              <a:ext cx="28307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75FA33C-9919-4D00-B5A1-278576043CAF}"/>
                </a:ext>
              </a:extLst>
            </p:cNvPr>
            <p:cNvSpPr txBox="1"/>
            <p:nvPr/>
          </p:nvSpPr>
          <p:spPr>
            <a:xfrm>
              <a:off x="3017857" y="4307149"/>
              <a:ext cx="28720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5CC5D06-E69D-41AD-A4E1-9D33DEF8EA10}"/>
              </a:ext>
            </a:extLst>
          </p:cNvPr>
          <p:cNvGrpSpPr/>
          <p:nvPr/>
        </p:nvGrpSpPr>
        <p:grpSpPr>
          <a:xfrm>
            <a:off x="7077389" y="1822629"/>
            <a:ext cx="2271572" cy="899495"/>
            <a:chOff x="3017857" y="4307149"/>
            <a:chExt cx="2872047" cy="89949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C8998DE-64B5-4C59-ACF0-BF48412DFAF3}"/>
                </a:ext>
              </a:extLst>
            </p:cNvPr>
            <p:cNvSpPr txBox="1"/>
            <p:nvPr/>
          </p:nvSpPr>
          <p:spPr>
            <a:xfrm>
              <a:off x="3021855" y="4560313"/>
              <a:ext cx="28307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6767E8A-40D9-4995-B932-86DC0ABF2610}"/>
                </a:ext>
              </a:extLst>
            </p:cNvPr>
            <p:cNvSpPr txBox="1"/>
            <p:nvPr/>
          </p:nvSpPr>
          <p:spPr>
            <a:xfrm>
              <a:off x="3017857" y="4307149"/>
              <a:ext cx="28720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A469CEB-CC0A-45B9-A2F3-B0C1E52F4B66}"/>
              </a:ext>
            </a:extLst>
          </p:cNvPr>
          <p:cNvGrpSpPr/>
          <p:nvPr/>
        </p:nvGrpSpPr>
        <p:grpSpPr>
          <a:xfrm>
            <a:off x="2862366" y="1822629"/>
            <a:ext cx="2271572" cy="899495"/>
            <a:chOff x="3017857" y="4307149"/>
            <a:chExt cx="2872047" cy="89949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6BA8047-19C2-4811-B000-9642466CB089}"/>
                </a:ext>
              </a:extLst>
            </p:cNvPr>
            <p:cNvSpPr txBox="1"/>
            <p:nvPr/>
          </p:nvSpPr>
          <p:spPr>
            <a:xfrm>
              <a:off x="3021855" y="4560313"/>
              <a:ext cx="28307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EB42F95-33BB-4F49-8233-1E61810CBA3D}"/>
                </a:ext>
              </a:extLst>
            </p:cNvPr>
            <p:cNvSpPr txBox="1"/>
            <p:nvPr/>
          </p:nvSpPr>
          <p:spPr>
            <a:xfrm>
              <a:off x="3017857" y="4307149"/>
              <a:ext cx="28720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7" name="Chevron 44">
            <a:extLst>
              <a:ext uri="{FF2B5EF4-FFF2-40B4-BE49-F238E27FC236}">
                <a16:creationId xmlns:a16="http://schemas.microsoft.com/office/drawing/2014/main" id="{8EE20D32-13D4-44A8-AC93-E68D591F0F6B}"/>
              </a:ext>
            </a:extLst>
          </p:cNvPr>
          <p:cNvSpPr/>
          <p:nvPr/>
        </p:nvSpPr>
        <p:spPr>
          <a:xfrm>
            <a:off x="0" y="3007151"/>
            <a:ext cx="819200" cy="1800200"/>
          </a:xfrm>
          <a:custGeom>
            <a:avLst/>
            <a:gdLst/>
            <a:ahLst/>
            <a:cxnLst/>
            <a:rect l="l" t="t" r="r" b="b"/>
            <a:pathLst>
              <a:path w="819200" h="1800200">
                <a:moveTo>
                  <a:pt x="0" y="0"/>
                </a:moveTo>
                <a:lnTo>
                  <a:pt x="136829" y="0"/>
                </a:lnTo>
                <a:lnTo>
                  <a:pt x="819200" y="900100"/>
                </a:lnTo>
                <a:lnTo>
                  <a:pt x="136829" y="1800200"/>
                </a:lnTo>
                <a:lnTo>
                  <a:pt x="0" y="1800200"/>
                </a:lnTo>
                <a:lnTo>
                  <a:pt x="0" y="1361042"/>
                </a:lnTo>
                <a:lnTo>
                  <a:pt x="349443" y="900100"/>
                </a:lnTo>
                <a:lnTo>
                  <a:pt x="0" y="43915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8" name="Chevron 45">
            <a:extLst>
              <a:ext uri="{FF2B5EF4-FFF2-40B4-BE49-F238E27FC236}">
                <a16:creationId xmlns:a16="http://schemas.microsoft.com/office/drawing/2014/main" id="{1808561B-9668-4390-828B-B1975EFC903E}"/>
              </a:ext>
            </a:extLst>
          </p:cNvPr>
          <p:cNvSpPr/>
          <p:nvPr/>
        </p:nvSpPr>
        <p:spPr>
          <a:xfrm>
            <a:off x="11253744" y="3007151"/>
            <a:ext cx="938256" cy="1800200"/>
          </a:xfrm>
          <a:custGeom>
            <a:avLst/>
            <a:gdLst/>
            <a:ahLst/>
            <a:cxnLst/>
            <a:rect l="l" t="t" r="r" b="b"/>
            <a:pathLst>
              <a:path w="938256" h="1800200">
                <a:moveTo>
                  <a:pt x="0" y="0"/>
                </a:moveTo>
                <a:lnTo>
                  <a:pt x="469757" y="0"/>
                </a:lnTo>
                <a:lnTo>
                  <a:pt x="938256" y="617986"/>
                </a:lnTo>
                <a:lnTo>
                  <a:pt x="938256" y="1182214"/>
                </a:lnTo>
                <a:lnTo>
                  <a:pt x="469757" y="1800200"/>
                </a:lnTo>
                <a:lnTo>
                  <a:pt x="0" y="1800200"/>
                </a:lnTo>
                <a:lnTo>
                  <a:pt x="682371" y="9001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9" name="Chevron 45">
            <a:extLst>
              <a:ext uri="{FF2B5EF4-FFF2-40B4-BE49-F238E27FC236}">
                <a16:creationId xmlns:a16="http://schemas.microsoft.com/office/drawing/2014/main" id="{0F476946-885F-4A51-B3F7-CEFF9DCAC751}"/>
              </a:ext>
            </a:extLst>
          </p:cNvPr>
          <p:cNvSpPr/>
          <p:nvPr/>
        </p:nvSpPr>
        <p:spPr>
          <a:xfrm>
            <a:off x="11940480" y="3007151"/>
            <a:ext cx="251520" cy="1800200"/>
          </a:xfrm>
          <a:custGeom>
            <a:avLst/>
            <a:gdLst/>
            <a:ahLst/>
            <a:cxnLst/>
            <a:rect l="l" t="t" r="r" b="b"/>
            <a:pathLst>
              <a:path w="251520" h="1800200">
                <a:moveTo>
                  <a:pt x="251520" y="1468426"/>
                </a:moveTo>
                <a:lnTo>
                  <a:pt x="251520" y="1800200"/>
                </a:lnTo>
                <a:lnTo>
                  <a:pt x="0" y="1800200"/>
                </a:lnTo>
                <a:close/>
                <a:moveTo>
                  <a:pt x="0" y="0"/>
                </a:moveTo>
                <a:lnTo>
                  <a:pt x="251520" y="0"/>
                </a:lnTo>
                <a:lnTo>
                  <a:pt x="251520" y="33177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0" name="Chevron 44">
            <a:extLst>
              <a:ext uri="{FF2B5EF4-FFF2-40B4-BE49-F238E27FC236}">
                <a16:creationId xmlns:a16="http://schemas.microsoft.com/office/drawing/2014/main" id="{784A6CF8-8683-49C0-9E7E-EE1BAD68D0AE}"/>
              </a:ext>
            </a:extLst>
          </p:cNvPr>
          <p:cNvSpPr/>
          <p:nvPr/>
        </p:nvSpPr>
        <p:spPr>
          <a:xfrm>
            <a:off x="0" y="3622296"/>
            <a:ext cx="175098" cy="461935"/>
          </a:xfrm>
          <a:custGeom>
            <a:avLst/>
            <a:gdLst/>
            <a:ahLst/>
            <a:cxnLst/>
            <a:rect l="l" t="t" r="r" b="b"/>
            <a:pathLst>
              <a:path w="134169" h="353958">
                <a:moveTo>
                  <a:pt x="0" y="0"/>
                </a:moveTo>
                <a:lnTo>
                  <a:pt x="134169" y="176979"/>
                </a:lnTo>
                <a:lnTo>
                  <a:pt x="0" y="35395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1" name="Chevron 6">
            <a:extLst>
              <a:ext uri="{FF2B5EF4-FFF2-40B4-BE49-F238E27FC236}">
                <a16:creationId xmlns:a16="http://schemas.microsoft.com/office/drawing/2014/main" id="{825B77F9-FA4F-401D-A4A5-A6CEA05C50B5}"/>
              </a:ext>
            </a:extLst>
          </p:cNvPr>
          <p:cNvSpPr/>
          <p:nvPr/>
        </p:nvSpPr>
        <p:spPr>
          <a:xfrm>
            <a:off x="2836246" y="3007151"/>
            <a:ext cx="1152128" cy="1800200"/>
          </a:xfrm>
          <a:prstGeom prst="chevron">
            <a:avLst>
              <a:gd name="adj" fmla="val 5922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2" name="Chevron 7">
            <a:extLst>
              <a:ext uri="{FF2B5EF4-FFF2-40B4-BE49-F238E27FC236}">
                <a16:creationId xmlns:a16="http://schemas.microsoft.com/office/drawing/2014/main" id="{4F71E94D-D014-446E-ABBD-CD9DA5986160}"/>
              </a:ext>
            </a:extLst>
          </p:cNvPr>
          <p:cNvSpPr/>
          <p:nvPr/>
        </p:nvSpPr>
        <p:spPr>
          <a:xfrm>
            <a:off x="3628334" y="3007151"/>
            <a:ext cx="1152128" cy="1800200"/>
          </a:xfrm>
          <a:prstGeom prst="chevron">
            <a:avLst>
              <a:gd name="adj" fmla="val 5922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3" name="Chevron 8">
            <a:extLst>
              <a:ext uri="{FF2B5EF4-FFF2-40B4-BE49-F238E27FC236}">
                <a16:creationId xmlns:a16="http://schemas.microsoft.com/office/drawing/2014/main" id="{819E5407-F9D8-4D55-912B-BB9E8DEF876F}"/>
              </a:ext>
            </a:extLst>
          </p:cNvPr>
          <p:cNvSpPr/>
          <p:nvPr/>
        </p:nvSpPr>
        <p:spPr>
          <a:xfrm>
            <a:off x="4395420" y="3007151"/>
            <a:ext cx="1152128" cy="1800200"/>
          </a:xfrm>
          <a:prstGeom prst="chevron">
            <a:avLst>
              <a:gd name="adj" fmla="val 5922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4" name="Chevron 11">
            <a:extLst>
              <a:ext uri="{FF2B5EF4-FFF2-40B4-BE49-F238E27FC236}">
                <a16:creationId xmlns:a16="http://schemas.microsoft.com/office/drawing/2014/main" id="{113E5447-ABF2-4EF1-A56E-77F963025FE8}"/>
              </a:ext>
            </a:extLst>
          </p:cNvPr>
          <p:cNvSpPr/>
          <p:nvPr/>
        </p:nvSpPr>
        <p:spPr>
          <a:xfrm>
            <a:off x="9728774" y="3007151"/>
            <a:ext cx="1152128" cy="1800200"/>
          </a:xfrm>
          <a:prstGeom prst="chevron">
            <a:avLst>
              <a:gd name="adj" fmla="val 5922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5" name="Chevron 12">
            <a:extLst>
              <a:ext uri="{FF2B5EF4-FFF2-40B4-BE49-F238E27FC236}">
                <a16:creationId xmlns:a16="http://schemas.microsoft.com/office/drawing/2014/main" id="{E432A72F-749B-4110-AD93-51D92DC0F1E2}"/>
              </a:ext>
            </a:extLst>
          </p:cNvPr>
          <p:cNvSpPr/>
          <p:nvPr/>
        </p:nvSpPr>
        <p:spPr>
          <a:xfrm>
            <a:off x="10520862" y="3007151"/>
            <a:ext cx="1152128" cy="1800200"/>
          </a:xfrm>
          <a:prstGeom prst="chevron">
            <a:avLst>
              <a:gd name="adj" fmla="val 5922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4F2D633-733A-4B95-A70D-59383B70207D}"/>
              </a:ext>
            </a:extLst>
          </p:cNvPr>
          <p:cNvSpPr/>
          <p:nvPr/>
        </p:nvSpPr>
        <p:spPr>
          <a:xfrm>
            <a:off x="1270369" y="3277251"/>
            <a:ext cx="1260000" cy="1260000"/>
          </a:xfrm>
          <a:prstGeom prst="ellipse">
            <a:avLst/>
          </a:prstGeom>
          <a:solidFill>
            <a:schemeClr val="accent6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EFB7906-58F4-42A4-ADC2-F4474CF9A80C}"/>
              </a:ext>
            </a:extLst>
          </p:cNvPr>
          <p:cNvSpPr/>
          <p:nvPr/>
        </p:nvSpPr>
        <p:spPr>
          <a:xfrm>
            <a:off x="5485392" y="3277251"/>
            <a:ext cx="1260000" cy="1260000"/>
          </a:xfrm>
          <a:prstGeom prst="ellipse">
            <a:avLst/>
          </a:pr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2DF5B45-658C-414B-9A08-7353768B4A69}"/>
              </a:ext>
            </a:extLst>
          </p:cNvPr>
          <p:cNvSpPr/>
          <p:nvPr/>
        </p:nvSpPr>
        <p:spPr>
          <a:xfrm>
            <a:off x="3377880" y="3277251"/>
            <a:ext cx="1260000" cy="1260000"/>
          </a:xfrm>
          <a:prstGeom prst="ellipse">
            <a:avLst/>
          </a:prstGeom>
          <a:solidFill>
            <a:schemeClr val="accent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F63A386-1EC5-442D-AC80-7FF57585B5C6}"/>
              </a:ext>
            </a:extLst>
          </p:cNvPr>
          <p:cNvSpPr/>
          <p:nvPr/>
        </p:nvSpPr>
        <p:spPr>
          <a:xfrm>
            <a:off x="7592904" y="3277251"/>
            <a:ext cx="1260000" cy="1260000"/>
          </a:xfrm>
          <a:prstGeom prst="ellipse">
            <a:avLst/>
          </a:prstGeom>
          <a:solidFill>
            <a:schemeClr val="accent3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5ECA5AB-D5F3-421C-8D52-F5A1093B011A}"/>
              </a:ext>
            </a:extLst>
          </p:cNvPr>
          <p:cNvSpPr/>
          <p:nvPr/>
        </p:nvSpPr>
        <p:spPr>
          <a:xfrm>
            <a:off x="9700415" y="3277251"/>
            <a:ext cx="1260000" cy="1260000"/>
          </a:xfrm>
          <a:prstGeom prst="ellipse">
            <a:avLst/>
          </a:pr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1" name="Oval 21">
            <a:extLst>
              <a:ext uri="{FF2B5EF4-FFF2-40B4-BE49-F238E27FC236}">
                <a16:creationId xmlns:a16="http://schemas.microsoft.com/office/drawing/2014/main" id="{5464204F-7FAE-4408-A611-3728EFF2B632}"/>
              </a:ext>
            </a:extLst>
          </p:cNvPr>
          <p:cNvSpPr/>
          <p:nvPr/>
        </p:nvSpPr>
        <p:spPr>
          <a:xfrm rot="20700000">
            <a:off x="1595072" y="3636141"/>
            <a:ext cx="571682" cy="501039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56143C03-B583-45AD-85B1-EFD908F7BAFC}"/>
              </a:ext>
            </a:extLst>
          </p:cNvPr>
          <p:cNvSpPr/>
          <p:nvPr/>
        </p:nvSpPr>
        <p:spPr>
          <a:xfrm>
            <a:off x="3793967" y="3580270"/>
            <a:ext cx="456772" cy="656123"/>
          </a:xfrm>
          <a:custGeom>
            <a:avLst/>
            <a:gdLst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63436 w 2736000"/>
              <a:gd name="connsiteY1" fmla="*/ 2564418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32752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736000" h="3930092">
                <a:moveTo>
                  <a:pt x="1367278" y="2418044"/>
                </a:moveTo>
                <a:cubicBezTo>
                  <a:pt x="1475622" y="2496498"/>
                  <a:pt x="1442256" y="2523346"/>
                  <a:pt x="1552576" y="2576139"/>
                </a:cubicBezTo>
                <a:cubicBezTo>
                  <a:pt x="1866725" y="2636040"/>
                  <a:pt x="2088000" y="3057033"/>
                  <a:pt x="2088000" y="3520946"/>
                </a:cubicBezTo>
                <a:lnTo>
                  <a:pt x="648080" y="3506285"/>
                </a:lnTo>
                <a:cubicBezTo>
                  <a:pt x="653073" y="3048089"/>
                  <a:pt x="871005" y="2673776"/>
                  <a:pt x="1182763" y="2571640"/>
                </a:cubicBezTo>
                <a:cubicBezTo>
                  <a:pt x="1280064" y="2508169"/>
                  <a:pt x="1254632" y="2499927"/>
                  <a:pt x="1367278" y="2418044"/>
                </a:cubicBezTo>
                <a:close/>
                <a:moveTo>
                  <a:pt x="648003" y="793859"/>
                </a:moveTo>
                <a:lnTo>
                  <a:pt x="2087849" y="808518"/>
                </a:lnTo>
                <a:cubicBezTo>
                  <a:pt x="2081743" y="1099400"/>
                  <a:pt x="1898532" y="1346081"/>
                  <a:pt x="1641214" y="1449982"/>
                </a:cubicBezTo>
                <a:cubicBezTo>
                  <a:pt x="1581100" y="1476031"/>
                  <a:pt x="1454311" y="1749732"/>
                  <a:pt x="1368003" y="1937706"/>
                </a:cubicBezTo>
                <a:cubicBezTo>
                  <a:pt x="1290978" y="1744554"/>
                  <a:pt x="1168712" y="1479962"/>
                  <a:pt x="1094068" y="1448735"/>
                </a:cubicBezTo>
                <a:cubicBezTo>
                  <a:pt x="831917" y="1343398"/>
                  <a:pt x="648003" y="1089607"/>
                  <a:pt x="648003" y="793859"/>
                </a:cubicBezTo>
                <a:close/>
                <a:moveTo>
                  <a:pt x="516625" y="299874"/>
                </a:moveTo>
                <a:lnTo>
                  <a:pt x="516625" y="449580"/>
                </a:lnTo>
                <a:cubicBezTo>
                  <a:pt x="516625" y="947043"/>
                  <a:pt x="728081" y="1374116"/>
                  <a:pt x="1029987" y="1557992"/>
                </a:cubicBezTo>
                <a:cubicBezTo>
                  <a:pt x="1152140" y="1645374"/>
                  <a:pt x="1146996" y="1879118"/>
                  <a:pt x="1146996" y="2057479"/>
                </a:cubicBezTo>
                <a:cubicBezTo>
                  <a:pt x="1146996" y="2199170"/>
                  <a:pt x="1165085" y="2330604"/>
                  <a:pt x="1055065" y="2431585"/>
                </a:cubicBezTo>
                <a:cubicBezTo>
                  <a:pt x="746548" y="2590263"/>
                  <a:pt x="539378" y="3004916"/>
                  <a:pt x="539378" y="3468615"/>
                </a:cubicBezTo>
                <a:lnTo>
                  <a:pt x="539378" y="3604591"/>
                </a:lnTo>
                <a:lnTo>
                  <a:pt x="2196077" y="3604591"/>
                </a:lnTo>
                <a:lnTo>
                  <a:pt x="2196077" y="3468615"/>
                </a:lnTo>
                <a:cubicBezTo>
                  <a:pt x="2196077" y="3023625"/>
                  <a:pt x="1980552" y="2629673"/>
                  <a:pt x="1695313" y="2440912"/>
                </a:cubicBezTo>
                <a:cubicBezTo>
                  <a:pt x="1597256" y="2355530"/>
                  <a:pt x="1621109" y="2199255"/>
                  <a:pt x="1617547" y="2049252"/>
                </a:cubicBezTo>
                <a:cubicBezTo>
                  <a:pt x="1614246" y="1910233"/>
                  <a:pt x="1594005" y="1638458"/>
                  <a:pt x="1719395" y="1540961"/>
                </a:cubicBezTo>
                <a:cubicBezTo>
                  <a:pt x="2008283" y="1349911"/>
                  <a:pt x="2207952" y="932979"/>
                  <a:pt x="2207952" y="449580"/>
                </a:cubicBezTo>
                <a:lnTo>
                  <a:pt x="2207952" y="299874"/>
                </a:lnTo>
                <a:lnTo>
                  <a:pt x="516625" y="299874"/>
                </a:lnTo>
                <a:close/>
                <a:moveTo>
                  <a:pt x="144000" y="0"/>
                </a:moveTo>
                <a:lnTo>
                  <a:pt x="2592000" y="0"/>
                </a:lnTo>
                <a:cubicBezTo>
                  <a:pt x="2671529" y="0"/>
                  <a:pt x="2736000" y="64471"/>
                  <a:pt x="2736000" y="144000"/>
                </a:cubicBezTo>
                <a:cubicBezTo>
                  <a:pt x="2736000" y="223529"/>
                  <a:pt x="2671529" y="288000"/>
                  <a:pt x="2592000" y="288000"/>
                </a:cubicBezTo>
                <a:lnTo>
                  <a:pt x="2396702" y="288000"/>
                </a:lnTo>
                <a:lnTo>
                  <a:pt x="2396702" y="413234"/>
                </a:lnTo>
                <a:cubicBezTo>
                  <a:pt x="2396702" y="964640"/>
                  <a:pt x="2159804" y="1441170"/>
                  <a:pt x="1815389" y="1665324"/>
                </a:cubicBezTo>
                <a:cubicBezTo>
                  <a:pt x="1718143" y="1767020"/>
                  <a:pt x="1749155" y="1822697"/>
                  <a:pt x="1753098" y="1974987"/>
                </a:cubicBezTo>
                <a:cubicBezTo>
                  <a:pt x="1757412" y="2141597"/>
                  <a:pt x="1739638" y="2200230"/>
                  <a:pt x="1825752" y="2312143"/>
                </a:cubicBezTo>
                <a:cubicBezTo>
                  <a:pt x="2164142" y="2539312"/>
                  <a:pt x="2395980" y="3011520"/>
                  <a:pt x="2395980" y="3557007"/>
                </a:cubicBezTo>
                <a:lnTo>
                  <a:pt x="2395980" y="3642092"/>
                </a:lnTo>
                <a:lnTo>
                  <a:pt x="2592000" y="3642092"/>
                </a:lnTo>
                <a:cubicBezTo>
                  <a:pt x="2671529" y="3642092"/>
                  <a:pt x="2736000" y="3706563"/>
                  <a:pt x="2736000" y="3786092"/>
                </a:cubicBezTo>
                <a:cubicBezTo>
                  <a:pt x="2736000" y="3865621"/>
                  <a:pt x="2671529" y="3930092"/>
                  <a:pt x="2592000" y="3930092"/>
                </a:cubicBezTo>
                <a:lnTo>
                  <a:pt x="144000" y="3930092"/>
                </a:lnTo>
                <a:cubicBezTo>
                  <a:pt x="64471" y="3930092"/>
                  <a:pt x="0" y="3865621"/>
                  <a:pt x="0" y="3786092"/>
                </a:cubicBezTo>
                <a:cubicBezTo>
                  <a:pt x="0" y="3706563"/>
                  <a:pt x="64471" y="3642092"/>
                  <a:pt x="144000" y="3642092"/>
                </a:cubicBezTo>
                <a:lnTo>
                  <a:pt x="338578" y="3642092"/>
                </a:lnTo>
                <a:lnTo>
                  <a:pt x="338578" y="3557007"/>
                </a:lnTo>
                <a:cubicBezTo>
                  <a:pt x="338578" y="2988551"/>
                  <a:pt x="590352" y="2499674"/>
                  <a:pt x="951672" y="2284199"/>
                </a:cubicBezTo>
                <a:cubicBezTo>
                  <a:pt x="1026597" y="2195332"/>
                  <a:pt x="1008559" y="2142287"/>
                  <a:pt x="1012216" y="1995181"/>
                </a:cubicBezTo>
                <a:cubicBezTo>
                  <a:pt x="1001243" y="1843296"/>
                  <a:pt x="1013640" y="1774963"/>
                  <a:pt x="943195" y="1693402"/>
                </a:cubicBezTo>
                <a:cubicBezTo>
                  <a:pt x="584785" y="1476413"/>
                  <a:pt x="339300" y="978710"/>
                  <a:pt x="339300" y="413234"/>
                </a:cubicBezTo>
                <a:lnTo>
                  <a:pt x="339300" y="288000"/>
                </a:lnTo>
                <a:lnTo>
                  <a:pt x="144000" y="288000"/>
                </a:lnTo>
                <a:cubicBezTo>
                  <a:pt x="64471" y="288000"/>
                  <a:pt x="0" y="223529"/>
                  <a:pt x="0" y="144000"/>
                </a:cubicBezTo>
                <a:cubicBezTo>
                  <a:pt x="0" y="64471"/>
                  <a:pt x="64471" y="0"/>
                  <a:pt x="144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3" name="Rounded Rectangle 29">
            <a:extLst>
              <a:ext uri="{FF2B5EF4-FFF2-40B4-BE49-F238E27FC236}">
                <a16:creationId xmlns:a16="http://schemas.microsoft.com/office/drawing/2014/main" id="{6EFAAF0A-5B5D-4B2D-B879-420C0FCA9404}"/>
              </a:ext>
            </a:extLst>
          </p:cNvPr>
          <p:cNvSpPr/>
          <p:nvPr/>
        </p:nvSpPr>
        <p:spPr>
          <a:xfrm>
            <a:off x="5765786" y="3599929"/>
            <a:ext cx="683994" cy="624252"/>
          </a:xfrm>
          <a:custGeom>
            <a:avLst/>
            <a:gdLst/>
            <a:ahLst/>
            <a:cxnLst/>
            <a:rect l="l" t="t" r="r" b="b"/>
            <a:pathLst>
              <a:path w="3912285" h="3570584">
                <a:moveTo>
                  <a:pt x="1735286" y="1923802"/>
                </a:moveTo>
                <a:cubicBezTo>
                  <a:pt x="1696807" y="1923802"/>
                  <a:pt x="1665614" y="1954995"/>
                  <a:pt x="1665614" y="1993474"/>
                </a:cubicBezTo>
                <a:lnTo>
                  <a:pt x="1665614" y="2272151"/>
                </a:lnTo>
                <a:cubicBezTo>
                  <a:pt x="1665614" y="2310630"/>
                  <a:pt x="1696807" y="2341823"/>
                  <a:pt x="1735286" y="2341823"/>
                </a:cubicBezTo>
                <a:lnTo>
                  <a:pt x="2120746" y="2341823"/>
                </a:lnTo>
                <a:cubicBezTo>
                  <a:pt x="2159225" y="2341823"/>
                  <a:pt x="2190418" y="2310630"/>
                  <a:pt x="2190418" y="2272151"/>
                </a:cubicBezTo>
                <a:lnTo>
                  <a:pt x="2190418" y="1993474"/>
                </a:lnTo>
                <a:cubicBezTo>
                  <a:pt x="2190418" y="1954995"/>
                  <a:pt x="2159225" y="1923802"/>
                  <a:pt x="2120746" y="1923802"/>
                </a:cubicBezTo>
                <a:close/>
                <a:moveTo>
                  <a:pt x="1562868" y="288032"/>
                </a:moveTo>
                <a:cubicBezTo>
                  <a:pt x="1509767" y="288032"/>
                  <a:pt x="1466720" y="331079"/>
                  <a:pt x="1466720" y="384180"/>
                </a:cubicBezTo>
                <a:lnTo>
                  <a:pt x="1466720" y="665962"/>
                </a:lnTo>
                <a:lnTo>
                  <a:pt x="2398596" y="665962"/>
                </a:lnTo>
                <a:lnTo>
                  <a:pt x="2398596" y="384180"/>
                </a:lnTo>
                <a:cubicBezTo>
                  <a:pt x="2398596" y="331079"/>
                  <a:pt x="2355549" y="288032"/>
                  <a:pt x="2302448" y="288032"/>
                </a:cubicBezTo>
                <a:close/>
                <a:moveTo>
                  <a:pt x="1328618" y="0"/>
                </a:moveTo>
                <a:lnTo>
                  <a:pt x="2528746" y="0"/>
                </a:lnTo>
                <a:cubicBezTo>
                  <a:pt x="2614913" y="0"/>
                  <a:pt x="2684766" y="69853"/>
                  <a:pt x="2684766" y="156020"/>
                </a:cubicBezTo>
                <a:lnTo>
                  <a:pt x="2684766" y="665962"/>
                </a:lnTo>
                <a:lnTo>
                  <a:pt x="3428172" y="665962"/>
                </a:lnTo>
                <a:cubicBezTo>
                  <a:pt x="3695540" y="665962"/>
                  <a:pt x="3912285" y="882707"/>
                  <a:pt x="3912285" y="1150075"/>
                </a:cubicBezTo>
                <a:lnTo>
                  <a:pt x="3912285" y="2061141"/>
                </a:lnTo>
                <a:lnTo>
                  <a:pt x="2398595" y="2061141"/>
                </a:lnTo>
                <a:lnTo>
                  <a:pt x="2398595" y="2204482"/>
                </a:lnTo>
                <a:lnTo>
                  <a:pt x="3912285" y="2204482"/>
                </a:lnTo>
                <a:lnTo>
                  <a:pt x="3912285" y="3086471"/>
                </a:lnTo>
                <a:cubicBezTo>
                  <a:pt x="3912285" y="3353839"/>
                  <a:pt x="3695540" y="3570584"/>
                  <a:pt x="3428172" y="3570584"/>
                </a:cubicBezTo>
                <a:lnTo>
                  <a:pt x="484113" y="3570584"/>
                </a:lnTo>
                <a:cubicBezTo>
                  <a:pt x="216745" y="3570584"/>
                  <a:pt x="0" y="3353839"/>
                  <a:pt x="0" y="3086471"/>
                </a:cubicBezTo>
                <a:lnTo>
                  <a:pt x="0" y="2204482"/>
                </a:lnTo>
                <a:lnTo>
                  <a:pt x="1495037" y="2204482"/>
                </a:lnTo>
                <a:lnTo>
                  <a:pt x="1495037" y="2061141"/>
                </a:lnTo>
                <a:lnTo>
                  <a:pt x="0" y="2061141"/>
                </a:lnTo>
                <a:lnTo>
                  <a:pt x="0" y="1150075"/>
                </a:lnTo>
                <a:cubicBezTo>
                  <a:pt x="0" y="882707"/>
                  <a:pt x="216745" y="665962"/>
                  <a:pt x="484113" y="665962"/>
                </a:cubicBezTo>
                <a:lnTo>
                  <a:pt x="1172598" y="665962"/>
                </a:lnTo>
                <a:lnTo>
                  <a:pt x="1172598" y="156020"/>
                </a:lnTo>
                <a:cubicBezTo>
                  <a:pt x="1172598" y="69853"/>
                  <a:pt x="1242451" y="0"/>
                  <a:pt x="132861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4" name="Rounded Rectangle 24">
            <a:extLst>
              <a:ext uri="{FF2B5EF4-FFF2-40B4-BE49-F238E27FC236}">
                <a16:creationId xmlns:a16="http://schemas.microsoft.com/office/drawing/2014/main" id="{4F2ACC4D-D982-4891-8477-2E045E279D53}"/>
              </a:ext>
            </a:extLst>
          </p:cNvPr>
          <p:cNvSpPr/>
          <p:nvPr/>
        </p:nvSpPr>
        <p:spPr>
          <a:xfrm>
            <a:off x="10009233" y="3669716"/>
            <a:ext cx="660584" cy="511124"/>
          </a:xfrm>
          <a:custGeom>
            <a:avLst/>
            <a:gdLst/>
            <a:ahLst/>
            <a:cxnLst/>
            <a:rect l="l" t="t" r="r" b="b"/>
            <a:pathLst>
              <a:path w="3960000" h="3064028">
                <a:moveTo>
                  <a:pt x="1955333" y="1285185"/>
                </a:moveTo>
                <a:cubicBezTo>
                  <a:pt x="2192176" y="1285185"/>
                  <a:pt x="2384176" y="1477185"/>
                  <a:pt x="2384176" y="1714028"/>
                </a:cubicBezTo>
                <a:cubicBezTo>
                  <a:pt x="2384176" y="1950871"/>
                  <a:pt x="2192176" y="2142871"/>
                  <a:pt x="1955333" y="2142871"/>
                </a:cubicBezTo>
                <a:cubicBezTo>
                  <a:pt x="1718490" y="2142871"/>
                  <a:pt x="1526490" y="1950871"/>
                  <a:pt x="1526490" y="1714028"/>
                </a:cubicBezTo>
                <a:cubicBezTo>
                  <a:pt x="1526490" y="1477185"/>
                  <a:pt x="1718490" y="1285185"/>
                  <a:pt x="1955333" y="1285185"/>
                </a:cubicBezTo>
                <a:close/>
                <a:moveTo>
                  <a:pt x="1955333" y="1074136"/>
                </a:moveTo>
                <a:cubicBezTo>
                  <a:pt x="1601930" y="1074136"/>
                  <a:pt x="1315441" y="1360625"/>
                  <a:pt x="1315441" y="1714028"/>
                </a:cubicBezTo>
                <a:cubicBezTo>
                  <a:pt x="1315441" y="2067431"/>
                  <a:pt x="1601930" y="2353920"/>
                  <a:pt x="1955333" y="2353920"/>
                </a:cubicBezTo>
                <a:cubicBezTo>
                  <a:pt x="2308736" y="2353920"/>
                  <a:pt x="2595225" y="2067431"/>
                  <a:pt x="2595225" y="1714028"/>
                </a:cubicBezTo>
                <a:cubicBezTo>
                  <a:pt x="2595225" y="1360625"/>
                  <a:pt x="2308736" y="1074136"/>
                  <a:pt x="1955333" y="1074136"/>
                </a:cubicBezTo>
                <a:close/>
                <a:moveTo>
                  <a:pt x="1955333" y="849503"/>
                </a:moveTo>
                <a:cubicBezTo>
                  <a:pt x="2432797" y="849503"/>
                  <a:pt x="2819858" y="1236564"/>
                  <a:pt x="2819858" y="1714028"/>
                </a:cubicBezTo>
                <a:cubicBezTo>
                  <a:pt x="2819858" y="2191492"/>
                  <a:pt x="2432797" y="2578553"/>
                  <a:pt x="1955333" y="2578553"/>
                </a:cubicBezTo>
                <a:cubicBezTo>
                  <a:pt x="1477869" y="2578553"/>
                  <a:pt x="1090808" y="2191492"/>
                  <a:pt x="1090808" y="1714028"/>
                </a:cubicBezTo>
                <a:cubicBezTo>
                  <a:pt x="1090808" y="1236564"/>
                  <a:pt x="1477869" y="849503"/>
                  <a:pt x="1955333" y="849503"/>
                </a:cubicBezTo>
                <a:close/>
                <a:moveTo>
                  <a:pt x="3253503" y="756254"/>
                </a:moveTo>
                <a:cubicBezTo>
                  <a:pt x="3162525" y="756254"/>
                  <a:pt x="3088773" y="830006"/>
                  <a:pt x="3088773" y="920984"/>
                </a:cubicBezTo>
                <a:cubicBezTo>
                  <a:pt x="3088773" y="1011962"/>
                  <a:pt x="3162525" y="1085714"/>
                  <a:pt x="3253503" y="1085714"/>
                </a:cubicBezTo>
                <a:cubicBezTo>
                  <a:pt x="3344481" y="1085714"/>
                  <a:pt x="3418233" y="1011962"/>
                  <a:pt x="3418233" y="920984"/>
                </a:cubicBezTo>
                <a:cubicBezTo>
                  <a:pt x="3418233" y="830006"/>
                  <a:pt x="3344481" y="756254"/>
                  <a:pt x="3253503" y="756254"/>
                </a:cubicBezTo>
                <a:close/>
                <a:moveTo>
                  <a:pt x="1955333" y="744677"/>
                </a:moveTo>
                <a:cubicBezTo>
                  <a:pt x="1419975" y="744677"/>
                  <a:pt x="985982" y="1178670"/>
                  <a:pt x="985982" y="1714028"/>
                </a:cubicBezTo>
                <a:cubicBezTo>
                  <a:pt x="985982" y="2249386"/>
                  <a:pt x="1419975" y="2683379"/>
                  <a:pt x="1955333" y="2683379"/>
                </a:cubicBezTo>
                <a:cubicBezTo>
                  <a:pt x="2490691" y="2683379"/>
                  <a:pt x="2924684" y="2249386"/>
                  <a:pt x="2924684" y="1714028"/>
                </a:cubicBezTo>
                <a:cubicBezTo>
                  <a:pt x="2924684" y="1178670"/>
                  <a:pt x="2490691" y="744677"/>
                  <a:pt x="1955333" y="744677"/>
                </a:cubicBezTo>
                <a:close/>
                <a:moveTo>
                  <a:pt x="1333922" y="0"/>
                </a:moveTo>
                <a:lnTo>
                  <a:pt x="2626078" y="0"/>
                </a:lnTo>
                <a:lnTo>
                  <a:pt x="2717085" y="364028"/>
                </a:lnTo>
                <a:lnTo>
                  <a:pt x="3699990" y="364028"/>
                </a:lnTo>
                <a:cubicBezTo>
                  <a:pt x="3843590" y="364028"/>
                  <a:pt x="3960000" y="480438"/>
                  <a:pt x="3960000" y="624038"/>
                </a:cubicBezTo>
                <a:lnTo>
                  <a:pt x="3960000" y="2804018"/>
                </a:lnTo>
                <a:cubicBezTo>
                  <a:pt x="3960000" y="2947618"/>
                  <a:pt x="3843590" y="3064028"/>
                  <a:pt x="3699990" y="3064028"/>
                </a:cubicBezTo>
                <a:lnTo>
                  <a:pt x="260010" y="3064028"/>
                </a:lnTo>
                <a:cubicBezTo>
                  <a:pt x="116410" y="3064028"/>
                  <a:pt x="0" y="2947618"/>
                  <a:pt x="0" y="2804018"/>
                </a:cubicBezTo>
                <a:lnTo>
                  <a:pt x="0" y="624038"/>
                </a:lnTo>
                <a:cubicBezTo>
                  <a:pt x="0" y="480438"/>
                  <a:pt x="116410" y="364028"/>
                  <a:pt x="260010" y="364028"/>
                </a:cubicBezTo>
                <a:lnTo>
                  <a:pt x="443165" y="364028"/>
                </a:lnTo>
                <a:lnTo>
                  <a:pt x="443165" y="237982"/>
                </a:lnTo>
                <a:cubicBezTo>
                  <a:pt x="443165" y="195266"/>
                  <a:pt x="477794" y="160637"/>
                  <a:pt x="520510" y="160637"/>
                </a:cubicBezTo>
                <a:lnTo>
                  <a:pt x="1049896" y="160637"/>
                </a:lnTo>
                <a:cubicBezTo>
                  <a:pt x="1092612" y="160637"/>
                  <a:pt x="1127241" y="195266"/>
                  <a:pt x="1127241" y="237982"/>
                </a:cubicBezTo>
                <a:lnTo>
                  <a:pt x="1127241" y="364028"/>
                </a:lnTo>
                <a:lnTo>
                  <a:pt x="1242915" y="3640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5" name="Donut 15">
            <a:extLst>
              <a:ext uri="{FF2B5EF4-FFF2-40B4-BE49-F238E27FC236}">
                <a16:creationId xmlns:a16="http://schemas.microsoft.com/office/drawing/2014/main" id="{0E896C38-BF1C-43EA-92E8-83E64FA98869}"/>
              </a:ext>
            </a:extLst>
          </p:cNvPr>
          <p:cNvSpPr/>
          <p:nvPr/>
        </p:nvSpPr>
        <p:spPr>
          <a:xfrm>
            <a:off x="7891228" y="3579131"/>
            <a:ext cx="662582" cy="657969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86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848FBE4-2892-4E36-A4BF-DEE547F82E79}"/>
              </a:ext>
            </a:extLst>
          </p:cNvPr>
          <p:cNvGrpSpPr/>
          <p:nvPr/>
        </p:nvGrpSpPr>
        <p:grpSpPr>
          <a:xfrm>
            <a:off x="2366328" y="5794562"/>
            <a:ext cx="3585656" cy="246221"/>
            <a:chOff x="3635896" y="1559998"/>
            <a:chExt cx="3585656" cy="24622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ED472E2-0160-488A-82C6-20B755D5EDF0}"/>
                </a:ext>
              </a:extLst>
            </p:cNvPr>
            <p:cNvGrpSpPr/>
            <p:nvPr/>
          </p:nvGrpSpPr>
          <p:grpSpPr>
            <a:xfrm>
              <a:off x="3635896" y="1559998"/>
              <a:ext cx="906791" cy="246221"/>
              <a:chOff x="5119489" y="2145587"/>
              <a:chExt cx="906791" cy="246221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790FACC-3358-4DFF-A1B7-562E5AB962B5}"/>
                  </a:ext>
                </a:extLst>
              </p:cNvPr>
              <p:cNvSpPr/>
              <p:nvPr/>
            </p:nvSpPr>
            <p:spPr>
              <a:xfrm>
                <a:off x="5119489" y="2197097"/>
                <a:ext cx="152039" cy="14320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9BBDB9E-BAD4-4ACE-B3FD-B20109C0A02C}"/>
                  </a:ext>
                </a:extLst>
              </p:cNvPr>
              <p:cNvSpPr txBox="1"/>
              <p:nvPr/>
            </p:nvSpPr>
            <p:spPr>
              <a:xfrm>
                <a:off x="5257693" y="2145587"/>
                <a:ext cx="768587" cy="24622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</a:t>
                </a:r>
                <a:endPara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00340A5-332A-4733-8AE7-239EBB090329}"/>
                </a:ext>
              </a:extLst>
            </p:cNvPr>
            <p:cNvGrpSpPr/>
            <p:nvPr/>
          </p:nvGrpSpPr>
          <p:grpSpPr>
            <a:xfrm>
              <a:off x="4528852" y="1559998"/>
              <a:ext cx="906791" cy="246221"/>
              <a:chOff x="4324322" y="2145587"/>
              <a:chExt cx="906791" cy="246221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69B3FCB-80FA-4134-8C7A-D8524CB2E079}"/>
                  </a:ext>
                </a:extLst>
              </p:cNvPr>
              <p:cNvSpPr/>
              <p:nvPr/>
            </p:nvSpPr>
            <p:spPr>
              <a:xfrm>
                <a:off x="4324322" y="2197097"/>
                <a:ext cx="152039" cy="14320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0E95C9F-800E-4F22-B403-156C37C13D0D}"/>
                  </a:ext>
                </a:extLst>
              </p:cNvPr>
              <p:cNvSpPr txBox="1"/>
              <p:nvPr/>
            </p:nvSpPr>
            <p:spPr>
              <a:xfrm>
                <a:off x="4462526" y="2145587"/>
                <a:ext cx="768587" cy="24622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</a:t>
                </a:r>
                <a:endPara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6CF6389-A5FE-4917-B80A-D1381BC9F428}"/>
                </a:ext>
              </a:extLst>
            </p:cNvPr>
            <p:cNvGrpSpPr/>
            <p:nvPr/>
          </p:nvGrpSpPr>
          <p:grpSpPr>
            <a:xfrm>
              <a:off x="5421808" y="1559998"/>
              <a:ext cx="1799744" cy="246221"/>
              <a:chOff x="3529155" y="2145587"/>
              <a:chExt cx="1799744" cy="246221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3C68E19-538A-479F-BB0E-0576892391A2}"/>
                  </a:ext>
                </a:extLst>
              </p:cNvPr>
              <p:cNvSpPr/>
              <p:nvPr/>
            </p:nvSpPr>
            <p:spPr>
              <a:xfrm>
                <a:off x="3529155" y="2197097"/>
                <a:ext cx="152039" cy="14320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34A53E-845D-4DEF-B5C8-9B02A724B050}"/>
                  </a:ext>
                </a:extLst>
              </p:cNvPr>
              <p:cNvSpPr txBox="1"/>
              <p:nvPr/>
            </p:nvSpPr>
            <p:spPr>
              <a:xfrm>
                <a:off x="3667359" y="2145587"/>
                <a:ext cx="768587" cy="24622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</a:t>
                </a:r>
                <a:endPara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08B0418-BF0A-4A36-9A29-1C1946D05042}"/>
                  </a:ext>
                </a:extLst>
              </p:cNvPr>
              <p:cNvSpPr/>
              <p:nvPr/>
            </p:nvSpPr>
            <p:spPr>
              <a:xfrm>
                <a:off x="4422111" y="2197097"/>
                <a:ext cx="152039" cy="14320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55FD95-1F06-4A00-9E6E-BC070F99625C}"/>
                  </a:ext>
                </a:extLst>
              </p:cNvPr>
              <p:cNvSpPr txBox="1"/>
              <p:nvPr/>
            </p:nvSpPr>
            <p:spPr>
              <a:xfrm>
                <a:off x="4560312" y="2145587"/>
                <a:ext cx="768587" cy="24622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</a:t>
                </a:r>
                <a:endPara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D734257-411B-4A6B-8D8B-65E719C07172}"/>
              </a:ext>
            </a:extLst>
          </p:cNvPr>
          <p:cNvGrpSpPr/>
          <p:nvPr/>
        </p:nvGrpSpPr>
        <p:grpSpPr>
          <a:xfrm>
            <a:off x="6291931" y="1742827"/>
            <a:ext cx="2396917" cy="1925602"/>
            <a:chOff x="4571999" y="1748658"/>
            <a:chExt cx="1662229" cy="192560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43EBDD-6B33-47E7-B969-32DD604168D5}"/>
                </a:ext>
              </a:extLst>
            </p:cNvPr>
            <p:cNvSpPr txBox="1"/>
            <p:nvPr/>
          </p:nvSpPr>
          <p:spPr>
            <a:xfrm>
              <a:off x="4571999" y="1748658"/>
              <a:ext cx="166222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C2B6F7D-39F6-4345-ADB2-3CED4DD0B8C2}"/>
                </a:ext>
              </a:extLst>
            </p:cNvPr>
            <p:cNvSpPr txBox="1"/>
            <p:nvPr/>
          </p:nvSpPr>
          <p:spPr>
            <a:xfrm>
              <a:off x="4572000" y="2473931"/>
              <a:ext cx="16561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and appeal to your Reports and Presentations with our Templates.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AD89F4B-4C6D-4F7B-8FB7-9494F79E8553}"/>
                </a:ext>
              </a:extLst>
            </p:cNvPr>
            <p:cNvSpPr txBox="1"/>
            <p:nvPr/>
          </p:nvSpPr>
          <p:spPr>
            <a:xfrm>
              <a:off x="4572000" y="2013204"/>
              <a:ext cx="1656184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accent1"/>
                  </a:solidFill>
                  <a:cs typeface="Arial" pitchFamily="34" charset="0"/>
                </a:rPr>
                <a:t>70</a:t>
              </a:r>
              <a:r>
                <a:rPr lang="en-US" altLang="ko-KR" sz="2700" b="1" dirty="0">
                  <a:solidFill>
                    <a:schemeClr val="accent1"/>
                  </a:solidFill>
                  <a:cs typeface="Arial" pitchFamily="34" charset="0"/>
                </a:rPr>
                <a:t>%</a:t>
              </a:r>
              <a:endParaRPr lang="ko-KR" altLang="en-US" sz="27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782415F-63F1-4765-BEDA-AEC6C2346689}"/>
              </a:ext>
            </a:extLst>
          </p:cNvPr>
          <p:cNvGrpSpPr/>
          <p:nvPr/>
        </p:nvGrpSpPr>
        <p:grpSpPr>
          <a:xfrm>
            <a:off x="9013204" y="1742827"/>
            <a:ext cx="2396917" cy="1925602"/>
            <a:chOff x="6726597" y="1811150"/>
            <a:chExt cx="1662229" cy="192560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2E2F20D-03FF-4BB8-9834-84B550547256}"/>
                </a:ext>
              </a:extLst>
            </p:cNvPr>
            <p:cNvSpPr txBox="1"/>
            <p:nvPr/>
          </p:nvSpPr>
          <p:spPr>
            <a:xfrm>
              <a:off x="6726597" y="1811150"/>
              <a:ext cx="166222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79BFE0B-6C6D-461C-BC0D-0F57ABF049E7}"/>
                </a:ext>
              </a:extLst>
            </p:cNvPr>
            <p:cNvSpPr txBox="1"/>
            <p:nvPr/>
          </p:nvSpPr>
          <p:spPr>
            <a:xfrm>
              <a:off x="6726598" y="2536423"/>
              <a:ext cx="16561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and appeal to your Reports and Presentations with our Templates.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5F3FBB0-C268-4686-AFB6-559B392CB293}"/>
                </a:ext>
              </a:extLst>
            </p:cNvPr>
            <p:cNvSpPr txBox="1"/>
            <p:nvPr/>
          </p:nvSpPr>
          <p:spPr>
            <a:xfrm>
              <a:off x="6726598" y="2075696"/>
              <a:ext cx="1656184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accent4"/>
                  </a:solidFill>
                  <a:cs typeface="Arial" pitchFamily="34" charset="0"/>
                </a:rPr>
                <a:t>50</a:t>
              </a:r>
              <a:r>
                <a:rPr lang="en-US" altLang="ko-KR" sz="2700" b="1" dirty="0">
                  <a:solidFill>
                    <a:schemeClr val="accent4"/>
                  </a:solidFill>
                  <a:cs typeface="Arial" pitchFamily="34" charset="0"/>
                </a:rPr>
                <a:t>%</a:t>
              </a:r>
              <a:endParaRPr lang="ko-KR" altLang="en-US" sz="27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03CDB9-A1B4-4893-864A-16017C9A7AB2}"/>
              </a:ext>
            </a:extLst>
          </p:cNvPr>
          <p:cNvGrpSpPr/>
          <p:nvPr/>
        </p:nvGrpSpPr>
        <p:grpSpPr>
          <a:xfrm>
            <a:off x="6291931" y="4119091"/>
            <a:ext cx="2396917" cy="1925602"/>
            <a:chOff x="4595936" y="3789040"/>
            <a:chExt cx="1662229" cy="192560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2841185-3E56-4ACF-BB81-D8AE92C82CEA}"/>
                </a:ext>
              </a:extLst>
            </p:cNvPr>
            <p:cNvSpPr txBox="1"/>
            <p:nvPr/>
          </p:nvSpPr>
          <p:spPr>
            <a:xfrm>
              <a:off x="4595936" y="3789040"/>
              <a:ext cx="166222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FF12C38-21A0-48DB-B87E-8A3248FBCE05}"/>
                </a:ext>
              </a:extLst>
            </p:cNvPr>
            <p:cNvSpPr txBox="1"/>
            <p:nvPr/>
          </p:nvSpPr>
          <p:spPr>
            <a:xfrm>
              <a:off x="4595937" y="4514313"/>
              <a:ext cx="16561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and appeal to your Reports and Presentations with our Templates.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F6648FD-EACA-42EB-8E49-3DAF1394301C}"/>
                </a:ext>
              </a:extLst>
            </p:cNvPr>
            <p:cNvSpPr txBox="1"/>
            <p:nvPr/>
          </p:nvSpPr>
          <p:spPr>
            <a:xfrm>
              <a:off x="4595937" y="4053586"/>
              <a:ext cx="1656184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accent2"/>
                  </a:solidFill>
                  <a:cs typeface="Arial" pitchFamily="34" charset="0"/>
                </a:rPr>
                <a:t>35</a:t>
              </a:r>
              <a:r>
                <a:rPr lang="en-US" altLang="ko-KR" sz="2700" b="1" dirty="0">
                  <a:solidFill>
                    <a:schemeClr val="accent2"/>
                  </a:solidFill>
                  <a:cs typeface="Arial" pitchFamily="34" charset="0"/>
                </a:rPr>
                <a:t>%</a:t>
              </a:r>
              <a:endParaRPr lang="ko-KR" altLang="en-US" sz="27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CC89500-57C3-441F-9FD5-12942285D552}"/>
              </a:ext>
            </a:extLst>
          </p:cNvPr>
          <p:cNvGrpSpPr/>
          <p:nvPr/>
        </p:nvGrpSpPr>
        <p:grpSpPr>
          <a:xfrm>
            <a:off x="9013204" y="4119091"/>
            <a:ext cx="2396917" cy="1925602"/>
            <a:chOff x="6719040" y="3789363"/>
            <a:chExt cx="1662229" cy="192560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216DF5B-371D-4CF2-A70A-968C1B07CF8D}"/>
                </a:ext>
              </a:extLst>
            </p:cNvPr>
            <p:cNvSpPr txBox="1"/>
            <p:nvPr/>
          </p:nvSpPr>
          <p:spPr>
            <a:xfrm>
              <a:off x="6719040" y="3789363"/>
              <a:ext cx="166222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C910323-D43C-4FCE-882A-7E7609009298}"/>
                </a:ext>
              </a:extLst>
            </p:cNvPr>
            <p:cNvSpPr txBox="1"/>
            <p:nvPr/>
          </p:nvSpPr>
          <p:spPr>
            <a:xfrm>
              <a:off x="6719041" y="4514636"/>
              <a:ext cx="16561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and appeal to your Reports and Presentations with our Templates.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56B8CDD-D69D-4309-940B-E4050CFDE16E}"/>
                </a:ext>
              </a:extLst>
            </p:cNvPr>
            <p:cNvSpPr txBox="1"/>
            <p:nvPr/>
          </p:nvSpPr>
          <p:spPr>
            <a:xfrm>
              <a:off x="6719041" y="4053909"/>
              <a:ext cx="1656184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accent3"/>
                  </a:solidFill>
                  <a:cs typeface="Arial" pitchFamily="34" charset="0"/>
                </a:rPr>
                <a:t>20</a:t>
              </a:r>
              <a:r>
                <a:rPr lang="en-US" altLang="ko-KR" sz="2700" b="1" dirty="0">
                  <a:solidFill>
                    <a:schemeClr val="accent3"/>
                  </a:solidFill>
                  <a:cs typeface="Arial" pitchFamily="34" charset="0"/>
                </a:rPr>
                <a:t>%</a:t>
              </a:r>
              <a:endParaRPr lang="ko-KR" altLang="en-US" sz="27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31" name="차트 10">
            <a:extLst>
              <a:ext uri="{FF2B5EF4-FFF2-40B4-BE49-F238E27FC236}">
                <a16:creationId xmlns:a16="http://schemas.microsoft.com/office/drawing/2014/main" id="{932E29D3-5E5F-472E-AB61-297B1E393D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4106563"/>
              </p:ext>
            </p:extLst>
          </p:nvPr>
        </p:nvGraphicFramePr>
        <p:xfrm>
          <a:off x="906450" y="1749287"/>
          <a:ext cx="5189550" cy="3945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9EB8B2B-711F-4E3D-9DE9-425720CC8D4D}"/>
              </a:ext>
            </a:extLst>
          </p:cNvPr>
          <p:cNvSpPr txBox="1"/>
          <p:nvPr/>
        </p:nvSpPr>
        <p:spPr>
          <a:xfrm>
            <a:off x="553703" y="3883529"/>
            <a:ext cx="4689401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AWESOME </a:t>
            </a:r>
            <a:r>
              <a:rPr lang="en-GB" altLang="ko-KR" sz="44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PRESENTATION</a:t>
            </a:r>
            <a:endParaRPr lang="ko-KR" altLang="en-US" sz="4400" b="1" dirty="0">
              <a:solidFill>
                <a:schemeClr val="accent2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1FA439-0D17-4198-BB31-CF7776B4F661}"/>
              </a:ext>
            </a:extLst>
          </p:cNvPr>
          <p:cNvSpPr txBox="1"/>
          <p:nvPr/>
        </p:nvSpPr>
        <p:spPr>
          <a:xfrm>
            <a:off x="553703" y="5446646"/>
            <a:ext cx="49275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44A4741-3F9F-4AB5-A222-385065D76332}"/>
              </a:ext>
            </a:extLst>
          </p:cNvPr>
          <p:cNvGrpSpPr/>
          <p:nvPr/>
        </p:nvGrpSpPr>
        <p:grpSpPr>
          <a:xfrm>
            <a:off x="6326515" y="5006913"/>
            <a:ext cx="5020198" cy="646331"/>
            <a:chOff x="6562727" y="5062006"/>
            <a:chExt cx="5020198" cy="64633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7E86638-55C8-4C4D-8CC2-12498920763E}"/>
                </a:ext>
              </a:extLst>
            </p:cNvPr>
            <p:cNvSpPr txBox="1"/>
            <p:nvPr/>
          </p:nvSpPr>
          <p:spPr>
            <a:xfrm>
              <a:off x="6562727" y="5156275"/>
              <a:ext cx="1513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POWERPOINT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C9B6B26-8558-4FEF-9309-819BF871185B}"/>
                </a:ext>
              </a:extLst>
            </p:cNvPr>
            <p:cNvSpPr txBox="1"/>
            <p:nvPr/>
          </p:nvSpPr>
          <p:spPr>
            <a:xfrm>
              <a:off x="8571802" y="5062006"/>
              <a:ext cx="30111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</a:t>
              </a:r>
            </a:p>
          </p:txBody>
        </p:sp>
        <p:sp>
          <p:nvSpPr>
            <p:cNvPr id="14" name="Chevron 25">
              <a:extLst>
                <a:ext uri="{FF2B5EF4-FFF2-40B4-BE49-F238E27FC236}">
                  <a16:creationId xmlns:a16="http://schemas.microsoft.com/office/drawing/2014/main" id="{88485060-99FC-4DC4-98B7-DFDD754B9B3A}"/>
                </a:ext>
              </a:extLst>
            </p:cNvPr>
            <p:cNvSpPr/>
            <p:nvPr/>
          </p:nvSpPr>
          <p:spPr>
            <a:xfrm>
              <a:off x="8205044" y="5196411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18EAC2B-2F4E-496C-95CB-381503885C13}"/>
              </a:ext>
            </a:extLst>
          </p:cNvPr>
          <p:cNvGrpSpPr/>
          <p:nvPr/>
        </p:nvGrpSpPr>
        <p:grpSpPr>
          <a:xfrm>
            <a:off x="6326515" y="5698521"/>
            <a:ext cx="5020198" cy="646331"/>
            <a:chOff x="6562727" y="6094536"/>
            <a:chExt cx="5020198" cy="64633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87BFA50-358B-4A40-B10F-14025594EFAA}"/>
                </a:ext>
              </a:extLst>
            </p:cNvPr>
            <p:cNvSpPr txBox="1"/>
            <p:nvPr/>
          </p:nvSpPr>
          <p:spPr>
            <a:xfrm>
              <a:off x="6562727" y="6190224"/>
              <a:ext cx="1513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D1726F-F826-4E16-9232-98CD0A15822E}"/>
                </a:ext>
              </a:extLst>
            </p:cNvPr>
            <p:cNvSpPr txBox="1"/>
            <p:nvPr/>
          </p:nvSpPr>
          <p:spPr>
            <a:xfrm>
              <a:off x="8571802" y="6094536"/>
              <a:ext cx="30111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8" name="Chevron 26">
              <a:extLst>
                <a:ext uri="{FF2B5EF4-FFF2-40B4-BE49-F238E27FC236}">
                  <a16:creationId xmlns:a16="http://schemas.microsoft.com/office/drawing/2014/main" id="{83BC8C7B-B29E-4DE3-AB01-AADBF1E43A05}"/>
                </a:ext>
              </a:extLst>
            </p:cNvPr>
            <p:cNvSpPr/>
            <p:nvPr/>
          </p:nvSpPr>
          <p:spPr>
            <a:xfrm>
              <a:off x="8205044" y="6228941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8665029" y="551308"/>
            <a:ext cx="2719767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Agenda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E2930CA-5F46-4F27-8CE9-AD7900E4FC31}"/>
              </a:ext>
            </a:extLst>
          </p:cNvPr>
          <p:cNvGrpSpPr/>
          <p:nvPr/>
        </p:nvGrpSpPr>
        <p:grpSpPr>
          <a:xfrm flipH="1">
            <a:off x="2420583" y="929716"/>
            <a:ext cx="5437242" cy="1144585"/>
            <a:chOff x="5769612" y="787707"/>
            <a:chExt cx="5437242" cy="114458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1B5B6FD-7606-4EF4-A29E-A3269525F645}"/>
                </a:ext>
              </a:extLst>
            </p:cNvPr>
            <p:cNvSpPr txBox="1"/>
            <p:nvPr/>
          </p:nvSpPr>
          <p:spPr>
            <a:xfrm>
              <a:off x="6545014" y="1470627"/>
              <a:ext cx="46618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85CB91F-08D5-463C-8985-A92D3A95505A}"/>
                </a:ext>
              </a:extLst>
            </p:cNvPr>
            <p:cNvGrpSpPr/>
            <p:nvPr/>
          </p:nvGrpSpPr>
          <p:grpSpPr>
            <a:xfrm>
              <a:off x="5769612" y="787707"/>
              <a:ext cx="5419664" cy="777510"/>
              <a:chOff x="6102442" y="1483456"/>
              <a:chExt cx="5419664" cy="777510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FE2A34E-4293-4BB2-BB6D-4BAEBD44FA9A}"/>
                  </a:ext>
                </a:extLst>
              </p:cNvPr>
              <p:cNvSpPr txBox="1"/>
              <p:nvPr/>
            </p:nvSpPr>
            <p:spPr>
              <a:xfrm>
                <a:off x="6860266" y="1678152"/>
                <a:ext cx="4661840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r"/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Contents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1BEF35D-63F4-4048-98A6-6A22450DFD0B}"/>
                  </a:ext>
                </a:extLst>
              </p:cNvPr>
              <p:cNvSpPr txBox="1"/>
              <p:nvPr/>
            </p:nvSpPr>
            <p:spPr>
              <a:xfrm>
                <a:off x="6102442" y="1483456"/>
                <a:ext cx="981106" cy="77751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4400" b="1" dirty="0">
                    <a:solidFill>
                      <a:schemeClr val="bg1"/>
                    </a:solidFill>
                    <a:cs typeface="Arial" pitchFamily="34" charset="0"/>
                  </a:rPr>
                  <a:t>01</a:t>
                </a:r>
                <a:endParaRPr lang="ko-KR" altLang="en-US" sz="4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10" name="Block Arc 9">
            <a:extLst>
              <a:ext uri="{FF2B5EF4-FFF2-40B4-BE49-F238E27FC236}">
                <a16:creationId xmlns:a16="http://schemas.microsoft.com/office/drawing/2014/main" id="{1002EE9A-4267-4C86-879D-D972709DDB9E}"/>
              </a:ext>
            </a:extLst>
          </p:cNvPr>
          <p:cNvSpPr/>
          <p:nvPr/>
        </p:nvSpPr>
        <p:spPr>
          <a:xfrm>
            <a:off x="6601097" y="2140396"/>
            <a:ext cx="4783699" cy="4783699"/>
          </a:xfrm>
          <a:prstGeom prst="blockArc">
            <a:avLst>
              <a:gd name="adj1" fmla="val 8035551"/>
              <a:gd name="adj2" fmla="val 16881007"/>
              <a:gd name="adj3" fmla="val 5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B98AF53-F6F8-45B5-ABCF-3CB64653A011}"/>
              </a:ext>
            </a:extLst>
          </p:cNvPr>
          <p:cNvSpPr/>
          <p:nvPr/>
        </p:nvSpPr>
        <p:spPr>
          <a:xfrm>
            <a:off x="8665029" y="2091062"/>
            <a:ext cx="131885" cy="1318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BEFCAED-93BC-4008-B1B8-9225DB7B1562}"/>
              </a:ext>
            </a:extLst>
          </p:cNvPr>
          <p:cNvSpPr/>
          <p:nvPr/>
        </p:nvSpPr>
        <p:spPr>
          <a:xfrm>
            <a:off x="7215815" y="2829146"/>
            <a:ext cx="131885" cy="1318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0628E1B-49A4-4657-BA0C-01B1EB652376}"/>
              </a:ext>
            </a:extLst>
          </p:cNvPr>
          <p:cNvSpPr/>
          <p:nvPr/>
        </p:nvSpPr>
        <p:spPr>
          <a:xfrm>
            <a:off x="6566084" y="4202440"/>
            <a:ext cx="131885" cy="1318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2FEA5C1-3CE3-48BD-8D33-83F886C795DF}"/>
              </a:ext>
            </a:extLst>
          </p:cNvPr>
          <p:cNvSpPr/>
          <p:nvPr/>
        </p:nvSpPr>
        <p:spPr>
          <a:xfrm>
            <a:off x="6824331" y="5599815"/>
            <a:ext cx="131885" cy="1318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32C3BC2-2310-439D-96BF-3A4663FE5813}"/>
              </a:ext>
            </a:extLst>
          </p:cNvPr>
          <p:cNvGrpSpPr/>
          <p:nvPr/>
        </p:nvGrpSpPr>
        <p:grpSpPr>
          <a:xfrm flipH="1">
            <a:off x="1194785" y="2280757"/>
            <a:ext cx="5437242" cy="1144585"/>
            <a:chOff x="5769612" y="787707"/>
            <a:chExt cx="5437242" cy="114458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ADE687B-831C-4B61-BF01-D13D69C7F661}"/>
                </a:ext>
              </a:extLst>
            </p:cNvPr>
            <p:cNvSpPr txBox="1"/>
            <p:nvPr/>
          </p:nvSpPr>
          <p:spPr>
            <a:xfrm>
              <a:off x="6545014" y="1470627"/>
              <a:ext cx="46618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45DA3A6-BF6A-40E0-8067-D35F6C31FA5F}"/>
                </a:ext>
              </a:extLst>
            </p:cNvPr>
            <p:cNvGrpSpPr/>
            <p:nvPr/>
          </p:nvGrpSpPr>
          <p:grpSpPr>
            <a:xfrm>
              <a:off x="5769612" y="787707"/>
              <a:ext cx="5419664" cy="777510"/>
              <a:chOff x="6102442" y="1483456"/>
              <a:chExt cx="5419664" cy="777510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E963C5F-FCEA-4287-A6D4-4AD0D336E942}"/>
                  </a:ext>
                </a:extLst>
              </p:cNvPr>
              <p:cNvSpPr txBox="1"/>
              <p:nvPr/>
            </p:nvSpPr>
            <p:spPr>
              <a:xfrm>
                <a:off x="6860266" y="1678152"/>
                <a:ext cx="4661840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r"/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Contents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3AF25CD-054F-4E92-BE90-098019DED20F}"/>
                  </a:ext>
                </a:extLst>
              </p:cNvPr>
              <p:cNvSpPr txBox="1"/>
              <p:nvPr/>
            </p:nvSpPr>
            <p:spPr>
              <a:xfrm>
                <a:off x="6102442" y="1483456"/>
                <a:ext cx="981106" cy="77751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4400" b="1" dirty="0">
                    <a:solidFill>
                      <a:schemeClr val="bg1"/>
                    </a:solidFill>
                    <a:cs typeface="Arial" pitchFamily="34" charset="0"/>
                  </a:rPr>
                  <a:t>01</a:t>
                </a:r>
                <a:endParaRPr lang="ko-KR" altLang="en-US" sz="4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50094EE-E1FF-4741-B450-BC593B68EB61}"/>
              </a:ext>
            </a:extLst>
          </p:cNvPr>
          <p:cNvGrpSpPr/>
          <p:nvPr/>
        </p:nvGrpSpPr>
        <p:grpSpPr>
          <a:xfrm flipH="1">
            <a:off x="620658" y="3631798"/>
            <a:ext cx="5437242" cy="1144585"/>
            <a:chOff x="5769612" y="787707"/>
            <a:chExt cx="5437242" cy="114458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71BCB13-C7B2-4447-8ED0-72D2635E4078}"/>
                </a:ext>
              </a:extLst>
            </p:cNvPr>
            <p:cNvSpPr txBox="1"/>
            <p:nvPr/>
          </p:nvSpPr>
          <p:spPr>
            <a:xfrm>
              <a:off x="6545014" y="1470627"/>
              <a:ext cx="46618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8865744-3E72-464A-8FA4-C54D19F69D46}"/>
                </a:ext>
              </a:extLst>
            </p:cNvPr>
            <p:cNvGrpSpPr/>
            <p:nvPr/>
          </p:nvGrpSpPr>
          <p:grpSpPr>
            <a:xfrm>
              <a:off x="5769612" y="787707"/>
              <a:ext cx="5419664" cy="777510"/>
              <a:chOff x="6102442" y="1483456"/>
              <a:chExt cx="5419664" cy="777510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B6ED2B2-AE4C-4BA5-BF1E-4599B3EBF1D9}"/>
                  </a:ext>
                </a:extLst>
              </p:cNvPr>
              <p:cNvSpPr txBox="1"/>
              <p:nvPr/>
            </p:nvSpPr>
            <p:spPr>
              <a:xfrm>
                <a:off x="6860266" y="1678152"/>
                <a:ext cx="4661840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r"/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Contents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9E9D66D-C0D6-40CF-98EF-C979A9FF297B}"/>
                  </a:ext>
                </a:extLst>
              </p:cNvPr>
              <p:cNvSpPr txBox="1"/>
              <p:nvPr/>
            </p:nvSpPr>
            <p:spPr>
              <a:xfrm>
                <a:off x="6102442" y="1483456"/>
                <a:ext cx="981106" cy="77751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4400" b="1" dirty="0">
                    <a:solidFill>
                      <a:schemeClr val="bg1"/>
                    </a:solidFill>
                    <a:cs typeface="Arial" pitchFamily="34" charset="0"/>
                  </a:rPr>
                  <a:t>01</a:t>
                </a:r>
                <a:endParaRPr lang="ko-KR" altLang="en-US" sz="4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B662D15-943F-46AE-8231-E3BBC95D5B2E}"/>
              </a:ext>
            </a:extLst>
          </p:cNvPr>
          <p:cNvGrpSpPr/>
          <p:nvPr/>
        </p:nvGrpSpPr>
        <p:grpSpPr>
          <a:xfrm flipH="1">
            <a:off x="892257" y="4982838"/>
            <a:ext cx="5437242" cy="1144585"/>
            <a:chOff x="5769612" y="787707"/>
            <a:chExt cx="5437242" cy="114458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5BBA546-D9D1-4BAC-B3F0-A758B34FF2E0}"/>
                </a:ext>
              </a:extLst>
            </p:cNvPr>
            <p:cNvSpPr txBox="1"/>
            <p:nvPr/>
          </p:nvSpPr>
          <p:spPr>
            <a:xfrm>
              <a:off x="6545014" y="1470627"/>
              <a:ext cx="46618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34BCE67-33B0-45B2-A4CD-7632587C3C50}"/>
                </a:ext>
              </a:extLst>
            </p:cNvPr>
            <p:cNvGrpSpPr/>
            <p:nvPr/>
          </p:nvGrpSpPr>
          <p:grpSpPr>
            <a:xfrm>
              <a:off x="5769612" y="787707"/>
              <a:ext cx="5419664" cy="777510"/>
              <a:chOff x="6102442" y="1483456"/>
              <a:chExt cx="5419664" cy="777510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9E1FB1C-AE15-4708-BEAF-A20058E1F13D}"/>
                  </a:ext>
                </a:extLst>
              </p:cNvPr>
              <p:cNvSpPr txBox="1"/>
              <p:nvPr/>
            </p:nvSpPr>
            <p:spPr>
              <a:xfrm>
                <a:off x="6860266" y="1678152"/>
                <a:ext cx="4661840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r"/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Contents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439312E-72E1-4FAB-8E68-A67963C14262}"/>
                  </a:ext>
                </a:extLst>
              </p:cNvPr>
              <p:cNvSpPr txBox="1"/>
              <p:nvPr/>
            </p:nvSpPr>
            <p:spPr>
              <a:xfrm>
                <a:off x="6102442" y="1483456"/>
                <a:ext cx="981106" cy="77751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4400" b="1" dirty="0">
                    <a:solidFill>
                      <a:schemeClr val="bg1"/>
                    </a:solidFill>
                    <a:cs typeface="Arial" pitchFamily="34" charset="0"/>
                  </a:rPr>
                  <a:t>01</a:t>
                </a:r>
                <a:endParaRPr lang="ko-KR" altLang="en-US" sz="4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3" name="Elbow Connector 3">
            <a:extLst>
              <a:ext uri="{FF2B5EF4-FFF2-40B4-BE49-F238E27FC236}">
                <a16:creationId xmlns:a16="http://schemas.microsoft.com/office/drawing/2014/main" id="{A005675E-2C14-4794-ADE3-A63742BDE683}"/>
              </a:ext>
            </a:extLst>
          </p:cNvPr>
          <p:cNvCxnSpPr/>
          <p:nvPr/>
        </p:nvCxnSpPr>
        <p:spPr>
          <a:xfrm rot="5400000" flipH="1" flipV="1">
            <a:off x="6185744" y="3946434"/>
            <a:ext cx="888123" cy="1080000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4">
            <a:extLst>
              <a:ext uri="{FF2B5EF4-FFF2-40B4-BE49-F238E27FC236}">
                <a16:creationId xmlns:a16="http://schemas.microsoft.com/office/drawing/2014/main" id="{2643C15A-1C67-4715-9915-F32D98DFA21B}"/>
              </a:ext>
            </a:extLst>
          </p:cNvPr>
          <p:cNvCxnSpPr/>
          <p:nvPr/>
        </p:nvCxnSpPr>
        <p:spPr>
          <a:xfrm rot="16200000" flipV="1">
            <a:off x="5105410" y="4393968"/>
            <a:ext cx="895068" cy="1080000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E377F745-09ED-4F65-8513-BD05D3535717}"/>
              </a:ext>
            </a:extLst>
          </p:cNvPr>
          <p:cNvGrpSpPr/>
          <p:nvPr/>
        </p:nvGrpSpPr>
        <p:grpSpPr>
          <a:xfrm>
            <a:off x="901667" y="1939023"/>
            <a:ext cx="3175671" cy="923330"/>
            <a:chOff x="5889060" y="3872747"/>
            <a:chExt cx="2527679" cy="92333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A01E7F3-CB60-4C0B-BF1F-5A71A6F10EF0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E05FE9A-1617-4FF6-A975-AC0C14CC9B52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779970C-9F47-4DC5-BE34-EB3934EB3BB3}"/>
              </a:ext>
            </a:extLst>
          </p:cNvPr>
          <p:cNvGrpSpPr/>
          <p:nvPr/>
        </p:nvGrpSpPr>
        <p:grpSpPr>
          <a:xfrm>
            <a:off x="1074136" y="3671938"/>
            <a:ext cx="3289526" cy="923330"/>
            <a:chOff x="5889060" y="3872747"/>
            <a:chExt cx="2527679" cy="92333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887F74F-149F-4B82-94D6-40290D814C91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FED49A6-DD1C-4F8F-887E-91CAC4456148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DDE358-4573-42AC-A104-A24C75133C28}"/>
              </a:ext>
            </a:extLst>
          </p:cNvPr>
          <p:cNvGrpSpPr/>
          <p:nvPr/>
        </p:nvGrpSpPr>
        <p:grpSpPr>
          <a:xfrm>
            <a:off x="8098513" y="1742732"/>
            <a:ext cx="3182019" cy="923330"/>
            <a:chOff x="5889060" y="3872747"/>
            <a:chExt cx="2527679" cy="92333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5E4863-6478-4BAB-AE3A-8602DC393257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13A502D-BEA5-4290-98EE-F8A39017BEF3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3DC321A-37FF-43BA-B217-389C268AE911}"/>
              </a:ext>
            </a:extLst>
          </p:cNvPr>
          <p:cNvGrpSpPr/>
          <p:nvPr/>
        </p:nvGrpSpPr>
        <p:grpSpPr>
          <a:xfrm>
            <a:off x="7785805" y="3177326"/>
            <a:ext cx="3206201" cy="923330"/>
            <a:chOff x="5889060" y="3872747"/>
            <a:chExt cx="2527679" cy="92333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493064-B603-46B3-8E85-EF53877055F3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2A3B577-A7DF-4AA7-A890-55AADCC08E96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17" name="Elbow Connector 17">
            <a:extLst>
              <a:ext uri="{FF2B5EF4-FFF2-40B4-BE49-F238E27FC236}">
                <a16:creationId xmlns:a16="http://schemas.microsoft.com/office/drawing/2014/main" id="{00EA2547-C968-4276-9CA6-6B7768AC4839}"/>
              </a:ext>
            </a:extLst>
          </p:cNvPr>
          <p:cNvCxnSpPr/>
          <p:nvPr/>
        </p:nvCxnSpPr>
        <p:spPr>
          <a:xfrm rot="16200000" flipV="1">
            <a:off x="4536473" y="2918991"/>
            <a:ext cx="1675165" cy="1440000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8">
            <a:extLst>
              <a:ext uri="{FF2B5EF4-FFF2-40B4-BE49-F238E27FC236}">
                <a16:creationId xmlns:a16="http://schemas.microsoft.com/office/drawing/2014/main" id="{417E37EE-473F-46CA-9A07-5FBBF8BB54FD}"/>
              </a:ext>
            </a:extLst>
          </p:cNvPr>
          <p:cNvCxnSpPr/>
          <p:nvPr/>
        </p:nvCxnSpPr>
        <p:spPr>
          <a:xfrm rot="5400000" flipH="1" flipV="1">
            <a:off x="6293382" y="2387219"/>
            <a:ext cx="1044000" cy="1440000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B21844C-D1ED-4B2A-8E4F-710D5E40F770}"/>
              </a:ext>
            </a:extLst>
          </p:cNvPr>
          <p:cNvSpPr txBox="1"/>
          <p:nvPr/>
        </p:nvSpPr>
        <p:spPr>
          <a:xfrm>
            <a:off x="4655735" y="3191285"/>
            <a:ext cx="494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652DC9-E3DB-4821-A598-FB0F8AE5F10F}"/>
              </a:ext>
            </a:extLst>
          </p:cNvPr>
          <p:cNvSpPr txBox="1"/>
          <p:nvPr/>
        </p:nvSpPr>
        <p:spPr>
          <a:xfrm>
            <a:off x="7024271" y="2655815"/>
            <a:ext cx="494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C75D59-9726-481D-AB13-C2A16BBF632C}"/>
              </a:ext>
            </a:extLst>
          </p:cNvPr>
          <p:cNvSpPr txBox="1"/>
          <p:nvPr/>
        </p:nvSpPr>
        <p:spPr>
          <a:xfrm>
            <a:off x="6669253" y="4040341"/>
            <a:ext cx="494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9E0249-74F1-49DE-A4A5-DB58A41CE33A}"/>
              </a:ext>
            </a:extLst>
          </p:cNvPr>
          <p:cNvSpPr txBox="1"/>
          <p:nvPr/>
        </p:nvSpPr>
        <p:spPr>
          <a:xfrm>
            <a:off x="5015013" y="4484561"/>
            <a:ext cx="494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FF63A6E-A3FD-4307-83D1-6D7664934F5F}"/>
              </a:ext>
            </a:extLst>
          </p:cNvPr>
          <p:cNvCxnSpPr/>
          <p:nvPr/>
        </p:nvCxnSpPr>
        <p:spPr>
          <a:xfrm flipV="1">
            <a:off x="6090948" y="1865754"/>
            <a:ext cx="7198" cy="1253947"/>
          </a:xfrm>
          <a:prstGeom prst="straightConnector1">
            <a:avLst/>
          </a:prstGeom>
          <a:ln w="50800"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6">
            <a:extLst>
              <a:ext uri="{FF2B5EF4-FFF2-40B4-BE49-F238E27FC236}">
                <a16:creationId xmlns:a16="http://schemas.microsoft.com/office/drawing/2014/main" id="{B49C9C38-1C4B-4B66-9A4F-903D1C153441}"/>
              </a:ext>
            </a:extLst>
          </p:cNvPr>
          <p:cNvSpPr/>
          <p:nvPr/>
        </p:nvSpPr>
        <p:spPr>
          <a:xfrm>
            <a:off x="6764750" y="3255712"/>
            <a:ext cx="810106" cy="810106"/>
          </a:xfrm>
          <a:prstGeom prst="ellipse">
            <a:avLst/>
          </a:prstGeom>
          <a:solidFill>
            <a:schemeClr val="accent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5" name="Oval 29">
            <a:extLst>
              <a:ext uri="{FF2B5EF4-FFF2-40B4-BE49-F238E27FC236}">
                <a16:creationId xmlns:a16="http://schemas.microsoft.com/office/drawing/2014/main" id="{BDA1FEA1-2729-4F6E-A0EA-719B328D0C4A}"/>
              </a:ext>
            </a:extLst>
          </p:cNvPr>
          <p:cNvSpPr/>
          <p:nvPr/>
        </p:nvSpPr>
        <p:spPr>
          <a:xfrm>
            <a:off x="4607892" y="3728550"/>
            <a:ext cx="810106" cy="810106"/>
          </a:xfrm>
          <a:prstGeom prst="ellipse">
            <a:avLst/>
          </a:prstGeom>
          <a:solidFill>
            <a:schemeClr val="accent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6" name="Oval 32">
            <a:extLst>
              <a:ext uri="{FF2B5EF4-FFF2-40B4-BE49-F238E27FC236}">
                <a16:creationId xmlns:a16="http://schemas.microsoft.com/office/drawing/2014/main" id="{AC7BB041-E0C3-4784-A51C-7C2EF8146604}"/>
              </a:ext>
            </a:extLst>
          </p:cNvPr>
          <p:cNvSpPr/>
          <p:nvPr/>
        </p:nvSpPr>
        <p:spPr>
          <a:xfrm>
            <a:off x="4240206" y="2001864"/>
            <a:ext cx="810106" cy="810106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" name="Oval 35">
            <a:extLst>
              <a:ext uri="{FF2B5EF4-FFF2-40B4-BE49-F238E27FC236}">
                <a16:creationId xmlns:a16="http://schemas.microsoft.com/office/drawing/2014/main" id="{398455A8-256B-4F59-974C-7FEB81579A75}"/>
              </a:ext>
            </a:extLst>
          </p:cNvPr>
          <p:cNvSpPr/>
          <p:nvPr/>
        </p:nvSpPr>
        <p:spPr>
          <a:xfrm>
            <a:off x="7125538" y="1799344"/>
            <a:ext cx="810106" cy="810106"/>
          </a:xfrm>
          <a:prstGeom prst="ellipse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8" name="Rounded Rectangle 10">
            <a:extLst>
              <a:ext uri="{FF2B5EF4-FFF2-40B4-BE49-F238E27FC236}">
                <a16:creationId xmlns:a16="http://schemas.microsoft.com/office/drawing/2014/main" id="{AE6AA4F4-EB00-46C5-9170-A48D0A0F3FDA}"/>
              </a:ext>
            </a:extLst>
          </p:cNvPr>
          <p:cNvSpPr/>
          <p:nvPr/>
        </p:nvSpPr>
        <p:spPr>
          <a:xfrm>
            <a:off x="7403510" y="2033846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ounded Rectangle 32">
            <a:extLst>
              <a:ext uri="{FF2B5EF4-FFF2-40B4-BE49-F238E27FC236}">
                <a16:creationId xmlns:a16="http://schemas.microsoft.com/office/drawing/2014/main" id="{15BA7609-4BE4-46B2-87D0-EE56CE1F37FE}"/>
              </a:ext>
            </a:extLst>
          </p:cNvPr>
          <p:cNvSpPr/>
          <p:nvPr/>
        </p:nvSpPr>
        <p:spPr>
          <a:xfrm>
            <a:off x="4492394" y="2245598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ounded Rectangle 25">
            <a:extLst>
              <a:ext uri="{FF2B5EF4-FFF2-40B4-BE49-F238E27FC236}">
                <a16:creationId xmlns:a16="http://schemas.microsoft.com/office/drawing/2014/main" id="{2DEDADE2-4A89-439B-A9B9-769956CC93F4}"/>
              </a:ext>
            </a:extLst>
          </p:cNvPr>
          <p:cNvSpPr/>
          <p:nvPr/>
        </p:nvSpPr>
        <p:spPr>
          <a:xfrm>
            <a:off x="6966302" y="3508384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Oval 31">
            <a:extLst>
              <a:ext uri="{FF2B5EF4-FFF2-40B4-BE49-F238E27FC236}">
                <a16:creationId xmlns:a16="http://schemas.microsoft.com/office/drawing/2014/main" id="{680726F9-9D30-4D78-976B-E3ED0C7B913C}"/>
              </a:ext>
            </a:extLst>
          </p:cNvPr>
          <p:cNvSpPr/>
          <p:nvPr/>
        </p:nvSpPr>
        <p:spPr>
          <a:xfrm>
            <a:off x="4795280" y="3904506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Freeform 111">
            <a:extLst>
              <a:ext uri="{FF2B5EF4-FFF2-40B4-BE49-F238E27FC236}">
                <a16:creationId xmlns:a16="http://schemas.microsoft.com/office/drawing/2014/main" id="{B3FBEA67-32B6-4055-BC6D-7551B5A6E793}"/>
              </a:ext>
            </a:extLst>
          </p:cNvPr>
          <p:cNvSpPr/>
          <p:nvPr/>
        </p:nvSpPr>
        <p:spPr>
          <a:xfrm>
            <a:off x="5715018" y="5380012"/>
            <a:ext cx="662730" cy="732320"/>
          </a:xfrm>
          <a:custGeom>
            <a:avLst/>
            <a:gdLst>
              <a:gd name="connsiteX0" fmla="*/ 3030279 w 4784651"/>
              <a:gd name="connsiteY0" fmla="*/ 0 h 5890437"/>
              <a:gd name="connsiteX1" fmla="*/ 765544 w 4784651"/>
              <a:gd name="connsiteY1" fmla="*/ 1935126 h 5890437"/>
              <a:gd name="connsiteX2" fmla="*/ 0 w 4784651"/>
              <a:gd name="connsiteY2" fmla="*/ 3051544 h 5890437"/>
              <a:gd name="connsiteX3" fmla="*/ 510363 w 4784651"/>
              <a:gd name="connsiteY3" fmla="*/ 3327991 h 5890437"/>
              <a:gd name="connsiteX4" fmla="*/ 297711 w 4784651"/>
              <a:gd name="connsiteY4" fmla="*/ 3657600 h 5890437"/>
              <a:gd name="connsiteX5" fmla="*/ 489097 w 4784651"/>
              <a:gd name="connsiteY5" fmla="*/ 3870251 h 5890437"/>
              <a:gd name="connsiteX6" fmla="*/ 372139 w 4784651"/>
              <a:gd name="connsiteY6" fmla="*/ 4061637 h 5890437"/>
              <a:gd name="connsiteX7" fmla="*/ 563525 w 4784651"/>
              <a:gd name="connsiteY7" fmla="*/ 4316819 h 5890437"/>
              <a:gd name="connsiteX8" fmla="*/ 499730 w 4784651"/>
              <a:gd name="connsiteY8" fmla="*/ 4976037 h 5890437"/>
              <a:gd name="connsiteX9" fmla="*/ 1754372 w 4784651"/>
              <a:gd name="connsiteY9" fmla="*/ 5199321 h 5890437"/>
              <a:gd name="connsiteX10" fmla="*/ 1945758 w 4784651"/>
              <a:gd name="connsiteY10" fmla="*/ 5890437 h 5890437"/>
              <a:gd name="connsiteX11" fmla="*/ 4784651 w 4784651"/>
              <a:gd name="connsiteY11" fmla="*/ 5858540 h 5890437"/>
              <a:gd name="connsiteX12" fmla="*/ 4561367 w 4784651"/>
              <a:gd name="connsiteY12" fmla="*/ 4189228 h 5890437"/>
              <a:gd name="connsiteX13" fmla="*/ 3030279 w 4784651"/>
              <a:gd name="connsiteY13" fmla="*/ 0 h 5890437"/>
              <a:gd name="connsiteX0" fmla="*/ 3030279 w 4784651"/>
              <a:gd name="connsiteY0" fmla="*/ 114 h 5890551"/>
              <a:gd name="connsiteX1" fmla="*/ 765544 w 4784651"/>
              <a:gd name="connsiteY1" fmla="*/ 1935240 h 5890551"/>
              <a:gd name="connsiteX2" fmla="*/ 0 w 4784651"/>
              <a:gd name="connsiteY2" fmla="*/ 3051658 h 5890551"/>
              <a:gd name="connsiteX3" fmla="*/ 510363 w 4784651"/>
              <a:gd name="connsiteY3" fmla="*/ 3328105 h 5890551"/>
              <a:gd name="connsiteX4" fmla="*/ 297711 w 4784651"/>
              <a:gd name="connsiteY4" fmla="*/ 3657714 h 5890551"/>
              <a:gd name="connsiteX5" fmla="*/ 489097 w 4784651"/>
              <a:gd name="connsiteY5" fmla="*/ 3870365 h 5890551"/>
              <a:gd name="connsiteX6" fmla="*/ 372139 w 4784651"/>
              <a:gd name="connsiteY6" fmla="*/ 4061751 h 5890551"/>
              <a:gd name="connsiteX7" fmla="*/ 563525 w 4784651"/>
              <a:gd name="connsiteY7" fmla="*/ 4316933 h 5890551"/>
              <a:gd name="connsiteX8" fmla="*/ 499730 w 4784651"/>
              <a:gd name="connsiteY8" fmla="*/ 4976151 h 5890551"/>
              <a:gd name="connsiteX9" fmla="*/ 1754372 w 4784651"/>
              <a:gd name="connsiteY9" fmla="*/ 5199435 h 5890551"/>
              <a:gd name="connsiteX10" fmla="*/ 1945758 w 4784651"/>
              <a:gd name="connsiteY10" fmla="*/ 5890551 h 5890551"/>
              <a:gd name="connsiteX11" fmla="*/ 4784651 w 4784651"/>
              <a:gd name="connsiteY11" fmla="*/ 5858654 h 5890551"/>
              <a:gd name="connsiteX12" fmla="*/ 4561367 w 4784651"/>
              <a:gd name="connsiteY12" fmla="*/ 4189342 h 5890551"/>
              <a:gd name="connsiteX13" fmla="*/ 3030279 w 4784651"/>
              <a:gd name="connsiteY13" fmla="*/ 114 h 5890551"/>
              <a:gd name="connsiteX0" fmla="*/ 3030279 w 4784651"/>
              <a:gd name="connsiteY0" fmla="*/ 398 h 5890835"/>
              <a:gd name="connsiteX1" fmla="*/ 765544 w 4784651"/>
              <a:gd name="connsiteY1" fmla="*/ 1935524 h 5890835"/>
              <a:gd name="connsiteX2" fmla="*/ 0 w 4784651"/>
              <a:gd name="connsiteY2" fmla="*/ 3051942 h 5890835"/>
              <a:gd name="connsiteX3" fmla="*/ 510363 w 4784651"/>
              <a:gd name="connsiteY3" fmla="*/ 3328389 h 5890835"/>
              <a:gd name="connsiteX4" fmla="*/ 297711 w 4784651"/>
              <a:gd name="connsiteY4" fmla="*/ 3657998 h 5890835"/>
              <a:gd name="connsiteX5" fmla="*/ 489097 w 4784651"/>
              <a:gd name="connsiteY5" fmla="*/ 3870649 h 5890835"/>
              <a:gd name="connsiteX6" fmla="*/ 372139 w 4784651"/>
              <a:gd name="connsiteY6" fmla="*/ 4062035 h 5890835"/>
              <a:gd name="connsiteX7" fmla="*/ 563525 w 4784651"/>
              <a:gd name="connsiteY7" fmla="*/ 4317217 h 5890835"/>
              <a:gd name="connsiteX8" fmla="*/ 499730 w 4784651"/>
              <a:gd name="connsiteY8" fmla="*/ 4976435 h 5890835"/>
              <a:gd name="connsiteX9" fmla="*/ 1754372 w 4784651"/>
              <a:gd name="connsiteY9" fmla="*/ 5199719 h 5890835"/>
              <a:gd name="connsiteX10" fmla="*/ 1945758 w 4784651"/>
              <a:gd name="connsiteY10" fmla="*/ 5890835 h 5890835"/>
              <a:gd name="connsiteX11" fmla="*/ 4784651 w 4784651"/>
              <a:gd name="connsiteY11" fmla="*/ 5858938 h 5890835"/>
              <a:gd name="connsiteX12" fmla="*/ 4561367 w 4784651"/>
              <a:gd name="connsiteY12" fmla="*/ 4189626 h 5890835"/>
              <a:gd name="connsiteX13" fmla="*/ 3030279 w 4784651"/>
              <a:gd name="connsiteY13" fmla="*/ 398 h 5890835"/>
              <a:gd name="connsiteX0" fmla="*/ 3030279 w 5042277"/>
              <a:gd name="connsiteY0" fmla="*/ 663 h 5891100"/>
              <a:gd name="connsiteX1" fmla="*/ 765544 w 5042277"/>
              <a:gd name="connsiteY1" fmla="*/ 1935789 h 5891100"/>
              <a:gd name="connsiteX2" fmla="*/ 0 w 5042277"/>
              <a:gd name="connsiteY2" fmla="*/ 3052207 h 5891100"/>
              <a:gd name="connsiteX3" fmla="*/ 510363 w 5042277"/>
              <a:gd name="connsiteY3" fmla="*/ 3328654 h 5891100"/>
              <a:gd name="connsiteX4" fmla="*/ 297711 w 5042277"/>
              <a:gd name="connsiteY4" fmla="*/ 3658263 h 5891100"/>
              <a:gd name="connsiteX5" fmla="*/ 489097 w 5042277"/>
              <a:gd name="connsiteY5" fmla="*/ 3870914 h 5891100"/>
              <a:gd name="connsiteX6" fmla="*/ 372139 w 5042277"/>
              <a:gd name="connsiteY6" fmla="*/ 4062300 h 5891100"/>
              <a:gd name="connsiteX7" fmla="*/ 563525 w 5042277"/>
              <a:gd name="connsiteY7" fmla="*/ 4317482 h 5891100"/>
              <a:gd name="connsiteX8" fmla="*/ 499730 w 5042277"/>
              <a:gd name="connsiteY8" fmla="*/ 4976700 h 5891100"/>
              <a:gd name="connsiteX9" fmla="*/ 1754372 w 5042277"/>
              <a:gd name="connsiteY9" fmla="*/ 5199984 h 5891100"/>
              <a:gd name="connsiteX10" fmla="*/ 1945758 w 5042277"/>
              <a:gd name="connsiteY10" fmla="*/ 5891100 h 5891100"/>
              <a:gd name="connsiteX11" fmla="*/ 4784651 w 5042277"/>
              <a:gd name="connsiteY11" fmla="*/ 5859203 h 5891100"/>
              <a:gd name="connsiteX12" fmla="*/ 4561367 w 5042277"/>
              <a:gd name="connsiteY12" fmla="*/ 4189891 h 5891100"/>
              <a:gd name="connsiteX13" fmla="*/ 3030279 w 5042277"/>
              <a:gd name="connsiteY13" fmla="*/ 663 h 5891100"/>
              <a:gd name="connsiteX0" fmla="*/ 3030279 w 5316637"/>
              <a:gd name="connsiteY0" fmla="*/ 1079 h 5891516"/>
              <a:gd name="connsiteX1" fmla="*/ 765544 w 5316637"/>
              <a:gd name="connsiteY1" fmla="*/ 1936205 h 5891516"/>
              <a:gd name="connsiteX2" fmla="*/ 0 w 5316637"/>
              <a:gd name="connsiteY2" fmla="*/ 3052623 h 5891516"/>
              <a:gd name="connsiteX3" fmla="*/ 510363 w 5316637"/>
              <a:gd name="connsiteY3" fmla="*/ 3329070 h 5891516"/>
              <a:gd name="connsiteX4" fmla="*/ 297711 w 5316637"/>
              <a:gd name="connsiteY4" fmla="*/ 3658679 h 5891516"/>
              <a:gd name="connsiteX5" fmla="*/ 489097 w 5316637"/>
              <a:gd name="connsiteY5" fmla="*/ 3871330 h 5891516"/>
              <a:gd name="connsiteX6" fmla="*/ 372139 w 5316637"/>
              <a:gd name="connsiteY6" fmla="*/ 4062716 h 5891516"/>
              <a:gd name="connsiteX7" fmla="*/ 563525 w 5316637"/>
              <a:gd name="connsiteY7" fmla="*/ 4317898 h 5891516"/>
              <a:gd name="connsiteX8" fmla="*/ 499730 w 5316637"/>
              <a:gd name="connsiteY8" fmla="*/ 4977116 h 5891516"/>
              <a:gd name="connsiteX9" fmla="*/ 1754372 w 5316637"/>
              <a:gd name="connsiteY9" fmla="*/ 5200400 h 5891516"/>
              <a:gd name="connsiteX10" fmla="*/ 1945758 w 5316637"/>
              <a:gd name="connsiteY10" fmla="*/ 5891516 h 5891516"/>
              <a:gd name="connsiteX11" fmla="*/ 4784651 w 5316637"/>
              <a:gd name="connsiteY11" fmla="*/ 5859619 h 5891516"/>
              <a:gd name="connsiteX12" fmla="*/ 4890977 w 5316637"/>
              <a:gd name="connsiteY12" fmla="*/ 3520456 h 5891516"/>
              <a:gd name="connsiteX13" fmla="*/ 3030279 w 5316637"/>
              <a:gd name="connsiteY13" fmla="*/ 1079 h 5891516"/>
              <a:gd name="connsiteX0" fmla="*/ 3030279 w 5338934"/>
              <a:gd name="connsiteY0" fmla="*/ 561 h 5890998"/>
              <a:gd name="connsiteX1" fmla="*/ 765544 w 5338934"/>
              <a:gd name="connsiteY1" fmla="*/ 1935687 h 5890998"/>
              <a:gd name="connsiteX2" fmla="*/ 0 w 5338934"/>
              <a:gd name="connsiteY2" fmla="*/ 3052105 h 5890998"/>
              <a:gd name="connsiteX3" fmla="*/ 510363 w 5338934"/>
              <a:gd name="connsiteY3" fmla="*/ 3328552 h 5890998"/>
              <a:gd name="connsiteX4" fmla="*/ 297711 w 5338934"/>
              <a:gd name="connsiteY4" fmla="*/ 3658161 h 5890998"/>
              <a:gd name="connsiteX5" fmla="*/ 489097 w 5338934"/>
              <a:gd name="connsiteY5" fmla="*/ 3870812 h 5890998"/>
              <a:gd name="connsiteX6" fmla="*/ 372139 w 5338934"/>
              <a:gd name="connsiteY6" fmla="*/ 4062198 h 5890998"/>
              <a:gd name="connsiteX7" fmla="*/ 563525 w 5338934"/>
              <a:gd name="connsiteY7" fmla="*/ 4317380 h 5890998"/>
              <a:gd name="connsiteX8" fmla="*/ 499730 w 5338934"/>
              <a:gd name="connsiteY8" fmla="*/ 4976598 h 5890998"/>
              <a:gd name="connsiteX9" fmla="*/ 1754372 w 5338934"/>
              <a:gd name="connsiteY9" fmla="*/ 5199882 h 5890998"/>
              <a:gd name="connsiteX10" fmla="*/ 1945758 w 5338934"/>
              <a:gd name="connsiteY10" fmla="*/ 5890998 h 5890998"/>
              <a:gd name="connsiteX11" fmla="*/ 4784651 w 5338934"/>
              <a:gd name="connsiteY11" fmla="*/ 5859101 h 5890998"/>
              <a:gd name="connsiteX12" fmla="*/ 4890977 w 5338934"/>
              <a:gd name="connsiteY12" fmla="*/ 3519938 h 5890998"/>
              <a:gd name="connsiteX13" fmla="*/ 3030279 w 5338934"/>
              <a:gd name="connsiteY13" fmla="*/ 561 h 5890998"/>
              <a:gd name="connsiteX0" fmla="*/ 3030279 w 5381346"/>
              <a:gd name="connsiteY0" fmla="*/ 115 h 5890552"/>
              <a:gd name="connsiteX1" fmla="*/ 765544 w 5381346"/>
              <a:gd name="connsiteY1" fmla="*/ 1935241 h 5890552"/>
              <a:gd name="connsiteX2" fmla="*/ 0 w 5381346"/>
              <a:gd name="connsiteY2" fmla="*/ 3051659 h 5890552"/>
              <a:gd name="connsiteX3" fmla="*/ 510363 w 5381346"/>
              <a:gd name="connsiteY3" fmla="*/ 3328106 h 5890552"/>
              <a:gd name="connsiteX4" fmla="*/ 297711 w 5381346"/>
              <a:gd name="connsiteY4" fmla="*/ 3657715 h 5890552"/>
              <a:gd name="connsiteX5" fmla="*/ 489097 w 5381346"/>
              <a:gd name="connsiteY5" fmla="*/ 3870366 h 5890552"/>
              <a:gd name="connsiteX6" fmla="*/ 372139 w 5381346"/>
              <a:gd name="connsiteY6" fmla="*/ 4061752 h 5890552"/>
              <a:gd name="connsiteX7" fmla="*/ 563525 w 5381346"/>
              <a:gd name="connsiteY7" fmla="*/ 4316934 h 5890552"/>
              <a:gd name="connsiteX8" fmla="*/ 499730 w 5381346"/>
              <a:gd name="connsiteY8" fmla="*/ 4976152 h 5890552"/>
              <a:gd name="connsiteX9" fmla="*/ 1754372 w 5381346"/>
              <a:gd name="connsiteY9" fmla="*/ 5199436 h 5890552"/>
              <a:gd name="connsiteX10" fmla="*/ 1945758 w 5381346"/>
              <a:gd name="connsiteY10" fmla="*/ 5890552 h 5890552"/>
              <a:gd name="connsiteX11" fmla="*/ 4784651 w 5381346"/>
              <a:gd name="connsiteY11" fmla="*/ 5858655 h 5890552"/>
              <a:gd name="connsiteX12" fmla="*/ 4890977 w 5381346"/>
              <a:gd name="connsiteY12" fmla="*/ 3519492 h 5890552"/>
              <a:gd name="connsiteX13" fmla="*/ 3030279 w 5381346"/>
              <a:gd name="connsiteY13" fmla="*/ 115 h 5890552"/>
              <a:gd name="connsiteX0" fmla="*/ 3030279 w 5381346"/>
              <a:gd name="connsiteY0" fmla="*/ 115 h 5890552"/>
              <a:gd name="connsiteX1" fmla="*/ 765544 w 5381346"/>
              <a:gd name="connsiteY1" fmla="*/ 1935241 h 5890552"/>
              <a:gd name="connsiteX2" fmla="*/ 0 w 5381346"/>
              <a:gd name="connsiteY2" fmla="*/ 3051659 h 5890552"/>
              <a:gd name="connsiteX3" fmla="*/ 510363 w 5381346"/>
              <a:gd name="connsiteY3" fmla="*/ 3328106 h 5890552"/>
              <a:gd name="connsiteX4" fmla="*/ 297711 w 5381346"/>
              <a:gd name="connsiteY4" fmla="*/ 3657715 h 5890552"/>
              <a:gd name="connsiteX5" fmla="*/ 489097 w 5381346"/>
              <a:gd name="connsiteY5" fmla="*/ 3870366 h 5890552"/>
              <a:gd name="connsiteX6" fmla="*/ 372139 w 5381346"/>
              <a:gd name="connsiteY6" fmla="*/ 4061752 h 5890552"/>
              <a:gd name="connsiteX7" fmla="*/ 563525 w 5381346"/>
              <a:gd name="connsiteY7" fmla="*/ 4316934 h 5890552"/>
              <a:gd name="connsiteX8" fmla="*/ 499730 w 5381346"/>
              <a:gd name="connsiteY8" fmla="*/ 4976152 h 5890552"/>
              <a:gd name="connsiteX9" fmla="*/ 1754372 w 5381346"/>
              <a:gd name="connsiteY9" fmla="*/ 5199436 h 5890552"/>
              <a:gd name="connsiteX10" fmla="*/ 1945758 w 5381346"/>
              <a:gd name="connsiteY10" fmla="*/ 5890552 h 5890552"/>
              <a:gd name="connsiteX11" fmla="*/ 4784651 w 5381346"/>
              <a:gd name="connsiteY11" fmla="*/ 5858655 h 5890552"/>
              <a:gd name="connsiteX12" fmla="*/ 4890977 w 5381346"/>
              <a:gd name="connsiteY12" fmla="*/ 3519492 h 5890552"/>
              <a:gd name="connsiteX13" fmla="*/ 3030279 w 5381346"/>
              <a:gd name="connsiteY13" fmla="*/ 115 h 5890552"/>
              <a:gd name="connsiteX0" fmla="*/ 3030279 w 5381346"/>
              <a:gd name="connsiteY0" fmla="*/ 115 h 5890552"/>
              <a:gd name="connsiteX1" fmla="*/ 765544 w 5381346"/>
              <a:gd name="connsiteY1" fmla="*/ 1935241 h 5890552"/>
              <a:gd name="connsiteX2" fmla="*/ 0 w 5381346"/>
              <a:gd name="connsiteY2" fmla="*/ 3051659 h 5890552"/>
              <a:gd name="connsiteX3" fmla="*/ 510363 w 5381346"/>
              <a:gd name="connsiteY3" fmla="*/ 3328106 h 5890552"/>
              <a:gd name="connsiteX4" fmla="*/ 297711 w 5381346"/>
              <a:gd name="connsiteY4" fmla="*/ 3657715 h 5890552"/>
              <a:gd name="connsiteX5" fmla="*/ 489097 w 5381346"/>
              <a:gd name="connsiteY5" fmla="*/ 3870366 h 5890552"/>
              <a:gd name="connsiteX6" fmla="*/ 372139 w 5381346"/>
              <a:gd name="connsiteY6" fmla="*/ 4061752 h 5890552"/>
              <a:gd name="connsiteX7" fmla="*/ 563525 w 5381346"/>
              <a:gd name="connsiteY7" fmla="*/ 4316934 h 5890552"/>
              <a:gd name="connsiteX8" fmla="*/ 499730 w 5381346"/>
              <a:gd name="connsiteY8" fmla="*/ 4976152 h 5890552"/>
              <a:gd name="connsiteX9" fmla="*/ 1754372 w 5381346"/>
              <a:gd name="connsiteY9" fmla="*/ 5199436 h 5890552"/>
              <a:gd name="connsiteX10" fmla="*/ 1945758 w 5381346"/>
              <a:gd name="connsiteY10" fmla="*/ 5890552 h 5890552"/>
              <a:gd name="connsiteX11" fmla="*/ 4784651 w 5381346"/>
              <a:gd name="connsiteY11" fmla="*/ 5858655 h 5890552"/>
              <a:gd name="connsiteX12" fmla="*/ 4890977 w 5381346"/>
              <a:gd name="connsiteY12" fmla="*/ 3519492 h 5890552"/>
              <a:gd name="connsiteX13" fmla="*/ 3030279 w 5381346"/>
              <a:gd name="connsiteY13" fmla="*/ 115 h 5890552"/>
              <a:gd name="connsiteX0" fmla="*/ 3030279 w 5381346"/>
              <a:gd name="connsiteY0" fmla="*/ 115 h 5890552"/>
              <a:gd name="connsiteX1" fmla="*/ 765544 w 5381346"/>
              <a:gd name="connsiteY1" fmla="*/ 1935241 h 5890552"/>
              <a:gd name="connsiteX2" fmla="*/ 0 w 5381346"/>
              <a:gd name="connsiteY2" fmla="*/ 3051659 h 5890552"/>
              <a:gd name="connsiteX3" fmla="*/ 510363 w 5381346"/>
              <a:gd name="connsiteY3" fmla="*/ 3328106 h 5890552"/>
              <a:gd name="connsiteX4" fmla="*/ 297711 w 5381346"/>
              <a:gd name="connsiteY4" fmla="*/ 3657715 h 5890552"/>
              <a:gd name="connsiteX5" fmla="*/ 489097 w 5381346"/>
              <a:gd name="connsiteY5" fmla="*/ 3870366 h 5890552"/>
              <a:gd name="connsiteX6" fmla="*/ 372139 w 5381346"/>
              <a:gd name="connsiteY6" fmla="*/ 4061752 h 5890552"/>
              <a:gd name="connsiteX7" fmla="*/ 563525 w 5381346"/>
              <a:gd name="connsiteY7" fmla="*/ 4316934 h 5890552"/>
              <a:gd name="connsiteX8" fmla="*/ 499730 w 5381346"/>
              <a:gd name="connsiteY8" fmla="*/ 4976152 h 5890552"/>
              <a:gd name="connsiteX9" fmla="*/ 1754372 w 5381346"/>
              <a:gd name="connsiteY9" fmla="*/ 5199436 h 5890552"/>
              <a:gd name="connsiteX10" fmla="*/ 1945758 w 5381346"/>
              <a:gd name="connsiteY10" fmla="*/ 5890552 h 5890552"/>
              <a:gd name="connsiteX11" fmla="*/ 4784651 w 5381346"/>
              <a:gd name="connsiteY11" fmla="*/ 5858655 h 5890552"/>
              <a:gd name="connsiteX12" fmla="*/ 4890977 w 5381346"/>
              <a:gd name="connsiteY12" fmla="*/ 3519492 h 5890552"/>
              <a:gd name="connsiteX13" fmla="*/ 3030279 w 5381346"/>
              <a:gd name="connsiteY13" fmla="*/ 115 h 5890552"/>
              <a:gd name="connsiteX0" fmla="*/ 3030279 w 5381346"/>
              <a:gd name="connsiteY0" fmla="*/ 115 h 5890552"/>
              <a:gd name="connsiteX1" fmla="*/ 765544 w 5381346"/>
              <a:gd name="connsiteY1" fmla="*/ 1935241 h 5890552"/>
              <a:gd name="connsiteX2" fmla="*/ 0 w 5381346"/>
              <a:gd name="connsiteY2" fmla="*/ 3051659 h 5890552"/>
              <a:gd name="connsiteX3" fmla="*/ 510363 w 5381346"/>
              <a:gd name="connsiteY3" fmla="*/ 3328106 h 5890552"/>
              <a:gd name="connsiteX4" fmla="*/ 297711 w 5381346"/>
              <a:gd name="connsiteY4" fmla="*/ 3657715 h 5890552"/>
              <a:gd name="connsiteX5" fmla="*/ 489097 w 5381346"/>
              <a:gd name="connsiteY5" fmla="*/ 3870366 h 5890552"/>
              <a:gd name="connsiteX6" fmla="*/ 372139 w 5381346"/>
              <a:gd name="connsiteY6" fmla="*/ 4061752 h 5890552"/>
              <a:gd name="connsiteX7" fmla="*/ 563525 w 5381346"/>
              <a:gd name="connsiteY7" fmla="*/ 4316934 h 5890552"/>
              <a:gd name="connsiteX8" fmla="*/ 499730 w 5381346"/>
              <a:gd name="connsiteY8" fmla="*/ 4976152 h 5890552"/>
              <a:gd name="connsiteX9" fmla="*/ 1754372 w 5381346"/>
              <a:gd name="connsiteY9" fmla="*/ 5199436 h 5890552"/>
              <a:gd name="connsiteX10" fmla="*/ 1945758 w 5381346"/>
              <a:gd name="connsiteY10" fmla="*/ 5890552 h 5890552"/>
              <a:gd name="connsiteX11" fmla="*/ 4784651 w 5381346"/>
              <a:gd name="connsiteY11" fmla="*/ 5858655 h 5890552"/>
              <a:gd name="connsiteX12" fmla="*/ 4890977 w 5381346"/>
              <a:gd name="connsiteY12" fmla="*/ 3519492 h 5890552"/>
              <a:gd name="connsiteX13" fmla="*/ 3030279 w 5381346"/>
              <a:gd name="connsiteY13" fmla="*/ 115 h 5890552"/>
              <a:gd name="connsiteX0" fmla="*/ 3030279 w 5381346"/>
              <a:gd name="connsiteY0" fmla="*/ 175 h 5890612"/>
              <a:gd name="connsiteX1" fmla="*/ 765544 w 5381346"/>
              <a:gd name="connsiteY1" fmla="*/ 1935301 h 5890612"/>
              <a:gd name="connsiteX2" fmla="*/ 0 w 5381346"/>
              <a:gd name="connsiteY2" fmla="*/ 3051719 h 5890612"/>
              <a:gd name="connsiteX3" fmla="*/ 510363 w 5381346"/>
              <a:gd name="connsiteY3" fmla="*/ 3328166 h 5890612"/>
              <a:gd name="connsiteX4" fmla="*/ 297711 w 5381346"/>
              <a:gd name="connsiteY4" fmla="*/ 3657775 h 5890612"/>
              <a:gd name="connsiteX5" fmla="*/ 489097 w 5381346"/>
              <a:gd name="connsiteY5" fmla="*/ 3870426 h 5890612"/>
              <a:gd name="connsiteX6" fmla="*/ 372139 w 5381346"/>
              <a:gd name="connsiteY6" fmla="*/ 4061812 h 5890612"/>
              <a:gd name="connsiteX7" fmla="*/ 563525 w 5381346"/>
              <a:gd name="connsiteY7" fmla="*/ 4316994 h 5890612"/>
              <a:gd name="connsiteX8" fmla="*/ 499730 w 5381346"/>
              <a:gd name="connsiteY8" fmla="*/ 4976212 h 5890612"/>
              <a:gd name="connsiteX9" fmla="*/ 1754372 w 5381346"/>
              <a:gd name="connsiteY9" fmla="*/ 5199496 h 5890612"/>
              <a:gd name="connsiteX10" fmla="*/ 1945758 w 5381346"/>
              <a:gd name="connsiteY10" fmla="*/ 5890612 h 5890612"/>
              <a:gd name="connsiteX11" fmla="*/ 4784651 w 5381346"/>
              <a:gd name="connsiteY11" fmla="*/ 5858715 h 5890612"/>
              <a:gd name="connsiteX12" fmla="*/ 4890977 w 5381346"/>
              <a:gd name="connsiteY12" fmla="*/ 3519552 h 5890612"/>
              <a:gd name="connsiteX13" fmla="*/ 3030279 w 5381346"/>
              <a:gd name="connsiteY13" fmla="*/ 175 h 5890612"/>
              <a:gd name="connsiteX0" fmla="*/ 3030279 w 5381346"/>
              <a:gd name="connsiteY0" fmla="*/ 1733 h 5892170"/>
              <a:gd name="connsiteX1" fmla="*/ 0 w 5381346"/>
              <a:gd name="connsiteY1" fmla="*/ 3053277 h 5892170"/>
              <a:gd name="connsiteX2" fmla="*/ 510363 w 5381346"/>
              <a:gd name="connsiteY2" fmla="*/ 3329724 h 5892170"/>
              <a:gd name="connsiteX3" fmla="*/ 297711 w 5381346"/>
              <a:gd name="connsiteY3" fmla="*/ 3659333 h 5892170"/>
              <a:gd name="connsiteX4" fmla="*/ 489097 w 5381346"/>
              <a:gd name="connsiteY4" fmla="*/ 3871984 h 5892170"/>
              <a:gd name="connsiteX5" fmla="*/ 372139 w 5381346"/>
              <a:gd name="connsiteY5" fmla="*/ 4063370 h 5892170"/>
              <a:gd name="connsiteX6" fmla="*/ 563525 w 5381346"/>
              <a:gd name="connsiteY6" fmla="*/ 4318552 h 5892170"/>
              <a:gd name="connsiteX7" fmla="*/ 499730 w 5381346"/>
              <a:gd name="connsiteY7" fmla="*/ 4977770 h 5892170"/>
              <a:gd name="connsiteX8" fmla="*/ 1754372 w 5381346"/>
              <a:gd name="connsiteY8" fmla="*/ 5201054 h 5892170"/>
              <a:gd name="connsiteX9" fmla="*/ 1945758 w 5381346"/>
              <a:gd name="connsiteY9" fmla="*/ 5892170 h 5892170"/>
              <a:gd name="connsiteX10" fmla="*/ 4784651 w 5381346"/>
              <a:gd name="connsiteY10" fmla="*/ 5860273 h 5892170"/>
              <a:gd name="connsiteX11" fmla="*/ 4890977 w 5381346"/>
              <a:gd name="connsiteY11" fmla="*/ 3521110 h 5892170"/>
              <a:gd name="connsiteX12" fmla="*/ 3030279 w 5381346"/>
              <a:gd name="connsiteY12" fmla="*/ 1733 h 5892170"/>
              <a:gd name="connsiteX0" fmla="*/ 3030279 w 5381346"/>
              <a:gd name="connsiteY0" fmla="*/ 4 h 5890441"/>
              <a:gd name="connsiteX1" fmla="*/ 0 w 5381346"/>
              <a:gd name="connsiteY1" fmla="*/ 3051548 h 5890441"/>
              <a:gd name="connsiteX2" fmla="*/ 510363 w 5381346"/>
              <a:gd name="connsiteY2" fmla="*/ 3327995 h 5890441"/>
              <a:gd name="connsiteX3" fmla="*/ 297711 w 5381346"/>
              <a:gd name="connsiteY3" fmla="*/ 3657604 h 5890441"/>
              <a:gd name="connsiteX4" fmla="*/ 489097 w 5381346"/>
              <a:gd name="connsiteY4" fmla="*/ 3870255 h 5890441"/>
              <a:gd name="connsiteX5" fmla="*/ 372139 w 5381346"/>
              <a:gd name="connsiteY5" fmla="*/ 4061641 h 5890441"/>
              <a:gd name="connsiteX6" fmla="*/ 563525 w 5381346"/>
              <a:gd name="connsiteY6" fmla="*/ 4316823 h 5890441"/>
              <a:gd name="connsiteX7" fmla="*/ 499730 w 5381346"/>
              <a:gd name="connsiteY7" fmla="*/ 4976041 h 5890441"/>
              <a:gd name="connsiteX8" fmla="*/ 1754372 w 5381346"/>
              <a:gd name="connsiteY8" fmla="*/ 5199325 h 5890441"/>
              <a:gd name="connsiteX9" fmla="*/ 1945758 w 5381346"/>
              <a:gd name="connsiteY9" fmla="*/ 5890441 h 5890441"/>
              <a:gd name="connsiteX10" fmla="*/ 4784651 w 5381346"/>
              <a:gd name="connsiteY10" fmla="*/ 5858544 h 5890441"/>
              <a:gd name="connsiteX11" fmla="*/ 4890977 w 5381346"/>
              <a:gd name="connsiteY11" fmla="*/ 3519381 h 5890441"/>
              <a:gd name="connsiteX12" fmla="*/ 3030279 w 5381346"/>
              <a:gd name="connsiteY12" fmla="*/ 4 h 5890441"/>
              <a:gd name="connsiteX0" fmla="*/ 3040277 w 5391344"/>
              <a:gd name="connsiteY0" fmla="*/ 4 h 5890441"/>
              <a:gd name="connsiteX1" fmla="*/ 9998 w 5391344"/>
              <a:gd name="connsiteY1" fmla="*/ 3051548 h 5890441"/>
              <a:gd name="connsiteX2" fmla="*/ 520361 w 5391344"/>
              <a:gd name="connsiteY2" fmla="*/ 3327995 h 5890441"/>
              <a:gd name="connsiteX3" fmla="*/ 307709 w 5391344"/>
              <a:gd name="connsiteY3" fmla="*/ 3657604 h 5890441"/>
              <a:gd name="connsiteX4" fmla="*/ 499095 w 5391344"/>
              <a:gd name="connsiteY4" fmla="*/ 3870255 h 5890441"/>
              <a:gd name="connsiteX5" fmla="*/ 382137 w 5391344"/>
              <a:gd name="connsiteY5" fmla="*/ 4061641 h 5890441"/>
              <a:gd name="connsiteX6" fmla="*/ 573523 w 5391344"/>
              <a:gd name="connsiteY6" fmla="*/ 4316823 h 5890441"/>
              <a:gd name="connsiteX7" fmla="*/ 509728 w 5391344"/>
              <a:gd name="connsiteY7" fmla="*/ 4976041 h 5890441"/>
              <a:gd name="connsiteX8" fmla="*/ 1764370 w 5391344"/>
              <a:gd name="connsiteY8" fmla="*/ 5199325 h 5890441"/>
              <a:gd name="connsiteX9" fmla="*/ 1955756 w 5391344"/>
              <a:gd name="connsiteY9" fmla="*/ 5890441 h 5890441"/>
              <a:gd name="connsiteX10" fmla="*/ 4794649 w 5391344"/>
              <a:gd name="connsiteY10" fmla="*/ 5858544 h 5890441"/>
              <a:gd name="connsiteX11" fmla="*/ 4900975 w 5391344"/>
              <a:gd name="connsiteY11" fmla="*/ 3519381 h 5890441"/>
              <a:gd name="connsiteX12" fmla="*/ 3040277 w 5391344"/>
              <a:gd name="connsiteY12" fmla="*/ 4 h 5890441"/>
              <a:gd name="connsiteX0" fmla="*/ 3040277 w 5391344"/>
              <a:gd name="connsiteY0" fmla="*/ 4 h 5890441"/>
              <a:gd name="connsiteX1" fmla="*/ 9998 w 5391344"/>
              <a:gd name="connsiteY1" fmla="*/ 3051548 h 5890441"/>
              <a:gd name="connsiteX2" fmla="*/ 520361 w 5391344"/>
              <a:gd name="connsiteY2" fmla="*/ 3327995 h 5890441"/>
              <a:gd name="connsiteX3" fmla="*/ 307709 w 5391344"/>
              <a:gd name="connsiteY3" fmla="*/ 3657604 h 5890441"/>
              <a:gd name="connsiteX4" fmla="*/ 499095 w 5391344"/>
              <a:gd name="connsiteY4" fmla="*/ 3870255 h 5890441"/>
              <a:gd name="connsiteX5" fmla="*/ 382137 w 5391344"/>
              <a:gd name="connsiteY5" fmla="*/ 4061641 h 5890441"/>
              <a:gd name="connsiteX6" fmla="*/ 573523 w 5391344"/>
              <a:gd name="connsiteY6" fmla="*/ 4316823 h 5890441"/>
              <a:gd name="connsiteX7" fmla="*/ 509728 w 5391344"/>
              <a:gd name="connsiteY7" fmla="*/ 4976041 h 5890441"/>
              <a:gd name="connsiteX8" fmla="*/ 1764370 w 5391344"/>
              <a:gd name="connsiteY8" fmla="*/ 5199325 h 5890441"/>
              <a:gd name="connsiteX9" fmla="*/ 1955756 w 5391344"/>
              <a:gd name="connsiteY9" fmla="*/ 5890441 h 5890441"/>
              <a:gd name="connsiteX10" fmla="*/ 4794649 w 5391344"/>
              <a:gd name="connsiteY10" fmla="*/ 5858544 h 5890441"/>
              <a:gd name="connsiteX11" fmla="*/ 4900975 w 5391344"/>
              <a:gd name="connsiteY11" fmla="*/ 3519381 h 5890441"/>
              <a:gd name="connsiteX12" fmla="*/ 3040277 w 5391344"/>
              <a:gd name="connsiteY12" fmla="*/ 4 h 5890441"/>
              <a:gd name="connsiteX0" fmla="*/ 3030279 w 5381346"/>
              <a:gd name="connsiteY0" fmla="*/ 92120 h 5982557"/>
              <a:gd name="connsiteX1" fmla="*/ 914399 w 5381346"/>
              <a:gd name="connsiteY1" fmla="*/ 1187274 h 5982557"/>
              <a:gd name="connsiteX2" fmla="*/ 0 w 5381346"/>
              <a:gd name="connsiteY2" fmla="*/ 3143664 h 5982557"/>
              <a:gd name="connsiteX3" fmla="*/ 510363 w 5381346"/>
              <a:gd name="connsiteY3" fmla="*/ 3420111 h 5982557"/>
              <a:gd name="connsiteX4" fmla="*/ 297711 w 5381346"/>
              <a:gd name="connsiteY4" fmla="*/ 3749720 h 5982557"/>
              <a:gd name="connsiteX5" fmla="*/ 489097 w 5381346"/>
              <a:gd name="connsiteY5" fmla="*/ 3962371 h 5982557"/>
              <a:gd name="connsiteX6" fmla="*/ 372139 w 5381346"/>
              <a:gd name="connsiteY6" fmla="*/ 4153757 h 5982557"/>
              <a:gd name="connsiteX7" fmla="*/ 563525 w 5381346"/>
              <a:gd name="connsiteY7" fmla="*/ 4408939 h 5982557"/>
              <a:gd name="connsiteX8" fmla="*/ 499730 w 5381346"/>
              <a:gd name="connsiteY8" fmla="*/ 5068157 h 5982557"/>
              <a:gd name="connsiteX9" fmla="*/ 1754372 w 5381346"/>
              <a:gd name="connsiteY9" fmla="*/ 5291441 h 5982557"/>
              <a:gd name="connsiteX10" fmla="*/ 1945758 w 5381346"/>
              <a:gd name="connsiteY10" fmla="*/ 5982557 h 5982557"/>
              <a:gd name="connsiteX11" fmla="*/ 4784651 w 5381346"/>
              <a:gd name="connsiteY11" fmla="*/ 5950660 h 5982557"/>
              <a:gd name="connsiteX12" fmla="*/ 4890977 w 5381346"/>
              <a:gd name="connsiteY12" fmla="*/ 3611497 h 5982557"/>
              <a:gd name="connsiteX13" fmla="*/ 3030279 w 5381346"/>
              <a:gd name="connsiteY13" fmla="*/ 92120 h 5982557"/>
              <a:gd name="connsiteX0" fmla="*/ 3030279 w 5381346"/>
              <a:gd name="connsiteY0" fmla="*/ 94250 h 5984687"/>
              <a:gd name="connsiteX1" fmla="*/ 914399 w 5381346"/>
              <a:gd name="connsiteY1" fmla="*/ 1189404 h 5984687"/>
              <a:gd name="connsiteX2" fmla="*/ 0 w 5381346"/>
              <a:gd name="connsiteY2" fmla="*/ 3145794 h 5984687"/>
              <a:gd name="connsiteX3" fmla="*/ 510363 w 5381346"/>
              <a:gd name="connsiteY3" fmla="*/ 3422241 h 5984687"/>
              <a:gd name="connsiteX4" fmla="*/ 297711 w 5381346"/>
              <a:gd name="connsiteY4" fmla="*/ 3751850 h 5984687"/>
              <a:gd name="connsiteX5" fmla="*/ 489097 w 5381346"/>
              <a:gd name="connsiteY5" fmla="*/ 3964501 h 5984687"/>
              <a:gd name="connsiteX6" fmla="*/ 372139 w 5381346"/>
              <a:gd name="connsiteY6" fmla="*/ 4155887 h 5984687"/>
              <a:gd name="connsiteX7" fmla="*/ 563525 w 5381346"/>
              <a:gd name="connsiteY7" fmla="*/ 4411069 h 5984687"/>
              <a:gd name="connsiteX8" fmla="*/ 499730 w 5381346"/>
              <a:gd name="connsiteY8" fmla="*/ 5070287 h 5984687"/>
              <a:gd name="connsiteX9" fmla="*/ 1754372 w 5381346"/>
              <a:gd name="connsiteY9" fmla="*/ 5293571 h 5984687"/>
              <a:gd name="connsiteX10" fmla="*/ 1945758 w 5381346"/>
              <a:gd name="connsiteY10" fmla="*/ 5984687 h 5984687"/>
              <a:gd name="connsiteX11" fmla="*/ 4784651 w 5381346"/>
              <a:gd name="connsiteY11" fmla="*/ 5952790 h 5984687"/>
              <a:gd name="connsiteX12" fmla="*/ 4890977 w 5381346"/>
              <a:gd name="connsiteY12" fmla="*/ 3613627 h 5984687"/>
              <a:gd name="connsiteX13" fmla="*/ 3030279 w 5381346"/>
              <a:gd name="connsiteY13" fmla="*/ 94250 h 5984687"/>
              <a:gd name="connsiteX0" fmla="*/ 3030279 w 5381346"/>
              <a:gd name="connsiteY0" fmla="*/ 0 h 5890437"/>
              <a:gd name="connsiteX1" fmla="*/ 914399 w 5381346"/>
              <a:gd name="connsiteY1" fmla="*/ 1095154 h 5890437"/>
              <a:gd name="connsiteX2" fmla="*/ 0 w 5381346"/>
              <a:gd name="connsiteY2" fmla="*/ 3051544 h 5890437"/>
              <a:gd name="connsiteX3" fmla="*/ 510363 w 5381346"/>
              <a:gd name="connsiteY3" fmla="*/ 3327991 h 5890437"/>
              <a:gd name="connsiteX4" fmla="*/ 297711 w 5381346"/>
              <a:gd name="connsiteY4" fmla="*/ 3657600 h 5890437"/>
              <a:gd name="connsiteX5" fmla="*/ 489097 w 5381346"/>
              <a:gd name="connsiteY5" fmla="*/ 3870251 h 5890437"/>
              <a:gd name="connsiteX6" fmla="*/ 372139 w 5381346"/>
              <a:gd name="connsiteY6" fmla="*/ 4061637 h 5890437"/>
              <a:gd name="connsiteX7" fmla="*/ 563525 w 5381346"/>
              <a:gd name="connsiteY7" fmla="*/ 4316819 h 5890437"/>
              <a:gd name="connsiteX8" fmla="*/ 499730 w 5381346"/>
              <a:gd name="connsiteY8" fmla="*/ 4976037 h 5890437"/>
              <a:gd name="connsiteX9" fmla="*/ 1754372 w 5381346"/>
              <a:gd name="connsiteY9" fmla="*/ 5199321 h 5890437"/>
              <a:gd name="connsiteX10" fmla="*/ 1945758 w 5381346"/>
              <a:gd name="connsiteY10" fmla="*/ 5890437 h 5890437"/>
              <a:gd name="connsiteX11" fmla="*/ 4784651 w 5381346"/>
              <a:gd name="connsiteY11" fmla="*/ 5858540 h 5890437"/>
              <a:gd name="connsiteX12" fmla="*/ 4890977 w 5381346"/>
              <a:gd name="connsiteY12" fmla="*/ 3519377 h 5890437"/>
              <a:gd name="connsiteX13" fmla="*/ 3030279 w 5381346"/>
              <a:gd name="connsiteY13" fmla="*/ 0 h 5890437"/>
              <a:gd name="connsiteX0" fmla="*/ 3030279 w 5381346"/>
              <a:gd name="connsiteY0" fmla="*/ 0 h 5890437"/>
              <a:gd name="connsiteX1" fmla="*/ 914399 w 5381346"/>
              <a:gd name="connsiteY1" fmla="*/ 1095154 h 5890437"/>
              <a:gd name="connsiteX2" fmla="*/ 0 w 5381346"/>
              <a:gd name="connsiteY2" fmla="*/ 3051544 h 5890437"/>
              <a:gd name="connsiteX3" fmla="*/ 510363 w 5381346"/>
              <a:gd name="connsiteY3" fmla="*/ 3327991 h 5890437"/>
              <a:gd name="connsiteX4" fmla="*/ 297711 w 5381346"/>
              <a:gd name="connsiteY4" fmla="*/ 3657600 h 5890437"/>
              <a:gd name="connsiteX5" fmla="*/ 489097 w 5381346"/>
              <a:gd name="connsiteY5" fmla="*/ 3870251 h 5890437"/>
              <a:gd name="connsiteX6" fmla="*/ 372139 w 5381346"/>
              <a:gd name="connsiteY6" fmla="*/ 4061637 h 5890437"/>
              <a:gd name="connsiteX7" fmla="*/ 563525 w 5381346"/>
              <a:gd name="connsiteY7" fmla="*/ 4316819 h 5890437"/>
              <a:gd name="connsiteX8" fmla="*/ 499730 w 5381346"/>
              <a:gd name="connsiteY8" fmla="*/ 4976037 h 5890437"/>
              <a:gd name="connsiteX9" fmla="*/ 1754372 w 5381346"/>
              <a:gd name="connsiteY9" fmla="*/ 5199321 h 5890437"/>
              <a:gd name="connsiteX10" fmla="*/ 1945758 w 5381346"/>
              <a:gd name="connsiteY10" fmla="*/ 5890437 h 5890437"/>
              <a:gd name="connsiteX11" fmla="*/ 4784651 w 5381346"/>
              <a:gd name="connsiteY11" fmla="*/ 5858540 h 5890437"/>
              <a:gd name="connsiteX12" fmla="*/ 4890977 w 5381346"/>
              <a:gd name="connsiteY12" fmla="*/ 3519377 h 5890437"/>
              <a:gd name="connsiteX13" fmla="*/ 3030279 w 5381346"/>
              <a:gd name="connsiteY13" fmla="*/ 0 h 5890437"/>
              <a:gd name="connsiteX0" fmla="*/ 3030726 w 5381793"/>
              <a:gd name="connsiteY0" fmla="*/ 0 h 5890437"/>
              <a:gd name="connsiteX1" fmla="*/ 914846 w 5381793"/>
              <a:gd name="connsiteY1" fmla="*/ 1095154 h 5890437"/>
              <a:gd name="connsiteX2" fmla="*/ 649032 w 5381793"/>
              <a:gd name="connsiteY2" fmla="*/ 2137144 h 5890437"/>
              <a:gd name="connsiteX3" fmla="*/ 447 w 5381793"/>
              <a:gd name="connsiteY3" fmla="*/ 3051544 h 5890437"/>
              <a:gd name="connsiteX4" fmla="*/ 510810 w 5381793"/>
              <a:gd name="connsiteY4" fmla="*/ 3327991 h 5890437"/>
              <a:gd name="connsiteX5" fmla="*/ 298158 w 5381793"/>
              <a:gd name="connsiteY5" fmla="*/ 3657600 h 5890437"/>
              <a:gd name="connsiteX6" fmla="*/ 489544 w 5381793"/>
              <a:gd name="connsiteY6" fmla="*/ 3870251 h 5890437"/>
              <a:gd name="connsiteX7" fmla="*/ 372586 w 5381793"/>
              <a:gd name="connsiteY7" fmla="*/ 4061637 h 5890437"/>
              <a:gd name="connsiteX8" fmla="*/ 563972 w 5381793"/>
              <a:gd name="connsiteY8" fmla="*/ 4316819 h 5890437"/>
              <a:gd name="connsiteX9" fmla="*/ 500177 w 5381793"/>
              <a:gd name="connsiteY9" fmla="*/ 4976037 h 5890437"/>
              <a:gd name="connsiteX10" fmla="*/ 1754819 w 5381793"/>
              <a:gd name="connsiteY10" fmla="*/ 5199321 h 5890437"/>
              <a:gd name="connsiteX11" fmla="*/ 1946205 w 5381793"/>
              <a:gd name="connsiteY11" fmla="*/ 5890437 h 5890437"/>
              <a:gd name="connsiteX12" fmla="*/ 4785098 w 5381793"/>
              <a:gd name="connsiteY12" fmla="*/ 5858540 h 5890437"/>
              <a:gd name="connsiteX13" fmla="*/ 4891424 w 5381793"/>
              <a:gd name="connsiteY13" fmla="*/ 3519377 h 5890437"/>
              <a:gd name="connsiteX14" fmla="*/ 3030726 w 5381793"/>
              <a:gd name="connsiteY14" fmla="*/ 0 h 5890437"/>
              <a:gd name="connsiteX0" fmla="*/ 3030726 w 5381793"/>
              <a:gd name="connsiteY0" fmla="*/ 0 h 5890437"/>
              <a:gd name="connsiteX1" fmla="*/ 914846 w 5381793"/>
              <a:gd name="connsiteY1" fmla="*/ 1095154 h 5890437"/>
              <a:gd name="connsiteX2" fmla="*/ 649032 w 5381793"/>
              <a:gd name="connsiteY2" fmla="*/ 2137144 h 5890437"/>
              <a:gd name="connsiteX3" fmla="*/ 447 w 5381793"/>
              <a:gd name="connsiteY3" fmla="*/ 3051544 h 5890437"/>
              <a:gd name="connsiteX4" fmla="*/ 510810 w 5381793"/>
              <a:gd name="connsiteY4" fmla="*/ 3327991 h 5890437"/>
              <a:gd name="connsiteX5" fmla="*/ 298158 w 5381793"/>
              <a:gd name="connsiteY5" fmla="*/ 3657600 h 5890437"/>
              <a:gd name="connsiteX6" fmla="*/ 489544 w 5381793"/>
              <a:gd name="connsiteY6" fmla="*/ 3870251 h 5890437"/>
              <a:gd name="connsiteX7" fmla="*/ 372586 w 5381793"/>
              <a:gd name="connsiteY7" fmla="*/ 4061637 h 5890437"/>
              <a:gd name="connsiteX8" fmla="*/ 563972 w 5381793"/>
              <a:gd name="connsiteY8" fmla="*/ 4316819 h 5890437"/>
              <a:gd name="connsiteX9" fmla="*/ 500177 w 5381793"/>
              <a:gd name="connsiteY9" fmla="*/ 4976037 h 5890437"/>
              <a:gd name="connsiteX10" fmla="*/ 1754819 w 5381793"/>
              <a:gd name="connsiteY10" fmla="*/ 5199321 h 5890437"/>
              <a:gd name="connsiteX11" fmla="*/ 1946205 w 5381793"/>
              <a:gd name="connsiteY11" fmla="*/ 5890437 h 5890437"/>
              <a:gd name="connsiteX12" fmla="*/ 4785098 w 5381793"/>
              <a:gd name="connsiteY12" fmla="*/ 5858540 h 5890437"/>
              <a:gd name="connsiteX13" fmla="*/ 4891424 w 5381793"/>
              <a:gd name="connsiteY13" fmla="*/ 3519377 h 5890437"/>
              <a:gd name="connsiteX14" fmla="*/ 3030726 w 5381793"/>
              <a:gd name="connsiteY14" fmla="*/ 0 h 5890437"/>
              <a:gd name="connsiteX0" fmla="*/ 3030726 w 5381793"/>
              <a:gd name="connsiteY0" fmla="*/ 0 h 5890437"/>
              <a:gd name="connsiteX1" fmla="*/ 914846 w 5381793"/>
              <a:gd name="connsiteY1" fmla="*/ 1095154 h 5890437"/>
              <a:gd name="connsiteX2" fmla="*/ 649032 w 5381793"/>
              <a:gd name="connsiteY2" fmla="*/ 2137144 h 5890437"/>
              <a:gd name="connsiteX3" fmla="*/ 447 w 5381793"/>
              <a:gd name="connsiteY3" fmla="*/ 3051544 h 5890437"/>
              <a:gd name="connsiteX4" fmla="*/ 510810 w 5381793"/>
              <a:gd name="connsiteY4" fmla="*/ 3327991 h 5890437"/>
              <a:gd name="connsiteX5" fmla="*/ 298158 w 5381793"/>
              <a:gd name="connsiteY5" fmla="*/ 3657600 h 5890437"/>
              <a:gd name="connsiteX6" fmla="*/ 489544 w 5381793"/>
              <a:gd name="connsiteY6" fmla="*/ 3870251 h 5890437"/>
              <a:gd name="connsiteX7" fmla="*/ 372586 w 5381793"/>
              <a:gd name="connsiteY7" fmla="*/ 4061637 h 5890437"/>
              <a:gd name="connsiteX8" fmla="*/ 563972 w 5381793"/>
              <a:gd name="connsiteY8" fmla="*/ 4316819 h 5890437"/>
              <a:gd name="connsiteX9" fmla="*/ 500177 w 5381793"/>
              <a:gd name="connsiteY9" fmla="*/ 4976037 h 5890437"/>
              <a:gd name="connsiteX10" fmla="*/ 1754819 w 5381793"/>
              <a:gd name="connsiteY10" fmla="*/ 5199321 h 5890437"/>
              <a:gd name="connsiteX11" fmla="*/ 1946205 w 5381793"/>
              <a:gd name="connsiteY11" fmla="*/ 5890437 h 5890437"/>
              <a:gd name="connsiteX12" fmla="*/ 4785098 w 5381793"/>
              <a:gd name="connsiteY12" fmla="*/ 5858540 h 5890437"/>
              <a:gd name="connsiteX13" fmla="*/ 4891424 w 5381793"/>
              <a:gd name="connsiteY13" fmla="*/ 3519377 h 5890437"/>
              <a:gd name="connsiteX14" fmla="*/ 3030726 w 5381793"/>
              <a:gd name="connsiteY14" fmla="*/ 0 h 5890437"/>
              <a:gd name="connsiteX0" fmla="*/ 3030726 w 5381793"/>
              <a:gd name="connsiteY0" fmla="*/ 0 h 5890437"/>
              <a:gd name="connsiteX1" fmla="*/ 872315 w 5381793"/>
              <a:gd name="connsiteY1" fmla="*/ 1063257 h 5890437"/>
              <a:gd name="connsiteX2" fmla="*/ 649032 w 5381793"/>
              <a:gd name="connsiteY2" fmla="*/ 2137144 h 5890437"/>
              <a:gd name="connsiteX3" fmla="*/ 447 w 5381793"/>
              <a:gd name="connsiteY3" fmla="*/ 3051544 h 5890437"/>
              <a:gd name="connsiteX4" fmla="*/ 510810 w 5381793"/>
              <a:gd name="connsiteY4" fmla="*/ 3327991 h 5890437"/>
              <a:gd name="connsiteX5" fmla="*/ 298158 w 5381793"/>
              <a:gd name="connsiteY5" fmla="*/ 3657600 h 5890437"/>
              <a:gd name="connsiteX6" fmla="*/ 489544 w 5381793"/>
              <a:gd name="connsiteY6" fmla="*/ 3870251 h 5890437"/>
              <a:gd name="connsiteX7" fmla="*/ 372586 w 5381793"/>
              <a:gd name="connsiteY7" fmla="*/ 4061637 h 5890437"/>
              <a:gd name="connsiteX8" fmla="*/ 563972 w 5381793"/>
              <a:gd name="connsiteY8" fmla="*/ 4316819 h 5890437"/>
              <a:gd name="connsiteX9" fmla="*/ 500177 w 5381793"/>
              <a:gd name="connsiteY9" fmla="*/ 4976037 h 5890437"/>
              <a:gd name="connsiteX10" fmla="*/ 1754819 w 5381793"/>
              <a:gd name="connsiteY10" fmla="*/ 5199321 h 5890437"/>
              <a:gd name="connsiteX11" fmla="*/ 1946205 w 5381793"/>
              <a:gd name="connsiteY11" fmla="*/ 5890437 h 5890437"/>
              <a:gd name="connsiteX12" fmla="*/ 4785098 w 5381793"/>
              <a:gd name="connsiteY12" fmla="*/ 5858540 h 5890437"/>
              <a:gd name="connsiteX13" fmla="*/ 4891424 w 5381793"/>
              <a:gd name="connsiteY13" fmla="*/ 3519377 h 5890437"/>
              <a:gd name="connsiteX14" fmla="*/ 3030726 w 5381793"/>
              <a:gd name="connsiteY14" fmla="*/ 0 h 5890437"/>
              <a:gd name="connsiteX0" fmla="*/ 3030726 w 5381793"/>
              <a:gd name="connsiteY0" fmla="*/ 0 h 5890437"/>
              <a:gd name="connsiteX1" fmla="*/ 872315 w 5381793"/>
              <a:gd name="connsiteY1" fmla="*/ 1063257 h 5890437"/>
              <a:gd name="connsiteX2" fmla="*/ 649032 w 5381793"/>
              <a:gd name="connsiteY2" fmla="*/ 2137144 h 5890437"/>
              <a:gd name="connsiteX3" fmla="*/ 447 w 5381793"/>
              <a:gd name="connsiteY3" fmla="*/ 3051544 h 5890437"/>
              <a:gd name="connsiteX4" fmla="*/ 510810 w 5381793"/>
              <a:gd name="connsiteY4" fmla="*/ 3327991 h 5890437"/>
              <a:gd name="connsiteX5" fmla="*/ 298158 w 5381793"/>
              <a:gd name="connsiteY5" fmla="*/ 3657600 h 5890437"/>
              <a:gd name="connsiteX6" fmla="*/ 489544 w 5381793"/>
              <a:gd name="connsiteY6" fmla="*/ 3870251 h 5890437"/>
              <a:gd name="connsiteX7" fmla="*/ 372586 w 5381793"/>
              <a:gd name="connsiteY7" fmla="*/ 4061637 h 5890437"/>
              <a:gd name="connsiteX8" fmla="*/ 563972 w 5381793"/>
              <a:gd name="connsiteY8" fmla="*/ 4316819 h 5890437"/>
              <a:gd name="connsiteX9" fmla="*/ 500177 w 5381793"/>
              <a:gd name="connsiteY9" fmla="*/ 4976037 h 5890437"/>
              <a:gd name="connsiteX10" fmla="*/ 1754819 w 5381793"/>
              <a:gd name="connsiteY10" fmla="*/ 5199321 h 5890437"/>
              <a:gd name="connsiteX11" fmla="*/ 1946205 w 5381793"/>
              <a:gd name="connsiteY11" fmla="*/ 5890437 h 5890437"/>
              <a:gd name="connsiteX12" fmla="*/ 4785098 w 5381793"/>
              <a:gd name="connsiteY12" fmla="*/ 5858540 h 5890437"/>
              <a:gd name="connsiteX13" fmla="*/ 4891424 w 5381793"/>
              <a:gd name="connsiteY13" fmla="*/ 3519377 h 5890437"/>
              <a:gd name="connsiteX14" fmla="*/ 3030726 w 5381793"/>
              <a:gd name="connsiteY14" fmla="*/ 0 h 5890437"/>
              <a:gd name="connsiteX0" fmla="*/ 3030726 w 5381793"/>
              <a:gd name="connsiteY0" fmla="*/ 0 h 5890437"/>
              <a:gd name="connsiteX1" fmla="*/ 872315 w 5381793"/>
              <a:gd name="connsiteY1" fmla="*/ 1063257 h 5890437"/>
              <a:gd name="connsiteX2" fmla="*/ 649032 w 5381793"/>
              <a:gd name="connsiteY2" fmla="*/ 2137144 h 5890437"/>
              <a:gd name="connsiteX3" fmla="*/ 447 w 5381793"/>
              <a:gd name="connsiteY3" fmla="*/ 3051544 h 5890437"/>
              <a:gd name="connsiteX4" fmla="*/ 510810 w 5381793"/>
              <a:gd name="connsiteY4" fmla="*/ 3327991 h 5890437"/>
              <a:gd name="connsiteX5" fmla="*/ 298158 w 5381793"/>
              <a:gd name="connsiteY5" fmla="*/ 3657600 h 5890437"/>
              <a:gd name="connsiteX6" fmla="*/ 489544 w 5381793"/>
              <a:gd name="connsiteY6" fmla="*/ 3870251 h 5890437"/>
              <a:gd name="connsiteX7" fmla="*/ 372586 w 5381793"/>
              <a:gd name="connsiteY7" fmla="*/ 4061637 h 5890437"/>
              <a:gd name="connsiteX8" fmla="*/ 563972 w 5381793"/>
              <a:gd name="connsiteY8" fmla="*/ 4316819 h 5890437"/>
              <a:gd name="connsiteX9" fmla="*/ 500177 w 5381793"/>
              <a:gd name="connsiteY9" fmla="*/ 4976037 h 5890437"/>
              <a:gd name="connsiteX10" fmla="*/ 1754819 w 5381793"/>
              <a:gd name="connsiteY10" fmla="*/ 5199321 h 5890437"/>
              <a:gd name="connsiteX11" fmla="*/ 1946205 w 5381793"/>
              <a:gd name="connsiteY11" fmla="*/ 5890437 h 5890437"/>
              <a:gd name="connsiteX12" fmla="*/ 4785098 w 5381793"/>
              <a:gd name="connsiteY12" fmla="*/ 5858540 h 5890437"/>
              <a:gd name="connsiteX13" fmla="*/ 4891424 w 5381793"/>
              <a:gd name="connsiteY13" fmla="*/ 3519377 h 5890437"/>
              <a:gd name="connsiteX14" fmla="*/ 3030726 w 5381793"/>
              <a:gd name="connsiteY14" fmla="*/ 0 h 5890437"/>
              <a:gd name="connsiteX0" fmla="*/ 3030726 w 5381793"/>
              <a:gd name="connsiteY0" fmla="*/ 0 h 5890437"/>
              <a:gd name="connsiteX1" fmla="*/ 872315 w 5381793"/>
              <a:gd name="connsiteY1" fmla="*/ 1063257 h 5890437"/>
              <a:gd name="connsiteX2" fmla="*/ 649032 w 5381793"/>
              <a:gd name="connsiteY2" fmla="*/ 2137144 h 5890437"/>
              <a:gd name="connsiteX3" fmla="*/ 447 w 5381793"/>
              <a:gd name="connsiteY3" fmla="*/ 3051544 h 5890437"/>
              <a:gd name="connsiteX4" fmla="*/ 510810 w 5381793"/>
              <a:gd name="connsiteY4" fmla="*/ 3327991 h 5890437"/>
              <a:gd name="connsiteX5" fmla="*/ 298158 w 5381793"/>
              <a:gd name="connsiteY5" fmla="*/ 3657600 h 5890437"/>
              <a:gd name="connsiteX6" fmla="*/ 489544 w 5381793"/>
              <a:gd name="connsiteY6" fmla="*/ 3870251 h 5890437"/>
              <a:gd name="connsiteX7" fmla="*/ 372586 w 5381793"/>
              <a:gd name="connsiteY7" fmla="*/ 4061637 h 5890437"/>
              <a:gd name="connsiteX8" fmla="*/ 563972 w 5381793"/>
              <a:gd name="connsiteY8" fmla="*/ 4316819 h 5890437"/>
              <a:gd name="connsiteX9" fmla="*/ 500177 w 5381793"/>
              <a:gd name="connsiteY9" fmla="*/ 4976037 h 5890437"/>
              <a:gd name="connsiteX10" fmla="*/ 1754819 w 5381793"/>
              <a:gd name="connsiteY10" fmla="*/ 5199321 h 5890437"/>
              <a:gd name="connsiteX11" fmla="*/ 1946205 w 5381793"/>
              <a:gd name="connsiteY11" fmla="*/ 5890437 h 5890437"/>
              <a:gd name="connsiteX12" fmla="*/ 4785098 w 5381793"/>
              <a:gd name="connsiteY12" fmla="*/ 5858540 h 5890437"/>
              <a:gd name="connsiteX13" fmla="*/ 4891424 w 5381793"/>
              <a:gd name="connsiteY13" fmla="*/ 3519377 h 5890437"/>
              <a:gd name="connsiteX14" fmla="*/ 3030726 w 5381793"/>
              <a:gd name="connsiteY14" fmla="*/ 0 h 5890437"/>
              <a:gd name="connsiteX0" fmla="*/ 3030726 w 5381793"/>
              <a:gd name="connsiteY0" fmla="*/ 0 h 5890437"/>
              <a:gd name="connsiteX1" fmla="*/ 872315 w 5381793"/>
              <a:gd name="connsiteY1" fmla="*/ 1063257 h 5890437"/>
              <a:gd name="connsiteX2" fmla="*/ 649032 w 5381793"/>
              <a:gd name="connsiteY2" fmla="*/ 2137144 h 5890437"/>
              <a:gd name="connsiteX3" fmla="*/ 447 w 5381793"/>
              <a:gd name="connsiteY3" fmla="*/ 3051544 h 5890437"/>
              <a:gd name="connsiteX4" fmla="*/ 510810 w 5381793"/>
              <a:gd name="connsiteY4" fmla="*/ 3327991 h 5890437"/>
              <a:gd name="connsiteX5" fmla="*/ 298158 w 5381793"/>
              <a:gd name="connsiteY5" fmla="*/ 3657600 h 5890437"/>
              <a:gd name="connsiteX6" fmla="*/ 489544 w 5381793"/>
              <a:gd name="connsiteY6" fmla="*/ 3870251 h 5890437"/>
              <a:gd name="connsiteX7" fmla="*/ 372586 w 5381793"/>
              <a:gd name="connsiteY7" fmla="*/ 4061637 h 5890437"/>
              <a:gd name="connsiteX8" fmla="*/ 563972 w 5381793"/>
              <a:gd name="connsiteY8" fmla="*/ 4316819 h 5890437"/>
              <a:gd name="connsiteX9" fmla="*/ 500177 w 5381793"/>
              <a:gd name="connsiteY9" fmla="*/ 4976037 h 5890437"/>
              <a:gd name="connsiteX10" fmla="*/ 1754819 w 5381793"/>
              <a:gd name="connsiteY10" fmla="*/ 5199321 h 5890437"/>
              <a:gd name="connsiteX11" fmla="*/ 1946205 w 5381793"/>
              <a:gd name="connsiteY11" fmla="*/ 5890437 h 5890437"/>
              <a:gd name="connsiteX12" fmla="*/ 4785098 w 5381793"/>
              <a:gd name="connsiteY12" fmla="*/ 5858540 h 5890437"/>
              <a:gd name="connsiteX13" fmla="*/ 4891424 w 5381793"/>
              <a:gd name="connsiteY13" fmla="*/ 3519377 h 5890437"/>
              <a:gd name="connsiteX14" fmla="*/ 3030726 w 5381793"/>
              <a:gd name="connsiteY14" fmla="*/ 0 h 5890437"/>
              <a:gd name="connsiteX0" fmla="*/ 3030726 w 5381793"/>
              <a:gd name="connsiteY0" fmla="*/ 0 h 5890437"/>
              <a:gd name="connsiteX1" fmla="*/ 890128 w 5381793"/>
              <a:gd name="connsiteY1" fmla="*/ 1098883 h 5890437"/>
              <a:gd name="connsiteX2" fmla="*/ 649032 w 5381793"/>
              <a:gd name="connsiteY2" fmla="*/ 2137144 h 5890437"/>
              <a:gd name="connsiteX3" fmla="*/ 447 w 5381793"/>
              <a:gd name="connsiteY3" fmla="*/ 3051544 h 5890437"/>
              <a:gd name="connsiteX4" fmla="*/ 510810 w 5381793"/>
              <a:gd name="connsiteY4" fmla="*/ 3327991 h 5890437"/>
              <a:gd name="connsiteX5" fmla="*/ 298158 w 5381793"/>
              <a:gd name="connsiteY5" fmla="*/ 3657600 h 5890437"/>
              <a:gd name="connsiteX6" fmla="*/ 489544 w 5381793"/>
              <a:gd name="connsiteY6" fmla="*/ 3870251 h 5890437"/>
              <a:gd name="connsiteX7" fmla="*/ 372586 w 5381793"/>
              <a:gd name="connsiteY7" fmla="*/ 4061637 h 5890437"/>
              <a:gd name="connsiteX8" fmla="*/ 563972 w 5381793"/>
              <a:gd name="connsiteY8" fmla="*/ 4316819 h 5890437"/>
              <a:gd name="connsiteX9" fmla="*/ 500177 w 5381793"/>
              <a:gd name="connsiteY9" fmla="*/ 4976037 h 5890437"/>
              <a:gd name="connsiteX10" fmla="*/ 1754819 w 5381793"/>
              <a:gd name="connsiteY10" fmla="*/ 5199321 h 5890437"/>
              <a:gd name="connsiteX11" fmla="*/ 1946205 w 5381793"/>
              <a:gd name="connsiteY11" fmla="*/ 5890437 h 5890437"/>
              <a:gd name="connsiteX12" fmla="*/ 4785098 w 5381793"/>
              <a:gd name="connsiteY12" fmla="*/ 5858540 h 5890437"/>
              <a:gd name="connsiteX13" fmla="*/ 4891424 w 5381793"/>
              <a:gd name="connsiteY13" fmla="*/ 3519377 h 5890437"/>
              <a:gd name="connsiteX14" fmla="*/ 3030726 w 5381793"/>
              <a:gd name="connsiteY14" fmla="*/ 0 h 5890437"/>
              <a:gd name="connsiteX0" fmla="*/ 3030726 w 5381793"/>
              <a:gd name="connsiteY0" fmla="*/ 0 h 5890437"/>
              <a:gd name="connsiteX1" fmla="*/ 890128 w 5381793"/>
              <a:gd name="connsiteY1" fmla="*/ 1098883 h 5890437"/>
              <a:gd name="connsiteX2" fmla="*/ 649032 w 5381793"/>
              <a:gd name="connsiteY2" fmla="*/ 2137144 h 5890437"/>
              <a:gd name="connsiteX3" fmla="*/ 447 w 5381793"/>
              <a:gd name="connsiteY3" fmla="*/ 3051544 h 5890437"/>
              <a:gd name="connsiteX4" fmla="*/ 510810 w 5381793"/>
              <a:gd name="connsiteY4" fmla="*/ 3327991 h 5890437"/>
              <a:gd name="connsiteX5" fmla="*/ 298158 w 5381793"/>
              <a:gd name="connsiteY5" fmla="*/ 3657600 h 5890437"/>
              <a:gd name="connsiteX6" fmla="*/ 489544 w 5381793"/>
              <a:gd name="connsiteY6" fmla="*/ 3870251 h 5890437"/>
              <a:gd name="connsiteX7" fmla="*/ 372586 w 5381793"/>
              <a:gd name="connsiteY7" fmla="*/ 4061637 h 5890437"/>
              <a:gd name="connsiteX8" fmla="*/ 563972 w 5381793"/>
              <a:gd name="connsiteY8" fmla="*/ 4316819 h 5890437"/>
              <a:gd name="connsiteX9" fmla="*/ 500177 w 5381793"/>
              <a:gd name="connsiteY9" fmla="*/ 4976037 h 5890437"/>
              <a:gd name="connsiteX10" fmla="*/ 1754819 w 5381793"/>
              <a:gd name="connsiteY10" fmla="*/ 5199321 h 5890437"/>
              <a:gd name="connsiteX11" fmla="*/ 1946205 w 5381793"/>
              <a:gd name="connsiteY11" fmla="*/ 5890437 h 5890437"/>
              <a:gd name="connsiteX12" fmla="*/ 4785098 w 5381793"/>
              <a:gd name="connsiteY12" fmla="*/ 5858540 h 5890437"/>
              <a:gd name="connsiteX13" fmla="*/ 4891424 w 5381793"/>
              <a:gd name="connsiteY13" fmla="*/ 3519377 h 5890437"/>
              <a:gd name="connsiteX14" fmla="*/ 3030726 w 5381793"/>
              <a:gd name="connsiteY14" fmla="*/ 0 h 5890437"/>
              <a:gd name="connsiteX0" fmla="*/ 3030764 w 5381831"/>
              <a:gd name="connsiteY0" fmla="*/ 0 h 5890437"/>
              <a:gd name="connsiteX1" fmla="*/ 890166 w 5381831"/>
              <a:gd name="connsiteY1" fmla="*/ 1098883 h 5890437"/>
              <a:gd name="connsiteX2" fmla="*/ 607506 w 5381831"/>
              <a:gd name="connsiteY2" fmla="*/ 2172770 h 5890437"/>
              <a:gd name="connsiteX3" fmla="*/ 485 w 5381831"/>
              <a:gd name="connsiteY3" fmla="*/ 3051544 h 5890437"/>
              <a:gd name="connsiteX4" fmla="*/ 510848 w 5381831"/>
              <a:gd name="connsiteY4" fmla="*/ 3327991 h 5890437"/>
              <a:gd name="connsiteX5" fmla="*/ 298196 w 5381831"/>
              <a:gd name="connsiteY5" fmla="*/ 3657600 h 5890437"/>
              <a:gd name="connsiteX6" fmla="*/ 489582 w 5381831"/>
              <a:gd name="connsiteY6" fmla="*/ 3870251 h 5890437"/>
              <a:gd name="connsiteX7" fmla="*/ 372624 w 5381831"/>
              <a:gd name="connsiteY7" fmla="*/ 4061637 h 5890437"/>
              <a:gd name="connsiteX8" fmla="*/ 564010 w 5381831"/>
              <a:gd name="connsiteY8" fmla="*/ 4316819 h 5890437"/>
              <a:gd name="connsiteX9" fmla="*/ 500215 w 5381831"/>
              <a:gd name="connsiteY9" fmla="*/ 4976037 h 5890437"/>
              <a:gd name="connsiteX10" fmla="*/ 1754857 w 5381831"/>
              <a:gd name="connsiteY10" fmla="*/ 5199321 h 5890437"/>
              <a:gd name="connsiteX11" fmla="*/ 1946243 w 5381831"/>
              <a:gd name="connsiteY11" fmla="*/ 5890437 h 5890437"/>
              <a:gd name="connsiteX12" fmla="*/ 4785136 w 5381831"/>
              <a:gd name="connsiteY12" fmla="*/ 5858540 h 5890437"/>
              <a:gd name="connsiteX13" fmla="*/ 4891462 w 5381831"/>
              <a:gd name="connsiteY13" fmla="*/ 3519377 h 5890437"/>
              <a:gd name="connsiteX14" fmla="*/ 3030764 w 5381831"/>
              <a:gd name="connsiteY14" fmla="*/ 0 h 5890437"/>
              <a:gd name="connsiteX0" fmla="*/ 3030764 w 5381831"/>
              <a:gd name="connsiteY0" fmla="*/ 0 h 5890437"/>
              <a:gd name="connsiteX1" fmla="*/ 890166 w 5381831"/>
              <a:gd name="connsiteY1" fmla="*/ 1098883 h 5890437"/>
              <a:gd name="connsiteX2" fmla="*/ 607506 w 5381831"/>
              <a:gd name="connsiteY2" fmla="*/ 2172770 h 5890437"/>
              <a:gd name="connsiteX3" fmla="*/ 485 w 5381831"/>
              <a:gd name="connsiteY3" fmla="*/ 3051544 h 5890437"/>
              <a:gd name="connsiteX4" fmla="*/ 510848 w 5381831"/>
              <a:gd name="connsiteY4" fmla="*/ 3327991 h 5890437"/>
              <a:gd name="connsiteX5" fmla="*/ 298196 w 5381831"/>
              <a:gd name="connsiteY5" fmla="*/ 3657600 h 5890437"/>
              <a:gd name="connsiteX6" fmla="*/ 489582 w 5381831"/>
              <a:gd name="connsiteY6" fmla="*/ 3870251 h 5890437"/>
              <a:gd name="connsiteX7" fmla="*/ 372624 w 5381831"/>
              <a:gd name="connsiteY7" fmla="*/ 4061637 h 5890437"/>
              <a:gd name="connsiteX8" fmla="*/ 564010 w 5381831"/>
              <a:gd name="connsiteY8" fmla="*/ 4316819 h 5890437"/>
              <a:gd name="connsiteX9" fmla="*/ 500215 w 5381831"/>
              <a:gd name="connsiteY9" fmla="*/ 4976037 h 5890437"/>
              <a:gd name="connsiteX10" fmla="*/ 1754857 w 5381831"/>
              <a:gd name="connsiteY10" fmla="*/ 5199321 h 5890437"/>
              <a:gd name="connsiteX11" fmla="*/ 1946243 w 5381831"/>
              <a:gd name="connsiteY11" fmla="*/ 5890437 h 5890437"/>
              <a:gd name="connsiteX12" fmla="*/ 4785136 w 5381831"/>
              <a:gd name="connsiteY12" fmla="*/ 5858540 h 5890437"/>
              <a:gd name="connsiteX13" fmla="*/ 4891462 w 5381831"/>
              <a:gd name="connsiteY13" fmla="*/ 3519377 h 5890437"/>
              <a:gd name="connsiteX14" fmla="*/ 3030764 w 5381831"/>
              <a:gd name="connsiteY14" fmla="*/ 0 h 5890437"/>
              <a:gd name="connsiteX0" fmla="*/ 3030839 w 5381906"/>
              <a:gd name="connsiteY0" fmla="*/ 0 h 5890437"/>
              <a:gd name="connsiteX1" fmla="*/ 890241 w 5381906"/>
              <a:gd name="connsiteY1" fmla="*/ 1098883 h 5890437"/>
              <a:gd name="connsiteX2" fmla="*/ 607581 w 5381906"/>
              <a:gd name="connsiteY2" fmla="*/ 2172770 h 5890437"/>
              <a:gd name="connsiteX3" fmla="*/ 560 w 5381906"/>
              <a:gd name="connsiteY3" fmla="*/ 3051544 h 5890437"/>
              <a:gd name="connsiteX4" fmla="*/ 510923 w 5381906"/>
              <a:gd name="connsiteY4" fmla="*/ 3327991 h 5890437"/>
              <a:gd name="connsiteX5" fmla="*/ 298271 w 5381906"/>
              <a:gd name="connsiteY5" fmla="*/ 3657600 h 5890437"/>
              <a:gd name="connsiteX6" fmla="*/ 489657 w 5381906"/>
              <a:gd name="connsiteY6" fmla="*/ 3870251 h 5890437"/>
              <a:gd name="connsiteX7" fmla="*/ 372699 w 5381906"/>
              <a:gd name="connsiteY7" fmla="*/ 4061637 h 5890437"/>
              <a:gd name="connsiteX8" fmla="*/ 564085 w 5381906"/>
              <a:gd name="connsiteY8" fmla="*/ 4316819 h 5890437"/>
              <a:gd name="connsiteX9" fmla="*/ 500290 w 5381906"/>
              <a:gd name="connsiteY9" fmla="*/ 4976037 h 5890437"/>
              <a:gd name="connsiteX10" fmla="*/ 1754932 w 5381906"/>
              <a:gd name="connsiteY10" fmla="*/ 5199321 h 5890437"/>
              <a:gd name="connsiteX11" fmla="*/ 1946318 w 5381906"/>
              <a:gd name="connsiteY11" fmla="*/ 5890437 h 5890437"/>
              <a:gd name="connsiteX12" fmla="*/ 4785211 w 5381906"/>
              <a:gd name="connsiteY12" fmla="*/ 5858540 h 5890437"/>
              <a:gd name="connsiteX13" fmla="*/ 4891537 w 5381906"/>
              <a:gd name="connsiteY13" fmla="*/ 3519377 h 5890437"/>
              <a:gd name="connsiteX14" fmla="*/ 3030839 w 5381906"/>
              <a:gd name="connsiteY14" fmla="*/ 0 h 5890437"/>
              <a:gd name="connsiteX0" fmla="*/ 3030839 w 5381906"/>
              <a:gd name="connsiteY0" fmla="*/ 0 h 5890437"/>
              <a:gd name="connsiteX1" fmla="*/ 890241 w 5381906"/>
              <a:gd name="connsiteY1" fmla="*/ 1098883 h 5890437"/>
              <a:gd name="connsiteX2" fmla="*/ 607581 w 5381906"/>
              <a:gd name="connsiteY2" fmla="*/ 2172770 h 5890437"/>
              <a:gd name="connsiteX3" fmla="*/ 560 w 5381906"/>
              <a:gd name="connsiteY3" fmla="*/ 3051544 h 5890437"/>
              <a:gd name="connsiteX4" fmla="*/ 510923 w 5381906"/>
              <a:gd name="connsiteY4" fmla="*/ 3327991 h 5890437"/>
              <a:gd name="connsiteX5" fmla="*/ 298271 w 5381906"/>
              <a:gd name="connsiteY5" fmla="*/ 3657600 h 5890437"/>
              <a:gd name="connsiteX6" fmla="*/ 489657 w 5381906"/>
              <a:gd name="connsiteY6" fmla="*/ 3870251 h 5890437"/>
              <a:gd name="connsiteX7" fmla="*/ 372699 w 5381906"/>
              <a:gd name="connsiteY7" fmla="*/ 4061637 h 5890437"/>
              <a:gd name="connsiteX8" fmla="*/ 564085 w 5381906"/>
              <a:gd name="connsiteY8" fmla="*/ 4316819 h 5890437"/>
              <a:gd name="connsiteX9" fmla="*/ 500290 w 5381906"/>
              <a:gd name="connsiteY9" fmla="*/ 4976037 h 5890437"/>
              <a:gd name="connsiteX10" fmla="*/ 1754932 w 5381906"/>
              <a:gd name="connsiteY10" fmla="*/ 5199321 h 5890437"/>
              <a:gd name="connsiteX11" fmla="*/ 1946318 w 5381906"/>
              <a:gd name="connsiteY11" fmla="*/ 5890437 h 5890437"/>
              <a:gd name="connsiteX12" fmla="*/ 4785211 w 5381906"/>
              <a:gd name="connsiteY12" fmla="*/ 5858540 h 5890437"/>
              <a:gd name="connsiteX13" fmla="*/ 4891537 w 5381906"/>
              <a:gd name="connsiteY13" fmla="*/ 3519377 h 5890437"/>
              <a:gd name="connsiteX14" fmla="*/ 3030839 w 5381906"/>
              <a:gd name="connsiteY14" fmla="*/ 0 h 5890437"/>
              <a:gd name="connsiteX0" fmla="*/ 3030839 w 5381906"/>
              <a:gd name="connsiteY0" fmla="*/ 0 h 5890437"/>
              <a:gd name="connsiteX1" fmla="*/ 890241 w 5381906"/>
              <a:gd name="connsiteY1" fmla="*/ 1098883 h 5890437"/>
              <a:gd name="connsiteX2" fmla="*/ 607581 w 5381906"/>
              <a:gd name="connsiteY2" fmla="*/ 2172770 h 5890437"/>
              <a:gd name="connsiteX3" fmla="*/ 560 w 5381906"/>
              <a:gd name="connsiteY3" fmla="*/ 3051544 h 5890437"/>
              <a:gd name="connsiteX4" fmla="*/ 510923 w 5381906"/>
              <a:gd name="connsiteY4" fmla="*/ 3327991 h 5890437"/>
              <a:gd name="connsiteX5" fmla="*/ 298271 w 5381906"/>
              <a:gd name="connsiteY5" fmla="*/ 3657600 h 5890437"/>
              <a:gd name="connsiteX6" fmla="*/ 489657 w 5381906"/>
              <a:gd name="connsiteY6" fmla="*/ 3870251 h 5890437"/>
              <a:gd name="connsiteX7" fmla="*/ 372699 w 5381906"/>
              <a:gd name="connsiteY7" fmla="*/ 4061637 h 5890437"/>
              <a:gd name="connsiteX8" fmla="*/ 564085 w 5381906"/>
              <a:gd name="connsiteY8" fmla="*/ 4316819 h 5890437"/>
              <a:gd name="connsiteX9" fmla="*/ 500290 w 5381906"/>
              <a:gd name="connsiteY9" fmla="*/ 4976037 h 5890437"/>
              <a:gd name="connsiteX10" fmla="*/ 1754932 w 5381906"/>
              <a:gd name="connsiteY10" fmla="*/ 5199321 h 5890437"/>
              <a:gd name="connsiteX11" fmla="*/ 1946318 w 5381906"/>
              <a:gd name="connsiteY11" fmla="*/ 5890437 h 5890437"/>
              <a:gd name="connsiteX12" fmla="*/ 4785211 w 5381906"/>
              <a:gd name="connsiteY12" fmla="*/ 5858540 h 5890437"/>
              <a:gd name="connsiteX13" fmla="*/ 4891537 w 5381906"/>
              <a:gd name="connsiteY13" fmla="*/ 3519377 h 5890437"/>
              <a:gd name="connsiteX14" fmla="*/ 3030839 w 5381906"/>
              <a:gd name="connsiteY14" fmla="*/ 0 h 5890437"/>
              <a:gd name="connsiteX0" fmla="*/ 3030839 w 5381906"/>
              <a:gd name="connsiteY0" fmla="*/ 0 h 5890437"/>
              <a:gd name="connsiteX1" fmla="*/ 890241 w 5381906"/>
              <a:gd name="connsiteY1" fmla="*/ 1098883 h 5890437"/>
              <a:gd name="connsiteX2" fmla="*/ 607581 w 5381906"/>
              <a:gd name="connsiteY2" fmla="*/ 2172770 h 5890437"/>
              <a:gd name="connsiteX3" fmla="*/ 560 w 5381906"/>
              <a:gd name="connsiteY3" fmla="*/ 3051544 h 5890437"/>
              <a:gd name="connsiteX4" fmla="*/ 510923 w 5381906"/>
              <a:gd name="connsiteY4" fmla="*/ 3327991 h 5890437"/>
              <a:gd name="connsiteX5" fmla="*/ 339835 w 5381906"/>
              <a:gd name="connsiteY5" fmla="*/ 3734790 h 5890437"/>
              <a:gd name="connsiteX6" fmla="*/ 489657 w 5381906"/>
              <a:gd name="connsiteY6" fmla="*/ 3870251 h 5890437"/>
              <a:gd name="connsiteX7" fmla="*/ 372699 w 5381906"/>
              <a:gd name="connsiteY7" fmla="*/ 4061637 h 5890437"/>
              <a:gd name="connsiteX8" fmla="*/ 564085 w 5381906"/>
              <a:gd name="connsiteY8" fmla="*/ 4316819 h 5890437"/>
              <a:gd name="connsiteX9" fmla="*/ 500290 w 5381906"/>
              <a:gd name="connsiteY9" fmla="*/ 4976037 h 5890437"/>
              <a:gd name="connsiteX10" fmla="*/ 1754932 w 5381906"/>
              <a:gd name="connsiteY10" fmla="*/ 5199321 h 5890437"/>
              <a:gd name="connsiteX11" fmla="*/ 1946318 w 5381906"/>
              <a:gd name="connsiteY11" fmla="*/ 5890437 h 5890437"/>
              <a:gd name="connsiteX12" fmla="*/ 4785211 w 5381906"/>
              <a:gd name="connsiteY12" fmla="*/ 5858540 h 5890437"/>
              <a:gd name="connsiteX13" fmla="*/ 4891537 w 5381906"/>
              <a:gd name="connsiteY13" fmla="*/ 3519377 h 5890437"/>
              <a:gd name="connsiteX14" fmla="*/ 3030839 w 5381906"/>
              <a:gd name="connsiteY14" fmla="*/ 0 h 5890437"/>
              <a:gd name="connsiteX0" fmla="*/ 3030839 w 5381906"/>
              <a:gd name="connsiteY0" fmla="*/ 0 h 5890437"/>
              <a:gd name="connsiteX1" fmla="*/ 890241 w 5381906"/>
              <a:gd name="connsiteY1" fmla="*/ 1098883 h 5890437"/>
              <a:gd name="connsiteX2" fmla="*/ 607581 w 5381906"/>
              <a:gd name="connsiteY2" fmla="*/ 2172770 h 5890437"/>
              <a:gd name="connsiteX3" fmla="*/ 560 w 5381906"/>
              <a:gd name="connsiteY3" fmla="*/ 3051544 h 5890437"/>
              <a:gd name="connsiteX4" fmla="*/ 510923 w 5381906"/>
              <a:gd name="connsiteY4" fmla="*/ 3327991 h 5890437"/>
              <a:gd name="connsiteX5" fmla="*/ 339835 w 5381906"/>
              <a:gd name="connsiteY5" fmla="*/ 3734790 h 5890437"/>
              <a:gd name="connsiteX6" fmla="*/ 489657 w 5381906"/>
              <a:gd name="connsiteY6" fmla="*/ 3870251 h 5890437"/>
              <a:gd name="connsiteX7" fmla="*/ 372699 w 5381906"/>
              <a:gd name="connsiteY7" fmla="*/ 4061637 h 5890437"/>
              <a:gd name="connsiteX8" fmla="*/ 564085 w 5381906"/>
              <a:gd name="connsiteY8" fmla="*/ 4316819 h 5890437"/>
              <a:gd name="connsiteX9" fmla="*/ 500290 w 5381906"/>
              <a:gd name="connsiteY9" fmla="*/ 4976037 h 5890437"/>
              <a:gd name="connsiteX10" fmla="*/ 1754932 w 5381906"/>
              <a:gd name="connsiteY10" fmla="*/ 5199321 h 5890437"/>
              <a:gd name="connsiteX11" fmla="*/ 1946318 w 5381906"/>
              <a:gd name="connsiteY11" fmla="*/ 5890437 h 5890437"/>
              <a:gd name="connsiteX12" fmla="*/ 4785211 w 5381906"/>
              <a:gd name="connsiteY12" fmla="*/ 5858540 h 5890437"/>
              <a:gd name="connsiteX13" fmla="*/ 4891537 w 5381906"/>
              <a:gd name="connsiteY13" fmla="*/ 3519377 h 5890437"/>
              <a:gd name="connsiteX14" fmla="*/ 3030839 w 5381906"/>
              <a:gd name="connsiteY14" fmla="*/ 0 h 5890437"/>
              <a:gd name="connsiteX0" fmla="*/ 3030839 w 5381906"/>
              <a:gd name="connsiteY0" fmla="*/ 0 h 5890437"/>
              <a:gd name="connsiteX1" fmla="*/ 890241 w 5381906"/>
              <a:gd name="connsiteY1" fmla="*/ 1098883 h 5890437"/>
              <a:gd name="connsiteX2" fmla="*/ 607581 w 5381906"/>
              <a:gd name="connsiteY2" fmla="*/ 2172770 h 5890437"/>
              <a:gd name="connsiteX3" fmla="*/ 560 w 5381906"/>
              <a:gd name="connsiteY3" fmla="*/ 3051544 h 5890437"/>
              <a:gd name="connsiteX4" fmla="*/ 510923 w 5381906"/>
              <a:gd name="connsiteY4" fmla="*/ 3327991 h 5890437"/>
              <a:gd name="connsiteX5" fmla="*/ 339835 w 5381906"/>
              <a:gd name="connsiteY5" fmla="*/ 3734790 h 5890437"/>
              <a:gd name="connsiteX6" fmla="*/ 531221 w 5381906"/>
              <a:gd name="connsiteY6" fmla="*/ 3870251 h 5890437"/>
              <a:gd name="connsiteX7" fmla="*/ 372699 w 5381906"/>
              <a:gd name="connsiteY7" fmla="*/ 4061637 h 5890437"/>
              <a:gd name="connsiteX8" fmla="*/ 564085 w 5381906"/>
              <a:gd name="connsiteY8" fmla="*/ 4316819 h 5890437"/>
              <a:gd name="connsiteX9" fmla="*/ 500290 w 5381906"/>
              <a:gd name="connsiteY9" fmla="*/ 4976037 h 5890437"/>
              <a:gd name="connsiteX10" fmla="*/ 1754932 w 5381906"/>
              <a:gd name="connsiteY10" fmla="*/ 5199321 h 5890437"/>
              <a:gd name="connsiteX11" fmla="*/ 1946318 w 5381906"/>
              <a:gd name="connsiteY11" fmla="*/ 5890437 h 5890437"/>
              <a:gd name="connsiteX12" fmla="*/ 4785211 w 5381906"/>
              <a:gd name="connsiteY12" fmla="*/ 5858540 h 5890437"/>
              <a:gd name="connsiteX13" fmla="*/ 4891537 w 5381906"/>
              <a:gd name="connsiteY13" fmla="*/ 3519377 h 5890437"/>
              <a:gd name="connsiteX14" fmla="*/ 3030839 w 5381906"/>
              <a:gd name="connsiteY14" fmla="*/ 0 h 5890437"/>
              <a:gd name="connsiteX0" fmla="*/ 3030839 w 5381906"/>
              <a:gd name="connsiteY0" fmla="*/ 0 h 5890437"/>
              <a:gd name="connsiteX1" fmla="*/ 890241 w 5381906"/>
              <a:gd name="connsiteY1" fmla="*/ 1098883 h 5890437"/>
              <a:gd name="connsiteX2" fmla="*/ 607581 w 5381906"/>
              <a:gd name="connsiteY2" fmla="*/ 2172770 h 5890437"/>
              <a:gd name="connsiteX3" fmla="*/ 560 w 5381906"/>
              <a:gd name="connsiteY3" fmla="*/ 3051544 h 5890437"/>
              <a:gd name="connsiteX4" fmla="*/ 510923 w 5381906"/>
              <a:gd name="connsiteY4" fmla="*/ 3327991 h 5890437"/>
              <a:gd name="connsiteX5" fmla="*/ 339835 w 5381906"/>
              <a:gd name="connsiteY5" fmla="*/ 3734790 h 5890437"/>
              <a:gd name="connsiteX6" fmla="*/ 531221 w 5381906"/>
              <a:gd name="connsiteY6" fmla="*/ 3870251 h 5890437"/>
              <a:gd name="connsiteX7" fmla="*/ 372699 w 5381906"/>
              <a:gd name="connsiteY7" fmla="*/ 4061637 h 5890437"/>
              <a:gd name="connsiteX8" fmla="*/ 564085 w 5381906"/>
              <a:gd name="connsiteY8" fmla="*/ 4316819 h 5890437"/>
              <a:gd name="connsiteX9" fmla="*/ 500290 w 5381906"/>
              <a:gd name="connsiteY9" fmla="*/ 4976037 h 5890437"/>
              <a:gd name="connsiteX10" fmla="*/ 1754932 w 5381906"/>
              <a:gd name="connsiteY10" fmla="*/ 5199321 h 5890437"/>
              <a:gd name="connsiteX11" fmla="*/ 1946318 w 5381906"/>
              <a:gd name="connsiteY11" fmla="*/ 5890437 h 5890437"/>
              <a:gd name="connsiteX12" fmla="*/ 4785211 w 5381906"/>
              <a:gd name="connsiteY12" fmla="*/ 5858540 h 5890437"/>
              <a:gd name="connsiteX13" fmla="*/ 4891537 w 5381906"/>
              <a:gd name="connsiteY13" fmla="*/ 3519377 h 5890437"/>
              <a:gd name="connsiteX14" fmla="*/ 3030839 w 5381906"/>
              <a:gd name="connsiteY14" fmla="*/ 0 h 5890437"/>
              <a:gd name="connsiteX0" fmla="*/ 3030839 w 5381906"/>
              <a:gd name="connsiteY0" fmla="*/ 0 h 5890437"/>
              <a:gd name="connsiteX1" fmla="*/ 890241 w 5381906"/>
              <a:gd name="connsiteY1" fmla="*/ 1098883 h 5890437"/>
              <a:gd name="connsiteX2" fmla="*/ 607581 w 5381906"/>
              <a:gd name="connsiteY2" fmla="*/ 2172770 h 5890437"/>
              <a:gd name="connsiteX3" fmla="*/ 560 w 5381906"/>
              <a:gd name="connsiteY3" fmla="*/ 3051544 h 5890437"/>
              <a:gd name="connsiteX4" fmla="*/ 510923 w 5381906"/>
              <a:gd name="connsiteY4" fmla="*/ 3327991 h 5890437"/>
              <a:gd name="connsiteX5" fmla="*/ 339835 w 5381906"/>
              <a:gd name="connsiteY5" fmla="*/ 3734790 h 5890437"/>
              <a:gd name="connsiteX6" fmla="*/ 531221 w 5381906"/>
              <a:gd name="connsiteY6" fmla="*/ 3870251 h 5890437"/>
              <a:gd name="connsiteX7" fmla="*/ 372699 w 5381906"/>
              <a:gd name="connsiteY7" fmla="*/ 4061637 h 5890437"/>
              <a:gd name="connsiteX8" fmla="*/ 564085 w 5381906"/>
              <a:gd name="connsiteY8" fmla="*/ 4316819 h 5890437"/>
              <a:gd name="connsiteX9" fmla="*/ 500290 w 5381906"/>
              <a:gd name="connsiteY9" fmla="*/ 4976037 h 5890437"/>
              <a:gd name="connsiteX10" fmla="*/ 1754932 w 5381906"/>
              <a:gd name="connsiteY10" fmla="*/ 5199321 h 5890437"/>
              <a:gd name="connsiteX11" fmla="*/ 1946318 w 5381906"/>
              <a:gd name="connsiteY11" fmla="*/ 5890437 h 5890437"/>
              <a:gd name="connsiteX12" fmla="*/ 4785211 w 5381906"/>
              <a:gd name="connsiteY12" fmla="*/ 5858540 h 5890437"/>
              <a:gd name="connsiteX13" fmla="*/ 4891537 w 5381906"/>
              <a:gd name="connsiteY13" fmla="*/ 3519377 h 5890437"/>
              <a:gd name="connsiteX14" fmla="*/ 3030839 w 5381906"/>
              <a:gd name="connsiteY14" fmla="*/ 0 h 5890437"/>
              <a:gd name="connsiteX0" fmla="*/ 3030839 w 5381906"/>
              <a:gd name="connsiteY0" fmla="*/ 0 h 5890437"/>
              <a:gd name="connsiteX1" fmla="*/ 890241 w 5381906"/>
              <a:gd name="connsiteY1" fmla="*/ 1098883 h 5890437"/>
              <a:gd name="connsiteX2" fmla="*/ 607581 w 5381906"/>
              <a:gd name="connsiteY2" fmla="*/ 2172770 h 5890437"/>
              <a:gd name="connsiteX3" fmla="*/ 560 w 5381906"/>
              <a:gd name="connsiteY3" fmla="*/ 3051544 h 5890437"/>
              <a:gd name="connsiteX4" fmla="*/ 510923 w 5381906"/>
              <a:gd name="connsiteY4" fmla="*/ 3327991 h 5890437"/>
              <a:gd name="connsiteX5" fmla="*/ 339835 w 5381906"/>
              <a:gd name="connsiteY5" fmla="*/ 3734790 h 5890437"/>
              <a:gd name="connsiteX6" fmla="*/ 531221 w 5381906"/>
              <a:gd name="connsiteY6" fmla="*/ 3870251 h 5890437"/>
              <a:gd name="connsiteX7" fmla="*/ 372699 w 5381906"/>
              <a:gd name="connsiteY7" fmla="*/ 4061637 h 5890437"/>
              <a:gd name="connsiteX8" fmla="*/ 564085 w 5381906"/>
              <a:gd name="connsiteY8" fmla="*/ 4316819 h 5890437"/>
              <a:gd name="connsiteX9" fmla="*/ 500290 w 5381906"/>
              <a:gd name="connsiteY9" fmla="*/ 4976037 h 5890437"/>
              <a:gd name="connsiteX10" fmla="*/ 1754932 w 5381906"/>
              <a:gd name="connsiteY10" fmla="*/ 5199321 h 5890437"/>
              <a:gd name="connsiteX11" fmla="*/ 1946318 w 5381906"/>
              <a:gd name="connsiteY11" fmla="*/ 5890437 h 5890437"/>
              <a:gd name="connsiteX12" fmla="*/ 4785211 w 5381906"/>
              <a:gd name="connsiteY12" fmla="*/ 5858540 h 5890437"/>
              <a:gd name="connsiteX13" fmla="*/ 4891537 w 5381906"/>
              <a:gd name="connsiteY13" fmla="*/ 3519377 h 5890437"/>
              <a:gd name="connsiteX14" fmla="*/ 3030839 w 5381906"/>
              <a:gd name="connsiteY14" fmla="*/ 0 h 5890437"/>
              <a:gd name="connsiteX0" fmla="*/ 3030839 w 5381906"/>
              <a:gd name="connsiteY0" fmla="*/ 0 h 5890437"/>
              <a:gd name="connsiteX1" fmla="*/ 890241 w 5381906"/>
              <a:gd name="connsiteY1" fmla="*/ 1098883 h 5890437"/>
              <a:gd name="connsiteX2" fmla="*/ 607581 w 5381906"/>
              <a:gd name="connsiteY2" fmla="*/ 2172770 h 5890437"/>
              <a:gd name="connsiteX3" fmla="*/ 560 w 5381906"/>
              <a:gd name="connsiteY3" fmla="*/ 3051544 h 5890437"/>
              <a:gd name="connsiteX4" fmla="*/ 510923 w 5381906"/>
              <a:gd name="connsiteY4" fmla="*/ 3327991 h 5890437"/>
              <a:gd name="connsiteX5" fmla="*/ 339835 w 5381906"/>
              <a:gd name="connsiteY5" fmla="*/ 3734790 h 5890437"/>
              <a:gd name="connsiteX6" fmla="*/ 531221 w 5381906"/>
              <a:gd name="connsiteY6" fmla="*/ 3870251 h 5890437"/>
              <a:gd name="connsiteX7" fmla="*/ 372699 w 5381906"/>
              <a:gd name="connsiteY7" fmla="*/ 4061637 h 5890437"/>
              <a:gd name="connsiteX8" fmla="*/ 564085 w 5381906"/>
              <a:gd name="connsiteY8" fmla="*/ 4316819 h 5890437"/>
              <a:gd name="connsiteX9" fmla="*/ 500290 w 5381906"/>
              <a:gd name="connsiteY9" fmla="*/ 4976037 h 5890437"/>
              <a:gd name="connsiteX10" fmla="*/ 1754932 w 5381906"/>
              <a:gd name="connsiteY10" fmla="*/ 5199321 h 5890437"/>
              <a:gd name="connsiteX11" fmla="*/ 1946318 w 5381906"/>
              <a:gd name="connsiteY11" fmla="*/ 5890437 h 5890437"/>
              <a:gd name="connsiteX12" fmla="*/ 4785211 w 5381906"/>
              <a:gd name="connsiteY12" fmla="*/ 5858540 h 5890437"/>
              <a:gd name="connsiteX13" fmla="*/ 4891537 w 5381906"/>
              <a:gd name="connsiteY13" fmla="*/ 3519377 h 5890437"/>
              <a:gd name="connsiteX14" fmla="*/ 3030839 w 5381906"/>
              <a:gd name="connsiteY14" fmla="*/ 0 h 5890437"/>
              <a:gd name="connsiteX0" fmla="*/ 3030839 w 5381906"/>
              <a:gd name="connsiteY0" fmla="*/ 0 h 5890437"/>
              <a:gd name="connsiteX1" fmla="*/ 890241 w 5381906"/>
              <a:gd name="connsiteY1" fmla="*/ 1098883 h 5890437"/>
              <a:gd name="connsiteX2" fmla="*/ 607581 w 5381906"/>
              <a:gd name="connsiteY2" fmla="*/ 2172770 h 5890437"/>
              <a:gd name="connsiteX3" fmla="*/ 560 w 5381906"/>
              <a:gd name="connsiteY3" fmla="*/ 3051544 h 5890437"/>
              <a:gd name="connsiteX4" fmla="*/ 510923 w 5381906"/>
              <a:gd name="connsiteY4" fmla="*/ 3327991 h 5890437"/>
              <a:gd name="connsiteX5" fmla="*/ 339835 w 5381906"/>
              <a:gd name="connsiteY5" fmla="*/ 3734790 h 5890437"/>
              <a:gd name="connsiteX6" fmla="*/ 531221 w 5381906"/>
              <a:gd name="connsiteY6" fmla="*/ 3870251 h 5890437"/>
              <a:gd name="connsiteX7" fmla="*/ 372699 w 5381906"/>
              <a:gd name="connsiteY7" fmla="*/ 4061637 h 5890437"/>
              <a:gd name="connsiteX8" fmla="*/ 564085 w 5381906"/>
              <a:gd name="connsiteY8" fmla="*/ 4316819 h 5890437"/>
              <a:gd name="connsiteX9" fmla="*/ 500290 w 5381906"/>
              <a:gd name="connsiteY9" fmla="*/ 4976037 h 5890437"/>
              <a:gd name="connsiteX10" fmla="*/ 1754932 w 5381906"/>
              <a:gd name="connsiteY10" fmla="*/ 5199321 h 5890437"/>
              <a:gd name="connsiteX11" fmla="*/ 1946318 w 5381906"/>
              <a:gd name="connsiteY11" fmla="*/ 5890437 h 5890437"/>
              <a:gd name="connsiteX12" fmla="*/ 4785211 w 5381906"/>
              <a:gd name="connsiteY12" fmla="*/ 5858540 h 5890437"/>
              <a:gd name="connsiteX13" fmla="*/ 4891537 w 5381906"/>
              <a:gd name="connsiteY13" fmla="*/ 3519377 h 5890437"/>
              <a:gd name="connsiteX14" fmla="*/ 3030839 w 5381906"/>
              <a:gd name="connsiteY14" fmla="*/ 0 h 5890437"/>
              <a:gd name="connsiteX0" fmla="*/ 3030839 w 5381906"/>
              <a:gd name="connsiteY0" fmla="*/ 0 h 5890437"/>
              <a:gd name="connsiteX1" fmla="*/ 890241 w 5381906"/>
              <a:gd name="connsiteY1" fmla="*/ 1098883 h 5890437"/>
              <a:gd name="connsiteX2" fmla="*/ 607581 w 5381906"/>
              <a:gd name="connsiteY2" fmla="*/ 2172770 h 5890437"/>
              <a:gd name="connsiteX3" fmla="*/ 560 w 5381906"/>
              <a:gd name="connsiteY3" fmla="*/ 3051544 h 5890437"/>
              <a:gd name="connsiteX4" fmla="*/ 510923 w 5381906"/>
              <a:gd name="connsiteY4" fmla="*/ 3327991 h 5890437"/>
              <a:gd name="connsiteX5" fmla="*/ 339835 w 5381906"/>
              <a:gd name="connsiteY5" fmla="*/ 3734790 h 5890437"/>
              <a:gd name="connsiteX6" fmla="*/ 531221 w 5381906"/>
              <a:gd name="connsiteY6" fmla="*/ 3870251 h 5890437"/>
              <a:gd name="connsiteX7" fmla="*/ 372699 w 5381906"/>
              <a:gd name="connsiteY7" fmla="*/ 4061637 h 5890437"/>
              <a:gd name="connsiteX8" fmla="*/ 564085 w 5381906"/>
              <a:gd name="connsiteY8" fmla="*/ 4316819 h 5890437"/>
              <a:gd name="connsiteX9" fmla="*/ 500290 w 5381906"/>
              <a:gd name="connsiteY9" fmla="*/ 4976037 h 5890437"/>
              <a:gd name="connsiteX10" fmla="*/ 1754932 w 5381906"/>
              <a:gd name="connsiteY10" fmla="*/ 5199321 h 5890437"/>
              <a:gd name="connsiteX11" fmla="*/ 1946318 w 5381906"/>
              <a:gd name="connsiteY11" fmla="*/ 5890437 h 5890437"/>
              <a:gd name="connsiteX12" fmla="*/ 4785211 w 5381906"/>
              <a:gd name="connsiteY12" fmla="*/ 5858540 h 5890437"/>
              <a:gd name="connsiteX13" fmla="*/ 4891537 w 5381906"/>
              <a:gd name="connsiteY13" fmla="*/ 3519377 h 5890437"/>
              <a:gd name="connsiteX14" fmla="*/ 3030839 w 5381906"/>
              <a:gd name="connsiteY14" fmla="*/ 0 h 5890437"/>
              <a:gd name="connsiteX0" fmla="*/ 3030839 w 5381906"/>
              <a:gd name="connsiteY0" fmla="*/ 0 h 5890437"/>
              <a:gd name="connsiteX1" fmla="*/ 890241 w 5381906"/>
              <a:gd name="connsiteY1" fmla="*/ 1098883 h 5890437"/>
              <a:gd name="connsiteX2" fmla="*/ 607581 w 5381906"/>
              <a:gd name="connsiteY2" fmla="*/ 2172770 h 5890437"/>
              <a:gd name="connsiteX3" fmla="*/ 560 w 5381906"/>
              <a:gd name="connsiteY3" fmla="*/ 3051544 h 5890437"/>
              <a:gd name="connsiteX4" fmla="*/ 510923 w 5381906"/>
              <a:gd name="connsiteY4" fmla="*/ 3327991 h 5890437"/>
              <a:gd name="connsiteX5" fmla="*/ 339835 w 5381906"/>
              <a:gd name="connsiteY5" fmla="*/ 3734790 h 5890437"/>
              <a:gd name="connsiteX6" fmla="*/ 531221 w 5381906"/>
              <a:gd name="connsiteY6" fmla="*/ 3870251 h 5890437"/>
              <a:gd name="connsiteX7" fmla="*/ 372699 w 5381906"/>
              <a:gd name="connsiteY7" fmla="*/ 4061637 h 5890437"/>
              <a:gd name="connsiteX8" fmla="*/ 564085 w 5381906"/>
              <a:gd name="connsiteY8" fmla="*/ 4316819 h 5890437"/>
              <a:gd name="connsiteX9" fmla="*/ 500290 w 5381906"/>
              <a:gd name="connsiteY9" fmla="*/ 4976037 h 5890437"/>
              <a:gd name="connsiteX10" fmla="*/ 1754932 w 5381906"/>
              <a:gd name="connsiteY10" fmla="*/ 5199321 h 5890437"/>
              <a:gd name="connsiteX11" fmla="*/ 1946318 w 5381906"/>
              <a:gd name="connsiteY11" fmla="*/ 5890437 h 5890437"/>
              <a:gd name="connsiteX12" fmla="*/ 4785211 w 5381906"/>
              <a:gd name="connsiteY12" fmla="*/ 5858540 h 5890437"/>
              <a:gd name="connsiteX13" fmla="*/ 4891537 w 5381906"/>
              <a:gd name="connsiteY13" fmla="*/ 3519377 h 5890437"/>
              <a:gd name="connsiteX14" fmla="*/ 3030839 w 5381906"/>
              <a:gd name="connsiteY14" fmla="*/ 0 h 5890437"/>
              <a:gd name="connsiteX0" fmla="*/ 3030839 w 5381906"/>
              <a:gd name="connsiteY0" fmla="*/ 0 h 5890437"/>
              <a:gd name="connsiteX1" fmla="*/ 890241 w 5381906"/>
              <a:gd name="connsiteY1" fmla="*/ 1098883 h 5890437"/>
              <a:gd name="connsiteX2" fmla="*/ 607581 w 5381906"/>
              <a:gd name="connsiteY2" fmla="*/ 2172770 h 5890437"/>
              <a:gd name="connsiteX3" fmla="*/ 560 w 5381906"/>
              <a:gd name="connsiteY3" fmla="*/ 3051544 h 5890437"/>
              <a:gd name="connsiteX4" fmla="*/ 510923 w 5381906"/>
              <a:gd name="connsiteY4" fmla="*/ 3327991 h 5890437"/>
              <a:gd name="connsiteX5" fmla="*/ 339835 w 5381906"/>
              <a:gd name="connsiteY5" fmla="*/ 3734790 h 5890437"/>
              <a:gd name="connsiteX6" fmla="*/ 531221 w 5381906"/>
              <a:gd name="connsiteY6" fmla="*/ 3870251 h 5890437"/>
              <a:gd name="connsiteX7" fmla="*/ 372699 w 5381906"/>
              <a:gd name="connsiteY7" fmla="*/ 4061637 h 5890437"/>
              <a:gd name="connsiteX8" fmla="*/ 564085 w 5381906"/>
              <a:gd name="connsiteY8" fmla="*/ 4316819 h 5890437"/>
              <a:gd name="connsiteX9" fmla="*/ 500290 w 5381906"/>
              <a:gd name="connsiteY9" fmla="*/ 4976037 h 5890437"/>
              <a:gd name="connsiteX10" fmla="*/ 1754932 w 5381906"/>
              <a:gd name="connsiteY10" fmla="*/ 5039004 h 5890437"/>
              <a:gd name="connsiteX11" fmla="*/ 1946318 w 5381906"/>
              <a:gd name="connsiteY11" fmla="*/ 5890437 h 5890437"/>
              <a:gd name="connsiteX12" fmla="*/ 4785211 w 5381906"/>
              <a:gd name="connsiteY12" fmla="*/ 5858540 h 5890437"/>
              <a:gd name="connsiteX13" fmla="*/ 4891537 w 5381906"/>
              <a:gd name="connsiteY13" fmla="*/ 3519377 h 5890437"/>
              <a:gd name="connsiteX14" fmla="*/ 3030839 w 5381906"/>
              <a:gd name="connsiteY14" fmla="*/ 0 h 5890437"/>
              <a:gd name="connsiteX0" fmla="*/ 3030839 w 5381906"/>
              <a:gd name="connsiteY0" fmla="*/ 0 h 5890437"/>
              <a:gd name="connsiteX1" fmla="*/ 890241 w 5381906"/>
              <a:gd name="connsiteY1" fmla="*/ 1098883 h 5890437"/>
              <a:gd name="connsiteX2" fmla="*/ 607581 w 5381906"/>
              <a:gd name="connsiteY2" fmla="*/ 2172770 h 5890437"/>
              <a:gd name="connsiteX3" fmla="*/ 560 w 5381906"/>
              <a:gd name="connsiteY3" fmla="*/ 3051544 h 5890437"/>
              <a:gd name="connsiteX4" fmla="*/ 510923 w 5381906"/>
              <a:gd name="connsiteY4" fmla="*/ 3327991 h 5890437"/>
              <a:gd name="connsiteX5" fmla="*/ 339835 w 5381906"/>
              <a:gd name="connsiteY5" fmla="*/ 3734790 h 5890437"/>
              <a:gd name="connsiteX6" fmla="*/ 531221 w 5381906"/>
              <a:gd name="connsiteY6" fmla="*/ 3870251 h 5890437"/>
              <a:gd name="connsiteX7" fmla="*/ 372699 w 5381906"/>
              <a:gd name="connsiteY7" fmla="*/ 4061637 h 5890437"/>
              <a:gd name="connsiteX8" fmla="*/ 564085 w 5381906"/>
              <a:gd name="connsiteY8" fmla="*/ 4316819 h 5890437"/>
              <a:gd name="connsiteX9" fmla="*/ 500290 w 5381906"/>
              <a:gd name="connsiteY9" fmla="*/ 4976037 h 5890437"/>
              <a:gd name="connsiteX10" fmla="*/ 1754932 w 5381906"/>
              <a:gd name="connsiteY10" fmla="*/ 5039004 h 5890437"/>
              <a:gd name="connsiteX11" fmla="*/ 1946318 w 5381906"/>
              <a:gd name="connsiteY11" fmla="*/ 5890437 h 5890437"/>
              <a:gd name="connsiteX12" fmla="*/ 4785211 w 5381906"/>
              <a:gd name="connsiteY12" fmla="*/ 5858540 h 5890437"/>
              <a:gd name="connsiteX13" fmla="*/ 4891537 w 5381906"/>
              <a:gd name="connsiteY13" fmla="*/ 3519377 h 5890437"/>
              <a:gd name="connsiteX14" fmla="*/ 3030839 w 5381906"/>
              <a:gd name="connsiteY14" fmla="*/ 0 h 5890437"/>
              <a:gd name="connsiteX0" fmla="*/ 3030839 w 5381906"/>
              <a:gd name="connsiteY0" fmla="*/ 0 h 5890437"/>
              <a:gd name="connsiteX1" fmla="*/ 890241 w 5381906"/>
              <a:gd name="connsiteY1" fmla="*/ 1098883 h 5890437"/>
              <a:gd name="connsiteX2" fmla="*/ 607581 w 5381906"/>
              <a:gd name="connsiteY2" fmla="*/ 2172770 h 5890437"/>
              <a:gd name="connsiteX3" fmla="*/ 560 w 5381906"/>
              <a:gd name="connsiteY3" fmla="*/ 3051544 h 5890437"/>
              <a:gd name="connsiteX4" fmla="*/ 510923 w 5381906"/>
              <a:gd name="connsiteY4" fmla="*/ 3327991 h 5890437"/>
              <a:gd name="connsiteX5" fmla="*/ 339835 w 5381906"/>
              <a:gd name="connsiteY5" fmla="*/ 3734790 h 5890437"/>
              <a:gd name="connsiteX6" fmla="*/ 531221 w 5381906"/>
              <a:gd name="connsiteY6" fmla="*/ 3870251 h 5890437"/>
              <a:gd name="connsiteX7" fmla="*/ 372699 w 5381906"/>
              <a:gd name="connsiteY7" fmla="*/ 4061637 h 5890437"/>
              <a:gd name="connsiteX8" fmla="*/ 564085 w 5381906"/>
              <a:gd name="connsiteY8" fmla="*/ 4316819 h 5890437"/>
              <a:gd name="connsiteX9" fmla="*/ 500290 w 5381906"/>
              <a:gd name="connsiteY9" fmla="*/ 4976037 h 5890437"/>
              <a:gd name="connsiteX10" fmla="*/ 1754932 w 5381906"/>
              <a:gd name="connsiteY10" fmla="*/ 5039004 h 5890437"/>
              <a:gd name="connsiteX11" fmla="*/ 1946318 w 5381906"/>
              <a:gd name="connsiteY11" fmla="*/ 5890437 h 5890437"/>
              <a:gd name="connsiteX12" fmla="*/ 4785211 w 5381906"/>
              <a:gd name="connsiteY12" fmla="*/ 5858540 h 5890437"/>
              <a:gd name="connsiteX13" fmla="*/ 4891537 w 5381906"/>
              <a:gd name="connsiteY13" fmla="*/ 3519377 h 5890437"/>
              <a:gd name="connsiteX14" fmla="*/ 3030839 w 5381906"/>
              <a:gd name="connsiteY14" fmla="*/ 0 h 5890437"/>
              <a:gd name="connsiteX0" fmla="*/ 3030839 w 5381906"/>
              <a:gd name="connsiteY0" fmla="*/ 0 h 5890437"/>
              <a:gd name="connsiteX1" fmla="*/ 890241 w 5381906"/>
              <a:gd name="connsiteY1" fmla="*/ 1098883 h 5890437"/>
              <a:gd name="connsiteX2" fmla="*/ 607581 w 5381906"/>
              <a:gd name="connsiteY2" fmla="*/ 2172770 h 5890437"/>
              <a:gd name="connsiteX3" fmla="*/ 560 w 5381906"/>
              <a:gd name="connsiteY3" fmla="*/ 3051544 h 5890437"/>
              <a:gd name="connsiteX4" fmla="*/ 510923 w 5381906"/>
              <a:gd name="connsiteY4" fmla="*/ 3327991 h 5890437"/>
              <a:gd name="connsiteX5" fmla="*/ 339835 w 5381906"/>
              <a:gd name="connsiteY5" fmla="*/ 3734790 h 5890437"/>
              <a:gd name="connsiteX6" fmla="*/ 531221 w 5381906"/>
              <a:gd name="connsiteY6" fmla="*/ 3870251 h 5890437"/>
              <a:gd name="connsiteX7" fmla="*/ 372699 w 5381906"/>
              <a:gd name="connsiteY7" fmla="*/ 4061637 h 5890437"/>
              <a:gd name="connsiteX8" fmla="*/ 564085 w 5381906"/>
              <a:gd name="connsiteY8" fmla="*/ 4316819 h 5890437"/>
              <a:gd name="connsiteX9" fmla="*/ 500290 w 5381906"/>
              <a:gd name="connsiteY9" fmla="*/ 4976037 h 5890437"/>
              <a:gd name="connsiteX10" fmla="*/ 1754932 w 5381906"/>
              <a:gd name="connsiteY10" fmla="*/ 5039004 h 5890437"/>
              <a:gd name="connsiteX11" fmla="*/ 1946318 w 5381906"/>
              <a:gd name="connsiteY11" fmla="*/ 5890437 h 5890437"/>
              <a:gd name="connsiteX12" fmla="*/ 4785211 w 5381906"/>
              <a:gd name="connsiteY12" fmla="*/ 5858540 h 5890437"/>
              <a:gd name="connsiteX13" fmla="*/ 4891537 w 5381906"/>
              <a:gd name="connsiteY13" fmla="*/ 3519377 h 5890437"/>
              <a:gd name="connsiteX14" fmla="*/ 3030839 w 5381906"/>
              <a:gd name="connsiteY14" fmla="*/ 0 h 5890437"/>
              <a:gd name="connsiteX0" fmla="*/ 3030839 w 5381906"/>
              <a:gd name="connsiteY0" fmla="*/ 0 h 5890437"/>
              <a:gd name="connsiteX1" fmla="*/ 890241 w 5381906"/>
              <a:gd name="connsiteY1" fmla="*/ 1098883 h 5890437"/>
              <a:gd name="connsiteX2" fmla="*/ 607581 w 5381906"/>
              <a:gd name="connsiteY2" fmla="*/ 2172770 h 5890437"/>
              <a:gd name="connsiteX3" fmla="*/ 560 w 5381906"/>
              <a:gd name="connsiteY3" fmla="*/ 3051544 h 5890437"/>
              <a:gd name="connsiteX4" fmla="*/ 510923 w 5381906"/>
              <a:gd name="connsiteY4" fmla="*/ 3327991 h 5890437"/>
              <a:gd name="connsiteX5" fmla="*/ 339835 w 5381906"/>
              <a:gd name="connsiteY5" fmla="*/ 3734790 h 5890437"/>
              <a:gd name="connsiteX6" fmla="*/ 531221 w 5381906"/>
              <a:gd name="connsiteY6" fmla="*/ 3870251 h 5890437"/>
              <a:gd name="connsiteX7" fmla="*/ 372699 w 5381906"/>
              <a:gd name="connsiteY7" fmla="*/ 4061637 h 5890437"/>
              <a:gd name="connsiteX8" fmla="*/ 564085 w 5381906"/>
              <a:gd name="connsiteY8" fmla="*/ 4316819 h 5890437"/>
              <a:gd name="connsiteX9" fmla="*/ 500290 w 5381906"/>
              <a:gd name="connsiteY9" fmla="*/ 4976037 h 5890437"/>
              <a:gd name="connsiteX10" fmla="*/ 1754932 w 5381906"/>
              <a:gd name="connsiteY10" fmla="*/ 5039004 h 5890437"/>
              <a:gd name="connsiteX11" fmla="*/ 1946318 w 5381906"/>
              <a:gd name="connsiteY11" fmla="*/ 5890437 h 5890437"/>
              <a:gd name="connsiteX12" fmla="*/ 4785211 w 5381906"/>
              <a:gd name="connsiteY12" fmla="*/ 5858540 h 5890437"/>
              <a:gd name="connsiteX13" fmla="*/ 4891537 w 5381906"/>
              <a:gd name="connsiteY13" fmla="*/ 3519377 h 5890437"/>
              <a:gd name="connsiteX14" fmla="*/ 3030839 w 5381906"/>
              <a:gd name="connsiteY14" fmla="*/ 0 h 5890437"/>
              <a:gd name="connsiteX0" fmla="*/ 3030765 w 5381832"/>
              <a:gd name="connsiteY0" fmla="*/ 0 h 5890437"/>
              <a:gd name="connsiteX1" fmla="*/ 890167 w 5381832"/>
              <a:gd name="connsiteY1" fmla="*/ 1098883 h 5890437"/>
              <a:gd name="connsiteX2" fmla="*/ 672821 w 5381832"/>
              <a:gd name="connsiteY2" fmla="*/ 2220272 h 5890437"/>
              <a:gd name="connsiteX3" fmla="*/ 486 w 5381832"/>
              <a:gd name="connsiteY3" fmla="*/ 3051544 h 5890437"/>
              <a:gd name="connsiteX4" fmla="*/ 510849 w 5381832"/>
              <a:gd name="connsiteY4" fmla="*/ 3327991 h 5890437"/>
              <a:gd name="connsiteX5" fmla="*/ 339761 w 5381832"/>
              <a:gd name="connsiteY5" fmla="*/ 3734790 h 5890437"/>
              <a:gd name="connsiteX6" fmla="*/ 531147 w 5381832"/>
              <a:gd name="connsiteY6" fmla="*/ 3870251 h 5890437"/>
              <a:gd name="connsiteX7" fmla="*/ 372625 w 5381832"/>
              <a:gd name="connsiteY7" fmla="*/ 4061637 h 5890437"/>
              <a:gd name="connsiteX8" fmla="*/ 564011 w 5381832"/>
              <a:gd name="connsiteY8" fmla="*/ 4316819 h 5890437"/>
              <a:gd name="connsiteX9" fmla="*/ 500216 w 5381832"/>
              <a:gd name="connsiteY9" fmla="*/ 4976037 h 5890437"/>
              <a:gd name="connsiteX10" fmla="*/ 1754858 w 5381832"/>
              <a:gd name="connsiteY10" fmla="*/ 5039004 h 5890437"/>
              <a:gd name="connsiteX11" fmla="*/ 1946244 w 5381832"/>
              <a:gd name="connsiteY11" fmla="*/ 5890437 h 5890437"/>
              <a:gd name="connsiteX12" fmla="*/ 4785137 w 5381832"/>
              <a:gd name="connsiteY12" fmla="*/ 5858540 h 5890437"/>
              <a:gd name="connsiteX13" fmla="*/ 4891463 w 5381832"/>
              <a:gd name="connsiteY13" fmla="*/ 3519377 h 5890437"/>
              <a:gd name="connsiteX14" fmla="*/ 3030765 w 5381832"/>
              <a:gd name="connsiteY14" fmla="*/ 0 h 5890437"/>
              <a:gd name="connsiteX0" fmla="*/ 3030862 w 5381929"/>
              <a:gd name="connsiteY0" fmla="*/ 0 h 5890437"/>
              <a:gd name="connsiteX1" fmla="*/ 890264 w 5381929"/>
              <a:gd name="connsiteY1" fmla="*/ 1098883 h 5890437"/>
              <a:gd name="connsiteX2" fmla="*/ 672918 w 5381929"/>
              <a:gd name="connsiteY2" fmla="*/ 2220272 h 5890437"/>
              <a:gd name="connsiteX3" fmla="*/ 583 w 5381929"/>
              <a:gd name="connsiteY3" fmla="*/ 3051544 h 5890437"/>
              <a:gd name="connsiteX4" fmla="*/ 510946 w 5381929"/>
              <a:gd name="connsiteY4" fmla="*/ 3327991 h 5890437"/>
              <a:gd name="connsiteX5" fmla="*/ 339858 w 5381929"/>
              <a:gd name="connsiteY5" fmla="*/ 3734790 h 5890437"/>
              <a:gd name="connsiteX6" fmla="*/ 531244 w 5381929"/>
              <a:gd name="connsiteY6" fmla="*/ 3870251 h 5890437"/>
              <a:gd name="connsiteX7" fmla="*/ 372722 w 5381929"/>
              <a:gd name="connsiteY7" fmla="*/ 4061637 h 5890437"/>
              <a:gd name="connsiteX8" fmla="*/ 564108 w 5381929"/>
              <a:gd name="connsiteY8" fmla="*/ 4316819 h 5890437"/>
              <a:gd name="connsiteX9" fmla="*/ 500313 w 5381929"/>
              <a:gd name="connsiteY9" fmla="*/ 4976037 h 5890437"/>
              <a:gd name="connsiteX10" fmla="*/ 1754955 w 5381929"/>
              <a:gd name="connsiteY10" fmla="*/ 5039004 h 5890437"/>
              <a:gd name="connsiteX11" fmla="*/ 1946341 w 5381929"/>
              <a:gd name="connsiteY11" fmla="*/ 5890437 h 5890437"/>
              <a:gd name="connsiteX12" fmla="*/ 4785234 w 5381929"/>
              <a:gd name="connsiteY12" fmla="*/ 5858540 h 5890437"/>
              <a:gd name="connsiteX13" fmla="*/ 4891560 w 5381929"/>
              <a:gd name="connsiteY13" fmla="*/ 3519377 h 5890437"/>
              <a:gd name="connsiteX14" fmla="*/ 3030862 w 5381929"/>
              <a:gd name="connsiteY14" fmla="*/ 0 h 5890437"/>
              <a:gd name="connsiteX0" fmla="*/ 3030862 w 5381929"/>
              <a:gd name="connsiteY0" fmla="*/ 0 h 5890437"/>
              <a:gd name="connsiteX1" fmla="*/ 890264 w 5381929"/>
              <a:gd name="connsiteY1" fmla="*/ 1098883 h 5890437"/>
              <a:gd name="connsiteX2" fmla="*/ 672918 w 5381929"/>
              <a:gd name="connsiteY2" fmla="*/ 2220272 h 5890437"/>
              <a:gd name="connsiteX3" fmla="*/ 583 w 5381929"/>
              <a:gd name="connsiteY3" fmla="*/ 3051544 h 5890437"/>
              <a:gd name="connsiteX4" fmla="*/ 510946 w 5381929"/>
              <a:gd name="connsiteY4" fmla="*/ 3327991 h 5890437"/>
              <a:gd name="connsiteX5" fmla="*/ 339858 w 5381929"/>
              <a:gd name="connsiteY5" fmla="*/ 3734790 h 5890437"/>
              <a:gd name="connsiteX6" fmla="*/ 531244 w 5381929"/>
              <a:gd name="connsiteY6" fmla="*/ 3870251 h 5890437"/>
              <a:gd name="connsiteX7" fmla="*/ 372722 w 5381929"/>
              <a:gd name="connsiteY7" fmla="*/ 4061637 h 5890437"/>
              <a:gd name="connsiteX8" fmla="*/ 564108 w 5381929"/>
              <a:gd name="connsiteY8" fmla="*/ 4316819 h 5890437"/>
              <a:gd name="connsiteX9" fmla="*/ 500313 w 5381929"/>
              <a:gd name="connsiteY9" fmla="*/ 4976037 h 5890437"/>
              <a:gd name="connsiteX10" fmla="*/ 1754955 w 5381929"/>
              <a:gd name="connsiteY10" fmla="*/ 5039004 h 5890437"/>
              <a:gd name="connsiteX11" fmla="*/ 1946341 w 5381929"/>
              <a:gd name="connsiteY11" fmla="*/ 5890437 h 5890437"/>
              <a:gd name="connsiteX12" fmla="*/ 4785234 w 5381929"/>
              <a:gd name="connsiteY12" fmla="*/ 5858540 h 5890437"/>
              <a:gd name="connsiteX13" fmla="*/ 4891560 w 5381929"/>
              <a:gd name="connsiteY13" fmla="*/ 3519377 h 5890437"/>
              <a:gd name="connsiteX14" fmla="*/ 3030862 w 5381929"/>
              <a:gd name="connsiteY14" fmla="*/ 0 h 5890437"/>
              <a:gd name="connsiteX0" fmla="*/ 3030862 w 5381929"/>
              <a:gd name="connsiteY0" fmla="*/ 0 h 5890437"/>
              <a:gd name="connsiteX1" fmla="*/ 890264 w 5381929"/>
              <a:gd name="connsiteY1" fmla="*/ 1098883 h 5890437"/>
              <a:gd name="connsiteX2" fmla="*/ 672918 w 5381929"/>
              <a:gd name="connsiteY2" fmla="*/ 2220272 h 5890437"/>
              <a:gd name="connsiteX3" fmla="*/ 583 w 5381929"/>
              <a:gd name="connsiteY3" fmla="*/ 3051544 h 5890437"/>
              <a:gd name="connsiteX4" fmla="*/ 510946 w 5381929"/>
              <a:gd name="connsiteY4" fmla="*/ 3327991 h 5890437"/>
              <a:gd name="connsiteX5" fmla="*/ 339858 w 5381929"/>
              <a:gd name="connsiteY5" fmla="*/ 3734790 h 5890437"/>
              <a:gd name="connsiteX6" fmla="*/ 531244 w 5381929"/>
              <a:gd name="connsiteY6" fmla="*/ 3870251 h 5890437"/>
              <a:gd name="connsiteX7" fmla="*/ 372722 w 5381929"/>
              <a:gd name="connsiteY7" fmla="*/ 4061637 h 5890437"/>
              <a:gd name="connsiteX8" fmla="*/ 564108 w 5381929"/>
              <a:gd name="connsiteY8" fmla="*/ 4316819 h 5890437"/>
              <a:gd name="connsiteX9" fmla="*/ 500313 w 5381929"/>
              <a:gd name="connsiteY9" fmla="*/ 4976037 h 5890437"/>
              <a:gd name="connsiteX10" fmla="*/ 1754955 w 5381929"/>
              <a:gd name="connsiteY10" fmla="*/ 5039004 h 5890437"/>
              <a:gd name="connsiteX11" fmla="*/ 1946341 w 5381929"/>
              <a:gd name="connsiteY11" fmla="*/ 5890437 h 5890437"/>
              <a:gd name="connsiteX12" fmla="*/ 4785234 w 5381929"/>
              <a:gd name="connsiteY12" fmla="*/ 5858540 h 5890437"/>
              <a:gd name="connsiteX13" fmla="*/ 4891560 w 5381929"/>
              <a:gd name="connsiteY13" fmla="*/ 3519377 h 5890437"/>
              <a:gd name="connsiteX14" fmla="*/ 3030862 w 5381929"/>
              <a:gd name="connsiteY14" fmla="*/ 0 h 5890437"/>
              <a:gd name="connsiteX0" fmla="*/ 3030862 w 5381929"/>
              <a:gd name="connsiteY0" fmla="*/ 0 h 5890437"/>
              <a:gd name="connsiteX1" fmla="*/ 890264 w 5381929"/>
              <a:gd name="connsiteY1" fmla="*/ 1098883 h 5890437"/>
              <a:gd name="connsiteX2" fmla="*/ 672918 w 5381929"/>
              <a:gd name="connsiteY2" fmla="*/ 2220272 h 5890437"/>
              <a:gd name="connsiteX3" fmla="*/ 583 w 5381929"/>
              <a:gd name="connsiteY3" fmla="*/ 3051544 h 5890437"/>
              <a:gd name="connsiteX4" fmla="*/ 510946 w 5381929"/>
              <a:gd name="connsiteY4" fmla="*/ 3327991 h 5890437"/>
              <a:gd name="connsiteX5" fmla="*/ 339858 w 5381929"/>
              <a:gd name="connsiteY5" fmla="*/ 3734790 h 5890437"/>
              <a:gd name="connsiteX6" fmla="*/ 531244 w 5381929"/>
              <a:gd name="connsiteY6" fmla="*/ 3870251 h 5890437"/>
              <a:gd name="connsiteX7" fmla="*/ 372722 w 5381929"/>
              <a:gd name="connsiteY7" fmla="*/ 4061637 h 5890437"/>
              <a:gd name="connsiteX8" fmla="*/ 564108 w 5381929"/>
              <a:gd name="connsiteY8" fmla="*/ 4316819 h 5890437"/>
              <a:gd name="connsiteX9" fmla="*/ 500313 w 5381929"/>
              <a:gd name="connsiteY9" fmla="*/ 4976037 h 5890437"/>
              <a:gd name="connsiteX10" fmla="*/ 1754955 w 5381929"/>
              <a:gd name="connsiteY10" fmla="*/ 5039004 h 5890437"/>
              <a:gd name="connsiteX11" fmla="*/ 1946341 w 5381929"/>
              <a:gd name="connsiteY11" fmla="*/ 5890437 h 5890437"/>
              <a:gd name="connsiteX12" fmla="*/ 4785234 w 5381929"/>
              <a:gd name="connsiteY12" fmla="*/ 5858540 h 5890437"/>
              <a:gd name="connsiteX13" fmla="*/ 4891560 w 5381929"/>
              <a:gd name="connsiteY13" fmla="*/ 3519377 h 5890437"/>
              <a:gd name="connsiteX14" fmla="*/ 3030862 w 5381929"/>
              <a:gd name="connsiteY14" fmla="*/ 0 h 5890437"/>
              <a:gd name="connsiteX0" fmla="*/ 3030862 w 5381929"/>
              <a:gd name="connsiteY0" fmla="*/ 0 h 5890437"/>
              <a:gd name="connsiteX1" fmla="*/ 872451 w 5381929"/>
              <a:gd name="connsiteY1" fmla="*/ 1057320 h 5890437"/>
              <a:gd name="connsiteX2" fmla="*/ 672918 w 5381929"/>
              <a:gd name="connsiteY2" fmla="*/ 2220272 h 5890437"/>
              <a:gd name="connsiteX3" fmla="*/ 583 w 5381929"/>
              <a:gd name="connsiteY3" fmla="*/ 3051544 h 5890437"/>
              <a:gd name="connsiteX4" fmla="*/ 510946 w 5381929"/>
              <a:gd name="connsiteY4" fmla="*/ 3327991 h 5890437"/>
              <a:gd name="connsiteX5" fmla="*/ 339858 w 5381929"/>
              <a:gd name="connsiteY5" fmla="*/ 3734790 h 5890437"/>
              <a:gd name="connsiteX6" fmla="*/ 531244 w 5381929"/>
              <a:gd name="connsiteY6" fmla="*/ 3870251 h 5890437"/>
              <a:gd name="connsiteX7" fmla="*/ 372722 w 5381929"/>
              <a:gd name="connsiteY7" fmla="*/ 4061637 h 5890437"/>
              <a:gd name="connsiteX8" fmla="*/ 564108 w 5381929"/>
              <a:gd name="connsiteY8" fmla="*/ 4316819 h 5890437"/>
              <a:gd name="connsiteX9" fmla="*/ 500313 w 5381929"/>
              <a:gd name="connsiteY9" fmla="*/ 4976037 h 5890437"/>
              <a:gd name="connsiteX10" fmla="*/ 1754955 w 5381929"/>
              <a:gd name="connsiteY10" fmla="*/ 5039004 h 5890437"/>
              <a:gd name="connsiteX11" fmla="*/ 1946341 w 5381929"/>
              <a:gd name="connsiteY11" fmla="*/ 5890437 h 5890437"/>
              <a:gd name="connsiteX12" fmla="*/ 4785234 w 5381929"/>
              <a:gd name="connsiteY12" fmla="*/ 5858540 h 5890437"/>
              <a:gd name="connsiteX13" fmla="*/ 4891560 w 5381929"/>
              <a:gd name="connsiteY13" fmla="*/ 3519377 h 5890437"/>
              <a:gd name="connsiteX14" fmla="*/ 3030862 w 5381929"/>
              <a:gd name="connsiteY14" fmla="*/ 0 h 5890437"/>
              <a:gd name="connsiteX0" fmla="*/ 3030862 w 5381929"/>
              <a:gd name="connsiteY0" fmla="*/ 0 h 5890437"/>
              <a:gd name="connsiteX1" fmla="*/ 872451 w 5381929"/>
              <a:gd name="connsiteY1" fmla="*/ 1057320 h 5890437"/>
              <a:gd name="connsiteX2" fmla="*/ 672918 w 5381929"/>
              <a:gd name="connsiteY2" fmla="*/ 2220272 h 5890437"/>
              <a:gd name="connsiteX3" fmla="*/ 583 w 5381929"/>
              <a:gd name="connsiteY3" fmla="*/ 3051544 h 5890437"/>
              <a:gd name="connsiteX4" fmla="*/ 510946 w 5381929"/>
              <a:gd name="connsiteY4" fmla="*/ 3327991 h 5890437"/>
              <a:gd name="connsiteX5" fmla="*/ 339858 w 5381929"/>
              <a:gd name="connsiteY5" fmla="*/ 3734790 h 5890437"/>
              <a:gd name="connsiteX6" fmla="*/ 531244 w 5381929"/>
              <a:gd name="connsiteY6" fmla="*/ 3870251 h 5890437"/>
              <a:gd name="connsiteX7" fmla="*/ 372722 w 5381929"/>
              <a:gd name="connsiteY7" fmla="*/ 4061637 h 5890437"/>
              <a:gd name="connsiteX8" fmla="*/ 564108 w 5381929"/>
              <a:gd name="connsiteY8" fmla="*/ 4316819 h 5890437"/>
              <a:gd name="connsiteX9" fmla="*/ 500313 w 5381929"/>
              <a:gd name="connsiteY9" fmla="*/ 4976037 h 5890437"/>
              <a:gd name="connsiteX10" fmla="*/ 1754955 w 5381929"/>
              <a:gd name="connsiteY10" fmla="*/ 5039004 h 5890437"/>
              <a:gd name="connsiteX11" fmla="*/ 1946341 w 5381929"/>
              <a:gd name="connsiteY11" fmla="*/ 5890437 h 5890437"/>
              <a:gd name="connsiteX12" fmla="*/ 4785234 w 5381929"/>
              <a:gd name="connsiteY12" fmla="*/ 5858540 h 5890437"/>
              <a:gd name="connsiteX13" fmla="*/ 4891560 w 5381929"/>
              <a:gd name="connsiteY13" fmla="*/ 3519377 h 5890437"/>
              <a:gd name="connsiteX14" fmla="*/ 3030862 w 5381929"/>
              <a:gd name="connsiteY14" fmla="*/ 0 h 5890437"/>
              <a:gd name="connsiteX0" fmla="*/ 3030862 w 5381929"/>
              <a:gd name="connsiteY0" fmla="*/ 0 h 5890437"/>
              <a:gd name="connsiteX1" fmla="*/ 981633 w 5381929"/>
              <a:gd name="connsiteY1" fmla="*/ 920842 h 5890437"/>
              <a:gd name="connsiteX2" fmla="*/ 672918 w 5381929"/>
              <a:gd name="connsiteY2" fmla="*/ 2220272 h 5890437"/>
              <a:gd name="connsiteX3" fmla="*/ 583 w 5381929"/>
              <a:gd name="connsiteY3" fmla="*/ 3051544 h 5890437"/>
              <a:gd name="connsiteX4" fmla="*/ 510946 w 5381929"/>
              <a:gd name="connsiteY4" fmla="*/ 3327991 h 5890437"/>
              <a:gd name="connsiteX5" fmla="*/ 339858 w 5381929"/>
              <a:gd name="connsiteY5" fmla="*/ 3734790 h 5890437"/>
              <a:gd name="connsiteX6" fmla="*/ 531244 w 5381929"/>
              <a:gd name="connsiteY6" fmla="*/ 3870251 h 5890437"/>
              <a:gd name="connsiteX7" fmla="*/ 372722 w 5381929"/>
              <a:gd name="connsiteY7" fmla="*/ 4061637 h 5890437"/>
              <a:gd name="connsiteX8" fmla="*/ 564108 w 5381929"/>
              <a:gd name="connsiteY8" fmla="*/ 4316819 h 5890437"/>
              <a:gd name="connsiteX9" fmla="*/ 500313 w 5381929"/>
              <a:gd name="connsiteY9" fmla="*/ 4976037 h 5890437"/>
              <a:gd name="connsiteX10" fmla="*/ 1754955 w 5381929"/>
              <a:gd name="connsiteY10" fmla="*/ 5039004 h 5890437"/>
              <a:gd name="connsiteX11" fmla="*/ 1946341 w 5381929"/>
              <a:gd name="connsiteY11" fmla="*/ 5890437 h 5890437"/>
              <a:gd name="connsiteX12" fmla="*/ 4785234 w 5381929"/>
              <a:gd name="connsiteY12" fmla="*/ 5858540 h 5890437"/>
              <a:gd name="connsiteX13" fmla="*/ 4891560 w 5381929"/>
              <a:gd name="connsiteY13" fmla="*/ 3519377 h 5890437"/>
              <a:gd name="connsiteX14" fmla="*/ 3030862 w 5381929"/>
              <a:gd name="connsiteY14" fmla="*/ 0 h 5890437"/>
              <a:gd name="connsiteX0" fmla="*/ 3030862 w 5381929"/>
              <a:gd name="connsiteY0" fmla="*/ 0 h 5890437"/>
              <a:gd name="connsiteX1" fmla="*/ 981633 w 5381929"/>
              <a:gd name="connsiteY1" fmla="*/ 920842 h 5890437"/>
              <a:gd name="connsiteX2" fmla="*/ 672918 w 5381929"/>
              <a:gd name="connsiteY2" fmla="*/ 2220272 h 5890437"/>
              <a:gd name="connsiteX3" fmla="*/ 583 w 5381929"/>
              <a:gd name="connsiteY3" fmla="*/ 3051544 h 5890437"/>
              <a:gd name="connsiteX4" fmla="*/ 510946 w 5381929"/>
              <a:gd name="connsiteY4" fmla="*/ 3327991 h 5890437"/>
              <a:gd name="connsiteX5" fmla="*/ 339858 w 5381929"/>
              <a:gd name="connsiteY5" fmla="*/ 3734790 h 5890437"/>
              <a:gd name="connsiteX6" fmla="*/ 531244 w 5381929"/>
              <a:gd name="connsiteY6" fmla="*/ 3870251 h 5890437"/>
              <a:gd name="connsiteX7" fmla="*/ 372722 w 5381929"/>
              <a:gd name="connsiteY7" fmla="*/ 4061637 h 5890437"/>
              <a:gd name="connsiteX8" fmla="*/ 564108 w 5381929"/>
              <a:gd name="connsiteY8" fmla="*/ 4316819 h 5890437"/>
              <a:gd name="connsiteX9" fmla="*/ 500313 w 5381929"/>
              <a:gd name="connsiteY9" fmla="*/ 4976037 h 5890437"/>
              <a:gd name="connsiteX10" fmla="*/ 1754955 w 5381929"/>
              <a:gd name="connsiteY10" fmla="*/ 5039004 h 5890437"/>
              <a:gd name="connsiteX11" fmla="*/ 1946341 w 5381929"/>
              <a:gd name="connsiteY11" fmla="*/ 5890437 h 5890437"/>
              <a:gd name="connsiteX12" fmla="*/ 4785234 w 5381929"/>
              <a:gd name="connsiteY12" fmla="*/ 5858540 h 5890437"/>
              <a:gd name="connsiteX13" fmla="*/ 4891560 w 5381929"/>
              <a:gd name="connsiteY13" fmla="*/ 3519377 h 5890437"/>
              <a:gd name="connsiteX14" fmla="*/ 3030862 w 5381929"/>
              <a:gd name="connsiteY14" fmla="*/ 0 h 5890437"/>
              <a:gd name="connsiteX0" fmla="*/ 3030862 w 5381929"/>
              <a:gd name="connsiteY0" fmla="*/ 0 h 5890437"/>
              <a:gd name="connsiteX1" fmla="*/ 927042 w 5381929"/>
              <a:gd name="connsiteY1" fmla="*/ 866251 h 5890437"/>
              <a:gd name="connsiteX2" fmla="*/ 672918 w 5381929"/>
              <a:gd name="connsiteY2" fmla="*/ 2220272 h 5890437"/>
              <a:gd name="connsiteX3" fmla="*/ 583 w 5381929"/>
              <a:gd name="connsiteY3" fmla="*/ 3051544 h 5890437"/>
              <a:gd name="connsiteX4" fmla="*/ 510946 w 5381929"/>
              <a:gd name="connsiteY4" fmla="*/ 3327991 h 5890437"/>
              <a:gd name="connsiteX5" fmla="*/ 339858 w 5381929"/>
              <a:gd name="connsiteY5" fmla="*/ 3734790 h 5890437"/>
              <a:gd name="connsiteX6" fmla="*/ 531244 w 5381929"/>
              <a:gd name="connsiteY6" fmla="*/ 3870251 h 5890437"/>
              <a:gd name="connsiteX7" fmla="*/ 372722 w 5381929"/>
              <a:gd name="connsiteY7" fmla="*/ 4061637 h 5890437"/>
              <a:gd name="connsiteX8" fmla="*/ 564108 w 5381929"/>
              <a:gd name="connsiteY8" fmla="*/ 4316819 h 5890437"/>
              <a:gd name="connsiteX9" fmla="*/ 500313 w 5381929"/>
              <a:gd name="connsiteY9" fmla="*/ 4976037 h 5890437"/>
              <a:gd name="connsiteX10" fmla="*/ 1754955 w 5381929"/>
              <a:gd name="connsiteY10" fmla="*/ 5039004 h 5890437"/>
              <a:gd name="connsiteX11" fmla="*/ 1946341 w 5381929"/>
              <a:gd name="connsiteY11" fmla="*/ 5890437 h 5890437"/>
              <a:gd name="connsiteX12" fmla="*/ 4785234 w 5381929"/>
              <a:gd name="connsiteY12" fmla="*/ 5858540 h 5890437"/>
              <a:gd name="connsiteX13" fmla="*/ 4891560 w 5381929"/>
              <a:gd name="connsiteY13" fmla="*/ 3519377 h 5890437"/>
              <a:gd name="connsiteX14" fmla="*/ 3030862 w 5381929"/>
              <a:gd name="connsiteY14" fmla="*/ 0 h 5890437"/>
              <a:gd name="connsiteX0" fmla="*/ 3030862 w 5381929"/>
              <a:gd name="connsiteY0" fmla="*/ 0 h 5890437"/>
              <a:gd name="connsiteX1" fmla="*/ 927042 w 5381929"/>
              <a:gd name="connsiteY1" fmla="*/ 866251 h 5890437"/>
              <a:gd name="connsiteX2" fmla="*/ 672918 w 5381929"/>
              <a:gd name="connsiteY2" fmla="*/ 2220272 h 5890437"/>
              <a:gd name="connsiteX3" fmla="*/ 583 w 5381929"/>
              <a:gd name="connsiteY3" fmla="*/ 3051544 h 5890437"/>
              <a:gd name="connsiteX4" fmla="*/ 510946 w 5381929"/>
              <a:gd name="connsiteY4" fmla="*/ 3327991 h 5890437"/>
              <a:gd name="connsiteX5" fmla="*/ 339858 w 5381929"/>
              <a:gd name="connsiteY5" fmla="*/ 3734790 h 5890437"/>
              <a:gd name="connsiteX6" fmla="*/ 531244 w 5381929"/>
              <a:gd name="connsiteY6" fmla="*/ 3870251 h 5890437"/>
              <a:gd name="connsiteX7" fmla="*/ 372722 w 5381929"/>
              <a:gd name="connsiteY7" fmla="*/ 4061637 h 5890437"/>
              <a:gd name="connsiteX8" fmla="*/ 564108 w 5381929"/>
              <a:gd name="connsiteY8" fmla="*/ 4316819 h 5890437"/>
              <a:gd name="connsiteX9" fmla="*/ 500313 w 5381929"/>
              <a:gd name="connsiteY9" fmla="*/ 4976037 h 5890437"/>
              <a:gd name="connsiteX10" fmla="*/ 1754955 w 5381929"/>
              <a:gd name="connsiteY10" fmla="*/ 5039004 h 5890437"/>
              <a:gd name="connsiteX11" fmla="*/ 1946341 w 5381929"/>
              <a:gd name="connsiteY11" fmla="*/ 5890437 h 5890437"/>
              <a:gd name="connsiteX12" fmla="*/ 4785234 w 5381929"/>
              <a:gd name="connsiteY12" fmla="*/ 5858540 h 5890437"/>
              <a:gd name="connsiteX13" fmla="*/ 4891560 w 5381929"/>
              <a:gd name="connsiteY13" fmla="*/ 3519377 h 5890437"/>
              <a:gd name="connsiteX14" fmla="*/ 3030862 w 5381929"/>
              <a:gd name="connsiteY14" fmla="*/ 0 h 5890437"/>
              <a:gd name="connsiteX0" fmla="*/ 3030862 w 5381929"/>
              <a:gd name="connsiteY0" fmla="*/ 0 h 5890437"/>
              <a:gd name="connsiteX1" fmla="*/ 927042 w 5381929"/>
              <a:gd name="connsiteY1" fmla="*/ 866251 h 5890437"/>
              <a:gd name="connsiteX2" fmla="*/ 672918 w 5381929"/>
              <a:gd name="connsiteY2" fmla="*/ 2220272 h 5890437"/>
              <a:gd name="connsiteX3" fmla="*/ 583 w 5381929"/>
              <a:gd name="connsiteY3" fmla="*/ 3051544 h 5890437"/>
              <a:gd name="connsiteX4" fmla="*/ 510946 w 5381929"/>
              <a:gd name="connsiteY4" fmla="*/ 3327991 h 5890437"/>
              <a:gd name="connsiteX5" fmla="*/ 339858 w 5381929"/>
              <a:gd name="connsiteY5" fmla="*/ 3734790 h 5890437"/>
              <a:gd name="connsiteX6" fmla="*/ 531244 w 5381929"/>
              <a:gd name="connsiteY6" fmla="*/ 3870251 h 5890437"/>
              <a:gd name="connsiteX7" fmla="*/ 372722 w 5381929"/>
              <a:gd name="connsiteY7" fmla="*/ 4061637 h 5890437"/>
              <a:gd name="connsiteX8" fmla="*/ 564108 w 5381929"/>
              <a:gd name="connsiteY8" fmla="*/ 4316819 h 5890437"/>
              <a:gd name="connsiteX9" fmla="*/ 500313 w 5381929"/>
              <a:gd name="connsiteY9" fmla="*/ 4976037 h 5890437"/>
              <a:gd name="connsiteX10" fmla="*/ 1754955 w 5381929"/>
              <a:gd name="connsiteY10" fmla="*/ 5039004 h 5890437"/>
              <a:gd name="connsiteX11" fmla="*/ 1946341 w 5381929"/>
              <a:gd name="connsiteY11" fmla="*/ 5890437 h 5890437"/>
              <a:gd name="connsiteX12" fmla="*/ 4785234 w 5381929"/>
              <a:gd name="connsiteY12" fmla="*/ 5858540 h 5890437"/>
              <a:gd name="connsiteX13" fmla="*/ 4891560 w 5381929"/>
              <a:gd name="connsiteY13" fmla="*/ 3519377 h 5890437"/>
              <a:gd name="connsiteX14" fmla="*/ 3030862 w 5381929"/>
              <a:gd name="connsiteY14" fmla="*/ 0 h 5890437"/>
              <a:gd name="connsiteX0" fmla="*/ 3030862 w 5381929"/>
              <a:gd name="connsiteY0" fmla="*/ 1751 h 5892188"/>
              <a:gd name="connsiteX1" fmla="*/ 927042 w 5381929"/>
              <a:gd name="connsiteY1" fmla="*/ 868002 h 5892188"/>
              <a:gd name="connsiteX2" fmla="*/ 672918 w 5381929"/>
              <a:gd name="connsiteY2" fmla="*/ 2222023 h 5892188"/>
              <a:gd name="connsiteX3" fmla="*/ 583 w 5381929"/>
              <a:gd name="connsiteY3" fmla="*/ 3053295 h 5892188"/>
              <a:gd name="connsiteX4" fmla="*/ 510946 w 5381929"/>
              <a:gd name="connsiteY4" fmla="*/ 3329742 h 5892188"/>
              <a:gd name="connsiteX5" fmla="*/ 339858 w 5381929"/>
              <a:gd name="connsiteY5" fmla="*/ 3736541 h 5892188"/>
              <a:gd name="connsiteX6" fmla="*/ 531244 w 5381929"/>
              <a:gd name="connsiteY6" fmla="*/ 3872002 h 5892188"/>
              <a:gd name="connsiteX7" fmla="*/ 372722 w 5381929"/>
              <a:gd name="connsiteY7" fmla="*/ 4063388 h 5892188"/>
              <a:gd name="connsiteX8" fmla="*/ 564108 w 5381929"/>
              <a:gd name="connsiteY8" fmla="*/ 4318570 h 5892188"/>
              <a:gd name="connsiteX9" fmla="*/ 500313 w 5381929"/>
              <a:gd name="connsiteY9" fmla="*/ 4977788 h 5892188"/>
              <a:gd name="connsiteX10" fmla="*/ 1754955 w 5381929"/>
              <a:gd name="connsiteY10" fmla="*/ 5040755 h 5892188"/>
              <a:gd name="connsiteX11" fmla="*/ 1946341 w 5381929"/>
              <a:gd name="connsiteY11" fmla="*/ 5892188 h 5892188"/>
              <a:gd name="connsiteX12" fmla="*/ 4785234 w 5381929"/>
              <a:gd name="connsiteY12" fmla="*/ 5860291 h 5892188"/>
              <a:gd name="connsiteX13" fmla="*/ 4891560 w 5381929"/>
              <a:gd name="connsiteY13" fmla="*/ 3521128 h 5892188"/>
              <a:gd name="connsiteX14" fmla="*/ 3030862 w 5381929"/>
              <a:gd name="connsiteY14" fmla="*/ 1751 h 5892188"/>
              <a:gd name="connsiteX0" fmla="*/ 3031042 w 5382109"/>
              <a:gd name="connsiteY0" fmla="*/ 1751 h 5892188"/>
              <a:gd name="connsiteX1" fmla="*/ 927222 w 5382109"/>
              <a:gd name="connsiteY1" fmla="*/ 868002 h 5892188"/>
              <a:gd name="connsiteX2" fmla="*/ 577563 w 5382109"/>
              <a:gd name="connsiteY2" fmla="*/ 2303910 h 5892188"/>
              <a:gd name="connsiteX3" fmla="*/ 763 w 5382109"/>
              <a:gd name="connsiteY3" fmla="*/ 3053295 h 5892188"/>
              <a:gd name="connsiteX4" fmla="*/ 511126 w 5382109"/>
              <a:gd name="connsiteY4" fmla="*/ 3329742 h 5892188"/>
              <a:gd name="connsiteX5" fmla="*/ 340038 w 5382109"/>
              <a:gd name="connsiteY5" fmla="*/ 3736541 h 5892188"/>
              <a:gd name="connsiteX6" fmla="*/ 531424 w 5382109"/>
              <a:gd name="connsiteY6" fmla="*/ 3872002 h 5892188"/>
              <a:gd name="connsiteX7" fmla="*/ 372902 w 5382109"/>
              <a:gd name="connsiteY7" fmla="*/ 4063388 h 5892188"/>
              <a:gd name="connsiteX8" fmla="*/ 564288 w 5382109"/>
              <a:gd name="connsiteY8" fmla="*/ 4318570 h 5892188"/>
              <a:gd name="connsiteX9" fmla="*/ 500493 w 5382109"/>
              <a:gd name="connsiteY9" fmla="*/ 4977788 h 5892188"/>
              <a:gd name="connsiteX10" fmla="*/ 1755135 w 5382109"/>
              <a:gd name="connsiteY10" fmla="*/ 5040755 h 5892188"/>
              <a:gd name="connsiteX11" fmla="*/ 1946521 w 5382109"/>
              <a:gd name="connsiteY11" fmla="*/ 5892188 h 5892188"/>
              <a:gd name="connsiteX12" fmla="*/ 4785414 w 5382109"/>
              <a:gd name="connsiteY12" fmla="*/ 5860291 h 5892188"/>
              <a:gd name="connsiteX13" fmla="*/ 4891740 w 5382109"/>
              <a:gd name="connsiteY13" fmla="*/ 3521128 h 5892188"/>
              <a:gd name="connsiteX14" fmla="*/ 3031042 w 5382109"/>
              <a:gd name="connsiteY14" fmla="*/ 1751 h 5892188"/>
              <a:gd name="connsiteX0" fmla="*/ 3031042 w 5382109"/>
              <a:gd name="connsiteY0" fmla="*/ 2101 h 5892538"/>
              <a:gd name="connsiteX1" fmla="*/ 913575 w 5382109"/>
              <a:gd name="connsiteY1" fmla="*/ 827408 h 5892538"/>
              <a:gd name="connsiteX2" fmla="*/ 577563 w 5382109"/>
              <a:gd name="connsiteY2" fmla="*/ 2304260 h 5892538"/>
              <a:gd name="connsiteX3" fmla="*/ 763 w 5382109"/>
              <a:gd name="connsiteY3" fmla="*/ 3053645 h 5892538"/>
              <a:gd name="connsiteX4" fmla="*/ 511126 w 5382109"/>
              <a:gd name="connsiteY4" fmla="*/ 3330092 h 5892538"/>
              <a:gd name="connsiteX5" fmla="*/ 340038 w 5382109"/>
              <a:gd name="connsiteY5" fmla="*/ 3736891 h 5892538"/>
              <a:gd name="connsiteX6" fmla="*/ 531424 w 5382109"/>
              <a:gd name="connsiteY6" fmla="*/ 3872352 h 5892538"/>
              <a:gd name="connsiteX7" fmla="*/ 372902 w 5382109"/>
              <a:gd name="connsiteY7" fmla="*/ 4063738 h 5892538"/>
              <a:gd name="connsiteX8" fmla="*/ 564288 w 5382109"/>
              <a:gd name="connsiteY8" fmla="*/ 4318920 h 5892538"/>
              <a:gd name="connsiteX9" fmla="*/ 500493 w 5382109"/>
              <a:gd name="connsiteY9" fmla="*/ 4978138 h 5892538"/>
              <a:gd name="connsiteX10" fmla="*/ 1755135 w 5382109"/>
              <a:gd name="connsiteY10" fmla="*/ 5041105 h 5892538"/>
              <a:gd name="connsiteX11" fmla="*/ 1946521 w 5382109"/>
              <a:gd name="connsiteY11" fmla="*/ 5892538 h 5892538"/>
              <a:gd name="connsiteX12" fmla="*/ 4785414 w 5382109"/>
              <a:gd name="connsiteY12" fmla="*/ 5860641 h 5892538"/>
              <a:gd name="connsiteX13" fmla="*/ 4891740 w 5382109"/>
              <a:gd name="connsiteY13" fmla="*/ 3521478 h 5892538"/>
              <a:gd name="connsiteX14" fmla="*/ 3031042 w 5382109"/>
              <a:gd name="connsiteY14" fmla="*/ 2101 h 5892538"/>
              <a:gd name="connsiteX0" fmla="*/ 3031042 w 5382109"/>
              <a:gd name="connsiteY0" fmla="*/ 941 h 5891378"/>
              <a:gd name="connsiteX1" fmla="*/ 886280 w 5382109"/>
              <a:gd name="connsiteY1" fmla="*/ 1071908 h 5891378"/>
              <a:gd name="connsiteX2" fmla="*/ 577563 w 5382109"/>
              <a:gd name="connsiteY2" fmla="*/ 2303100 h 5891378"/>
              <a:gd name="connsiteX3" fmla="*/ 763 w 5382109"/>
              <a:gd name="connsiteY3" fmla="*/ 3052485 h 5891378"/>
              <a:gd name="connsiteX4" fmla="*/ 511126 w 5382109"/>
              <a:gd name="connsiteY4" fmla="*/ 3328932 h 5891378"/>
              <a:gd name="connsiteX5" fmla="*/ 340038 w 5382109"/>
              <a:gd name="connsiteY5" fmla="*/ 3735731 h 5891378"/>
              <a:gd name="connsiteX6" fmla="*/ 531424 w 5382109"/>
              <a:gd name="connsiteY6" fmla="*/ 3871192 h 5891378"/>
              <a:gd name="connsiteX7" fmla="*/ 372902 w 5382109"/>
              <a:gd name="connsiteY7" fmla="*/ 4062578 h 5891378"/>
              <a:gd name="connsiteX8" fmla="*/ 564288 w 5382109"/>
              <a:gd name="connsiteY8" fmla="*/ 4317760 h 5891378"/>
              <a:gd name="connsiteX9" fmla="*/ 500493 w 5382109"/>
              <a:gd name="connsiteY9" fmla="*/ 4976978 h 5891378"/>
              <a:gd name="connsiteX10" fmla="*/ 1755135 w 5382109"/>
              <a:gd name="connsiteY10" fmla="*/ 5039945 h 5891378"/>
              <a:gd name="connsiteX11" fmla="*/ 1946521 w 5382109"/>
              <a:gd name="connsiteY11" fmla="*/ 5891378 h 5891378"/>
              <a:gd name="connsiteX12" fmla="*/ 4785414 w 5382109"/>
              <a:gd name="connsiteY12" fmla="*/ 5859481 h 5891378"/>
              <a:gd name="connsiteX13" fmla="*/ 4891740 w 5382109"/>
              <a:gd name="connsiteY13" fmla="*/ 3520318 h 5891378"/>
              <a:gd name="connsiteX14" fmla="*/ 3031042 w 5382109"/>
              <a:gd name="connsiteY14" fmla="*/ 941 h 5891378"/>
              <a:gd name="connsiteX0" fmla="*/ 3031042 w 5382109"/>
              <a:gd name="connsiteY0" fmla="*/ 753 h 5891190"/>
              <a:gd name="connsiteX1" fmla="*/ 886280 w 5382109"/>
              <a:gd name="connsiteY1" fmla="*/ 1071720 h 5891190"/>
              <a:gd name="connsiteX2" fmla="*/ 577563 w 5382109"/>
              <a:gd name="connsiteY2" fmla="*/ 2302912 h 5891190"/>
              <a:gd name="connsiteX3" fmla="*/ 763 w 5382109"/>
              <a:gd name="connsiteY3" fmla="*/ 3052297 h 5891190"/>
              <a:gd name="connsiteX4" fmla="*/ 511126 w 5382109"/>
              <a:gd name="connsiteY4" fmla="*/ 3328744 h 5891190"/>
              <a:gd name="connsiteX5" fmla="*/ 340038 w 5382109"/>
              <a:gd name="connsiteY5" fmla="*/ 3735543 h 5891190"/>
              <a:gd name="connsiteX6" fmla="*/ 531424 w 5382109"/>
              <a:gd name="connsiteY6" fmla="*/ 3871004 h 5891190"/>
              <a:gd name="connsiteX7" fmla="*/ 372902 w 5382109"/>
              <a:gd name="connsiteY7" fmla="*/ 4062390 h 5891190"/>
              <a:gd name="connsiteX8" fmla="*/ 564288 w 5382109"/>
              <a:gd name="connsiteY8" fmla="*/ 4317572 h 5891190"/>
              <a:gd name="connsiteX9" fmla="*/ 500493 w 5382109"/>
              <a:gd name="connsiteY9" fmla="*/ 4976790 h 5891190"/>
              <a:gd name="connsiteX10" fmla="*/ 1755135 w 5382109"/>
              <a:gd name="connsiteY10" fmla="*/ 5039757 h 5891190"/>
              <a:gd name="connsiteX11" fmla="*/ 1946521 w 5382109"/>
              <a:gd name="connsiteY11" fmla="*/ 5891190 h 5891190"/>
              <a:gd name="connsiteX12" fmla="*/ 4785414 w 5382109"/>
              <a:gd name="connsiteY12" fmla="*/ 5859293 h 5891190"/>
              <a:gd name="connsiteX13" fmla="*/ 4891740 w 5382109"/>
              <a:gd name="connsiteY13" fmla="*/ 3520130 h 5891190"/>
              <a:gd name="connsiteX14" fmla="*/ 3031042 w 5382109"/>
              <a:gd name="connsiteY14" fmla="*/ 753 h 5891190"/>
              <a:gd name="connsiteX0" fmla="*/ 3031042 w 5382109"/>
              <a:gd name="connsiteY0" fmla="*/ 753 h 5891190"/>
              <a:gd name="connsiteX1" fmla="*/ 886280 w 5382109"/>
              <a:gd name="connsiteY1" fmla="*/ 1071720 h 5891190"/>
              <a:gd name="connsiteX2" fmla="*/ 577563 w 5382109"/>
              <a:gd name="connsiteY2" fmla="*/ 2302912 h 5891190"/>
              <a:gd name="connsiteX3" fmla="*/ 763 w 5382109"/>
              <a:gd name="connsiteY3" fmla="*/ 3052297 h 5891190"/>
              <a:gd name="connsiteX4" fmla="*/ 511126 w 5382109"/>
              <a:gd name="connsiteY4" fmla="*/ 3328744 h 5891190"/>
              <a:gd name="connsiteX5" fmla="*/ 340038 w 5382109"/>
              <a:gd name="connsiteY5" fmla="*/ 3735543 h 5891190"/>
              <a:gd name="connsiteX6" fmla="*/ 531424 w 5382109"/>
              <a:gd name="connsiteY6" fmla="*/ 3871004 h 5891190"/>
              <a:gd name="connsiteX7" fmla="*/ 372902 w 5382109"/>
              <a:gd name="connsiteY7" fmla="*/ 4062390 h 5891190"/>
              <a:gd name="connsiteX8" fmla="*/ 564288 w 5382109"/>
              <a:gd name="connsiteY8" fmla="*/ 4317572 h 5891190"/>
              <a:gd name="connsiteX9" fmla="*/ 500493 w 5382109"/>
              <a:gd name="connsiteY9" fmla="*/ 4976790 h 5891190"/>
              <a:gd name="connsiteX10" fmla="*/ 1755135 w 5382109"/>
              <a:gd name="connsiteY10" fmla="*/ 5039757 h 5891190"/>
              <a:gd name="connsiteX11" fmla="*/ 1946521 w 5382109"/>
              <a:gd name="connsiteY11" fmla="*/ 5891190 h 5891190"/>
              <a:gd name="connsiteX12" fmla="*/ 4785414 w 5382109"/>
              <a:gd name="connsiteY12" fmla="*/ 5859293 h 5891190"/>
              <a:gd name="connsiteX13" fmla="*/ 4891740 w 5382109"/>
              <a:gd name="connsiteY13" fmla="*/ 3520130 h 5891190"/>
              <a:gd name="connsiteX14" fmla="*/ 3031042 w 5382109"/>
              <a:gd name="connsiteY14" fmla="*/ 753 h 5891190"/>
              <a:gd name="connsiteX0" fmla="*/ 3031042 w 5382109"/>
              <a:gd name="connsiteY0" fmla="*/ 792 h 5891229"/>
              <a:gd name="connsiteX1" fmla="*/ 777098 w 5382109"/>
              <a:gd name="connsiteY1" fmla="*/ 1044464 h 5891229"/>
              <a:gd name="connsiteX2" fmla="*/ 577563 w 5382109"/>
              <a:gd name="connsiteY2" fmla="*/ 2302951 h 5891229"/>
              <a:gd name="connsiteX3" fmla="*/ 763 w 5382109"/>
              <a:gd name="connsiteY3" fmla="*/ 3052336 h 5891229"/>
              <a:gd name="connsiteX4" fmla="*/ 511126 w 5382109"/>
              <a:gd name="connsiteY4" fmla="*/ 3328783 h 5891229"/>
              <a:gd name="connsiteX5" fmla="*/ 340038 w 5382109"/>
              <a:gd name="connsiteY5" fmla="*/ 3735582 h 5891229"/>
              <a:gd name="connsiteX6" fmla="*/ 531424 w 5382109"/>
              <a:gd name="connsiteY6" fmla="*/ 3871043 h 5891229"/>
              <a:gd name="connsiteX7" fmla="*/ 372902 w 5382109"/>
              <a:gd name="connsiteY7" fmla="*/ 4062429 h 5891229"/>
              <a:gd name="connsiteX8" fmla="*/ 564288 w 5382109"/>
              <a:gd name="connsiteY8" fmla="*/ 4317611 h 5891229"/>
              <a:gd name="connsiteX9" fmla="*/ 500493 w 5382109"/>
              <a:gd name="connsiteY9" fmla="*/ 4976829 h 5891229"/>
              <a:gd name="connsiteX10" fmla="*/ 1755135 w 5382109"/>
              <a:gd name="connsiteY10" fmla="*/ 5039796 h 5891229"/>
              <a:gd name="connsiteX11" fmla="*/ 1946521 w 5382109"/>
              <a:gd name="connsiteY11" fmla="*/ 5891229 h 5891229"/>
              <a:gd name="connsiteX12" fmla="*/ 4785414 w 5382109"/>
              <a:gd name="connsiteY12" fmla="*/ 5859332 h 5891229"/>
              <a:gd name="connsiteX13" fmla="*/ 4891740 w 5382109"/>
              <a:gd name="connsiteY13" fmla="*/ 3520169 h 5891229"/>
              <a:gd name="connsiteX14" fmla="*/ 3031042 w 5382109"/>
              <a:gd name="connsiteY14" fmla="*/ 792 h 5891229"/>
              <a:gd name="connsiteX0" fmla="*/ 3031042 w 5382109"/>
              <a:gd name="connsiteY0" fmla="*/ 792 h 5891229"/>
              <a:gd name="connsiteX1" fmla="*/ 777098 w 5382109"/>
              <a:gd name="connsiteY1" fmla="*/ 1044464 h 5891229"/>
              <a:gd name="connsiteX2" fmla="*/ 577563 w 5382109"/>
              <a:gd name="connsiteY2" fmla="*/ 2302951 h 5891229"/>
              <a:gd name="connsiteX3" fmla="*/ 763 w 5382109"/>
              <a:gd name="connsiteY3" fmla="*/ 3052336 h 5891229"/>
              <a:gd name="connsiteX4" fmla="*/ 511126 w 5382109"/>
              <a:gd name="connsiteY4" fmla="*/ 3328783 h 5891229"/>
              <a:gd name="connsiteX5" fmla="*/ 340038 w 5382109"/>
              <a:gd name="connsiteY5" fmla="*/ 3735582 h 5891229"/>
              <a:gd name="connsiteX6" fmla="*/ 531424 w 5382109"/>
              <a:gd name="connsiteY6" fmla="*/ 3871043 h 5891229"/>
              <a:gd name="connsiteX7" fmla="*/ 372902 w 5382109"/>
              <a:gd name="connsiteY7" fmla="*/ 4062429 h 5891229"/>
              <a:gd name="connsiteX8" fmla="*/ 564288 w 5382109"/>
              <a:gd name="connsiteY8" fmla="*/ 4317611 h 5891229"/>
              <a:gd name="connsiteX9" fmla="*/ 500493 w 5382109"/>
              <a:gd name="connsiteY9" fmla="*/ 4976829 h 5891229"/>
              <a:gd name="connsiteX10" fmla="*/ 1755135 w 5382109"/>
              <a:gd name="connsiteY10" fmla="*/ 5039796 h 5891229"/>
              <a:gd name="connsiteX11" fmla="*/ 1946521 w 5382109"/>
              <a:gd name="connsiteY11" fmla="*/ 5891229 h 5891229"/>
              <a:gd name="connsiteX12" fmla="*/ 4785414 w 5382109"/>
              <a:gd name="connsiteY12" fmla="*/ 5859332 h 5891229"/>
              <a:gd name="connsiteX13" fmla="*/ 4891740 w 5382109"/>
              <a:gd name="connsiteY13" fmla="*/ 3520169 h 5891229"/>
              <a:gd name="connsiteX14" fmla="*/ 3031042 w 5382109"/>
              <a:gd name="connsiteY14" fmla="*/ 792 h 5891229"/>
              <a:gd name="connsiteX0" fmla="*/ 3031042 w 5382109"/>
              <a:gd name="connsiteY0" fmla="*/ 792 h 5891229"/>
              <a:gd name="connsiteX1" fmla="*/ 777098 w 5382109"/>
              <a:gd name="connsiteY1" fmla="*/ 1044464 h 5891229"/>
              <a:gd name="connsiteX2" fmla="*/ 577563 w 5382109"/>
              <a:gd name="connsiteY2" fmla="*/ 2302951 h 5891229"/>
              <a:gd name="connsiteX3" fmla="*/ 763 w 5382109"/>
              <a:gd name="connsiteY3" fmla="*/ 3052336 h 5891229"/>
              <a:gd name="connsiteX4" fmla="*/ 511126 w 5382109"/>
              <a:gd name="connsiteY4" fmla="*/ 3328783 h 5891229"/>
              <a:gd name="connsiteX5" fmla="*/ 340038 w 5382109"/>
              <a:gd name="connsiteY5" fmla="*/ 3735582 h 5891229"/>
              <a:gd name="connsiteX6" fmla="*/ 531424 w 5382109"/>
              <a:gd name="connsiteY6" fmla="*/ 3871043 h 5891229"/>
              <a:gd name="connsiteX7" fmla="*/ 372902 w 5382109"/>
              <a:gd name="connsiteY7" fmla="*/ 4062429 h 5891229"/>
              <a:gd name="connsiteX8" fmla="*/ 564288 w 5382109"/>
              <a:gd name="connsiteY8" fmla="*/ 4317611 h 5891229"/>
              <a:gd name="connsiteX9" fmla="*/ 500493 w 5382109"/>
              <a:gd name="connsiteY9" fmla="*/ 4976829 h 5891229"/>
              <a:gd name="connsiteX10" fmla="*/ 1755135 w 5382109"/>
              <a:gd name="connsiteY10" fmla="*/ 5039796 h 5891229"/>
              <a:gd name="connsiteX11" fmla="*/ 1946521 w 5382109"/>
              <a:gd name="connsiteY11" fmla="*/ 5891229 h 5891229"/>
              <a:gd name="connsiteX12" fmla="*/ 4785414 w 5382109"/>
              <a:gd name="connsiteY12" fmla="*/ 5859332 h 5891229"/>
              <a:gd name="connsiteX13" fmla="*/ 4891740 w 5382109"/>
              <a:gd name="connsiteY13" fmla="*/ 3520169 h 5891229"/>
              <a:gd name="connsiteX14" fmla="*/ 3031042 w 5382109"/>
              <a:gd name="connsiteY14" fmla="*/ 792 h 5891229"/>
              <a:gd name="connsiteX0" fmla="*/ 3031042 w 5382109"/>
              <a:gd name="connsiteY0" fmla="*/ 627 h 5891064"/>
              <a:gd name="connsiteX1" fmla="*/ 777098 w 5382109"/>
              <a:gd name="connsiteY1" fmla="*/ 1180776 h 5891064"/>
              <a:gd name="connsiteX2" fmla="*/ 577563 w 5382109"/>
              <a:gd name="connsiteY2" fmla="*/ 2302786 h 5891064"/>
              <a:gd name="connsiteX3" fmla="*/ 763 w 5382109"/>
              <a:gd name="connsiteY3" fmla="*/ 3052171 h 5891064"/>
              <a:gd name="connsiteX4" fmla="*/ 511126 w 5382109"/>
              <a:gd name="connsiteY4" fmla="*/ 3328618 h 5891064"/>
              <a:gd name="connsiteX5" fmla="*/ 340038 w 5382109"/>
              <a:gd name="connsiteY5" fmla="*/ 3735417 h 5891064"/>
              <a:gd name="connsiteX6" fmla="*/ 531424 w 5382109"/>
              <a:gd name="connsiteY6" fmla="*/ 3870878 h 5891064"/>
              <a:gd name="connsiteX7" fmla="*/ 372902 w 5382109"/>
              <a:gd name="connsiteY7" fmla="*/ 4062264 h 5891064"/>
              <a:gd name="connsiteX8" fmla="*/ 564288 w 5382109"/>
              <a:gd name="connsiteY8" fmla="*/ 4317446 h 5891064"/>
              <a:gd name="connsiteX9" fmla="*/ 500493 w 5382109"/>
              <a:gd name="connsiteY9" fmla="*/ 4976664 h 5891064"/>
              <a:gd name="connsiteX10" fmla="*/ 1755135 w 5382109"/>
              <a:gd name="connsiteY10" fmla="*/ 5039631 h 5891064"/>
              <a:gd name="connsiteX11" fmla="*/ 1946521 w 5382109"/>
              <a:gd name="connsiteY11" fmla="*/ 5891064 h 5891064"/>
              <a:gd name="connsiteX12" fmla="*/ 4785414 w 5382109"/>
              <a:gd name="connsiteY12" fmla="*/ 5859167 h 5891064"/>
              <a:gd name="connsiteX13" fmla="*/ 4891740 w 5382109"/>
              <a:gd name="connsiteY13" fmla="*/ 3520004 h 5891064"/>
              <a:gd name="connsiteX14" fmla="*/ 3031042 w 5382109"/>
              <a:gd name="connsiteY14" fmla="*/ 627 h 5891064"/>
              <a:gd name="connsiteX0" fmla="*/ 3031042 w 5382109"/>
              <a:gd name="connsiteY0" fmla="*/ 968 h 5891405"/>
              <a:gd name="connsiteX1" fmla="*/ 777098 w 5382109"/>
              <a:gd name="connsiteY1" fmla="*/ 1181117 h 5891405"/>
              <a:gd name="connsiteX2" fmla="*/ 577563 w 5382109"/>
              <a:gd name="connsiteY2" fmla="*/ 2303127 h 5891405"/>
              <a:gd name="connsiteX3" fmla="*/ 763 w 5382109"/>
              <a:gd name="connsiteY3" fmla="*/ 3052512 h 5891405"/>
              <a:gd name="connsiteX4" fmla="*/ 511126 w 5382109"/>
              <a:gd name="connsiteY4" fmla="*/ 3328959 h 5891405"/>
              <a:gd name="connsiteX5" fmla="*/ 340038 w 5382109"/>
              <a:gd name="connsiteY5" fmla="*/ 3735758 h 5891405"/>
              <a:gd name="connsiteX6" fmla="*/ 531424 w 5382109"/>
              <a:gd name="connsiteY6" fmla="*/ 3871219 h 5891405"/>
              <a:gd name="connsiteX7" fmla="*/ 372902 w 5382109"/>
              <a:gd name="connsiteY7" fmla="*/ 4062605 h 5891405"/>
              <a:gd name="connsiteX8" fmla="*/ 564288 w 5382109"/>
              <a:gd name="connsiteY8" fmla="*/ 4317787 h 5891405"/>
              <a:gd name="connsiteX9" fmla="*/ 500493 w 5382109"/>
              <a:gd name="connsiteY9" fmla="*/ 4977005 h 5891405"/>
              <a:gd name="connsiteX10" fmla="*/ 1755135 w 5382109"/>
              <a:gd name="connsiteY10" fmla="*/ 5039972 h 5891405"/>
              <a:gd name="connsiteX11" fmla="*/ 1946521 w 5382109"/>
              <a:gd name="connsiteY11" fmla="*/ 5891405 h 5891405"/>
              <a:gd name="connsiteX12" fmla="*/ 4785414 w 5382109"/>
              <a:gd name="connsiteY12" fmla="*/ 5859508 h 5891405"/>
              <a:gd name="connsiteX13" fmla="*/ 4891740 w 5382109"/>
              <a:gd name="connsiteY13" fmla="*/ 3520345 h 5891405"/>
              <a:gd name="connsiteX14" fmla="*/ 3031042 w 5382109"/>
              <a:gd name="connsiteY14" fmla="*/ 968 h 5891405"/>
              <a:gd name="connsiteX0" fmla="*/ 3031042 w 5382109"/>
              <a:gd name="connsiteY0" fmla="*/ 968 h 5891405"/>
              <a:gd name="connsiteX1" fmla="*/ 777098 w 5382109"/>
              <a:gd name="connsiteY1" fmla="*/ 1181117 h 5891405"/>
              <a:gd name="connsiteX2" fmla="*/ 577563 w 5382109"/>
              <a:gd name="connsiteY2" fmla="*/ 2303127 h 5891405"/>
              <a:gd name="connsiteX3" fmla="*/ 763 w 5382109"/>
              <a:gd name="connsiteY3" fmla="*/ 3052512 h 5891405"/>
              <a:gd name="connsiteX4" fmla="*/ 511126 w 5382109"/>
              <a:gd name="connsiteY4" fmla="*/ 3328959 h 5891405"/>
              <a:gd name="connsiteX5" fmla="*/ 340038 w 5382109"/>
              <a:gd name="connsiteY5" fmla="*/ 3735758 h 5891405"/>
              <a:gd name="connsiteX6" fmla="*/ 531424 w 5382109"/>
              <a:gd name="connsiteY6" fmla="*/ 3871219 h 5891405"/>
              <a:gd name="connsiteX7" fmla="*/ 372902 w 5382109"/>
              <a:gd name="connsiteY7" fmla="*/ 4062605 h 5891405"/>
              <a:gd name="connsiteX8" fmla="*/ 564288 w 5382109"/>
              <a:gd name="connsiteY8" fmla="*/ 4317787 h 5891405"/>
              <a:gd name="connsiteX9" fmla="*/ 500493 w 5382109"/>
              <a:gd name="connsiteY9" fmla="*/ 4977005 h 5891405"/>
              <a:gd name="connsiteX10" fmla="*/ 1755135 w 5382109"/>
              <a:gd name="connsiteY10" fmla="*/ 5039972 h 5891405"/>
              <a:gd name="connsiteX11" fmla="*/ 1946521 w 5382109"/>
              <a:gd name="connsiteY11" fmla="*/ 5891405 h 5891405"/>
              <a:gd name="connsiteX12" fmla="*/ 4785414 w 5382109"/>
              <a:gd name="connsiteY12" fmla="*/ 5859508 h 5891405"/>
              <a:gd name="connsiteX13" fmla="*/ 4891740 w 5382109"/>
              <a:gd name="connsiteY13" fmla="*/ 3520345 h 5891405"/>
              <a:gd name="connsiteX14" fmla="*/ 3031042 w 5382109"/>
              <a:gd name="connsiteY14" fmla="*/ 968 h 5891405"/>
              <a:gd name="connsiteX0" fmla="*/ 3031204 w 5382271"/>
              <a:gd name="connsiteY0" fmla="*/ 968 h 5891405"/>
              <a:gd name="connsiteX1" fmla="*/ 777260 w 5382271"/>
              <a:gd name="connsiteY1" fmla="*/ 1181117 h 5891405"/>
              <a:gd name="connsiteX2" fmla="*/ 523134 w 5382271"/>
              <a:gd name="connsiteY2" fmla="*/ 2303127 h 5891405"/>
              <a:gd name="connsiteX3" fmla="*/ 925 w 5382271"/>
              <a:gd name="connsiteY3" fmla="*/ 3052512 h 5891405"/>
              <a:gd name="connsiteX4" fmla="*/ 511288 w 5382271"/>
              <a:gd name="connsiteY4" fmla="*/ 3328959 h 5891405"/>
              <a:gd name="connsiteX5" fmla="*/ 340200 w 5382271"/>
              <a:gd name="connsiteY5" fmla="*/ 3735758 h 5891405"/>
              <a:gd name="connsiteX6" fmla="*/ 531586 w 5382271"/>
              <a:gd name="connsiteY6" fmla="*/ 3871219 h 5891405"/>
              <a:gd name="connsiteX7" fmla="*/ 373064 w 5382271"/>
              <a:gd name="connsiteY7" fmla="*/ 4062605 h 5891405"/>
              <a:gd name="connsiteX8" fmla="*/ 564450 w 5382271"/>
              <a:gd name="connsiteY8" fmla="*/ 4317787 h 5891405"/>
              <a:gd name="connsiteX9" fmla="*/ 500655 w 5382271"/>
              <a:gd name="connsiteY9" fmla="*/ 4977005 h 5891405"/>
              <a:gd name="connsiteX10" fmla="*/ 1755297 w 5382271"/>
              <a:gd name="connsiteY10" fmla="*/ 5039972 h 5891405"/>
              <a:gd name="connsiteX11" fmla="*/ 1946683 w 5382271"/>
              <a:gd name="connsiteY11" fmla="*/ 5891405 h 5891405"/>
              <a:gd name="connsiteX12" fmla="*/ 4785576 w 5382271"/>
              <a:gd name="connsiteY12" fmla="*/ 5859508 h 5891405"/>
              <a:gd name="connsiteX13" fmla="*/ 4891902 w 5382271"/>
              <a:gd name="connsiteY13" fmla="*/ 3520345 h 5891405"/>
              <a:gd name="connsiteX14" fmla="*/ 3031204 w 5382271"/>
              <a:gd name="connsiteY14" fmla="*/ 968 h 5891405"/>
              <a:gd name="connsiteX0" fmla="*/ 3031204 w 5382271"/>
              <a:gd name="connsiteY0" fmla="*/ 968 h 5891405"/>
              <a:gd name="connsiteX1" fmla="*/ 777260 w 5382271"/>
              <a:gd name="connsiteY1" fmla="*/ 1181117 h 5891405"/>
              <a:gd name="connsiteX2" fmla="*/ 523134 w 5382271"/>
              <a:gd name="connsiteY2" fmla="*/ 2303127 h 5891405"/>
              <a:gd name="connsiteX3" fmla="*/ 925 w 5382271"/>
              <a:gd name="connsiteY3" fmla="*/ 3052512 h 5891405"/>
              <a:gd name="connsiteX4" fmla="*/ 511288 w 5382271"/>
              <a:gd name="connsiteY4" fmla="*/ 3328959 h 5891405"/>
              <a:gd name="connsiteX5" fmla="*/ 340200 w 5382271"/>
              <a:gd name="connsiteY5" fmla="*/ 3735758 h 5891405"/>
              <a:gd name="connsiteX6" fmla="*/ 531586 w 5382271"/>
              <a:gd name="connsiteY6" fmla="*/ 3871219 h 5891405"/>
              <a:gd name="connsiteX7" fmla="*/ 373064 w 5382271"/>
              <a:gd name="connsiteY7" fmla="*/ 4062605 h 5891405"/>
              <a:gd name="connsiteX8" fmla="*/ 564450 w 5382271"/>
              <a:gd name="connsiteY8" fmla="*/ 4317787 h 5891405"/>
              <a:gd name="connsiteX9" fmla="*/ 500655 w 5382271"/>
              <a:gd name="connsiteY9" fmla="*/ 4977005 h 5891405"/>
              <a:gd name="connsiteX10" fmla="*/ 1755297 w 5382271"/>
              <a:gd name="connsiteY10" fmla="*/ 5039972 h 5891405"/>
              <a:gd name="connsiteX11" fmla="*/ 1946683 w 5382271"/>
              <a:gd name="connsiteY11" fmla="*/ 5891405 h 5891405"/>
              <a:gd name="connsiteX12" fmla="*/ 4785576 w 5382271"/>
              <a:gd name="connsiteY12" fmla="*/ 5859508 h 5891405"/>
              <a:gd name="connsiteX13" fmla="*/ 4891902 w 5382271"/>
              <a:gd name="connsiteY13" fmla="*/ 3520345 h 5891405"/>
              <a:gd name="connsiteX14" fmla="*/ 3031204 w 5382271"/>
              <a:gd name="connsiteY14" fmla="*/ 968 h 5891405"/>
              <a:gd name="connsiteX0" fmla="*/ 3031204 w 5382271"/>
              <a:gd name="connsiteY0" fmla="*/ 968 h 5891405"/>
              <a:gd name="connsiteX1" fmla="*/ 777260 w 5382271"/>
              <a:gd name="connsiteY1" fmla="*/ 1181117 h 5891405"/>
              <a:gd name="connsiteX2" fmla="*/ 523134 w 5382271"/>
              <a:gd name="connsiteY2" fmla="*/ 2303127 h 5891405"/>
              <a:gd name="connsiteX3" fmla="*/ 925 w 5382271"/>
              <a:gd name="connsiteY3" fmla="*/ 3052512 h 5891405"/>
              <a:gd name="connsiteX4" fmla="*/ 511288 w 5382271"/>
              <a:gd name="connsiteY4" fmla="*/ 3328959 h 5891405"/>
              <a:gd name="connsiteX5" fmla="*/ 340200 w 5382271"/>
              <a:gd name="connsiteY5" fmla="*/ 3735758 h 5891405"/>
              <a:gd name="connsiteX6" fmla="*/ 531586 w 5382271"/>
              <a:gd name="connsiteY6" fmla="*/ 3871219 h 5891405"/>
              <a:gd name="connsiteX7" fmla="*/ 373064 w 5382271"/>
              <a:gd name="connsiteY7" fmla="*/ 4062605 h 5891405"/>
              <a:gd name="connsiteX8" fmla="*/ 564450 w 5382271"/>
              <a:gd name="connsiteY8" fmla="*/ 4317787 h 5891405"/>
              <a:gd name="connsiteX9" fmla="*/ 500655 w 5382271"/>
              <a:gd name="connsiteY9" fmla="*/ 4977005 h 5891405"/>
              <a:gd name="connsiteX10" fmla="*/ 1755297 w 5382271"/>
              <a:gd name="connsiteY10" fmla="*/ 5039972 h 5891405"/>
              <a:gd name="connsiteX11" fmla="*/ 1946683 w 5382271"/>
              <a:gd name="connsiteY11" fmla="*/ 5891405 h 5891405"/>
              <a:gd name="connsiteX12" fmla="*/ 4785576 w 5382271"/>
              <a:gd name="connsiteY12" fmla="*/ 5859508 h 5891405"/>
              <a:gd name="connsiteX13" fmla="*/ 4891902 w 5382271"/>
              <a:gd name="connsiteY13" fmla="*/ 3520345 h 5891405"/>
              <a:gd name="connsiteX14" fmla="*/ 3031204 w 5382271"/>
              <a:gd name="connsiteY14" fmla="*/ 968 h 5891405"/>
              <a:gd name="connsiteX0" fmla="*/ 3038119 w 5389186"/>
              <a:gd name="connsiteY0" fmla="*/ 968 h 5891405"/>
              <a:gd name="connsiteX1" fmla="*/ 784175 w 5389186"/>
              <a:gd name="connsiteY1" fmla="*/ 1181117 h 5891405"/>
              <a:gd name="connsiteX2" fmla="*/ 530049 w 5389186"/>
              <a:gd name="connsiteY2" fmla="*/ 2303127 h 5891405"/>
              <a:gd name="connsiteX3" fmla="*/ 7840 w 5389186"/>
              <a:gd name="connsiteY3" fmla="*/ 3052512 h 5891405"/>
              <a:gd name="connsiteX4" fmla="*/ 518203 w 5389186"/>
              <a:gd name="connsiteY4" fmla="*/ 3328959 h 5891405"/>
              <a:gd name="connsiteX5" fmla="*/ 347115 w 5389186"/>
              <a:gd name="connsiteY5" fmla="*/ 3735758 h 5891405"/>
              <a:gd name="connsiteX6" fmla="*/ 538501 w 5389186"/>
              <a:gd name="connsiteY6" fmla="*/ 3871219 h 5891405"/>
              <a:gd name="connsiteX7" fmla="*/ 379979 w 5389186"/>
              <a:gd name="connsiteY7" fmla="*/ 4062605 h 5891405"/>
              <a:gd name="connsiteX8" fmla="*/ 571365 w 5389186"/>
              <a:gd name="connsiteY8" fmla="*/ 4317787 h 5891405"/>
              <a:gd name="connsiteX9" fmla="*/ 507570 w 5389186"/>
              <a:gd name="connsiteY9" fmla="*/ 4977005 h 5891405"/>
              <a:gd name="connsiteX10" fmla="*/ 1762212 w 5389186"/>
              <a:gd name="connsiteY10" fmla="*/ 5039972 h 5891405"/>
              <a:gd name="connsiteX11" fmla="*/ 1953598 w 5389186"/>
              <a:gd name="connsiteY11" fmla="*/ 5891405 h 5891405"/>
              <a:gd name="connsiteX12" fmla="*/ 4792491 w 5389186"/>
              <a:gd name="connsiteY12" fmla="*/ 5859508 h 5891405"/>
              <a:gd name="connsiteX13" fmla="*/ 4898817 w 5389186"/>
              <a:gd name="connsiteY13" fmla="*/ 3520345 h 5891405"/>
              <a:gd name="connsiteX14" fmla="*/ 3038119 w 5389186"/>
              <a:gd name="connsiteY14" fmla="*/ 968 h 5891405"/>
              <a:gd name="connsiteX0" fmla="*/ 3037057 w 5388124"/>
              <a:gd name="connsiteY0" fmla="*/ 968 h 5891405"/>
              <a:gd name="connsiteX1" fmla="*/ 783113 w 5388124"/>
              <a:gd name="connsiteY1" fmla="*/ 1181117 h 5891405"/>
              <a:gd name="connsiteX2" fmla="*/ 528987 w 5388124"/>
              <a:gd name="connsiteY2" fmla="*/ 2303127 h 5891405"/>
              <a:gd name="connsiteX3" fmla="*/ 6778 w 5388124"/>
              <a:gd name="connsiteY3" fmla="*/ 3052512 h 5891405"/>
              <a:gd name="connsiteX4" fmla="*/ 517141 w 5388124"/>
              <a:gd name="connsiteY4" fmla="*/ 3328959 h 5891405"/>
              <a:gd name="connsiteX5" fmla="*/ 346053 w 5388124"/>
              <a:gd name="connsiteY5" fmla="*/ 3735758 h 5891405"/>
              <a:gd name="connsiteX6" fmla="*/ 537439 w 5388124"/>
              <a:gd name="connsiteY6" fmla="*/ 3871219 h 5891405"/>
              <a:gd name="connsiteX7" fmla="*/ 378917 w 5388124"/>
              <a:gd name="connsiteY7" fmla="*/ 4062605 h 5891405"/>
              <a:gd name="connsiteX8" fmla="*/ 570303 w 5388124"/>
              <a:gd name="connsiteY8" fmla="*/ 4317787 h 5891405"/>
              <a:gd name="connsiteX9" fmla="*/ 506508 w 5388124"/>
              <a:gd name="connsiteY9" fmla="*/ 4977005 h 5891405"/>
              <a:gd name="connsiteX10" fmla="*/ 1761150 w 5388124"/>
              <a:gd name="connsiteY10" fmla="*/ 5039972 h 5891405"/>
              <a:gd name="connsiteX11" fmla="*/ 1952536 w 5388124"/>
              <a:gd name="connsiteY11" fmla="*/ 5891405 h 5891405"/>
              <a:gd name="connsiteX12" fmla="*/ 4791429 w 5388124"/>
              <a:gd name="connsiteY12" fmla="*/ 5859508 h 5891405"/>
              <a:gd name="connsiteX13" fmla="*/ 4897755 w 5388124"/>
              <a:gd name="connsiteY13" fmla="*/ 3520345 h 5891405"/>
              <a:gd name="connsiteX14" fmla="*/ 3037057 w 5388124"/>
              <a:gd name="connsiteY14" fmla="*/ 968 h 5891405"/>
              <a:gd name="connsiteX0" fmla="*/ 3034541 w 5385608"/>
              <a:gd name="connsiteY0" fmla="*/ 968 h 5891405"/>
              <a:gd name="connsiteX1" fmla="*/ 780597 w 5385608"/>
              <a:gd name="connsiteY1" fmla="*/ 1181117 h 5891405"/>
              <a:gd name="connsiteX2" fmla="*/ 526471 w 5385608"/>
              <a:gd name="connsiteY2" fmla="*/ 2303127 h 5891405"/>
              <a:gd name="connsiteX3" fmla="*/ 4262 w 5385608"/>
              <a:gd name="connsiteY3" fmla="*/ 3052512 h 5891405"/>
              <a:gd name="connsiteX4" fmla="*/ 514625 w 5385608"/>
              <a:gd name="connsiteY4" fmla="*/ 3328959 h 5891405"/>
              <a:gd name="connsiteX5" fmla="*/ 343537 w 5385608"/>
              <a:gd name="connsiteY5" fmla="*/ 3735758 h 5891405"/>
              <a:gd name="connsiteX6" fmla="*/ 534923 w 5385608"/>
              <a:gd name="connsiteY6" fmla="*/ 3871219 h 5891405"/>
              <a:gd name="connsiteX7" fmla="*/ 376401 w 5385608"/>
              <a:gd name="connsiteY7" fmla="*/ 4062605 h 5891405"/>
              <a:gd name="connsiteX8" fmla="*/ 567787 w 5385608"/>
              <a:gd name="connsiteY8" fmla="*/ 4317787 h 5891405"/>
              <a:gd name="connsiteX9" fmla="*/ 503992 w 5385608"/>
              <a:gd name="connsiteY9" fmla="*/ 4977005 h 5891405"/>
              <a:gd name="connsiteX10" fmla="*/ 1758634 w 5385608"/>
              <a:gd name="connsiteY10" fmla="*/ 5039972 h 5891405"/>
              <a:gd name="connsiteX11" fmla="*/ 1950020 w 5385608"/>
              <a:gd name="connsiteY11" fmla="*/ 5891405 h 5891405"/>
              <a:gd name="connsiteX12" fmla="*/ 4788913 w 5385608"/>
              <a:gd name="connsiteY12" fmla="*/ 5859508 h 5891405"/>
              <a:gd name="connsiteX13" fmla="*/ 4895239 w 5385608"/>
              <a:gd name="connsiteY13" fmla="*/ 3520345 h 5891405"/>
              <a:gd name="connsiteX14" fmla="*/ 3034541 w 5385608"/>
              <a:gd name="connsiteY14" fmla="*/ 968 h 5891405"/>
              <a:gd name="connsiteX0" fmla="*/ 3034541 w 5385608"/>
              <a:gd name="connsiteY0" fmla="*/ 968 h 5891405"/>
              <a:gd name="connsiteX1" fmla="*/ 780597 w 5385608"/>
              <a:gd name="connsiteY1" fmla="*/ 1181117 h 5891405"/>
              <a:gd name="connsiteX2" fmla="*/ 526471 w 5385608"/>
              <a:gd name="connsiteY2" fmla="*/ 2303127 h 5891405"/>
              <a:gd name="connsiteX3" fmla="*/ 4262 w 5385608"/>
              <a:gd name="connsiteY3" fmla="*/ 3052512 h 5891405"/>
              <a:gd name="connsiteX4" fmla="*/ 514625 w 5385608"/>
              <a:gd name="connsiteY4" fmla="*/ 3328959 h 5891405"/>
              <a:gd name="connsiteX5" fmla="*/ 343537 w 5385608"/>
              <a:gd name="connsiteY5" fmla="*/ 3735758 h 5891405"/>
              <a:gd name="connsiteX6" fmla="*/ 534923 w 5385608"/>
              <a:gd name="connsiteY6" fmla="*/ 3871219 h 5891405"/>
              <a:gd name="connsiteX7" fmla="*/ 376401 w 5385608"/>
              <a:gd name="connsiteY7" fmla="*/ 4062605 h 5891405"/>
              <a:gd name="connsiteX8" fmla="*/ 567787 w 5385608"/>
              <a:gd name="connsiteY8" fmla="*/ 4317787 h 5891405"/>
              <a:gd name="connsiteX9" fmla="*/ 503992 w 5385608"/>
              <a:gd name="connsiteY9" fmla="*/ 4977005 h 5891405"/>
              <a:gd name="connsiteX10" fmla="*/ 1758634 w 5385608"/>
              <a:gd name="connsiteY10" fmla="*/ 5039972 h 5891405"/>
              <a:gd name="connsiteX11" fmla="*/ 1950020 w 5385608"/>
              <a:gd name="connsiteY11" fmla="*/ 5891405 h 5891405"/>
              <a:gd name="connsiteX12" fmla="*/ 4788913 w 5385608"/>
              <a:gd name="connsiteY12" fmla="*/ 5859508 h 5891405"/>
              <a:gd name="connsiteX13" fmla="*/ 4895239 w 5385608"/>
              <a:gd name="connsiteY13" fmla="*/ 3520345 h 5891405"/>
              <a:gd name="connsiteX14" fmla="*/ 3034541 w 5385608"/>
              <a:gd name="connsiteY14" fmla="*/ 968 h 5891405"/>
              <a:gd name="connsiteX0" fmla="*/ 2980702 w 5331769"/>
              <a:gd name="connsiteY0" fmla="*/ 968 h 5891405"/>
              <a:gd name="connsiteX1" fmla="*/ 726758 w 5331769"/>
              <a:gd name="connsiteY1" fmla="*/ 1181117 h 5891405"/>
              <a:gd name="connsiteX2" fmla="*/ 472632 w 5331769"/>
              <a:gd name="connsiteY2" fmla="*/ 2303127 h 5891405"/>
              <a:gd name="connsiteX3" fmla="*/ 5014 w 5331769"/>
              <a:gd name="connsiteY3" fmla="*/ 3079808 h 5891405"/>
              <a:gd name="connsiteX4" fmla="*/ 460786 w 5331769"/>
              <a:gd name="connsiteY4" fmla="*/ 3328959 h 5891405"/>
              <a:gd name="connsiteX5" fmla="*/ 289698 w 5331769"/>
              <a:gd name="connsiteY5" fmla="*/ 3735758 h 5891405"/>
              <a:gd name="connsiteX6" fmla="*/ 481084 w 5331769"/>
              <a:gd name="connsiteY6" fmla="*/ 3871219 h 5891405"/>
              <a:gd name="connsiteX7" fmla="*/ 322562 w 5331769"/>
              <a:gd name="connsiteY7" fmla="*/ 4062605 h 5891405"/>
              <a:gd name="connsiteX8" fmla="*/ 513948 w 5331769"/>
              <a:gd name="connsiteY8" fmla="*/ 4317787 h 5891405"/>
              <a:gd name="connsiteX9" fmla="*/ 450153 w 5331769"/>
              <a:gd name="connsiteY9" fmla="*/ 4977005 h 5891405"/>
              <a:gd name="connsiteX10" fmla="*/ 1704795 w 5331769"/>
              <a:gd name="connsiteY10" fmla="*/ 5039972 h 5891405"/>
              <a:gd name="connsiteX11" fmla="*/ 1896181 w 5331769"/>
              <a:gd name="connsiteY11" fmla="*/ 5891405 h 5891405"/>
              <a:gd name="connsiteX12" fmla="*/ 4735074 w 5331769"/>
              <a:gd name="connsiteY12" fmla="*/ 5859508 h 5891405"/>
              <a:gd name="connsiteX13" fmla="*/ 4841400 w 5331769"/>
              <a:gd name="connsiteY13" fmla="*/ 3520345 h 5891405"/>
              <a:gd name="connsiteX14" fmla="*/ 2980702 w 5331769"/>
              <a:gd name="connsiteY14" fmla="*/ 968 h 5891405"/>
              <a:gd name="connsiteX0" fmla="*/ 2980491 w 5331558"/>
              <a:gd name="connsiteY0" fmla="*/ 968 h 5891405"/>
              <a:gd name="connsiteX1" fmla="*/ 726547 w 5331558"/>
              <a:gd name="connsiteY1" fmla="*/ 1181117 h 5891405"/>
              <a:gd name="connsiteX2" fmla="*/ 486068 w 5331558"/>
              <a:gd name="connsiteY2" fmla="*/ 2371366 h 5891405"/>
              <a:gd name="connsiteX3" fmla="*/ 4803 w 5331558"/>
              <a:gd name="connsiteY3" fmla="*/ 3079808 h 5891405"/>
              <a:gd name="connsiteX4" fmla="*/ 460575 w 5331558"/>
              <a:gd name="connsiteY4" fmla="*/ 3328959 h 5891405"/>
              <a:gd name="connsiteX5" fmla="*/ 289487 w 5331558"/>
              <a:gd name="connsiteY5" fmla="*/ 3735758 h 5891405"/>
              <a:gd name="connsiteX6" fmla="*/ 480873 w 5331558"/>
              <a:gd name="connsiteY6" fmla="*/ 3871219 h 5891405"/>
              <a:gd name="connsiteX7" fmla="*/ 322351 w 5331558"/>
              <a:gd name="connsiteY7" fmla="*/ 4062605 h 5891405"/>
              <a:gd name="connsiteX8" fmla="*/ 513737 w 5331558"/>
              <a:gd name="connsiteY8" fmla="*/ 4317787 h 5891405"/>
              <a:gd name="connsiteX9" fmla="*/ 449942 w 5331558"/>
              <a:gd name="connsiteY9" fmla="*/ 4977005 h 5891405"/>
              <a:gd name="connsiteX10" fmla="*/ 1704584 w 5331558"/>
              <a:gd name="connsiteY10" fmla="*/ 5039972 h 5891405"/>
              <a:gd name="connsiteX11" fmla="*/ 1895970 w 5331558"/>
              <a:gd name="connsiteY11" fmla="*/ 5891405 h 5891405"/>
              <a:gd name="connsiteX12" fmla="*/ 4734863 w 5331558"/>
              <a:gd name="connsiteY12" fmla="*/ 5859508 h 5891405"/>
              <a:gd name="connsiteX13" fmla="*/ 4841189 w 5331558"/>
              <a:gd name="connsiteY13" fmla="*/ 3520345 h 5891405"/>
              <a:gd name="connsiteX14" fmla="*/ 2980491 w 5331558"/>
              <a:gd name="connsiteY14" fmla="*/ 968 h 5891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331558" h="5891405">
                <a:moveTo>
                  <a:pt x="2980491" y="968"/>
                </a:moveTo>
                <a:cubicBezTo>
                  <a:pt x="1784302" y="-22254"/>
                  <a:pt x="1040642" y="372305"/>
                  <a:pt x="726547" y="1181117"/>
                </a:cubicBezTo>
                <a:cubicBezTo>
                  <a:pt x="528785" y="1834793"/>
                  <a:pt x="744238" y="2066938"/>
                  <a:pt x="486068" y="2371366"/>
                </a:cubicBezTo>
                <a:cubicBezTo>
                  <a:pt x="239818" y="2677225"/>
                  <a:pt x="-40213" y="2911644"/>
                  <a:pt x="4803" y="3079808"/>
                </a:cubicBezTo>
                <a:cubicBezTo>
                  <a:pt x="109541" y="3181162"/>
                  <a:pt x="260766" y="3266498"/>
                  <a:pt x="460575" y="3328959"/>
                </a:cubicBezTo>
                <a:cubicBezTo>
                  <a:pt x="403546" y="3464559"/>
                  <a:pt x="198074" y="3641722"/>
                  <a:pt x="289487" y="3735758"/>
                </a:cubicBezTo>
                <a:lnTo>
                  <a:pt x="480873" y="3871219"/>
                </a:lnTo>
                <a:cubicBezTo>
                  <a:pt x="428032" y="3935014"/>
                  <a:pt x="303940" y="3939433"/>
                  <a:pt x="322351" y="4062605"/>
                </a:cubicBezTo>
                <a:cubicBezTo>
                  <a:pt x="362395" y="4195168"/>
                  <a:pt x="550882" y="4226788"/>
                  <a:pt x="513737" y="4317787"/>
                </a:cubicBezTo>
                <a:cubicBezTo>
                  <a:pt x="397470" y="4561276"/>
                  <a:pt x="358392" y="4876020"/>
                  <a:pt x="449942" y="4977005"/>
                </a:cubicBezTo>
                <a:cubicBezTo>
                  <a:pt x="636587" y="5158310"/>
                  <a:pt x="1197305" y="5208988"/>
                  <a:pt x="1704584" y="5039972"/>
                </a:cubicBezTo>
                <a:lnTo>
                  <a:pt x="1895970" y="5891405"/>
                </a:lnTo>
                <a:lnTo>
                  <a:pt x="4734863" y="5859508"/>
                </a:lnTo>
                <a:cubicBezTo>
                  <a:pt x="4366268" y="4516262"/>
                  <a:pt x="4422975" y="3927926"/>
                  <a:pt x="4841189" y="3520345"/>
                </a:cubicBezTo>
                <a:cubicBezTo>
                  <a:pt x="6117095" y="1964448"/>
                  <a:pt x="4692333" y="36409"/>
                  <a:pt x="2980491" y="96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CE92E0F-7ACE-4453-BAB2-1DCBD811B32A}"/>
              </a:ext>
            </a:extLst>
          </p:cNvPr>
          <p:cNvGrpSpPr/>
          <p:nvPr/>
        </p:nvGrpSpPr>
        <p:grpSpPr>
          <a:xfrm>
            <a:off x="2972688" y="2274836"/>
            <a:ext cx="3999314" cy="2175010"/>
            <a:chOff x="3084428" y="2274836"/>
            <a:chExt cx="3999314" cy="217501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D194A76-785F-4E32-B58B-4957122A5319}"/>
                </a:ext>
              </a:extLst>
            </p:cNvPr>
            <p:cNvSpPr/>
            <p:nvPr/>
          </p:nvSpPr>
          <p:spPr>
            <a:xfrm rot="258179">
              <a:off x="3084428" y="2274836"/>
              <a:ext cx="1957449" cy="2175010"/>
            </a:xfrm>
            <a:custGeom>
              <a:avLst/>
              <a:gdLst>
                <a:gd name="connsiteX0" fmla="*/ 1957449 w 1957449"/>
                <a:gd name="connsiteY0" fmla="*/ 1553782 h 2175010"/>
                <a:gd name="connsiteX1" fmla="*/ 1955973 w 1957449"/>
                <a:gd name="connsiteY1" fmla="*/ 1555198 h 2175010"/>
                <a:gd name="connsiteX2" fmla="*/ 1956873 w 1957449"/>
                <a:gd name="connsiteY2" fmla="*/ 1553724 h 2175010"/>
                <a:gd name="connsiteX3" fmla="*/ 1311269 w 1957449"/>
                <a:gd name="connsiteY3" fmla="*/ 23520 h 2175010"/>
                <a:gd name="connsiteX4" fmla="*/ 1238443 w 1957449"/>
                <a:gd name="connsiteY4" fmla="*/ 111786 h 2175010"/>
                <a:gd name="connsiteX5" fmla="*/ 1087505 w 1957449"/>
                <a:gd name="connsiteY5" fmla="*/ 96570 h 2175010"/>
                <a:gd name="connsiteX6" fmla="*/ 96570 w 1957449"/>
                <a:gd name="connsiteY6" fmla="*/ 1087505 h 2175010"/>
                <a:gd name="connsiteX7" fmla="*/ 1087505 w 1957449"/>
                <a:gd name="connsiteY7" fmla="*/ 2078440 h 2175010"/>
                <a:gd name="connsiteX8" fmla="*/ 1805373 w 1957449"/>
                <a:gd name="connsiteY8" fmla="*/ 1767860 h 2175010"/>
                <a:gd name="connsiteX9" fmla="*/ 1846426 w 1957449"/>
                <a:gd name="connsiteY9" fmla="*/ 1717471 h 2175010"/>
                <a:gd name="connsiteX10" fmla="*/ 1915427 w 1957449"/>
                <a:gd name="connsiteY10" fmla="*/ 1789384 h 2175010"/>
                <a:gd name="connsiteX11" fmla="*/ 1907488 w 1957449"/>
                <a:gd name="connsiteY11" fmla="*/ 1800023 h 2175010"/>
                <a:gd name="connsiteX12" fmla="*/ 1087505 w 1957449"/>
                <a:gd name="connsiteY12" fmla="*/ 2175010 h 2175010"/>
                <a:gd name="connsiteX13" fmla="*/ 0 w 1957449"/>
                <a:gd name="connsiteY13" fmla="*/ 1087505 h 2175010"/>
                <a:gd name="connsiteX14" fmla="*/ 1087505 w 1957449"/>
                <a:gd name="connsiteY14" fmla="*/ 0 h 2175010"/>
                <a:gd name="connsiteX15" fmla="*/ 1311269 w 1957449"/>
                <a:gd name="connsiteY15" fmla="*/ 23520 h 21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57449" h="2175010">
                  <a:moveTo>
                    <a:pt x="1957449" y="1553782"/>
                  </a:moveTo>
                  <a:lnTo>
                    <a:pt x="1955973" y="1555198"/>
                  </a:lnTo>
                  <a:lnTo>
                    <a:pt x="1956873" y="1553724"/>
                  </a:lnTo>
                  <a:close/>
                  <a:moveTo>
                    <a:pt x="1311269" y="23520"/>
                  </a:moveTo>
                  <a:lnTo>
                    <a:pt x="1238443" y="111786"/>
                  </a:lnTo>
                  <a:cubicBezTo>
                    <a:pt x="1189615" y="100501"/>
                    <a:pt x="1139019" y="96570"/>
                    <a:pt x="1087505" y="96570"/>
                  </a:cubicBezTo>
                  <a:cubicBezTo>
                    <a:pt x="540227" y="96570"/>
                    <a:pt x="96570" y="540227"/>
                    <a:pt x="96570" y="1087505"/>
                  </a:cubicBezTo>
                  <a:cubicBezTo>
                    <a:pt x="96570" y="1634783"/>
                    <a:pt x="540227" y="2078440"/>
                    <a:pt x="1087505" y="2078440"/>
                  </a:cubicBezTo>
                  <a:cubicBezTo>
                    <a:pt x="1370888" y="2078440"/>
                    <a:pt x="1626488" y="1959485"/>
                    <a:pt x="1805373" y="1767860"/>
                  </a:cubicBezTo>
                  <a:lnTo>
                    <a:pt x="1846426" y="1717471"/>
                  </a:lnTo>
                  <a:lnTo>
                    <a:pt x="1915427" y="1789384"/>
                  </a:lnTo>
                  <a:lnTo>
                    <a:pt x="1907488" y="1800023"/>
                  </a:lnTo>
                  <a:cubicBezTo>
                    <a:pt x="1709253" y="2029968"/>
                    <a:pt x="1415318" y="2175010"/>
                    <a:pt x="1087505" y="2175010"/>
                  </a:cubicBezTo>
                  <a:cubicBezTo>
                    <a:pt x="486892" y="2175010"/>
                    <a:pt x="0" y="1688118"/>
                    <a:pt x="0" y="1087505"/>
                  </a:cubicBezTo>
                  <a:cubicBezTo>
                    <a:pt x="0" y="486892"/>
                    <a:pt x="486892" y="0"/>
                    <a:pt x="1087505" y="0"/>
                  </a:cubicBezTo>
                  <a:cubicBezTo>
                    <a:pt x="1164240" y="0"/>
                    <a:pt x="1239119" y="7948"/>
                    <a:pt x="1311269" y="235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D3A62C9-3386-4239-A501-23B239B92FFA}"/>
                </a:ext>
              </a:extLst>
            </p:cNvPr>
            <p:cNvSpPr/>
            <p:nvPr/>
          </p:nvSpPr>
          <p:spPr>
            <a:xfrm rot="258179">
              <a:off x="3259310" y="2470568"/>
              <a:ext cx="1813216" cy="181321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8D3A68B-4B0D-4381-BBB1-27BBCEFF7354}"/>
                </a:ext>
              </a:extLst>
            </p:cNvPr>
            <p:cNvSpPr/>
            <p:nvPr/>
          </p:nvSpPr>
          <p:spPr>
            <a:xfrm rot="258179">
              <a:off x="6026206" y="3044368"/>
              <a:ext cx="880263" cy="88026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16ECD4FD-637F-4732-9DE1-7A16C4B84D60}"/>
                </a:ext>
              </a:extLst>
            </p:cNvPr>
            <p:cNvSpPr/>
            <p:nvPr/>
          </p:nvSpPr>
          <p:spPr>
            <a:xfrm rot="6324401">
              <a:off x="4391316" y="2301126"/>
              <a:ext cx="207144" cy="178573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028C66C0-D94E-4D7B-BBCC-7871A0CCFD57}"/>
                </a:ext>
              </a:extLst>
            </p:cNvPr>
            <p:cNvSpPr/>
            <p:nvPr/>
          </p:nvSpPr>
          <p:spPr>
            <a:xfrm rot="12900138">
              <a:off x="6790114" y="3764184"/>
              <a:ext cx="207144" cy="178573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1" name="Block Arc 10">
              <a:extLst>
                <a:ext uri="{FF2B5EF4-FFF2-40B4-BE49-F238E27FC236}">
                  <a16:creationId xmlns:a16="http://schemas.microsoft.com/office/drawing/2014/main" id="{B3134EA2-0105-4A08-8A97-1344DE2563D0}"/>
                </a:ext>
              </a:extLst>
            </p:cNvPr>
            <p:cNvSpPr/>
            <p:nvPr/>
          </p:nvSpPr>
          <p:spPr>
            <a:xfrm rot="1859045">
              <a:off x="5798553" y="2849096"/>
              <a:ext cx="1285189" cy="1285189"/>
            </a:xfrm>
            <a:prstGeom prst="blockArc">
              <a:avLst>
                <a:gd name="adj1" fmla="val 11468237"/>
                <a:gd name="adj2" fmla="val 21556241"/>
                <a:gd name="adj3" fmla="val 767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D61842D-DEC6-464E-A8E7-F732B7AFB90F}"/>
                </a:ext>
              </a:extLst>
            </p:cNvPr>
            <p:cNvSpPr/>
            <p:nvPr/>
          </p:nvSpPr>
          <p:spPr>
            <a:xfrm rot="2842140">
              <a:off x="5415236" y="2828818"/>
              <a:ext cx="97254" cy="153035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FB64652-6AB0-4195-A510-DCBD79D7411B}"/>
              </a:ext>
            </a:extLst>
          </p:cNvPr>
          <p:cNvGrpSpPr/>
          <p:nvPr/>
        </p:nvGrpSpPr>
        <p:grpSpPr>
          <a:xfrm>
            <a:off x="5216486" y="3316785"/>
            <a:ext cx="4002826" cy="2185653"/>
            <a:chOff x="5328226" y="3316785"/>
            <a:chExt cx="4002826" cy="2185653"/>
          </a:xfrm>
          <a:solidFill>
            <a:schemeClr val="accent4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71053C-10CC-4F65-AE2F-E4B52A3B62B5}"/>
                </a:ext>
              </a:extLst>
            </p:cNvPr>
            <p:cNvSpPr/>
            <p:nvPr/>
          </p:nvSpPr>
          <p:spPr>
            <a:xfrm rot="10865620">
              <a:off x="7373603" y="3316785"/>
              <a:ext cx="1957449" cy="2175010"/>
            </a:xfrm>
            <a:custGeom>
              <a:avLst/>
              <a:gdLst>
                <a:gd name="connsiteX0" fmla="*/ 1957449 w 1957449"/>
                <a:gd name="connsiteY0" fmla="*/ 1553782 h 2175010"/>
                <a:gd name="connsiteX1" fmla="*/ 1955973 w 1957449"/>
                <a:gd name="connsiteY1" fmla="*/ 1555198 h 2175010"/>
                <a:gd name="connsiteX2" fmla="*/ 1956873 w 1957449"/>
                <a:gd name="connsiteY2" fmla="*/ 1553724 h 2175010"/>
                <a:gd name="connsiteX3" fmla="*/ 1311269 w 1957449"/>
                <a:gd name="connsiteY3" fmla="*/ 23520 h 2175010"/>
                <a:gd name="connsiteX4" fmla="*/ 1238443 w 1957449"/>
                <a:gd name="connsiteY4" fmla="*/ 111786 h 2175010"/>
                <a:gd name="connsiteX5" fmla="*/ 1087505 w 1957449"/>
                <a:gd name="connsiteY5" fmla="*/ 96570 h 2175010"/>
                <a:gd name="connsiteX6" fmla="*/ 96570 w 1957449"/>
                <a:gd name="connsiteY6" fmla="*/ 1087505 h 2175010"/>
                <a:gd name="connsiteX7" fmla="*/ 1087505 w 1957449"/>
                <a:gd name="connsiteY7" fmla="*/ 2078440 h 2175010"/>
                <a:gd name="connsiteX8" fmla="*/ 1805373 w 1957449"/>
                <a:gd name="connsiteY8" fmla="*/ 1767860 h 2175010"/>
                <a:gd name="connsiteX9" fmla="*/ 1846426 w 1957449"/>
                <a:gd name="connsiteY9" fmla="*/ 1717471 h 2175010"/>
                <a:gd name="connsiteX10" fmla="*/ 1915427 w 1957449"/>
                <a:gd name="connsiteY10" fmla="*/ 1789384 h 2175010"/>
                <a:gd name="connsiteX11" fmla="*/ 1907488 w 1957449"/>
                <a:gd name="connsiteY11" fmla="*/ 1800023 h 2175010"/>
                <a:gd name="connsiteX12" fmla="*/ 1087505 w 1957449"/>
                <a:gd name="connsiteY12" fmla="*/ 2175010 h 2175010"/>
                <a:gd name="connsiteX13" fmla="*/ 0 w 1957449"/>
                <a:gd name="connsiteY13" fmla="*/ 1087505 h 2175010"/>
                <a:gd name="connsiteX14" fmla="*/ 1087505 w 1957449"/>
                <a:gd name="connsiteY14" fmla="*/ 0 h 2175010"/>
                <a:gd name="connsiteX15" fmla="*/ 1311269 w 1957449"/>
                <a:gd name="connsiteY15" fmla="*/ 23520 h 21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57449" h="2175010">
                  <a:moveTo>
                    <a:pt x="1957449" y="1553782"/>
                  </a:moveTo>
                  <a:lnTo>
                    <a:pt x="1955973" y="1555198"/>
                  </a:lnTo>
                  <a:lnTo>
                    <a:pt x="1956873" y="1553724"/>
                  </a:lnTo>
                  <a:close/>
                  <a:moveTo>
                    <a:pt x="1311269" y="23520"/>
                  </a:moveTo>
                  <a:lnTo>
                    <a:pt x="1238443" y="111786"/>
                  </a:lnTo>
                  <a:cubicBezTo>
                    <a:pt x="1189615" y="100501"/>
                    <a:pt x="1139019" y="96570"/>
                    <a:pt x="1087505" y="96570"/>
                  </a:cubicBezTo>
                  <a:cubicBezTo>
                    <a:pt x="540227" y="96570"/>
                    <a:pt x="96570" y="540227"/>
                    <a:pt x="96570" y="1087505"/>
                  </a:cubicBezTo>
                  <a:cubicBezTo>
                    <a:pt x="96570" y="1634783"/>
                    <a:pt x="540227" y="2078440"/>
                    <a:pt x="1087505" y="2078440"/>
                  </a:cubicBezTo>
                  <a:cubicBezTo>
                    <a:pt x="1370888" y="2078440"/>
                    <a:pt x="1626488" y="1959485"/>
                    <a:pt x="1805373" y="1767860"/>
                  </a:cubicBezTo>
                  <a:lnTo>
                    <a:pt x="1846426" y="1717471"/>
                  </a:lnTo>
                  <a:lnTo>
                    <a:pt x="1915427" y="1789384"/>
                  </a:lnTo>
                  <a:lnTo>
                    <a:pt x="1907488" y="1800023"/>
                  </a:lnTo>
                  <a:cubicBezTo>
                    <a:pt x="1709253" y="2029968"/>
                    <a:pt x="1415318" y="2175010"/>
                    <a:pt x="1087505" y="2175010"/>
                  </a:cubicBezTo>
                  <a:cubicBezTo>
                    <a:pt x="486892" y="2175010"/>
                    <a:pt x="0" y="1688118"/>
                    <a:pt x="0" y="1087505"/>
                  </a:cubicBezTo>
                  <a:cubicBezTo>
                    <a:pt x="0" y="486892"/>
                    <a:pt x="486892" y="0"/>
                    <a:pt x="1087505" y="0"/>
                  </a:cubicBezTo>
                  <a:cubicBezTo>
                    <a:pt x="1164240" y="0"/>
                    <a:pt x="1239119" y="7948"/>
                    <a:pt x="1311269" y="2352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BE9CE84-29F0-4787-9B7C-B395BAFB1B01}"/>
                </a:ext>
              </a:extLst>
            </p:cNvPr>
            <p:cNvSpPr/>
            <p:nvPr/>
          </p:nvSpPr>
          <p:spPr>
            <a:xfrm rot="10865620">
              <a:off x="7342285" y="3488624"/>
              <a:ext cx="1813216" cy="18132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84C4597-F011-4910-A3B3-68C2CB39B40D}"/>
                </a:ext>
              </a:extLst>
            </p:cNvPr>
            <p:cNvSpPr/>
            <p:nvPr/>
          </p:nvSpPr>
          <p:spPr>
            <a:xfrm rot="10865620">
              <a:off x="5505941" y="3976732"/>
              <a:ext cx="880263" cy="88026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9102BDC6-32D6-4718-B01B-FF39531D4559}"/>
                </a:ext>
              </a:extLst>
            </p:cNvPr>
            <p:cNvSpPr/>
            <p:nvPr/>
          </p:nvSpPr>
          <p:spPr>
            <a:xfrm rot="16931842">
              <a:off x="7872109" y="5309579"/>
              <a:ext cx="207144" cy="17857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58FD042D-0B7C-43A8-8A2B-67019E6E5E0D}"/>
                </a:ext>
              </a:extLst>
            </p:cNvPr>
            <p:cNvSpPr/>
            <p:nvPr/>
          </p:nvSpPr>
          <p:spPr>
            <a:xfrm rot="1907579">
              <a:off x="5395166" y="3983109"/>
              <a:ext cx="207144" cy="17857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2" name="Block Arc 21">
              <a:extLst>
                <a:ext uri="{FF2B5EF4-FFF2-40B4-BE49-F238E27FC236}">
                  <a16:creationId xmlns:a16="http://schemas.microsoft.com/office/drawing/2014/main" id="{5C5C2599-6D8A-460D-8D43-1EF78AFA24A3}"/>
                </a:ext>
              </a:extLst>
            </p:cNvPr>
            <p:cNvSpPr/>
            <p:nvPr/>
          </p:nvSpPr>
          <p:spPr>
            <a:xfrm rot="12466486">
              <a:off x="5328226" y="3765679"/>
              <a:ext cx="1285189" cy="1285189"/>
            </a:xfrm>
            <a:prstGeom prst="blockArc">
              <a:avLst>
                <a:gd name="adj1" fmla="val 11468237"/>
                <a:gd name="adj2" fmla="val 21556241"/>
                <a:gd name="adj3" fmla="val 76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1784247-133B-4CE8-B66D-66A9BA14E095}"/>
                </a:ext>
              </a:extLst>
            </p:cNvPr>
            <p:cNvSpPr/>
            <p:nvPr/>
          </p:nvSpPr>
          <p:spPr>
            <a:xfrm rot="13449581">
              <a:off x="6892218" y="3486235"/>
              <a:ext cx="97254" cy="15303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D2B517B-39E0-4CD5-B113-4227D01BFE2E}"/>
              </a:ext>
            </a:extLst>
          </p:cNvPr>
          <p:cNvSpPr txBox="1"/>
          <p:nvPr/>
        </p:nvSpPr>
        <p:spPr>
          <a:xfrm>
            <a:off x="6171769" y="3148318"/>
            <a:ext cx="37704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A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526890-E8E7-4741-9BBC-18B6DCA08AE7}"/>
              </a:ext>
            </a:extLst>
          </p:cNvPr>
          <p:cNvSpPr txBox="1"/>
          <p:nvPr/>
        </p:nvSpPr>
        <p:spPr>
          <a:xfrm>
            <a:off x="5640943" y="4093697"/>
            <a:ext cx="37704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B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Rounded Rectangle 32">
            <a:extLst>
              <a:ext uri="{FF2B5EF4-FFF2-40B4-BE49-F238E27FC236}">
                <a16:creationId xmlns:a16="http://schemas.microsoft.com/office/drawing/2014/main" id="{A9571836-31BA-4B93-ABA1-D0D67DC2E77F}"/>
              </a:ext>
            </a:extLst>
          </p:cNvPr>
          <p:cNvSpPr/>
          <p:nvPr/>
        </p:nvSpPr>
        <p:spPr>
          <a:xfrm>
            <a:off x="3798956" y="3144252"/>
            <a:ext cx="510443" cy="51044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id="{16D24347-01ED-4836-9E52-53E57C0B38BF}"/>
              </a:ext>
            </a:extLst>
          </p:cNvPr>
          <p:cNvSpPr/>
          <p:nvPr/>
        </p:nvSpPr>
        <p:spPr>
          <a:xfrm>
            <a:off x="7911783" y="4116120"/>
            <a:ext cx="521243" cy="48793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CFEA943-26BB-4D66-9747-27A09514EC20}"/>
              </a:ext>
            </a:extLst>
          </p:cNvPr>
          <p:cNvGrpSpPr/>
          <p:nvPr/>
        </p:nvGrpSpPr>
        <p:grpSpPr>
          <a:xfrm>
            <a:off x="853230" y="4792732"/>
            <a:ext cx="3120739" cy="1292662"/>
            <a:chOff x="3017859" y="4283314"/>
            <a:chExt cx="1387923" cy="129266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9895857-631D-4578-A455-6E882FC1B44F}"/>
                </a:ext>
              </a:extLst>
            </p:cNvPr>
            <p:cNvSpPr txBox="1"/>
            <p:nvPr/>
          </p:nvSpPr>
          <p:spPr>
            <a:xfrm>
              <a:off x="3021856" y="4560313"/>
              <a:ext cx="138392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116E69A-5B42-4EE3-AC90-17F082033D70}"/>
                </a:ext>
              </a:extLst>
            </p:cNvPr>
            <p:cNvSpPr txBox="1"/>
            <p:nvPr/>
          </p:nvSpPr>
          <p:spPr>
            <a:xfrm>
              <a:off x="3017859" y="4283314"/>
              <a:ext cx="13879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CB0EABA-85EF-41E9-BB00-7307705B1AF7}"/>
              </a:ext>
            </a:extLst>
          </p:cNvPr>
          <p:cNvGrpSpPr/>
          <p:nvPr/>
        </p:nvGrpSpPr>
        <p:grpSpPr>
          <a:xfrm>
            <a:off x="8187496" y="1755475"/>
            <a:ext cx="3120739" cy="1292662"/>
            <a:chOff x="3017859" y="4283314"/>
            <a:chExt cx="1387923" cy="129266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FE36CA8-39C1-4F57-8C3B-8D0D20DF2F52}"/>
                </a:ext>
              </a:extLst>
            </p:cNvPr>
            <p:cNvSpPr txBox="1"/>
            <p:nvPr/>
          </p:nvSpPr>
          <p:spPr>
            <a:xfrm>
              <a:off x="3021856" y="4560313"/>
              <a:ext cx="138392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AAEE604-6521-447C-B688-96035796C399}"/>
                </a:ext>
              </a:extLst>
            </p:cNvPr>
            <p:cNvSpPr txBox="1"/>
            <p:nvPr/>
          </p:nvSpPr>
          <p:spPr>
            <a:xfrm>
              <a:off x="3017859" y="4283314"/>
              <a:ext cx="13879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CE4280-FE1B-4362-B304-BF5B39BC4AD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C6257B-4985-4EC2-8BC6-07531F36E5E2}"/>
              </a:ext>
            </a:extLst>
          </p:cNvPr>
          <p:cNvSpPr txBox="1"/>
          <p:nvPr/>
        </p:nvSpPr>
        <p:spPr>
          <a:xfrm>
            <a:off x="1155063" y="1096236"/>
            <a:ext cx="4010324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  <a:p>
            <a:r>
              <a:rPr lang="en-GB" altLang="ko-KR" sz="5400" b="1" dirty="0">
                <a:solidFill>
                  <a:schemeClr val="bg1"/>
                </a:solidFill>
                <a:cs typeface="Arial" pitchFamily="34" charset="0"/>
              </a:rPr>
              <a:t>SLIDE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E9A837-0CC1-4E9E-98C7-763A739C30B5}"/>
              </a:ext>
            </a:extLst>
          </p:cNvPr>
          <p:cNvSpPr txBox="1"/>
          <p:nvPr/>
        </p:nvSpPr>
        <p:spPr>
          <a:xfrm>
            <a:off x="953499" y="5133082"/>
            <a:ext cx="4413451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L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OREM </a:t>
            </a:r>
            <a:r>
              <a:rPr lang="en-US" altLang="ko-KR" sz="3200" dirty="0">
                <a:solidFill>
                  <a:schemeClr val="bg1"/>
                </a:solidFill>
                <a:cs typeface="Arial" pitchFamily="34" charset="0"/>
              </a:rPr>
              <a:t>IPSUM</a:t>
            </a:r>
          </a:p>
          <a:p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DOLOR </a:t>
            </a:r>
            <a:r>
              <a:rPr lang="en-US" altLang="ko-KR" sz="3200" dirty="0">
                <a:solidFill>
                  <a:schemeClr val="bg1"/>
                </a:solidFill>
                <a:cs typeface="Arial" pitchFamily="34" charset="0"/>
              </a:rPr>
              <a:t>SIT AMET, 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자유형: 도형 13">
            <a:extLst>
              <a:ext uri="{FF2B5EF4-FFF2-40B4-BE49-F238E27FC236}">
                <a16:creationId xmlns:a16="http://schemas.microsoft.com/office/drawing/2014/main" id="{6B602DAC-8CAF-46F9-8A29-E65177044D48}"/>
              </a:ext>
            </a:extLst>
          </p:cNvPr>
          <p:cNvSpPr/>
          <p:nvPr/>
        </p:nvSpPr>
        <p:spPr>
          <a:xfrm>
            <a:off x="1060674" y="4477016"/>
            <a:ext cx="588430" cy="544215"/>
          </a:xfrm>
          <a:custGeom>
            <a:avLst/>
            <a:gdLst/>
            <a:ahLst/>
            <a:cxnLst/>
            <a:rect l="l" t="t" r="r" b="b"/>
            <a:pathLst>
              <a:path w="282415" h="261194">
                <a:moveTo>
                  <a:pt x="258472" y="0"/>
                </a:moveTo>
                <a:lnTo>
                  <a:pt x="282415" y="38091"/>
                </a:lnTo>
                <a:cubicBezTo>
                  <a:pt x="262463" y="46435"/>
                  <a:pt x="247771" y="58859"/>
                  <a:pt x="238339" y="75365"/>
                </a:cubicBezTo>
                <a:cubicBezTo>
                  <a:pt x="228907" y="91871"/>
                  <a:pt x="223647" y="115905"/>
                  <a:pt x="222558" y="147466"/>
                </a:cubicBezTo>
                <a:lnTo>
                  <a:pt x="273709" y="147466"/>
                </a:lnTo>
                <a:lnTo>
                  <a:pt x="273709" y="261194"/>
                </a:lnTo>
                <a:lnTo>
                  <a:pt x="168687" y="261194"/>
                </a:lnTo>
                <a:lnTo>
                  <a:pt x="168687" y="171408"/>
                </a:lnTo>
                <a:cubicBezTo>
                  <a:pt x="168687" y="122797"/>
                  <a:pt x="174491" y="87609"/>
                  <a:pt x="186100" y="65843"/>
                </a:cubicBezTo>
                <a:cubicBezTo>
                  <a:pt x="201336" y="36821"/>
                  <a:pt x="225460" y="14874"/>
                  <a:pt x="258472" y="0"/>
                </a:cubicBezTo>
                <a:close/>
                <a:moveTo>
                  <a:pt x="89785" y="0"/>
                </a:moveTo>
                <a:lnTo>
                  <a:pt x="113728" y="38091"/>
                </a:lnTo>
                <a:cubicBezTo>
                  <a:pt x="93775" y="46435"/>
                  <a:pt x="79083" y="58859"/>
                  <a:pt x="69651" y="75365"/>
                </a:cubicBezTo>
                <a:cubicBezTo>
                  <a:pt x="60219" y="91871"/>
                  <a:pt x="54959" y="115905"/>
                  <a:pt x="53871" y="147466"/>
                </a:cubicBezTo>
                <a:lnTo>
                  <a:pt x="105021" y="147466"/>
                </a:lnTo>
                <a:lnTo>
                  <a:pt x="105021" y="261194"/>
                </a:lnTo>
                <a:lnTo>
                  <a:pt x="0" y="261194"/>
                </a:lnTo>
                <a:lnTo>
                  <a:pt x="0" y="171408"/>
                </a:lnTo>
                <a:cubicBezTo>
                  <a:pt x="0" y="122797"/>
                  <a:pt x="5804" y="87609"/>
                  <a:pt x="17413" y="65843"/>
                </a:cubicBezTo>
                <a:cubicBezTo>
                  <a:pt x="32649" y="36821"/>
                  <a:pt x="56773" y="14874"/>
                  <a:pt x="8978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B7925B-98A8-47AE-A033-B434D60B821C}"/>
              </a:ext>
            </a:extLst>
          </p:cNvPr>
          <p:cNvSpPr txBox="1"/>
          <p:nvPr/>
        </p:nvSpPr>
        <p:spPr>
          <a:xfrm>
            <a:off x="6096000" y="1278505"/>
            <a:ext cx="52691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Get a modern PowerPoint  Presentation that is beautifully designed. Easy to change colors, photos and Text. I hope and I believe that this Template will your Time, Money and Reputation. Easy to change colors, photos and Text. Get a modern PowerPoint  Presentation that is beautifully designed. </a:t>
            </a:r>
          </a:p>
          <a:p>
            <a:endParaRPr lang="en-US" altLang="ko-KR" sz="1200" dirty="0">
              <a:cs typeface="Arial" pitchFamily="34" charset="0"/>
            </a:endParaRPr>
          </a:p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Easy to change colors, photos and Text.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2844A2-5B94-42C9-82E3-30181E42A458}"/>
              </a:ext>
            </a:extLst>
          </p:cNvPr>
          <p:cNvSpPr txBox="1"/>
          <p:nvPr/>
        </p:nvSpPr>
        <p:spPr>
          <a:xfrm>
            <a:off x="6145695" y="578993"/>
            <a:ext cx="4900426" cy="615553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ko-KR" sz="2000" b="1" dirty="0">
                <a:solidFill>
                  <a:schemeClr val="accent2"/>
                </a:solidFill>
                <a:cs typeface="Arial" pitchFamily="34" charset="0"/>
              </a:rPr>
              <a:t>We Create Quality Professional </a:t>
            </a:r>
          </a:p>
          <a:p>
            <a:r>
              <a:rPr lang="en-US" altLang="ko-KR" sz="2000" b="1" dirty="0">
                <a:solidFill>
                  <a:schemeClr val="accent2"/>
                </a:solidFill>
                <a:cs typeface="Arial" pitchFamily="34" charset="0"/>
              </a:rPr>
              <a:t>PPT Presentation</a:t>
            </a:r>
            <a:endParaRPr lang="ko-KR" altLang="en-US" sz="2000" b="1" dirty="0">
              <a:solidFill>
                <a:schemeClr val="accent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909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8976193-16A9-4064-B8CF-93A08110ECFB}"/>
              </a:ext>
            </a:extLst>
          </p:cNvPr>
          <p:cNvCxnSpPr>
            <a:cxnSpLocks/>
          </p:cNvCxnSpPr>
          <p:nvPr/>
        </p:nvCxnSpPr>
        <p:spPr>
          <a:xfrm flipH="1">
            <a:off x="4196362" y="3953598"/>
            <a:ext cx="1920240" cy="1652624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2FFDB92-6D00-4BE8-BBA1-429C37D0AA65}"/>
              </a:ext>
            </a:extLst>
          </p:cNvPr>
          <p:cNvCxnSpPr>
            <a:cxnSpLocks/>
          </p:cNvCxnSpPr>
          <p:nvPr/>
        </p:nvCxnSpPr>
        <p:spPr>
          <a:xfrm flipH="1" flipV="1">
            <a:off x="4196362" y="3335804"/>
            <a:ext cx="1920240" cy="55841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4AE3E4-0EC7-432F-84BF-C831276B08C6}"/>
              </a:ext>
            </a:extLst>
          </p:cNvPr>
          <p:cNvCxnSpPr>
            <a:cxnSpLocks/>
          </p:cNvCxnSpPr>
          <p:nvPr/>
        </p:nvCxnSpPr>
        <p:spPr>
          <a:xfrm flipH="1" flipV="1">
            <a:off x="4196362" y="2200594"/>
            <a:ext cx="1920240" cy="171201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B7802F3-7844-4923-8386-509BB69D2E1B}"/>
              </a:ext>
            </a:extLst>
          </p:cNvPr>
          <p:cNvCxnSpPr>
            <a:cxnSpLocks/>
          </p:cNvCxnSpPr>
          <p:nvPr/>
        </p:nvCxnSpPr>
        <p:spPr>
          <a:xfrm flipH="1">
            <a:off x="4196362" y="3953599"/>
            <a:ext cx="1920240" cy="517415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D37D037-E510-4B14-8214-4D271582B7AD}"/>
              </a:ext>
            </a:extLst>
          </p:cNvPr>
          <p:cNvCxnSpPr>
            <a:cxnSpLocks/>
          </p:cNvCxnSpPr>
          <p:nvPr/>
        </p:nvCxnSpPr>
        <p:spPr>
          <a:xfrm flipV="1">
            <a:off x="6058773" y="3335804"/>
            <a:ext cx="1920240" cy="592157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078CAED-919C-4656-9C2D-D8A21E53874C}"/>
              </a:ext>
            </a:extLst>
          </p:cNvPr>
          <p:cNvCxnSpPr>
            <a:cxnSpLocks/>
          </p:cNvCxnSpPr>
          <p:nvPr/>
        </p:nvCxnSpPr>
        <p:spPr>
          <a:xfrm flipV="1">
            <a:off x="6058773" y="2200593"/>
            <a:ext cx="1920240" cy="1733232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F68D532-6B2C-4334-8B9D-D50C1746E1DA}"/>
              </a:ext>
            </a:extLst>
          </p:cNvPr>
          <p:cNvCxnSpPr>
            <a:cxnSpLocks/>
          </p:cNvCxnSpPr>
          <p:nvPr/>
        </p:nvCxnSpPr>
        <p:spPr>
          <a:xfrm>
            <a:off x="6068857" y="3921151"/>
            <a:ext cx="1920240" cy="549863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0C3472E-479C-46F7-BB1D-484EF7D47D40}"/>
              </a:ext>
            </a:extLst>
          </p:cNvPr>
          <p:cNvCxnSpPr>
            <a:cxnSpLocks/>
          </p:cNvCxnSpPr>
          <p:nvPr/>
        </p:nvCxnSpPr>
        <p:spPr>
          <a:xfrm>
            <a:off x="6112183" y="3953598"/>
            <a:ext cx="1920240" cy="1652624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479831C2-4B57-43BC-A656-4C6E5D642FF7}"/>
              </a:ext>
            </a:extLst>
          </p:cNvPr>
          <p:cNvSpPr/>
          <p:nvPr/>
        </p:nvSpPr>
        <p:spPr>
          <a:xfrm>
            <a:off x="5330436" y="3164456"/>
            <a:ext cx="1496294" cy="149629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2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DF5D376-73E3-45CA-A4FE-CF3C71BF7AEC}"/>
              </a:ext>
            </a:extLst>
          </p:cNvPr>
          <p:cNvSpPr/>
          <p:nvPr/>
        </p:nvSpPr>
        <p:spPr>
          <a:xfrm>
            <a:off x="7950925" y="1867085"/>
            <a:ext cx="688282" cy="6882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51FC988-3B62-4113-B308-9BB22F298954}"/>
              </a:ext>
            </a:extLst>
          </p:cNvPr>
          <p:cNvGrpSpPr/>
          <p:nvPr/>
        </p:nvGrpSpPr>
        <p:grpSpPr>
          <a:xfrm>
            <a:off x="8795724" y="1852616"/>
            <a:ext cx="2743200" cy="726732"/>
            <a:chOff x="994277" y="3861048"/>
            <a:chExt cx="2691322" cy="726732"/>
          </a:xfrm>
          <a:effectLst/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A64C177-0D16-4DEB-B39C-946A37115D04}"/>
                </a:ext>
              </a:extLst>
            </p:cNvPr>
            <p:cNvSpPr txBox="1"/>
            <p:nvPr/>
          </p:nvSpPr>
          <p:spPr>
            <a:xfrm>
              <a:off x="994277" y="3861048"/>
              <a:ext cx="269132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Presentation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9302F1C-A878-4C82-A78F-63A8BFE7485E}"/>
                </a:ext>
              </a:extLst>
            </p:cNvPr>
            <p:cNvSpPr txBox="1"/>
            <p:nvPr/>
          </p:nvSpPr>
          <p:spPr>
            <a:xfrm>
              <a:off x="994277" y="4126115"/>
              <a:ext cx="269132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zing.</a:t>
              </a:r>
              <a:endParaRPr lang="en-US" altLang="ko-KR" sz="1200" dirty="0">
                <a:cs typeface="Arial" pitchFamily="34" charset="0"/>
              </a:endParaRP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6DA44235-86E3-49C6-8349-D868E182538E}"/>
              </a:ext>
            </a:extLst>
          </p:cNvPr>
          <p:cNvSpPr/>
          <p:nvPr/>
        </p:nvSpPr>
        <p:spPr>
          <a:xfrm>
            <a:off x="7950925" y="5272715"/>
            <a:ext cx="688282" cy="6882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A9DA9EC-F7E4-4765-8BEE-97EA64FD8BF5}"/>
              </a:ext>
            </a:extLst>
          </p:cNvPr>
          <p:cNvGrpSpPr/>
          <p:nvPr/>
        </p:nvGrpSpPr>
        <p:grpSpPr>
          <a:xfrm>
            <a:off x="8795724" y="5258245"/>
            <a:ext cx="2743200" cy="726732"/>
            <a:chOff x="994277" y="3861048"/>
            <a:chExt cx="2691322" cy="726732"/>
          </a:xfrm>
          <a:effectLst/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4562705-72DC-400D-B7D9-BF855BBEF031}"/>
                </a:ext>
              </a:extLst>
            </p:cNvPr>
            <p:cNvSpPr txBox="1"/>
            <p:nvPr/>
          </p:nvSpPr>
          <p:spPr>
            <a:xfrm>
              <a:off x="994277" y="3861048"/>
              <a:ext cx="269132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Presentation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CD7B15A-A9B5-4E0F-9C64-10F7FF806124}"/>
                </a:ext>
              </a:extLst>
            </p:cNvPr>
            <p:cNvSpPr txBox="1"/>
            <p:nvPr/>
          </p:nvSpPr>
          <p:spPr>
            <a:xfrm>
              <a:off x="994277" y="4126115"/>
              <a:ext cx="269132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zing.</a:t>
              </a:r>
              <a:endParaRPr lang="en-US" altLang="ko-KR" sz="1200" dirty="0">
                <a:cs typeface="Arial" pitchFamily="34" charset="0"/>
              </a:endParaRPr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7B86EE2C-B8AB-42D8-BC9B-701AA74EFA7F}"/>
              </a:ext>
            </a:extLst>
          </p:cNvPr>
          <p:cNvSpPr/>
          <p:nvPr/>
        </p:nvSpPr>
        <p:spPr>
          <a:xfrm>
            <a:off x="3557255" y="1856452"/>
            <a:ext cx="688282" cy="6882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0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2056CD2-3272-4911-8778-C3BBF5A110DF}"/>
              </a:ext>
            </a:extLst>
          </p:cNvPr>
          <p:cNvGrpSpPr/>
          <p:nvPr/>
        </p:nvGrpSpPr>
        <p:grpSpPr>
          <a:xfrm>
            <a:off x="644434" y="1852616"/>
            <a:ext cx="2742678" cy="726732"/>
            <a:chOff x="300567" y="1664881"/>
            <a:chExt cx="1823161" cy="726732"/>
          </a:xfrm>
          <a:effectLst/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3CD0319-BB94-4CAB-AE21-90E63F1AEE8C}"/>
                </a:ext>
              </a:extLst>
            </p:cNvPr>
            <p:cNvSpPr txBox="1"/>
            <p:nvPr/>
          </p:nvSpPr>
          <p:spPr>
            <a:xfrm>
              <a:off x="300567" y="1664881"/>
              <a:ext cx="182316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Presentation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C61F248-B331-4E1F-A945-F9E7FA238C96}"/>
                </a:ext>
              </a:extLst>
            </p:cNvPr>
            <p:cNvSpPr txBox="1"/>
            <p:nvPr/>
          </p:nvSpPr>
          <p:spPr>
            <a:xfrm>
              <a:off x="300567" y="1929948"/>
              <a:ext cx="182316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zing.</a:t>
              </a:r>
              <a:endParaRPr lang="en-US" altLang="ko-KR" sz="1200" dirty="0">
                <a:cs typeface="Arial" pitchFamily="34" charset="0"/>
              </a:endParaRPr>
            </a:p>
          </p:txBody>
        </p:sp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12A73B93-E814-48D7-945D-A8F632541054}"/>
              </a:ext>
            </a:extLst>
          </p:cNvPr>
          <p:cNvSpPr/>
          <p:nvPr/>
        </p:nvSpPr>
        <p:spPr>
          <a:xfrm>
            <a:off x="3557255" y="5262082"/>
            <a:ext cx="688282" cy="6882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00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02E9C35-4648-411A-A83E-3AD11A598801}"/>
              </a:ext>
            </a:extLst>
          </p:cNvPr>
          <p:cNvGrpSpPr/>
          <p:nvPr/>
        </p:nvGrpSpPr>
        <p:grpSpPr>
          <a:xfrm>
            <a:off x="644434" y="5258245"/>
            <a:ext cx="2742678" cy="726732"/>
            <a:chOff x="300567" y="1664881"/>
            <a:chExt cx="1823161" cy="726732"/>
          </a:xfrm>
          <a:effectLst/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EC07FA4-BEF1-4053-8DFE-F1A53DCC4E24}"/>
                </a:ext>
              </a:extLst>
            </p:cNvPr>
            <p:cNvSpPr txBox="1"/>
            <p:nvPr/>
          </p:nvSpPr>
          <p:spPr>
            <a:xfrm>
              <a:off x="300567" y="1664881"/>
              <a:ext cx="182316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Presentation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0B00A36-D07B-4B5F-9E2A-5DD184679805}"/>
                </a:ext>
              </a:extLst>
            </p:cNvPr>
            <p:cNvSpPr txBox="1"/>
            <p:nvPr/>
          </p:nvSpPr>
          <p:spPr>
            <a:xfrm>
              <a:off x="300567" y="1929948"/>
              <a:ext cx="182316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zing.</a:t>
              </a:r>
              <a:endParaRPr lang="en-US" altLang="ko-KR" sz="1200" dirty="0">
                <a:cs typeface="Arial" pitchFamily="34" charset="0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87BE2D23-E474-42DD-861A-5EFD57425B76}"/>
              </a:ext>
            </a:extLst>
          </p:cNvPr>
          <p:cNvSpPr txBox="1"/>
          <p:nvPr/>
        </p:nvSpPr>
        <p:spPr>
          <a:xfrm>
            <a:off x="5481238" y="4048769"/>
            <a:ext cx="1194690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CONTENTS</a:t>
            </a:r>
          </a:p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TITLE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F2FECCB-BFF8-4BE4-A0E8-338AC208CFB7}"/>
              </a:ext>
            </a:extLst>
          </p:cNvPr>
          <p:cNvSpPr txBox="1"/>
          <p:nvPr/>
        </p:nvSpPr>
        <p:spPr>
          <a:xfrm>
            <a:off x="3610696" y="2062095"/>
            <a:ext cx="560136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57C6781-BA8D-4457-B051-1B0C64AA21F0}"/>
              </a:ext>
            </a:extLst>
          </p:cNvPr>
          <p:cNvSpPr txBox="1"/>
          <p:nvPr/>
        </p:nvSpPr>
        <p:spPr>
          <a:xfrm>
            <a:off x="3610696" y="5467724"/>
            <a:ext cx="560136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04</a:t>
            </a:r>
            <a:endPara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311EA71-1A3F-49EA-B23E-0E999BAB1EE8}"/>
              </a:ext>
            </a:extLst>
          </p:cNvPr>
          <p:cNvSpPr txBox="1"/>
          <p:nvPr/>
        </p:nvSpPr>
        <p:spPr>
          <a:xfrm>
            <a:off x="8004366" y="2062095"/>
            <a:ext cx="560136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05</a:t>
            </a:r>
            <a:endPara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B3602EF-E9B4-47D1-9D8F-11308AFCC0B0}"/>
              </a:ext>
            </a:extLst>
          </p:cNvPr>
          <p:cNvSpPr/>
          <p:nvPr/>
        </p:nvSpPr>
        <p:spPr>
          <a:xfrm>
            <a:off x="7950925" y="3002295"/>
            <a:ext cx="688282" cy="68828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64C66F1-739D-4417-A5A7-D412CB6C8C9B}"/>
              </a:ext>
            </a:extLst>
          </p:cNvPr>
          <p:cNvGrpSpPr/>
          <p:nvPr/>
        </p:nvGrpSpPr>
        <p:grpSpPr>
          <a:xfrm>
            <a:off x="8795724" y="2987826"/>
            <a:ext cx="2743200" cy="726732"/>
            <a:chOff x="994277" y="3861048"/>
            <a:chExt cx="2691322" cy="726732"/>
          </a:xfrm>
          <a:effectLst/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56EC4D0-0DA7-4098-AC5B-237AB775F366}"/>
                </a:ext>
              </a:extLst>
            </p:cNvPr>
            <p:cNvSpPr txBox="1"/>
            <p:nvPr/>
          </p:nvSpPr>
          <p:spPr>
            <a:xfrm>
              <a:off x="994277" y="3861048"/>
              <a:ext cx="269132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Presentation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C52F1FB-CF77-473D-BB2B-A2CB7B017218}"/>
                </a:ext>
              </a:extLst>
            </p:cNvPr>
            <p:cNvSpPr txBox="1"/>
            <p:nvPr/>
          </p:nvSpPr>
          <p:spPr>
            <a:xfrm>
              <a:off x="994277" y="4126115"/>
              <a:ext cx="269132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zing.</a:t>
              </a:r>
              <a:endParaRPr lang="en-US" altLang="ko-KR" sz="1200" dirty="0">
                <a:cs typeface="Arial" pitchFamily="34" charset="0"/>
              </a:endParaRPr>
            </a:p>
          </p:txBody>
        </p:sp>
      </p:grpSp>
      <p:sp>
        <p:nvSpPr>
          <p:cNvPr id="55" name="Oval 54">
            <a:extLst>
              <a:ext uri="{FF2B5EF4-FFF2-40B4-BE49-F238E27FC236}">
                <a16:creationId xmlns:a16="http://schemas.microsoft.com/office/drawing/2014/main" id="{4F51CD36-8A52-44FA-AE57-7E48C96FF006}"/>
              </a:ext>
            </a:extLst>
          </p:cNvPr>
          <p:cNvSpPr/>
          <p:nvPr/>
        </p:nvSpPr>
        <p:spPr>
          <a:xfrm>
            <a:off x="3557255" y="2991662"/>
            <a:ext cx="688282" cy="68828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0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D754C9D-F781-4304-AFD4-B0672FCBCFD5}"/>
              </a:ext>
            </a:extLst>
          </p:cNvPr>
          <p:cNvGrpSpPr/>
          <p:nvPr/>
        </p:nvGrpSpPr>
        <p:grpSpPr>
          <a:xfrm>
            <a:off x="644434" y="2987826"/>
            <a:ext cx="2742678" cy="726732"/>
            <a:chOff x="300567" y="1664881"/>
            <a:chExt cx="1823161" cy="726732"/>
          </a:xfrm>
          <a:effectLst/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5A8AC34-975F-4033-91F8-143F240F081D}"/>
                </a:ext>
              </a:extLst>
            </p:cNvPr>
            <p:cNvSpPr txBox="1"/>
            <p:nvPr/>
          </p:nvSpPr>
          <p:spPr>
            <a:xfrm>
              <a:off x="300567" y="1664881"/>
              <a:ext cx="182316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Presentation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B5A81D3-A3D7-4FA4-A31C-35BA7C351119}"/>
                </a:ext>
              </a:extLst>
            </p:cNvPr>
            <p:cNvSpPr txBox="1"/>
            <p:nvPr/>
          </p:nvSpPr>
          <p:spPr>
            <a:xfrm>
              <a:off x="300567" y="1929948"/>
              <a:ext cx="182316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zing.</a:t>
              </a:r>
              <a:endParaRPr lang="en-US" altLang="ko-KR" sz="1200" dirty="0">
                <a:cs typeface="Arial" pitchFamily="34" charset="0"/>
              </a:endParaRP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3AB3BA60-76DF-4190-8E57-4184B74FDEE9}"/>
              </a:ext>
            </a:extLst>
          </p:cNvPr>
          <p:cNvSpPr txBox="1"/>
          <p:nvPr/>
        </p:nvSpPr>
        <p:spPr>
          <a:xfrm>
            <a:off x="3610696" y="3197305"/>
            <a:ext cx="560136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BE7F439-18BB-42A1-A2A5-234AD93EECCF}"/>
              </a:ext>
            </a:extLst>
          </p:cNvPr>
          <p:cNvSpPr txBox="1"/>
          <p:nvPr/>
        </p:nvSpPr>
        <p:spPr>
          <a:xfrm>
            <a:off x="8004366" y="3197305"/>
            <a:ext cx="560136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06</a:t>
            </a:r>
            <a:endPara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B04FD87-A404-463F-919B-FB5AF1BC1DB6}"/>
              </a:ext>
            </a:extLst>
          </p:cNvPr>
          <p:cNvSpPr/>
          <p:nvPr/>
        </p:nvSpPr>
        <p:spPr>
          <a:xfrm>
            <a:off x="7950925" y="4137505"/>
            <a:ext cx="688282" cy="68828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5A396C4-705C-4F16-BE6B-083467FFF10A}"/>
              </a:ext>
            </a:extLst>
          </p:cNvPr>
          <p:cNvGrpSpPr/>
          <p:nvPr/>
        </p:nvGrpSpPr>
        <p:grpSpPr>
          <a:xfrm>
            <a:off x="8795724" y="4123036"/>
            <a:ext cx="2743200" cy="726732"/>
            <a:chOff x="994277" y="3861048"/>
            <a:chExt cx="2691322" cy="726732"/>
          </a:xfrm>
          <a:effectLst/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508EB60-12D0-46EE-BBF4-C8A5AC18EB09}"/>
                </a:ext>
              </a:extLst>
            </p:cNvPr>
            <p:cNvSpPr txBox="1"/>
            <p:nvPr/>
          </p:nvSpPr>
          <p:spPr>
            <a:xfrm>
              <a:off x="994277" y="3861048"/>
              <a:ext cx="269132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Presentation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098B4FE-923B-46B4-8EEC-77B25E607839}"/>
                </a:ext>
              </a:extLst>
            </p:cNvPr>
            <p:cNvSpPr txBox="1"/>
            <p:nvPr/>
          </p:nvSpPr>
          <p:spPr>
            <a:xfrm>
              <a:off x="994277" y="4126115"/>
              <a:ext cx="269132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zing.</a:t>
              </a:r>
              <a:endParaRPr lang="en-US" altLang="ko-KR" sz="1200" dirty="0">
                <a:cs typeface="Arial" pitchFamily="34" charset="0"/>
              </a:endParaRPr>
            </a:p>
          </p:txBody>
        </p:sp>
      </p:grpSp>
      <p:sp>
        <p:nvSpPr>
          <p:cNvPr id="71" name="Oval 70">
            <a:extLst>
              <a:ext uri="{FF2B5EF4-FFF2-40B4-BE49-F238E27FC236}">
                <a16:creationId xmlns:a16="http://schemas.microsoft.com/office/drawing/2014/main" id="{015A70E0-4BAC-45C8-94CF-9A99787E7D53}"/>
              </a:ext>
            </a:extLst>
          </p:cNvPr>
          <p:cNvSpPr/>
          <p:nvPr/>
        </p:nvSpPr>
        <p:spPr>
          <a:xfrm>
            <a:off x="3557255" y="4126872"/>
            <a:ext cx="688282" cy="68828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00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EA66090-E208-442E-9495-2925EC2324B9}"/>
              </a:ext>
            </a:extLst>
          </p:cNvPr>
          <p:cNvGrpSpPr/>
          <p:nvPr/>
        </p:nvGrpSpPr>
        <p:grpSpPr>
          <a:xfrm>
            <a:off x="644434" y="4123036"/>
            <a:ext cx="2742678" cy="726732"/>
            <a:chOff x="300567" y="1664881"/>
            <a:chExt cx="1823161" cy="726732"/>
          </a:xfrm>
          <a:effectLst/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91C987D-1162-47BC-930B-C2CA49C76F17}"/>
                </a:ext>
              </a:extLst>
            </p:cNvPr>
            <p:cNvSpPr txBox="1"/>
            <p:nvPr/>
          </p:nvSpPr>
          <p:spPr>
            <a:xfrm>
              <a:off x="300567" y="1664881"/>
              <a:ext cx="182316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Presentation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6EF5B2F-FF18-4E62-86F9-70C8DB27CB95}"/>
                </a:ext>
              </a:extLst>
            </p:cNvPr>
            <p:cNvSpPr txBox="1"/>
            <p:nvPr/>
          </p:nvSpPr>
          <p:spPr>
            <a:xfrm>
              <a:off x="300567" y="1929948"/>
              <a:ext cx="182316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zing.</a:t>
              </a:r>
              <a:endParaRPr lang="en-US" altLang="ko-KR" sz="1200" dirty="0">
                <a:cs typeface="Arial" pitchFamily="34" charset="0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BAF3CCD1-DA53-4DE0-9A52-9A303A702998}"/>
              </a:ext>
            </a:extLst>
          </p:cNvPr>
          <p:cNvSpPr txBox="1"/>
          <p:nvPr/>
        </p:nvSpPr>
        <p:spPr>
          <a:xfrm>
            <a:off x="3610696" y="4332515"/>
            <a:ext cx="560136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D84C70-51E3-4FE3-AFBF-5672C787CCFC}"/>
              </a:ext>
            </a:extLst>
          </p:cNvPr>
          <p:cNvSpPr txBox="1"/>
          <p:nvPr/>
        </p:nvSpPr>
        <p:spPr>
          <a:xfrm>
            <a:off x="8004366" y="4332515"/>
            <a:ext cx="560136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07</a:t>
            </a:r>
            <a:endPara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C6D70D0-0E8A-42CE-B006-2C6B8D3CE672}"/>
              </a:ext>
            </a:extLst>
          </p:cNvPr>
          <p:cNvSpPr txBox="1"/>
          <p:nvPr/>
        </p:nvSpPr>
        <p:spPr>
          <a:xfrm>
            <a:off x="8004366" y="5467724"/>
            <a:ext cx="560136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08</a:t>
            </a:r>
            <a:endPara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Donut 24">
            <a:extLst>
              <a:ext uri="{FF2B5EF4-FFF2-40B4-BE49-F238E27FC236}">
                <a16:creationId xmlns:a16="http://schemas.microsoft.com/office/drawing/2014/main" id="{9608C4B2-2729-4760-A3B8-59C774EF6180}"/>
              </a:ext>
            </a:extLst>
          </p:cNvPr>
          <p:cNvSpPr/>
          <p:nvPr/>
        </p:nvSpPr>
        <p:spPr>
          <a:xfrm>
            <a:off x="5818078" y="3398300"/>
            <a:ext cx="521010" cy="525251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008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1851D83-27EC-4BEE-B6EE-893F8224E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331804"/>
              </p:ext>
            </p:extLst>
          </p:nvPr>
        </p:nvGraphicFramePr>
        <p:xfrm>
          <a:off x="914400" y="2398886"/>
          <a:ext cx="10371913" cy="31528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0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7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7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7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67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67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67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67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67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67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2674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2674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2674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5041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Jan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Feb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Mar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Apr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May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Jun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Jul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Aug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Sep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Oct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Nov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Dec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41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aseline="0" dirty="0"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41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aseline="0" dirty="0"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41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aseline="0" dirty="0"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41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aseline="0" dirty="0"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41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aseline="0" dirty="0"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41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aseline="0" dirty="0"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1D27DE0D-A32A-4237-8D5E-0C6E513F07CA}"/>
              </a:ext>
            </a:extLst>
          </p:cNvPr>
          <p:cNvSpPr/>
          <p:nvPr/>
        </p:nvSpPr>
        <p:spPr>
          <a:xfrm>
            <a:off x="4020259" y="3024931"/>
            <a:ext cx="1443839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5760F3-EBDF-4C3E-909F-B21049BEE102}"/>
              </a:ext>
            </a:extLst>
          </p:cNvPr>
          <p:cNvSpPr/>
          <p:nvPr/>
        </p:nvSpPr>
        <p:spPr>
          <a:xfrm>
            <a:off x="4759340" y="3474220"/>
            <a:ext cx="1426181" cy="10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A05183-3D56-473A-B38B-8ED74E18D38F}"/>
              </a:ext>
            </a:extLst>
          </p:cNvPr>
          <p:cNvSpPr/>
          <p:nvPr/>
        </p:nvSpPr>
        <p:spPr>
          <a:xfrm>
            <a:off x="6936060" y="3923509"/>
            <a:ext cx="361299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5E3712-B408-4152-912B-A0125EE1D7CC}"/>
              </a:ext>
            </a:extLst>
          </p:cNvPr>
          <p:cNvSpPr/>
          <p:nvPr/>
        </p:nvSpPr>
        <p:spPr>
          <a:xfrm>
            <a:off x="3300762" y="4372798"/>
            <a:ext cx="4491543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7D9167-D8D2-4D6A-BF62-9B638F9DCFF1}"/>
              </a:ext>
            </a:extLst>
          </p:cNvPr>
          <p:cNvSpPr/>
          <p:nvPr/>
        </p:nvSpPr>
        <p:spPr>
          <a:xfrm>
            <a:off x="6202207" y="3024931"/>
            <a:ext cx="2170129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0C4B40-DFCC-4F9D-90D7-8A209331B452}"/>
              </a:ext>
            </a:extLst>
          </p:cNvPr>
          <p:cNvSpPr/>
          <p:nvPr/>
        </p:nvSpPr>
        <p:spPr>
          <a:xfrm>
            <a:off x="7661734" y="4822087"/>
            <a:ext cx="1446582" cy="10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128483-6795-4D01-B109-889F5CC6E4DC}"/>
              </a:ext>
            </a:extLst>
          </p:cNvPr>
          <p:cNvSpPr/>
          <p:nvPr/>
        </p:nvSpPr>
        <p:spPr>
          <a:xfrm>
            <a:off x="4020258" y="4822087"/>
            <a:ext cx="2165262" cy="10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6353ED-A0C1-4A03-A88F-E9F771637742}"/>
              </a:ext>
            </a:extLst>
          </p:cNvPr>
          <p:cNvSpPr/>
          <p:nvPr/>
        </p:nvSpPr>
        <p:spPr>
          <a:xfrm>
            <a:off x="2573258" y="5271377"/>
            <a:ext cx="2165262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BD0E7B-8EBF-431C-B693-733666322523}"/>
              </a:ext>
            </a:extLst>
          </p:cNvPr>
          <p:cNvSpPr/>
          <p:nvPr/>
        </p:nvSpPr>
        <p:spPr>
          <a:xfrm>
            <a:off x="6935200" y="5271377"/>
            <a:ext cx="710076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C54CB9-8D00-4384-9FED-EB10E70A7314}"/>
              </a:ext>
            </a:extLst>
          </p:cNvPr>
          <p:cNvSpPr/>
          <p:nvPr/>
        </p:nvSpPr>
        <p:spPr>
          <a:xfrm>
            <a:off x="9829772" y="3474220"/>
            <a:ext cx="1456540" cy="10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822287-C0CD-41E9-BC2F-66AC68E7D4F7}"/>
              </a:ext>
            </a:extLst>
          </p:cNvPr>
          <p:cNvSpPr/>
          <p:nvPr/>
        </p:nvSpPr>
        <p:spPr>
          <a:xfrm>
            <a:off x="8382957" y="5271377"/>
            <a:ext cx="2166097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095AE64-388A-4664-B621-B721028D2AD4}"/>
              </a:ext>
            </a:extLst>
          </p:cNvPr>
          <p:cNvGrpSpPr/>
          <p:nvPr/>
        </p:nvGrpSpPr>
        <p:grpSpPr>
          <a:xfrm>
            <a:off x="914399" y="1723057"/>
            <a:ext cx="7896872" cy="562258"/>
            <a:chOff x="755575" y="1390795"/>
            <a:chExt cx="7790613" cy="46411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3B77DAA-5F7D-409B-9246-C77C13155375}"/>
                </a:ext>
              </a:extLst>
            </p:cNvPr>
            <p:cNvSpPr txBox="1"/>
            <p:nvPr/>
          </p:nvSpPr>
          <p:spPr>
            <a:xfrm>
              <a:off x="758757" y="1626262"/>
              <a:ext cx="7777641" cy="228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B85E378-A331-41F6-AA3F-304DEF96BA76}"/>
                </a:ext>
              </a:extLst>
            </p:cNvPr>
            <p:cNvSpPr txBox="1"/>
            <p:nvPr/>
          </p:nvSpPr>
          <p:spPr>
            <a:xfrm>
              <a:off x="755575" y="1390795"/>
              <a:ext cx="7790613" cy="279459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그룹 2">
            <a:extLst>
              <a:ext uri="{FF2B5EF4-FFF2-40B4-BE49-F238E27FC236}">
                <a16:creationId xmlns:a16="http://schemas.microsoft.com/office/drawing/2014/main" id="{5BAEBEDE-40A3-4FDB-A5B3-490B85E48589}"/>
              </a:ext>
            </a:extLst>
          </p:cNvPr>
          <p:cNvGrpSpPr/>
          <p:nvPr/>
        </p:nvGrpSpPr>
        <p:grpSpPr>
          <a:xfrm>
            <a:off x="3723157" y="5771997"/>
            <a:ext cx="7549240" cy="276999"/>
            <a:chOff x="2355917" y="5771999"/>
            <a:chExt cx="7549240" cy="276999"/>
          </a:xfrm>
        </p:grpSpPr>
        <p:grpSp>
          <p:nvGrpSpPr>
            <p:cNvPr id="19" name="그룹 44">
              <a:extLst>
                <a:ext uri="{FF2B5EF4-FFF2-40B4-BE49-F238E27FC236}">
                  <a16:creationId xmlns:a16="http://schemas.microsoft.com/office/drawing/2014/main" id="{09F7F3B3-C2EC-4E37-A2BF-B6C21EFB01FC}"/>
                </a:ext>
              </a:extLst>
            </p:cNvPr>
            <p:cNvGrpSpPr/>
            <p:nvPr/>
          </p:nvGrpSpPr>
          <p:grpSpPr>
            <a:xfrm>
              <a:off x="2355917" y="5771999"/>
              <a:ext cx="1171670" cy="276999"/>
              <a:chOff x="733803" y="5542925"/>
              <a:chExt cx="1171670" cy="276999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9640898-4687-41A0-9A20-BA12663DD46D}"/>
                  </a:ext>
                </a:extLst>
              </p:cNvPr>
              <p:cNvSpPr/>
              <p:nvPr/>
            </p:nvSpPr>
            <p:spPr>
              <a:xfrm>
                <a:off x="733803" y="5564584"/>
                <a:ext cx="259728" cy="23368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1ECAD88-FCBF-4ADB-B774-EA24372A97D6}"/>
                  </a:ext>
                </a:extLst>
              </p:cNvPr>
              <p:cNvSpPr txBox="1"/>
              <p:nvPr/>
            </p:nvSpPr>
            <p:spPr>
              <a:xfrm>
                <a:off x="974738" y="5542925"/>
                <a:ext cx="930735" cy="276999"/>
              </a:xfrm>
              <a:prstGeom prst="rect">
                <a:avLst/>
              </a:prstGeom>
              <a:noFill/>
            </p:spPr>
            <p:txBody>
              <a:bodyPr wrap="square" lIns="90000" rIns="108000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Text  Here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20" name="그룹 43">
              <a:extLst>
                <a:ext uri="{FF2B5EF4-FFF2-40B4-BE49-F238E27FC236}">
                  <a16:creationId xmlns:a16="http://schemas.microsoft.com/office/drawing/2014/main" id="{C487B995-6BC1-4E0B-AF9A-C4A05E7715D6}"/>
                </a:ext>
              </a:extLst>
            </p:cNvPr>
            <p:cNvGrpSpPr/>
            <p:nvPr/>
          </p:nvGrpSpPr>
          <p:grpSpPr>
            <a:xfrm>
              <a:off x="3621519" y="5771999"/>
              <a:ext cx="1185260" cy="276999"/>
              <a:chOff x="2089268" y="5542925"/>
              <a:chExt cx="1185260" cy="276999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ED564F8-10B9-42F0-B9F0-1CC9568A3742}"/>
                  </a:ext>
                </a:extLst>
              </p:cNvPr>
              <p:cNvSpPr/>
              <p:nvPr/>
            </p:nvSpPr>
            <p:spPr>
              <a:xfrm>
                <a:off x="2089268" y="5564584"/>
                <a:ext cx="259728" cy="233681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44FC5BC-9A60-40CE-A824-2D7B66595BC7}"/>
                  </a:ext>
                </a:extLst>
              </p:cNvPr>
              <p:cNvSpPr txBox="1"/>
              <p:nvPr/>
            </p:nvSpPr>
            <p:spPr>
              <a:xfrm>
                <a:off x="2343793" y="5542925"/>
                <a:ext cx="930735" cy="276999"/>
              </a:xfrm>
              <a:prstGeom prst="rect">
                <a:avLst/>
              </a:prstGeom>
              <a:noFill/>
            </p:spPr>
            <p:txBody>
              <a:bodyPr wrap="square" lIns="90000" rIns="108000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Text  Here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21" name="그룹 42">
              <a:extLst>
                <a:ext uri="{FF2B5EF4-FFF2-40B4-BE49-F238E27FC236}">
                  <a16:creationId xmlns:a16="http://schemas.microsoft.com/office/drawing/2014/main" id="{A540FA9F-D02C-4067-833B-9C48606BFB54}"/>
                </a:ext>
              </a:extLst>
            </p:cNvPr>
            <p:cNvGrpSpPr/>
            <p:nvPr/>
          </p:nvGrpSpPr>
          <p:grpSpPr>
            <a:xfrm>
              <a:off x="4900711" y="5771999"/>
              <a:ext cx="1171670" cy="276999"/>
              <a:chOff x="3453472" y="5542925"/>
              <a:chExt cx="1171670" cy="276999"/>
            </a:xfrm>
          </p:grpSpPr>
          <p:sp>
            <p:nvSpPr>
              <p:cNvPr id="31" name="Rectangle 10">
                <a:extLst>
                  <a:ext uri="{FF2B5EF4-FFF2-40B4-BE49-F238E27FC236}">
                    <a16:creationId xmlns:a16="http://schemas.microsoft.com/office/drawing/2014/main" id="{B0BD391E-1EA6-4A4A-8945-345EB692B509}"/>
                  </a:ext>
                </a:extLst>
              </p:cNvPr>
              <p:cNvSpPr/>
              <p:nvPr/>
            </p:nvSpPr>
            <p:spPr>
              <a:xfrm>
                <a:off x="3453472" y="5564584"/>
                <a:ext cx="259728" cy="23368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FFA8DA7-FD64-43FB-8B54-8B21A7CF8268}"/>
                  </a:ext>
                </a:extLst>
              </p:cNvPr>
              <p:cNvSpPr txBox="1"/>
              <p:nvPr/>
            </p:nvSpPr>
            <p:spPr>
              <a:xfrm>
                <a:off x="3694407" y="5542925"/>
                <a:ext cx="930735" cy="276999"/>
              </a:xfrm>
              <a:prstGeom prst="rect">
                <a:avLst/>
              </a:prstGeom>
              <a:noFill/>
            </p:spPr>
            <p:txBody>
              <a:bodyPr wrap="square" lIns="90000" rIns="108000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Text  Here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22" name="그룹 41">
              <a:extLst>
                <a:ext uri="{FF2B5EF4-FFF2-40B4-BE49-F238E27FC236}">
                  <a16:creationId xmlns:a16="http://schemas.microsoft.com/office/drawing/2014/main" id="{A53CD716-4E68-4898-83D7-117607F6E4DC}"/>
                </a:ext>
              </a:extLst>
            </p:cNvPr>
            <p:cNvGrpSpPr/>
            <p:nvPr/>
          </p:nvGrpSpPr>
          <p:grpSpPr>
            <a:xfrm>
              <a:off x="6166313" y="5771999"/>
              <a:ext cx="1185260" cy="276999"/>
              <a:chOff x="4808937" y="5542925"/>
              <a:chExt cx="1185260" cy="276999"/>
            </a:xfrm>
          </p:grpSpPr>
          <p:sp>
            <p:nvSpPr>
              <p:cNvPr id="29" name="Rectangle 24">
                <a:extLst>
                  <a:ext uri="{FF2B5EF4-FFF2-40B4-BE49-F238E27FC236}">
                    <a16:creationId xmlns:a16="http://schemas.microsoft.com/office/drawing/2014/main" id="{F8188D3C-B74E-4529-B549-26BE9EA38420}"/>
                  </a:ext>
                </a:extLst>
              </p:cNvPr>
              <p:cNvSpPr/>
              <p:nvPr/>
            </p:nvSpPr>
            <p:spPr>
              <a:xfrm>
                <a:off x="4808937" y="5564584"/>
                <a:ext cx="259728" cy="23368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BC668FB-8DD8-4314-8F0B-435911ED083F}"/>
                  </a:ext>
                </a:extLst>
              </p:cNvPr>
              <p:cNvSpPr txBox="1"/>
              <p:nvPr/>
            </p:nvSpPr>
            <p:spPr>
              <a:xfrm>
                <a:off x="5063462" y="5542925"/>
                <a:ext cx="930735" cy="276999"/>
              </a:xfrm>
              <a:prstGeom prst="rect">
                <a:avLst/>
              </a:prstGeom>
              <a:noFill/>
            </p:spPr>
            <p:txBody>
              <a:bodyPr wrap="square" lIns="90000" rIns="108000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Text  Here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23" name="그룹 40">
              <a:extLst>
                <a:ext uri="{FF2B5EF4-FFF2-40B4-BE49-F238E27FC236}">
                  <a16:creationId xmlns:a16="http://schemas.microsoft.com/office/drawing/2014/main" id="{0A1DD54A-BDE0-4C83-A76E-14EC86B7CF3A}"/>
                </a:ext>
              </a:extLst>
            </p:cNvPr>
            <p:cNvGrpSpPr/>
            <p:nvPr/>
          </p:nvGrpSpPr>
          <p:grpSpPr>
            <a:xfrm>
              <a:off x="7445505" y="5771999"/>
              <a:ext cx="1171670" cy="276999"/>
              <a:chOff x="6173141" y="5542925"/>
              <a:chExt cx="1171670" cy="276999"/>
            </a:xfrm>
          </p:grpSpPr>
          <p:sp>
            <p:nvSpPr>
              <p:cNvPr id="27" name="Rectangle 10">
                <a:extLst>
                  <a:ext uri="{FF2B5EF4-FFF2-40B4-BE49-F238E27FC236}">
                    <a16:creationId xmlns:a16="http://schemas.microsoft.com/office/drawing/2014/main" id="{8C03B76A-9E3F-4CB3-9382-8B282B70B17F}"/>
                  </a:ext>
                </a:extLst>
              </p:cNvPr>
              <p:cNvSpPr/>
              <p:nvPr/>
            </p:nvSpPr>
            <p:spPr>
              <a:xfrm>
                <a:off x="6173141" y="5564584"/>
                <a:ext cx="259728" cy="233681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647E59-6457-40A5-8046-DBCD9132E85D}"/>
                  </a:ext>
                </a:extLst>
              </p:cNvPr>
              <p:cNvSpPr txBox="1"/>
              <p:nvPr/>
            </p:nvSpPr>
            <p:spPr>
              <a:xfrm>
                <a:off x="6414076" y="5542925"/>
                <a:ext cx="930735" cy="276999"/>
              </a:xfrm>
              <a:prstGeom prst="rect">
                <a:avLst/>
              </a:prstGeom>
              <a:noFill/>
            </p:spPr>
            <p:txBody>
              <a:bodyPr wrap="square" lIns="90000" rIns="108000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Text  Here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24" name="그룹 9">
              <a:extLst>
                <a:ext uri="{FF2B5EF4-FFF2-40B4-BE49-F238E27FC236}">
                  <a16:creationId xmlns:a16="http://schemas.microsoft.com/office/drawing/2014/main" id="{6B1EDC4A-7302-47B9-B9B2-F5B8EB61A7EB}"/>
                </a:ext>
              </a:extLst>
            </p:cNvPr>
            <p:cNvGrpSpPr/>
            <p:nvPr/>
          </p:nvGrpSpPr>
          <p:grpSpPr>
            <a:xfrm>
              <a:off x="8711105" y="5771999"/>
              <a:ext cx="1194052" cy="276999"/>
              <a:chOff x="7528606" y="5542925"/>
              <a:chExt cx="1194052" cy="276999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6F9E90B-16FA-412C-8958-2AAA29CCAC06}"/>
                  </a:ext>
                </a:extLst>
              </p:cNvPr>
              <p:cNvSpPr/>
              <p:nvPr/>
            </p:nvSpPr>
            <p:spPr>
              <a:xfrm>
                <a:off x="7528606" y="5564584"/>
                <a:ext cx="259728" cy="23368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5B11408-802C-4857-953A-B13066909AF1}"/>
                  </a:ext>
                </a:extLst>
              </p:cNvPr>
              <p:cNvSpPr txBox="1"/>
              <p:nvPr/>
            </p:nvSpPr>
            <p:spPr>
              <a:xfrm>
                <a:off x="7791923" y="5542925"/>
                <a:ext cx="930735" cy="276999"/>
              </a:xfrm>
              <a:prstGeom prst="rect">
                <a:avLst/>
              </a:prstGeom>
              <a:noFill/>
            </p:spPr>
            <p:txBody>
              <a:bodyPr wrap="square" lIns="90000" rIns="108000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Text  Here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898E99EF-C5C4-4FC0-9DB1-45ABDF0902AA}"/>
              </a:ext>
            </a:extLst>
          </p:cNvPr>
          <p:cNvSpPr txBox="1">
            <a:spLocks/>
          </p:cNvSpPr>
          <p:nvPr/>
        </p:nvSpPr>
        <p:spPr>
          <a:xfrm>
            <a:off x="795289" y="305721"/>
            <a:ext cx="6265912" cy="925266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Portfolio Presentation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13C40E-E6BB-47B0-B4C9-1AAF88AA0703}"/>
              </a:ext>
            </a:extLst>
          </p:cNvPr>
          <p:cNvSpPr txBox="1"/>
          <p:nvPr/>
        </p:nvSpPr>
        <p:spPr>
          <a:xfrm>
            <a:off x="795290" y="2278817"/>
            <a:ext cx="441301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dirty="0">
                <a:solidFill>
                  <a:schemeClr val="accent3"/>
                </a:solidFill>
                <a:cs typeface="Arial" pitchFamily="34" charset="0"/>
              </a:rPr>
              <a:t>ALLPPT </a:t>
            </a:r>
            <a:r>
              <a:rPr lang="en-GB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Layout</a:t>
            </a:r>
          </a:p>
          <a:p>
            <a:r>
              <a:rPr lang="en-GB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Clean </a:t>
            </a:r>
            <a:r>
              <a:rPr lang="en-GB" altLang="ko-KR" sz="3200" dirty="0">
                <a:solidFill>
                  <a:schemeClr val="accent3"/>
                </a:solidFill>
                <a:cs typeface="Arial" pitchFamily="34" charset="0"/>
              </a:rPr>
              <a:t>Text Slide </a:t>
            </a:r>
          </a:p>
          <a:p>
            <a:r>
              <a:rPr lang="en-GB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for your Presentation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6DEF82-A707-4370-BF35-EFB84FB279A1}"/>
              </a:ext>
            </a:extLst>
          </p:cNvPr>
          <p:cNvSpPr txBox="1"/>
          <p:nvPr/>
        </p:nvSpPr>
        <p:spPr>
          <a:xfrm>
            <a:off x="795289" y="4014293"/>
            <a:ext cx="44130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You can simply impress your audience and add a unique zing and appeal to your Presentations. </a:t>
            </a:r>
          </a:p>
          <a:p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563879-5DDE-4CC8-BF06-6491964CA37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32530581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3E813F0-4CCA-45C2-9D41-AEC86C381B5D}"/>
              </a:ext>
            </a:extLst>
          </p:cNvPr>
          <p:cNvGrpSpPr/>
          <p:nvPr/>
        </p:nvGrpSpPr>
        <p:grpSpPr>
          <a:xfrm>
            <a:off x="7677040" y="5158614"/>
            <a:ext cx="2943819" cy="863315"/>
            <a:chOff x="993672" y="3698889"/>
            <a:chExt cx="1998939" cy="86331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FC19F5F-FA09-4343-A47B-9BA1A4B22ED6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F70764-D379-40B9-A24B-06B68FEB8CD1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39F176A-42B0-4A47-B0F5-0E4CC823D44D}"/>
              </a:ext>
            </a:extLst>
          </p:cNvPr>
          <p:cNvGrpSpPr/>
          <p:nvPr/>
        </p:nvGrpSpPr>
        <p:grpSpPr>
          <a:xfrm>
            <a:off x="1569110" y="5158614"/>
            <a:ext cx="2930470" cy="863315"/>
            <a:chOff x="993672" y="3698889"/>
            <a:chExt cx="1998939" cy="86331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14179F8-CD0B-48CF-BCE0-F85C237269A6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C876F08-8D8B-43AF-821C-0A1A08F8FABB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66197FA-4BEA-4805-8DE9-4198D71B5B8A}"/>
              </a:ext>
            </a:extLst>
          </p:cNvPr>
          <p:cNvGrpSpPr/>
          <p:nvPr/>
        </p:nvGrpSpPr>
        <p:grpSpPr>
          <a:xfrm>
            <a:off x="8433428" y="3472049"/>
            <a:ext cx="2943819" cy="863315"/>
            <a:chOff x="993672" y="3698889"/>
            <a:chExt cx="1998939" cy="86331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C3D55B0-01F5-4D7A-92AE-6BFDC872318C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7A2552A-CB96-425D-B11C-037962E7D49D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Easy to change colors, photos.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3A7272-443F-429A-A892-0EFD6B75C82D}"/>
              </a:ext>
            </a:extLst>
          </p:cNvPr>
          <p:cNvGrpSpPr/>
          <p:nvPr/>
        </p:nvGrpSpPr>
        <p:grpSpPr>
          <a:xfrm>
            <a:off x="1569110" y="1807987"/>
            <a:ext cx="2930470" cy="863315"/>
            <a:chOff x="993672" y="3698889"/>
            <a:chExt cx="1998939" cy="86331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B5C5729-AA0E-4437-A979-3433A7999E70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B05E950-028F-444E-8FD5-94B1F7AED9A4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B67B8A7-76F9-4309-B765-8F22A3B2AAE1}"/>
              </a:ext>
            </a:extLst>
          </p:cNvPr>
          <p:cNvGrpSpPr/>
          <p:nvPr/>
        </p:nvGrpSpPr>
        <p:grpSpPr>
          <a:xfrm>
            <a:off x="7677040" y="1807987"/>
            <a:ext cx="2943819" cy="863315"/>
            <a:chOff x="993672" y="3698889"/>
            <a:chExt cx="1998939" cy="86331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502ABCA-4F81-4F1E-810B-01F3A420F42A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1A8564-468B-4E2E-A323-926138669877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05AFD61-7CD1-408E-B6A0-31BD1E3AF0D4}"/>
              </a:ext>
            </a:extLst>
          </p:cNvPr>
          <p:cNvGrpSpPr/>
          <p:nvPr/>
        </p:nvGrpSpPr>
        <p:grpSpPr>
          <a:xfrm>
            <a:off x="805048" y="3472049"/>
            <a:ext cx="2930470" cy="863315"/>
            <a:chOff x="993672" y="3698889"/>
            <a:chExt cx="1998939" cy="86331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BE0FBAA-A1D1-4EAF-B402-0FC2CFA1AB2E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CBA854B-5229-4F8F-A312-56550563980F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D58BD38E-B426-45CD-8612-2E4A1C05DCFA}"/>
              </a:ext>
            </a:extLst>
          </p:cNvPr>
          <p:cNvSpPr/>
          <p:nvPr/>
        </p:nvSpPr>
        <p:spPr>
          <a:xfrm>
            <a:off x="5345538" y="3161272"/>
            <a:ext cx="1484865" cy="1484866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Donut 6">
            <a:extLst>
              <a:ext uri="{FF2B5EF4-FFF2-40B4-BE49-F238E27FC236}">
                <a16:creationId xmlns:a16="http://schemas.microsoft.com/office/drawing/2014/main" id="{77F20BC2-7D6C-43D9-9807-68D35CD00B87}"/>
              </a:ext>
            </a:extLst>
          </p:cNvPr>
          <p:cNvSpPr/>
          <p:nvPr/>
        </p:nvSpPr>
        <p:spPr>
          <a:xfrm>
            <a:off x="4448344" y="2264076"/>
            <a:ext cx="3279253" cy="3279255"/>
          </a:xfrm>
          <a:prstGeom prst="donut">
            <a:avLst>
              <a:gd name="adj" fmla="val 190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4DC2681-E678-4545-AA6C-B702115480CA}"/>
              </a:ext>
            </a:extLst>
          </p:cNvPr>
          <p:cNvSpPr/>
          <p:nvPr/>
        </p:nvSpPr>
        <p:spPr>
          <a:xfrm>
            <a:off x="4722774" y="2041224"/>
            <a:ext cx="975518" cy="975518"/>
          </a:xfrm>
          <a:prstGeom prst="ellipse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51FC032-739E-43F7-87EE-79BC1F62D4F1}"/>
              </a:ext>
            </a:extLst>
          </p:cNvPr>
          <p:cNvSpPr/>
          <p:nvPr/>
        </p:nvSpPr>
        <p:spPr>
          <a:xfrm>
            <a:off x="6478794" y="2041224"/>
            <a:ext cx="975518" cy="975518"/>
          </a:xfrm>
          <a:prstGeom prst="ellipse">
            <a:avLst/>
          </a:prstGeom>
          <a:solidFill>
            <a:schemeClr val="accent6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2996A45-99E2-4B7F-8D8C-7F87DFF607BE}"/>
              </a:ext>
            </a:extLst>
          </p:cNvPr>
          <p:cNvSpPr/>
          <p:nvPr/>
        </p:nvSpPr>
        <p:spPr>
          <a:xfrm>
            <a:off x="4038592" y="3415946"/>
            <a:ext cx="975518" cy="975518"/>
          </a:xfrm>
          <a:prstGeom prst="ellipse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E52B80-93B6-42EA-9DD7-6537F6C8FFA4}"/>
              </a:ext>
            </a:extLst>
          </p:cNvPr>
          <p:cNvSpPr/>
          <p:nvPr/>
        </p:nvSpPr>
        <p:spPr>
          <a:xfrm>
            <a:off x="7177892" y="3415946"/>
            <a:ext cx="975518" cy="975518"/>
          </a:xfrm>
          <a:prstGeom prst="ellipse">
            <a:avLst/>
          </a:prstGeom>
          <a:solidFill>
            <a:schemeClr val="accent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47091D4-257F-4902-A5AE-A0CC4F99E145}"/>
              </a:ext>
            </a:extLst>
          </p:cNvPr>
          <p:cNvSpPr/>
          <p:nvPr/>
        </p:nvSpPr>
        <p:spPr>
          <a:xfrm>
            <a:off x="6478794" y="4778638"/>
            <a:ext cx="975518" cy="975518"/>
          </a:xfrm>
          <a:prstGeom prst="ellipse">
            <a:avLst/>
          </a:prstGeom>
          <a:solidFill>
            <a:schemeClr val="accent4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DC0AE54-C974-4773-BA77-345932606CBF}"/>
              </a:ext>
            </a:extLst>
          </p:cNvPr>
          <p:cNvSpPr/>
          <p:nvPr/>
        </p:nvSpPr>
        <p:spPr>
          <a:xfrm>
            <a:off x="4722774" y="4778638"/>
            <a:ext cx="975518" cy="975518"/>
          </a:xfrm>
          <a:prstGeom prst="ellipse">
            <a:avLst/>
          </a:prstGeom>
          <a:solidFill>
            <a:schemeClr val="accent5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9" name="Rectangle 7">
            <a:extLst>
              <a:ext uri="{FF2B5EF4-FFF2-40B4-BE49-F238E27FC236}">
                <a16:creationId xmlns:a16="http://schemas.microsoft.com/office/drawing/2014/main" id="{2E7DEC4C-B081-4575-9B31-962006842CA5}"/>
              </a:ext>
            </a:extLst>
          </p:cNvPr>
          <p:cNvSpPr/>
          <p:nvPr/>
        </p:nvSpPr>
        <p:spPr>
          <a:xfrm>
            <a:off x="5041314" y="2369768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ounded Rectangle 10">
            <a:extLst>
              <a:ext uri="{FF2B5EF4-FFF2-40B4-BE49-F238E27FC236}">
                <a16:creationId xmlns:a16="http://schemas.microsoft.com/office/drawing/2014/main" id="{CAB011E7-0469-4C07-BCA3-E5554553CDEF}"/>
              </a:ext>
            </a:extLst>
          </p:cNvPr>
          <p:cNvSpPr/>
          <p:nvPr/>
        </p:nvSpPr>
        <p:spPr>
          <a:xfrm>
            <a:off x="4386615" y="3760593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ounded Rectangle 5">
            <a:extLst>
              <a:ext uri="{FF2B5EF4-FFF2-40B4-BE49-F238E27FC236}">
                <a16:creationId xmlns:a16="http://schemas.microsoft.com/office/drawing/2014/main" id="{7C915FD6-3A7D-4EBD-900E-DAEA61EB7E3D}"/>
              </a:ext>
            </a:extLst>
          </p:cNvPr>
          <p:cNvSpPr/>
          <p:nvPr/>
        </p:nvSpPr>
        <p:spPr>
          <a:xfrm flipH="1">
            <a:off x="5018088" y="5136108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ound Same Side Corner Rectangle 11">
            <a:extLst>
              <a:ext uri="{FF2B5EF4-FFF2-40B4-BE49-F238E27FC236}">
                <a16:creationId xmlns:a16="http://schemas.microsoft.com/office/drawing/2014/main" id="{BA91847C-B229-42DA-BFB1-4D187826F15F}"/>
              </a:ext>
            </a:extLst>
          </p:cNvPr>
          <p:cNvSpPr>
            <a:spLocks noChangeAspect="1"/>
          </p:cNvSpPr>
          <p:nvPr/>
        </p:nvSpPr>
        <p:spPr>
          <a:xfrm rot="9900000">
            <a:off x="6829153" y="5098942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Block Arc 10">
            <a:extLst>
              <a:ext uri="{FF2B5EF4-FFF2-40B4-BE49-F238E27FC236}">
                <a16:creationId xmlns:a16="http://schemas.microsoft.com/office/drawing/2014/main" id="{5F3EA3BA-AAED-4E61-A641-BCB0DCC007D8}"/>
              </a:ext>
            </a:extLst>
          </p:cNvPr>
          <p:cNvSpPr/>
          <p:nvPr/>
        </p:nvSpPr>
        <p:spPr>
          <a:xfrm>
            <a:off x="7475312" y="3782629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Round Same Side Corner Rectangle 36">
            <a:extLst>
              <a:ext uri="{FF2B5EF4-FFF2-40B4-BE49-F238E27FC236}">
                <a16:creationId xmlns:a16="http://schemas.microsoft.com/office/drawing/2014/main" id="{25EDEDEC-0891-49E7-BDDE-B098C132585D}"/>
              </a:ext>
            </a:extLst>
          </p:cNvPr>
          <p:cNvSpPr>
            <a:spLocks noChangeAspect="1"/>
          </p:cNvSpPr>
          <p:nvPr/>
        </p:nvSpPr>
        <p:spPr>
          <a:xfrm>
            <a:off x="6783583" y="2344504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Donut 24">
            <a:extLst>
              <a:ext uri="{FF2B5EF4-FFF2-40B4-BE49-F238E27FC236}">
                <a16:creationId xmlns:a16="http://schemas.microsoft.com/office/drawing/2014/main" id="{5EB03188-1043-4292-811B-B1FDD6267290}"/>
              </a:ext>
            </a:extLst>
          </p:cNvPr>
          <p:cNvSpPr/>
          <p:nvPr/>
        </p:nvSpPr>
        <p:spPr>
          <a:xfrm>
            <a:off x="5731520" y="3518670"/>
            <a:ext cx="728962" cy="734896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2496570-D2B9-4CBA-9AD0-D070F03DC1EE}"/>
              </a:ext>
            </a:extLst>
          </p:cNvPr>
          <p:cNvSpPr/>
          <p:nvPr/>
        </p:nvSpPr>
        <p:spPr>
          <a:xfrm>
            <a:off x="922014" y="1793454"/>
            <a:ext cx="1080120" cy="1080120"/>
          </a:xfrm>
          <a:prstGeom prst="ellipse">
            <a:avLst/>
          </a:prstGeom>
          <a:solidFill>
            <a:schemeClr val="accent4"/>
          </a:solidFill>
          <a:ln w="12700"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7800000" scaled="0"/>
            </a:gra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C68D63A-553F-4380-81A4-6369F7CDAB83}"/>
              </a:ext>
            </a:extLst>
          </p:cNvPr>
          <p:cNvGrpSpPr/>
          <p:nvPr/>
        </p:nvGrpSpPr>
        <p:grpSpPr>
          <a:xfrm>
            <a:off x="2220801" y="1749553"/>
            <a:ext cx="3840551" cy="1167927"/>
            <a:chOff x="2195734" y="1992546"/>
            <a:chExt cx="2917710" cy="116792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78D35BC-7DDE-41F2-8C11-685E0306CF3F}"/>
                </a:ext>
              </a:extLst>
            </p:cNvPr>
            <p:cNvSpPr txBox="1"/>
            <p:nvPr/>
          </p:nvSpPr>
          <p:spPr>
            <a:xfrm>
              <a:off x="2195736" y="1992546"/>
              <a:ext cx="29177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29FC209-BAB0-4F5C-9E8A-1A9D6B9B7964}"/>
                </a:ext>
              </a:extLst>
            </p:cNvPr>
            <p:cNvSpPr txBox="1"/>
            <p:nvPr/>
          </p:nvSpPr>
          <p:spPr>
            <a:xfrm>
              <a:off x="2195734" y="2329476"/>
              <a:ext cx="29177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9C717A9B-5C15-47D7-8C03-6B2BD2300D6C}"/>
              </a:ext>
            </a:extLst>
          </p:cNvPr>
          <p:cNvSpPr/>
          <p:nvPr/>
        </p:nvSpPr>
        <p:spPr>
          <a:xfrm>
            <a:off x="6239013" y="1793454"/>
            <a:ext cx="1080120" cy="1080120"/>
          </a:xfrm>
          <a:prstGeom prst="ellipse">
            <a:avLst/>
          </a:prstGeom>
          <a:solidFill>
            <a:schemeClr val="accent3"/>
          </a:solidFill>
          <a:ln w="12700"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7800000" scaled="0"/>
            </a:gra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27DE366-4E18-4810-B742-8AE8F8A89EAD}"/>
              </a:ext>
            </a:extLst>
          </p:cNvPr>
          <p:cNvGrpSpPr/>
          <p:nvPr/>
        </p:nvGrpSpPr>
        <p:grpSpPr>
          <a:xfrm>
            <a:off x="7493840" y="1749553"/>
            <a:ext cx="3840551" cy="1167927"/>
            <a:chOff x="2195734" y="1992546"/>
            <a:chExt cx="2917710" cy="116792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48E45EC-9609-45AD-B9A8-17B5A4D39658}"/>
                </a:ext>
              </a:extLst>
            </p:cNvPr>
            <p:cNvSpPr txBox="1"/>
            <p:nvPr/>
          </p:nvSpPr>
          <p:spPr>
            <a:xfrm>
              <a:off x="2195736" y="1992546"/>
              <a:ext cx="29177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3460D44-A5C6-4EC3-ACB4-C899F8F369F1}"/>
                </a:ext>
              </a:extLst>
            </p:cNvPr>
            <p:cNvSpPr txBox="1"/>
            <p:nvPr/>
          </p:nvSpPr>
          <p:spPr>
            <a:xfrm>
              <a:off x="2195734" y="2329476"/>
              <a:ext cx="29177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1" name="Rounded Rectangle 24">
            <a:extLst>
              <a:ext uri="{FF2B5EF4-FFF2-40B4-BE49-F238E27FC236}">
                <a16:creationId xmlns:a16="http://schemas.microsoft.com/office/drawing/2014/main" id="{6AE794AB-5D11-49F9-B36F-655FA66A5ED1}"/>
              </a:ext>
            </a:extLst>
          </p:cNvPr>
          <p:cNvSpPr>
            <a:spLocks noChangeAspect="1"/>
          </p:cNvSpPr>
          <p:nvPr/>
        </p:nvSpPr>
        <p:spPr>
          <a:xfrm>
            <a:off x="6496996" y="2115260"/>
            <a:ext cx="564154" cy="436511"/>
          </a:xfrm>
          <a:custGeom>
            <a:avLst/>
            <a:gdLst/>
            <a:ahLst/>
            <a:cxnLst/>
            <a:rect l="l" t="t" r="r" b="b"/>
            <a:pathLst>
              <a:path w="3960000" h="3064028">
                <a:moveTo>
                  <a:pt x="1955333" y="1285185"/>
                </a:moveTo>
                <a:cubicBezTo>
                  <a:pt x="2192176" y="1285185"/>
                  <a:pt x="2384176" y="1477185"/>
                  <a:pt x="2384176" y="1714028"/>
                </a:cubicBezTo>
                <a:cubicBezTo>
                  <a:pt x="2384176" y="1950871"/>
                  <a:pt x="2192176" y="2142871"/>
                  <a:pt x="1955333" y="2142871"/>
                </a:cubicBezTo>
                <a:cubicBezTo>
                  <a:pt x="1718490" y="2142871"/>
                  <a:pt x="1526490" y="1950871"/>
                  <a:pt x="1526490" y="1714028"/>
                </a:cubicBezTo>
                <a:cubicBezTo>
                  <a:pt x="1526490" y="1477185"/>
                  <a:pt x="1718490" y="1285185"/>
                  <a:pt x="1955333" y="1285185"/>
                </a:cubicBezTo>
                <a:close/>
                <a:moveTo>
                  <a:pt x="1955333" y="1074136"/>
                </a:moveTo>
                <a:cubicBezTo>
                  <a:pt x="1601930" y="1074136"/>
                  <a:pt x="1315441" y="1360625"/>
                  <a:pt x="1315441" y="1714028"/>
                </a:cubicBezTo>
                <a:cubicBezTo>
                  <a:pt x="1315441" y="2067431"/>
                  <a:pt x="1601930" y="2353920"/>
                  <a:pt x="1955333" y="2353920"/>
                </a:cubicBezTo>
                <a:cubicBezTo>
                  <a:pt x="2308736" y="2353920"/>
                  <a:pt x="2595225" y="2067431"/>
                  <a:pt x="2595225" y="1714028"/>
                </a:cubicBezTo>
                <a:cubicBezTo>
                  <a:pt x="2595225" y="1360625"/>
                  <a:pt x="2308736" y="1074136"/>
                  <a:pt x="1955333" y="1074136"/>
                </a:cubicBezTo>
                <a:close/>
                <a:moveTo>
                  <a:pt x="1955333" y="849503"/>
                </a:moveTo>
                <a:cubicBezTo>
                  <a:pt x="2432797" y="849503"/>
                  <a:pt x="2819858" y="1236564"/>
                  <a:pt x="2819858" y="1714028"/>
                </a:cubicBezTo>
                <a:cubicBezTo>
                  <a:pt x="2819858" y="2191492"/>
                  <a:pt x="2432797" y="2578553"/>
                  <a:pt x="1955333" y="2578553"/>
                </a:cubicBezTo>
                <a:cubicBezTo>
                  <a:pt x="1477869" y="2578553"/>
                  <a:pt x="1090808" y="2191492"/>
                  <a:pt x="1090808" y="1714028"/>
                </a:cubicBezTo>
                <a:cubicBezTo>
                  <a:pt x="1090808" y="1236564"/>
                  <a:pt x="1477869" y="849503"/>
                  <a:pt x="1955333" y="849503"/>
                </a:cubicBezTo>
                <a:close/>
                <a:moveTo>
                  <a:pt x="3253503" y="756254"/>
                </a:moveTo>
                <a:cubicBezTo>
                  <a:pt x="3162525" y="756254"/>
                  <a:pt x="3088773" y="830006"/>
                  <a:pt x="3088773" y="920984"/>
                </a:cubicBezTo>
                <a:cubicBezTo>
                  <a:pt x="3088773" y="1011962"/>
                  <a:pt x="3162525" y="1085714"/>
                  <a:pt x="3253503" y="1085714"/>
                </a:cubicBezTo>
                <a:cubicBezTo>
                  <a:pt x="3344481" y="1085714"/>
                  <a:pt x="3418233" y="1011962"/>
                  <a:pt x="3418233" y="920984"/>
                </a:cubicBezTo>
                <a:cubicBezTo>
                  <a:pt x="3418233" y="830006"/>
                  <a:pt x="3344481" y="756254"/>
                  <a:pt x="3253503" y="756254"/>
                </a:cubicBezTo>
                <a:close/>
                <a:moveTo>
                  <a:pt x="1955333" y="744677"/>
                </a:moveTo>
                <a:cubicBezTo>
                  <a:pt x="1419975" y="744677"/>
                  <a:pt x="985982" y="1178670"/>
                  <a:pt x="985982" y="1714028"/>
                </a:cubicBezTo>
                <a:cubicBezTo>
                  <a:pt x="985982" y="2249386"/>
                  <a:pt x="1419975" y="2683379"/>
                  <a:pt x="1955333" y="2683379"/>
                </a:cubicBezTo>
                <a:cubicBezTo>
                  <a:pt x="2490691" y="2683379"/>
                  <a:pt x="2924684" y="2249386"/>
                  <a:pt x="2924684" y="1714028"/>
                </a:cubicBezTo>
                <a:cubicBezTo>
                  <a:pt x="2924684" y="1178670"/>
                  <a:pt x="2490691" y="744677"/>
                  <a:pt x="1955333" y="744677"/>
                </a:cubicBezTo>
                <a:close/>
                <a:moveTo>
                  <a:pt x="1333922" y="0"/>
                </a:moveTo>
                <a:lnTo>
                  <a:pt x="2626078" y="0"/>
                </a:lnTo>
                <a:lnTo>
                  <a:pt x="2717085" y="364028"/>
                </a:lnTo>
                <a:lnTo>
                  <a:pt x="3699990" y="364028"/>
                </a:lnTo>
                <a:cubicBezTo>
                  <a:pt x="3843590" y="364028"/>
                  <a:pt x="3960000" y="480438"/>
                  <a:pt x="3960000" y="624038"/>
                </a:cubicBezTo>
                <a:lnTo>
                  <a:pt x="3960000" y="2804018"/>
                </a:lnTo>
                <a:cubicBezTo>
                  <a:pt x="3960000" y="2947618"/>
                  <a:pt x="3843590" y="3064028"/>
                  <a:pt x="3699990" y="3064028"/>
                </a:cubicBezTo>
                <a:lnTo>
                  <a:pt x="260010" y="3064028"/>
                </a:lnTo>
                <a:cubicBezTo>
                  <a:pt x="116410" y="3064028"/>
                  <a:pt x="0" y="2947618"/>
                  <a:pt x="0" y="2804018"/>
                </a:cubicBezTo>
                <a:lnTo>
                  <a:pt x="0" y="624038"/>
                </a:lnTo>
                <a:cubicBezTo>
                  <a:pt x="0" y="480438"/>
                  <a:pt x="116410" y="364028"/>
                  <a:pt x="260010" y="364028"/>
                </a:cubicBezTo>
                <a:lnTo>
                  <a:pt x="443165" y="364028"/>
                </a:lnTo>
                <a:lnTo>
                  <a:pt x="443165" y="237982"/>
                </a:lnTo>
                <a:cubicBezTo>
                  <a:pt x="443165" y="195266"/>
                  <a:pt x="477794" y="160637"/>
                  <a:pt x="520510" y="160637"/>
                </a:cubicBezTo>
                <a:lnTo>
                  <a:pt x="1049896" y="160637"/>
                </a:lnTo>
                <a:cubicBezTo>
                  <a:pt x="1092612" y="160637"/>
                  <a:pt x="1127241" y="195266"/>
                  <a:pt x="1127241" y="237982"/>
                </a:cubicBezTo>
                <a:lnTo>
                  <a:pt x="1127241" y="364028"/>
                </a:lnTo>
                <a:lnTo>
                  <a:pt x="1242915" y="3640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2" name="Oval 21">
            <a:extLst>
              <a:ext uri="{FF2B5EF4-FFF2-40B4-BE49-F238E27FC236}">
                <a16:creationId xmlns:a16="http://schemas.microsoft.com/office/drawing/2014/main" id="{A607F4CF-83B9-4EF4-A152-1E7676BD77BD}"/>
              </a:ext>
            </a:extLst>
          </p:cNvPr>
          <p:cNvSpPr>
            <a:spLocks noChangeAspect="1"/>
          </p:cNvSpPr>
          <p:nvPr/>
        </p:nvSpPr>
        <p:spPr>
          <a:xfrm rot="20700000">
            <a:off x="1156455" y="2084163"/>
            <a:ext cx="613941" cy="498705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41B1581-02A4-4218-9F70-16ED2F06773A}"/>
              </a:ext>
            </a:extLst>
          </p:cNvPr>
          <p:cNvSpPr/>
          <p:nvPr/>
        </p:nvSpPr>
        <p:spPr>
          <a:xfrm>
            <a:off x="922014" y="3368175"/>
            <a:ext cx="1080120" cy="1080120"/>
          </a:xfrm>
          <a:prstGeom prst="ellipse">
            <a:avLst/>
          </a:prstGeom>
          <a:solidFill>
            <a:schemeClr val="accent1"/>
          </a:solidFill>
          <a:ln w="12700"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7800000" scaled="0"/>
            </a:gra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70E73B2-1150-4E0E-883C-C61E8BDDBDF6}"/>
              </a:ext>
            </a:extLst>
          </p:cNvPr>
          <p:cNvGrpSpPr/>
          <p:nvPr/>
        </p:nvGrpSpPr>
        <p:grpSpPr>
          <a:xfrm>
            <a:off x="2220801" y="3324274"/>
            <a:ext cx="3840551" cy="1167927"/>
            <a:chOff x="2195734" y="1992546"/>
            <a:chExt cx="2917710" cy="116792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5805150-3E88-47E6-B712-39FE312E476D}"/>
                </a:ext>
              </a:extLst>
            </p:cNvPr>
            <p:cNvSpPr txBox="1"/>
            <p:nvPr/>
          </p:nvSpPr>
          <p:spPr>
            <a:xfrm>
              <a:off x="2195736" y="1992546"/>
              <a:ext cx="29177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EC4366D-97FE-4CB4-AC99-D159A2B016F6}"/>
                </a:ext>
              </a:extLst>
            </p:cNvPr>
            <p:cNvSpPr txBox="1"/>
            <p:nvPr/>
          </p:nvSpPr>
          <p:spPr>
            <a:xfrm>
              <a:off x="2195734" y="2329476"/>
              <a:ext cx="29177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34A90913-F9EF-410D-94D9-9E76C2BBEA14}"/>
              </a:ext>
            </a:extLst>
          </p:cNvPr>
          <p:cNvSpPr/>
          <p:nvPr/>
        </p:nvSpPr>
        <p:spPr>
          <a:xfrm>
            <a:off x="6239013" y="3368175"/>
            <a:ext cx="1080120" cy="1080120"/>
          </a:xfrm>
          <a:prstGeom prst="ellipse">
            <a:avLst/>
          </a:prstGeom>
          <a:solidFill>
            <a:schemeClr val="accent2"/>
          </a:solidFill>
          <a:ln w="12700"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7800000" scaled="0"/>
            </a:gra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A96E239-77BE-4B29-A37F-0D5A6267387E}"/>
              </a:ext>
            </a:extLst>
          </p:cNvPr>
          <p:cNvGrpSpPr/>
          <p:nvPr/>
        </p:nvGrpSpPr>
        <p:grpSpPr>
          <a:xfrm>
            <a:off x="7493840" y="3324274"/>
            <a:ext cx="3840551" cy="1167927"/>
            <a:chOff x="2195734" y="1992546"/>
            <a:chExt cx="2917710" cy="116792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D86F60F-C731-4896-9578-A4657B351419}"/>
                </a:ext>
              </a:extLst>
            </p:cNvPr>
            <p:cNvSpPr txBox="1"/>
            <p:nvPr/>
          </p:nvSpPr>
          <p:spPr>
            <a:xfrm>
              <a:off x="2195736" y="1992546"/>
              <a:ext cx="29177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DD0BFA3-DE95-4808-AE5D-7294DE1D4322}"/>
                </a:ext>
              </a:extLst>
            </p:cNvPr>
            <p:cNvSpPr txBox="1"/>
            <p:nvPr/>
          </p:nvSpPr>
          <p:spPr>
            <a:xfrm>
              <a:off x="2195734" y="2329476"/>
              <a:ext cx="29177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1" name="Freeform 38">
            <a:extLst>
              <a:ext uri="{FF2B5EF4-FFF2-40B4-BE49-F238E27FC236}">
                <a16:creationId xmlns:a16="http://schemas.microsoft.com/office/drawing/2014/main" id="{CAB4D576-6EBE-4CDA-9291-0CCAE22A6F8C}"/>
              </a:ext>
            </a:extLst>
          </p:cNvPr>
          <p:cNvSpPr>
            <a:spLocks noChangeAspect="1"/>
          </p:cNvSpPr>
          <p:nvPr/>
        </p:nvSpPr>
        <p:spPr>
          <a:xfrm>
            <a:off x="1229513" y="3694212"/>
            <a:ext cx="550116" cy="428049"/>
          </a:xfrm>
          <a:custGeom>
            <a:avLst/>
            <a:gdLst>
              <a:gd name="connsiteX0" fmla="*/ 296870 w 3865288"/>
              <a:gd name="connsiteY0" fmla="*/ 263283 h 3007610"/>
              <a:gd name="connsiteX1" fmla="*/ 1229426 w 3865288"/>
              <a:gd name="connsiteY1" fmla="*/ 364513 h 3007610"/>
              <a:gd name="connsiteX2" fmla="*/ 1461439 w 3865288"/>
              <a:gd name="connsiteY2" fmla="*/ 682388 h 3007610"/>
              <a:gd name="connsiteX3" fmla="*/ 2937058 w 3865288"/>
              <a:gd name="connsiteY3" fmla="*/ 854705 h 3007610"/>
              <a:gd name="connsiteX4" fmla="*/ 3289645 w 3865288"/>
              <a:gd name="connsiteY4" fmla="*/ 1194179 h 3007610"/>
              <a:gd name="connsiteX5" fmla="*/ 3597846 w 3865288"/>
              <a:gd name="connsiteY5" fmla="*/ 3007610 h 3007610"/>
              <a:gd name="connsiteX6" fmla="*/ 346298 w 3865288"/>
              <a:gd name="connsiteY6" fmla="*/ 2636865 h 3007610"/>
              <a:gd name="connsiteX7" fmla="*/ 0 w 3865288"/>
              <a:gd name="connsiteY7" fmla="*/ 502119 h 3007610"/>
              <a:gd name="connsiteX8" fmla="*/ 282628 w 3865288"/>
              <a:gd name="connsiteY8" fmla="*/ 498143 h 3007610"/>
              <a:gd name="connsiteX9" fmla="*/ 296870 w 3865288"/>
              <a:gd name="connsiteY9" fmla="*/ 263283 h 3007610"/>
              <a:gd name="connsiteX10" fmla="*/ 682924 w 3865288"/>
              <a:gd name="connsiteY10" fmla="*/ 0 h 3007610"/>
              <a:gd name="connsiteX11" fmla="*/ 1570028 w 3865288"/>
              <a:gd name="connsiteY11" fmla="*/ 109182 h 3007610"/>
              <a:gd name="connsiteX12" fmla="*/ 1829336 w 3865288"/>
              <a:gd name="connsiteY12" fmla="*/ 436728 h 3007610"/>
              <a:gd name="connsiteX13" fmla="*/ 3664960 w 3865288"/>
              <a:gd name="connsiteY13" fmla="*/ 668740 h 3007610"/>
              <a:gd name="connsiteX14" fmla="*/ 3856028 w 3865288"/>
              <a:gd name="connsiteY14" fmla="*/ 1009934 h 3007610"/>
              <a:gd name="connsiteX15" fmla="*/ 3612623 w 3865288"/>
              <a:gd name="connsiteY15" fmla="*/ 3007017 h 3007610"/>
              <a:gd name="connsiteX16" fmla="*/ 3487539 w 3865288"/>
              <a:gd name="connsiteY16" fmla="*/ 1084997 h 3007610"/>
              <a:gd name="connsiteX17" fmla="*/ 3255527 w 3865288"/>
              <a:gd name="connsiteY17" fmla="*/ 812041 h 3007610"/>
              <a:gd name="connsiteX18" fmla="*/ 1651915 w 3865288"/>
              <a:gd name="connsiteY18" fmla="*/ 614149 h 3007610"/>
              <a:gd name="connsiteX19" fmla="*/ 1372136 w 3865288"/>
              <a:gd name="connsiteY19" fmla="*/ 279779 h 3007610"/>
              <a:gd name="connsiteX20" fmla="*/ 688910 w 3865288"/>
              <a:gd name="connsiteY20" fmla="*/ 177421 h 3007610"/>
              <a:gd name="connsiteX21" fmla="*/ 682924 w 3865288"/>
              <a:gd name="connsiteY21" fmla="*/ 0 h 3007610"/>
              <a:gd name="connsiteX0" fmla="*/ 296870 w 3865288"/>
              <a:gd name="connsiteY0" fmla="*/ 263283 h 3007610"/>
              <a:gd name="connsiteX1" fmla="*/ 1229426 w 3865288"/>
              <a:gd name="connsiteY1" fmla="*/ 364513 h 3007610"/>
              <a:gd name="connsiteX2" fmla="*/ 1461439 w 3865288"/>
              <a:gd name="connsiteY2" fmla="*/ 682388 h 3007610"/>
              <a:gd name="connsiteX3" fmla="*/ 2937058 w 3865288"/>
              <a:gd name="connsiteY3" fmla="*/ 854705 h 3007610"/>
              <a:gd name="connsiteX4" fmla="*/ 3289645 w 3865288"/>
              <a:gd name="connsiteY4" fmla="*/ 1194179 h 3007610"/>
              <a:gd name="connsiteX5" fmla="*/ 3597846 w 3865288"/>
              <a:gd name="connsiteY5" fmla="*/ 3007610 h 3007610"/>
              <a:gd name="connsiteX6" fmla="*/ 346298 w 3865288"/>
              <a:gd name="connsiteY6" fmla="*/ 2636865 h 3007610"/>
              <a:gd name="connsiteX7" fmla="*/ 0 w 3865288"/>
              <a:gd name="connsiteY7" fmla="*/ 502119 h 3007610"/>
              <a:gd name="connsiteX8" fmla="*/ 282628 w 3865288"/>
              <a:gd name="connsiteY8" fmla="*/ 498143 h 3007610"/>
              <a:gd name="connsiteX9" fmla="*/ 296870 w 3865288"/>
              <a:gd name="connsiteY9" fmla="*/ 263283 h 3007610"/>
              <a:gd name="connsiteX10" fmla="*/ 682924 w 3865288"/>
              <a:gd name="connsiteY10" fmla="*/ 0 h 3007610"/>
              <a:gd name="connsiteX11" fmla="*/ 1570028 w 3865288"/>
              <a:gd name="connsiteY11" fmla="*/ 109182 h 3007610"/>
              <a:gd name="connsiteX12" fmla="*/ 1829336 w 3865288"/>
              <a:gd name="connsiteY12" fmla="*/ 436728 h 3007610"/>
              <a:gd name="connsiteX13" fmla="*/ 3664960 w 3865288"/>
              <a:gd name="connsiteY13" fmla="*/ 668740 h 3007610"/>
              <a:gd name="connsiteX14" fmla="*/ 3856028 w 3865288"/>
              <a:gd name="connsiteY14" fmla="*/ 1009934 h 3007610"/>
              <a:gd name="connsiteX15" fmla="*/ 3612623 w 3865288"/>
              <a:gd name="connsiteY15" fmla="*/ 3007017 h 3007610"/>
              <a:gd name="connsiteX16" fmla="*/ 3487539 w 3865288"/>
              <a:gd name="connsiteY16" fmla="*/ 1084997 h 3007610"/>
              <a:gd name="connsiteX17" fmla="*/ 3255527 w 3865288"/>
              <a:gd name="connsiteY17" fmla="*/ 812041 h 3007610"/>
              <a:gd name="connsiteX18" fmla="*/ 1651915 w 3865288"/>
              <a:gd name="connsiteY18" fmla="*/ 614149 h 3007610"/>
              <a:gd name="connsiteX19" fmla="*/ 1372136 w 3865288"/>
              <a:gd name="connsiteY19" fmla="*/ 279779 h 3007610"/>
              <a:gd name="connsiteX20" fmla="*/ 662094 w 3865288"/>
              <a:gd name="connsiteY20" fmla="*/ 164013 h 3007610"/>
              <a:gd name="connsiteX21" fmla="*/ 682924 w 3865288"/>
              <a:gd name="connsiteY21" fmla="*/ 0 h 300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65288" h="3007610">
                <a:moveTo>
                  <a:pt x="296870" y="263283"/>
                </a:moveTo>
                <a:lnTo>
                  <a:pt x="1229426" y="364513"/>
                </a:lnTo>
                <a:lnTo>
                  <a:pt x="1461439" y="682388"/>
                </a:lnTo>
                <a:lnTo>
                  <a:pt x="2937058" y="854705"/>
                </a:lnTo>
                <a:cubicBezTo>
                  <a:pt x="3245418" y="884374"/>
                  <a:pt x="3271508" y="1057167"/>
                  <a:pt x="3289645" y="1194179"/>
                </a:cubicBezTo>
                <a:lnTo>
                  <a:pt x="3597846" y="3007610"/>
                </a:lnTo>
                <a:lnTo>
                  <a:pt x="346298" y="2636865"/>
                </a:lnTo>
                <a:lnTo>
                  <a:pt x="0" y="502119"/>
                </a:lnTo>
                <a:lnTo>
                  <a:pt x="282628" y="498143"/>
                </a:lnTo>
                <a:lnTo>
                  <a:pt x="296870" y="263283"/>
                </a:lnTo>
                <a:close/>
                <a:moveTo>
                  <a:pt x="682924" y="0"/>
                </a:moveTo>
                <a:lnTo>
                  <a:pt x="1570028" y="109182"/>
                </a:lnTo>
                <a:lnTo>
                  <a:pt x="1829336" y="436728"/>
                </a:lnTo>
                <a:lnTo>
                  <a:pt x="3664960" y="668740"/>
                </a:lnTo>
                <a:cubicBezTo>
                  <a:pt x="3883700" y="698983"/>
                  <a:pt x="3875827" y="816690"/>
                  <a:pt x="3856028" y="1009934"/>
                </a:cubicBezTo>
                <a:lnTo>
                  <a:pt x="3612623" y="3007017"/>
                </a:lnTo>
                <a:lnTo>
                  <a:pt x="3487539" y="1084997"/>
                </a:lnTo>
                <a:cubicBezTo>
                  <a:pt x="3489715" y="954256"/>
                  <a:pt x="3444181" y="835439"/>
                  <a:pt x="3255527" y="812041"/>
                </a:cubicBezTo>
                <a:lnTo>
                  <a:pt x="1651915" y="614149"/>
                </a:lnTo>
                <a:lnTo>
                  <a:pt x="1372136" y="279779"/>
                </a:lnTo>
                <a:lnTo>
                  <a:pt x="662094" y="164013"/>
                </a:lnTo>
                <a:cubicBezTo>
                  <a:pt x="675742" y="104873"/>
                  <a:pt x="669276" y="59140"/>
                  <a:pt x="68292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2" name="자유형: 도형 30">
            <a:extLst>
              <a:ext uri="{FF2B5EF4-FFF2-40B4-BE49-F238E27FC236}">
                <a16:creationId xmlns:a16="http://schemas.microsoft.com/office/drawing/2014/main" id="{52F228F7-984C-45A0-AA27-F63E816D549A}"/>
              </a:ext>
            </a:extLst>
          </p:cNvPr>
          <p:cNvSpPr/>
          <p:nvPr/>
        </p:nvSpPr>
        <p:spPr>
          <a:xfrm>
            <a:off x="6553684" y="3640459"/>
            <a:ext cx="450776" cy="535555"/>
          </a:xfrm>
          <a:custGeom>
            <a:avLst/>
            <a:gdLst>
              <a:gd name="connsiteX0" fmla="*/ 930704 w 1878694"/>
              <a:gd name="connsiteY0" fmla="*/ 1253732 h 2232028"/>
              <a:gd name="connsiteX1" fmla="*/ 810628 w 1878694"/>
              <a:gd name="connsiteY1" fmla="*/ 1373808 h 2232028"/>
              <a:gd name="connsiteX2" fmla="*/ 845798 w 1878694"/>
              <a:gd name="connsiteY2" fmla="*/ 1458715 h 2232028"/>
              <a:gd name="connsiteX3" fmla="*/ 846153 w 1878694"/>
              <a:gd name="connsiteY3" fmla="*/ 1458954 h 2232028"/>
              <a:gd name="connsiteX4" fmla="*/ 792156 w 1878694"/>
              <a:gd name="connsiteY4" fmla="*/ 1753258 h 2232028"/>
              <a:gd name="connsiteX5" fmla="*/ 1069252 w 1878694"/>
              <a:gd name="connsiteY5" fmla="*/ 1753258 h 2232028"/>
              <a:gd name="connsiteX6" fmla="*/ 1015255 w 1878694"/>
              <a:gd name="connsiteY6" fmla="*/ 1458954 h 2232028"/>
              <a:gd name="connsiteX7" fmla="*/ 1015611 w 1878694"/>
              <a:gd name="connsiteY7" fmla="*/ 1458715 h 2232028"/>
              <a:gd name="connsiteX8" fmla="*/ 1050780 w 1878694"/>
              <a:gd name="connsiteY8" fmla="*/ 1373808 h 2232028"/>
              <a:gd name="connsiteX9" fmla="*/ 930704 w 1878694"/>
              <a:gd name="connsiteY9" fmla="*/ 1253732 h 2232028"/>
              <a:gd name="connsiteX10" fmla="*/ 807360 w 1878694"/>
              <a:gd name="connsiteY10" fmla="*/ 244435 h 2232028"/>
              <a:gd name="connsiteX11" fmla="*/ 509333 w 1878694"/>
              <a:gd name="connsiteY11" fmla="*/ 542462 h 2232028"/>
              <a:gd name="connsiteX12" fmla="*/ 509333 w 1878694"/>
              <a:gd name="connsiteY12" fmla="*/ 853160 h 2232028"/>
              <a:gd name="connsiteX13" fmla="*/ 1352075 w 1878694"/>
              <a:gd name="connsiteY13" fmla="*/ 853160 h 2232028"/>
              <a:gd name="connsiteX14" fmla="*/ 1352075 w 1878694"/>
              <a:gd name="connsiteY14" fmla="*/ 542462 h 2232028"/>
              <a:gd name="connsiteX15" fmla="*/ 1054048 w 1878694"/>
              <a:gd name="connsiteY15" fmla="*/ 244435 h 2232028"/>
              <a:gd name="connsiteX16" fmla="*/ 766274 w 1878694"/>
              <a:gd name="connsiteY16" fmla="*/ 0 h 2232028"/>
              <a:gd name="connsiteX17" fmla="*/ 1095134 w 1878694"/>
              <a:gd name="connsiteY17" fmla="*/ 0 h 2232028"/>
              <a:gd name="connsiteX18" fmla="*/ 1591384 w 1878694"/>
              <a:gd name="connsiteY18" fmla="*/ 496250 h 2232028"/>
              <a:gd name="connsiteX19" fmla="*/ 1591384 w 1878694"/>
              <a:gd name="connsiteY19" fmla="*/ 853160 h 2232028"/>
              <a:gd name="connsiteX20" fmla="*/ 1704295 w 1878694"/>
              <a:gd name="connsiteY20" fmla="*/ 853160 h 2232028"/>
              <a:gd name="connsiteX21" fmla="*/ 1878694 w 1878694"/>
              <a:gd name="connsiteY21" fmla="*/ 1027559 h 2232028"/>
              <a:gd name="connsiteX22" fmla="*/ 1878694 w 1878694"/>
              <a:gd name="connsiteY22" fmla="*/ 2057629 h 2232028"/>
              <a:gd name="connsiteX23" fmla="*/ 1704295 w 1878694"/>
              <a:gd name="connsiteY23" fmla="*/ 2232028 h 2232028"/>
              <a:gd name="connsiteX24" fmla="*/ 174399 w 1878694"/>
              <a:gd name="connsiteY24" fmla="*/ 2232028 h 2232028"/>
              <a:gd name="connsiteX25" fmla="*/ 0 w 1878694"/>
              <a:gd name="connsiteY25" fmla="*/ 2057629 h 2232028"/>
              <a:gd name="connsiteX26" fmla="*/ 0 w 1878694"/>
              <a:gd name="connsiteY26" fmla="*/ 1027559 h 2232028"/>
              <a:gd name="connsiteX27" fmla="*/ 174399 w 1878694"/>
              <a:gd name="connsiteY27" fmla="*/ 853160 h 2232028"/>
              <a:gd name="connsiteX28" fmla="*/ 270024 w 1878694"/>
              <a:gd name="connsiteY28" fmla="*/ 853160 h 2232028"/>
              <a:gd name="connsiteX29" fmla="*/ 270024 w 1878694"/>
              <a:gd name="connsiteY29" fmla="*/ 496250 h 2232028"/>
              <a:gd name="connsiteX30" fmla="*/ 766274 w 1878694"/>
              <a:gd name="connsiteY30" fmla="*/ 0 h 2232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878694" h="2232028">
                <a:moveTo>
                  <a:pt x="930704" y="1253732"/>
                </a:moveTo>
                <a:cubicBezTo>
                  <a:pt x="864388" y="1253732"/>
                  <a:pt x="810628" y="1307492"/>
                  <a:pt x="810628" y="1373808"/>
                </a:cubicBezTo>
                <a:cubicBezTo>
                  <a:pt x="810628" y="1406966"/>
                  <a:pt x="824068" y="1436985"/>
                  <a:pt x="845798" y="1458715"/>
                </a:cubicBezTo>
                <a:lnTo>
                  <a:pt x="846153" y="1458954"/>
                </a:lnTo>
                <a:lnTo>
                  <a:pt x="792156" y="1753258"/>
                </a:lnTo>
                <a:lnTo>
                  <a:pt x="1069252" y="1753258"/>
                </a:lnTo>
                <a:lnTo>
                  <a:pt x="1015255" y="1458954"/>
                </a:lnTo>
                <a:lnTo>
                  <a:pt x="1015611" y="1458715"/>
                </a:lnTo>
                <a:cubicBezTo>
                  <a:pt x="1037340" y="1436985"/>
                  <a:pt x="1050780" y="1406966"/>
                  <a:pt x="1050780" y="1373808"/>
                </a:cubicBezTo>
                <a:cubicBezTo>
                  <a:pt x="1050780" y="1307492"/>
                  <a:pt x="997020" y="1253732"/>
                  <a:pt x="930704" y="1253732"/>
                </a:cubicBezTo>
                <a:close/>
                <a:moveTo>
                  <a:pt x="807360" y="244435"/>
                </a:moveTo>
                <a:cubicBezTo>
                  <a:pt x="642764" y="244435"/>
                  <a:pt x="509333" y="377866"/>
                  <a:pt x="509333" y="542462"/>
                </a:cubicBezTo>
                <a:lnTo>
                  <a:pt x="509333" y="853160"/>
                </a:lnTo>
                <a:lnTo>
                  <a:pt x="1352075" y="853160"/>
                </a:lnTo>
                <a:lnTo>
                  <a:pt x="1352075" y="542462"/>
                </a:lnTo>
                <a:cubicBezTo>
                  <a:pt x="1352075" y="377866"/>
                  <a:pt x="1218644" y="244435"/>
                  <a:pt x="1054048" y="244435"/>
                </a:cubicBezTo>
                <a:close/>
                <a:moveTo>
                  <a:pt x="766274" y="0"/>
                </a:moveTo>
                <a:lnTo>
                  <a:pt x="1095134" y="0"/>
                </a:lnTo>
                <a:cubicBezTo>
                  <a:pt x="1369205" y="0"/>
                  <a:pt x="1591384" y="222179"/>
                  <a:pt x="1591384" y="496250"/>
                </a:cubicBezTo>
                <a:lnTo>
                  <a:pt x="1591384" y="853160"/>
                </a:lnTo>
                <a:lnTo>
                  <a:pt x="1704295" y="853160"/>
                </a:lnTo>
                <a:cubicBezTo>
                  <a:pt x="1800613" y="853160"/>
                  <a:pt x="1878694" y="931241"/>
                  <a:pt x="1878694" y="1027559"/>
                </a:cubicBezTo>
                <a:lnTo>
                  <a:pt x="1878694" y="2057629"/>
                </a:lnTo>
                <a:cubicBezTo>
                  <a:pt x="1878694" y="2153947"/>
                  <a:pt x="1800613" y="2232028"/>
                  <a:pt x="1704295" y="2232028"/>
                </a:cubicBezTo>
                <a:lnTo>
                  <a:pt x="174399" y="2232028"/>
                </a:lnTo>
                <a:cubicBezTo>
                  <a:pt x="78081" y="2232028"/>
                  <a:pt x="0" y="2153947"/>
                  <a:pt x="0" y="2057629"/>
                </a:cubicBezTo>
                <a:lnTo>
                  <a:pt x="0" y="1027559"/>
                </a:lnTo>
                <a:cubicBezTo>
                  <a:pt x="0" y="931241"/>
                  <a:pt x="78081" y="853160"/>
                  <a:pt x="174399" y="853160"/>
                </a:cubicBezTo>
                <a:lnTo>
                  <a:pt x="270024" y="853160"/>
                </a:lnTo>
                <a:lnTo>
                  <a:pt x="270024" y="496250"/>
                </a:lnTo>
                <a:cubicBezTo>
                  <a:pt x="270024" y="222179"/>
                  <a:pt x="492203" y="0"/>
                  <a:pt x="7662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3" name="Oval 12">
            <a:extLst>
              <a:ext uri="{FF2B5EF4-FFF2-40B4-BE49-F238E27FC236}">
                <a16:creationId xmlns:a16="http://schemas.microsoft.com/office/drawing/2014/main" id="{73FDE249-D644-4B53-951A-76CE94AC29BA}"/>
              </a:ext>
            </a:extLst>
          </p:cNvPr>
          <p:cNvSpPr/>
          <p:nvPr/>
        </p:nvSpPr>
        <p:spPr>
          <a:xfrm>
            <a:off x="922014" y="4942896"/>
            <a:ext cx="1080120" cy="1080120"/>
          </a:xfrm>
          <a:prstGeom prst="ellipse">
            <a:avLst/>
          </a:prstGeom>
          <a:solidFill>
            <a:schemeClr val="accent6"/>
          </a:solidFill>
          <a:ln w="12700"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7800000" scaled="0"/>
            </a:gra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4" name="Group 14">
            <a:extLst>
              <a:ext uri="{FF2B5EF4-FFF2-40B4-BE49-F238E27FC236}">
                <a16:creationId xmlns:a16="http://schemas.microsoft.com/office/drawing/2014/main" id="{96EEB92A-3E6D-4D20-89C3-00488EA60342}"/>
              </a:ext>
            </a:extLst>
          </p:cNvPr>
          <p:cNvGrpSpPr/>
          <p:nvPr/>
        </p:nvGrpSpPr>
        <p:grpSpPr>
          <a:xfrm>
            <a:off x="2135809" y="4898995"/>
            <a:ext cx="3840551" cy="1167927"/>
            <a:chOff x="2195734" y="1992546"/>
            <a:chExt cx="2917710" cy="116792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A298FC8-95D0-45A3-BCA0-92880C237B8B}"/>
                </a:ext>
              </a:extLst>
            </p:cNvPr>
            <p:cNvSpPr txBox="1"/>
            <p:nvPr/>
          </p:nvSpPr>
          <p:spPr>
            <a:xfrm>
              <a:off x="2195736" y="1992546"/>
              <a:ext cx="29177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933ACBA-A945-4D85-9839-57386D3AD97F}"/>
                </a:ext>
              </a:extLst>
            </p:cNvPr>
            <p:cNvSpPr txBox="1"/>
            <p:nvPr/>
          </p:nvSpPr>
          <p:spPr>
            <a:xfrm>
              <a:off x="2195734" y="2329476"/>
              <a:ext cx="29177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7" name="Oval 17">
            <a:extLst>
              <a:ext uri="{FF2B5EF4-FFF2-40B4-BE49-F238E27FC236}">
                <a16:creationId xmlns:a16="http://schemas.microsoft.com/office/drawing/2014/main" id="{B293C460-9403-491F-9A6D-51C67205B4E7}"/>
              </a:ext>
            </a:extLst>
          </p:cNvPr>
          <p:cNvSpPr/>
          <p:nvPr/>
        </p:nvSpPr>
        <p:spPr>
          <a:xfrm>
            <a:off x="6239013" y="4942896"/>
            <a:ext cx="1080120" cy="1080120"/>
          </a:xfrm>
          <a:prstGeom prst="ellipse">
            <a:avLst/>
          </a:prstGeom>
          <a:solidFill>
            <a:schemeClr val="accent5"/>
          </a:solidFill>
          <a:ln w="12700"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7800000" scaled="0"/>
            </a:gra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8" name="Group 19">
            <a:extLst>
              <a:ext uri="{FF2B5EF4-FFF2-40B4-BE49-F238E27FC236}">
                <a16:creationId xmlns:a16="http://schemas.microsoft.com/office/drawing/2014/main" id="{34499DD0-80E9-4EFD-80C0-1299D9C22002}"/>
              </a:ext>
            </a:extLst>
          </p:cNvPr>
          <p:cNvGrpSpPr/>
          <p:nvPr/>
        </p:nvGrpSpPr>
        <p:grpSpPr>
          <a:xfrm>
            <a:off x="7408848" y="4898995"/>
            <a:ext cx="3840551" cy="1167927"/>
            <a:chOff x="2195734" y="1992546"/>
            <a:chExt cx="2917710" cy="116792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95293DC-2871-4CAE-8CBC-057527C9244E}"/>
                </a:ext>
              </a:extLst>
            </p:cNvPr>
            <p:cNvSpPr txBox="1"/>
            <p:nvPr/>
          </p:nvSpPr>
          <p:spPr>
            <a:xfrm>
              <a:off x="2195736" y="1992546"/>
              <a:ext cx="29177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6C7CBEB-A62B-46DE-AA5E-BE4FC59FB4FF}"/>
                </a:ext>
              </a:extLst>
            </p:cNvPr>
            <p:cNvSpPr txBox="1"/>
            <p:nvPr/>
          </p:nvSpPr>
          <p:spPr>
            <a:xfrm>
              <a:off x="2195734" y="2329476"/>
              <a:ext cx="29177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1" name="Isosceles Triangle 41">
            <a:extLst>
              <a:ext uri="{FF2B5EF4-FFF2-40B4-BE49-F238E27FC236}">
                <a16:creationId xmlns:a16="http://schemas.microsoft.com/office/drawing/2014/main" id="{65B3EA72-CD19-4111-BF15-D98638DCCFC3}"/>
              </a:ext>
            </a:extLst>
          </p:cNvPr>
          <p:cNvSpPr/>
          <p:nvPr/>
        </p:nvSpPr>
        <p:spPr>
          <a:xfrm>
            <a:off x="6601356" y="5227677"/>
            <a:ext cx="355435" cy="510561"/>
          </a:xfrm>
          <a:custGeom>
            <a:avLst/>
            <a:gdLst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63436 w 2736000"/>
              <a:gd name="connsiteY1" fmla="*/ 2564418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32752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736000" h="3930092">
                <a:moveTo>
                  <a:pt x="1367278" y="2418044"/>
                </a:moveTo>
                <a:cubicBezTo>
                  <a:pt x="1475622" y="2496498"/>
                  <a:pt x="1442256" y="2523346"/>
                  <a:pt x="1552576" y="2576139"/>
                </a:cubicBezTo>
                <a:cubicBezTo>
                  <a:pt x="1866725" y="2636040"/>
                  <a:pt x="2088000" y="3057033"/>
                  <a:pt x="2088000" y="3520946"/>
                </a:cubicBezTo>
                <a:lnTo>
                  <a:pt x="648080" y="3506285"/>
                </a:lnTo>
                <a:cubicBezTo>
                  <a:pt x="653073" y="3048089"/>
                  <a:pt x="871005" y="2673776"/>
                  <a:pt x="1182763" y="2571640"/>
                </a:cubicBezTo>
                <a:cubicBezTo>
                  <a:pt x="1280064" y="2508169"/>
                  <a:pt x="1254632" y="2499927"/>
                  <a:pt x="1367278" y="2418044"/>
                </a:cubicBezTo>
                <a:close/>
                <a:moveTo>
                  <a:pt x="648003" y="793859"/>
                </a:moveTo>
                <a:lnTo>
                  <a:pt x="2087849" y="808518"/>
                </a:lnTo>
                <a:cubicBezTo>
                  <a:pt x="2081743" y="1099400"/>
                  <a:pt x="1898532" y="1346081"/>
                  <a:pt x="1641214" y="1449982"/>
                </a:cubicBezTo>
                <a:cubicBezTo>
                  <a:pt x="1581100" y="1476031"/>
                  <a:pt x="1454311" y="1749732"/>
                  <a:pt x="1368003" y="1937706"/>
                </a:cubicBezTo>
                <a:cubicBezTo>
                  <a:pt x="1290978" y="1744554"/>
                  <a:pt x="1168712" y="1479962"/>
                  <a:pt x="1094068" y="1448735"/>
                </a:cubicBezTo>
                <a:cubicBezTo>
                  <a:pt x="831917" y="1343398"/>
                  <a:pt x="648003" y="1089607"/>
                  <a:pt x="648003" y="793859"/>
                </a:cubicBezTo>
                <a:close/>
                <a:moveTo>
                  <a:pt x="516625" y="299874"/>
                </a:moveTo>
                <a:lnTo>
                  <a:pt x="516625" y="449580"/>
                </a:lnTo>
                <a:cubicBezTo>
                  <a:pt x="516625" y="947043"/>
                  <a:pt x="728081" y="1374116"/>
                  <a:pt x="1029987" y="1557992"/>
                </a:cubicBezTo>
                <a:cubicBezTo>
                  <a:pt x="1152140" y="1645374"/>
                  <a:pt x="1146996" y="1879118"/>
                  <a:pt x="1146996" y="2057479"/>
                </a:cubicBezTo>
                <a:cubicBezTo>
                  <a:pt x="1146996" y="2199170"/>
                  <a:pt x="1165085" y="2330604"/>
                  <a:pt x="1055065" y="2431585"/>
                </a:cubicBezTo>
                <a:cubicBezTo>
                  <a:pt x="746548" y="2590263"/>
                  <a:pt x="539378" y="3004916"/>
                  <a:pt x="539378" y="3468615"/>
                </a:cubicBezTo>
                <a:lnTo>
                  <a:pt x="539378" y="3604591"/>
                </a:lnTo>
                <a:lnTo>
                  <a:pt x="2196077" y="3604591"/>
                </a:lnTo>
                <a:lnTo>
                  <a:pt x="2196077" y="3468615"/>
                </a:lnTo>
                <a:cubicBezTo>
                  <a:pt x="2196077" y="3023625"/>
                  <a:pt x="1980552" y="2629673"/>
                  <a:pt x="1695313" y="2440912"/>
                </a:cubicBezTo>
                <a:cubicBezTo>
                  <a:pt x="1597256" y="2355530"/>
                  <a:pt x="1621109" y="2199255"/>
                  <a:pt x="1617547" y="2049252"/>
                </a:cubicBezTo>
                <a:cubicBezTo>
                  <a:pt x="1614246" y="1910233"/>
                  <a:pt x="1594005" y="1638458"/>
                  <a:pt x="1719395" y="1540961"/>
                </a:cubicBezTo>
                <a:cubicBezTo>
                  <a:pt x="2008283" y="1349911"/>
                  <a:pt x="2207952" y="932979"/>
                  <a:pt x="2207952" y="449580"/>
                </a:cubicBezTo>
                <a:lnTo>
                  <a:pt x="2207952" y="299874"/>
                </a:lnTo>
                <a:lnTo>
                  <a:pt x="516625" y="299874"/>
                </a:lnTo>
                <a:close/>
                <a:moveTo>
                  <a:pt x="144000" y="0"/>
                </a:moveTo>
                <a:lnTo>
                  <a:pt x="2592000" y="0"/>
                </a:lnTo>
                <a:cubicBezTo>
                  <a:pt x="2671529" y="0"/>
                  <a:pt x="2736000" y="64471"/>
                  <a:pt x="2736000" y="144000"/>
                </a:cubicBezTo>
                <a:cubicBezTo>
                  <a:pt x="2736000" y="223529"/>
                  <a:pt x="2671529" y="288000"/>
                  <a:pt x="2592000" y="288000"/>
                </a:cubicBezTo>
                <a:lnTo>
                  <a:pt x="2396702" y="288000"/>
                </a:lnTo>
                <a:lnTo>
                  <a:pt x="2396702" y="413234"/>
                </a:lnTo>
                <a:cubicBezTo>
                  <a:pt x="2396702" y="964640"/>
                  <a:pt x="2159804" y="1441170"/>
                  <a:pt x="1815389" y="1665324"/>
                </a:cubicBezTo>
                <a:cubicBezTo>
                  <a:pt x="1718143" y="1767020"/>
                  <a:pt x="1749155" y="1822697"/>
                  <a:pt x="1753098" y="1974987"/>
                </a:cubicBezTo>
                <a:cubicBezTo>
                  <a:pt x="1757412" y="2141597"/>
                  <a:pt x="1739638" y="2200230"/>
                  <a:pt x="1825752" y="2312143"/>
                </a:cubicBezTo>
                <a:cubicBezTo>
                  <a:pt x="2164142" y="2539312"/>
                  <a:pt x="2395980" y="3011520"/>
                  <a:pt x="2395980" y="3557007"/>
                </a:cubicBezTo>
                <a:lnTo>
                  <a:pt x="2395980" y="3642092"/>
                </a:lnTo>
                <a:lnTo>
                  <a:pt x="2592000" y="3642092"/>
                </a:lnTo>
                <a:cubicBezTo>
                  <a:pt x="2671529" y="3642092"/>
                  <a:pt x="2736000" y="3706563"/>
                  <a:pt x="2736000" y="3786092"/>
                </a:cubicBezTo>
                <a:cubicBezTo>
                  <a:pt x="2736000" y="3865621"/>
                  <a:pt x="2671529" y="3930092"/>
                  <a:pt x="2592000" y="3930092"/>
                </a:cubicBezTo>
                <a:lnTo>
                  <a:pt x="144000" y="3930092"/>
                </a:lnTo>
                <a:cubicBezTo>
                  <a:pt x="64471" y="3930092"/>
                  <a:pt x="0" y="3865621"/>
                  <a:pt x="0" y="3786092"/>
                </a:cubicBezTo>
                <a:cubicBezTo>
                  <a:pt x="0" y="3706563"/>
                  <a:pt x="64471" y="3642092"/>
                  <a:pt x="144000" y="3642092"/>
                </a:cubicBezTo>
                <a:lnTo>
                  <a:pt x="338578" y="3642092"/>
                </a:lnTo>
                <a:lnTo>
                  <a:pt x="338578" y="3557007"/>
                </a:lnTo>
                <a:cubicBezTo>
                  <a:pt x="338578" y="2988551"/>
                  <a:pt x="590352" y="2499674"/>
                  <a:pt x="951672" y="2284199"/>
                </a:cubicBezTo>
                <a:cubicBezTo>
                  <a:pt x="1026597" y="2195332"/>
                  <a:pt x="1008559" y="2142287"/>
                  <a:pt x="1012216" y="1995181"/>
                </a:cubicBezTo>
                <a:cubicBezTo>
                  <a:pt x="1001243" y="1843296"/>
                  <a:pt x="1013640" y="1774963"/>
                  <a:pt x="943195" y="1693402"/>
                </a:cubicBezTo>
                <a:cubicBezTo>
                  <a:pt x="584785" y="1476413"/>
                  <a:pt x="339300" y="978710"/>
                  <a:pt x="339300" y="413234"/>
                </a:cubicBezTo>
                <a:lnTo>
                  <a:pt x="339300" y="288000"/>
                </a:lnTo>
                <a:lnTo>
                  <a:pt x="144000" y="288000"/>
                </a:lnTo>
                <a:cubicBezTo>
                  <a:pt x="64471" y="288000"/>
                  <a:pt x="0" y="223529"/>
                  <a:pt x="0" y="144000"/>
                </a:cubicBezTo>
                <a:cubicBezTo>
                  <a:pt x="0" y="64471"/>
                  <a:pt x="64471" y="0"/>
                  <a:pt x="144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02466235-416B-45EA-AC3B-48463D776304}"/>
              </a:ext>
            </a:extLst>
          </p:cNvPr>
          <p:cNvSpPr/>
          <p:nvPr/>
        </p:nvSpPr>
        <p:spPr>
          <a:xfrm rot="14270044">
            <a:off x="1180487" y="5196377"/>
            <a:ext cx="563177" cy="573161"/>
          </a:xfrm>
          <a:custGeom>
            <a:avLst/>
            <a:gdLst/>
            <a:ahLst/>
            <a:cxnLst/>
            <a:rect l="l" t="t" r="r" b="b"/>
            <a:pathLst>
              <a:path w="4088964" h="4259405">
                <a:moveTo>
                  <a:pt x="1480605" y="2231940"/>
                </a:moveTo>
                <a:lnTo>
                  <a:pt x="1199818" y="2044620"/>
                </a:lnTo>
                <a:lnTo>
                  <a:pt x="761621" y="2687221"/>
                </a:lnTo>
                <a:cubicBezTo>
                  <a:pt x="501536" y="2652619"/>
                  <a:pt x="265323" y="2467912"/>
                  <a:pt x="39127" y="2272940"/>
                </a:cubicBezTo>
                <a:cubicBezTo>
                  <a:pt x="-80639" y="2070133"/>
                  <a:pt x="269496" y="1743507"/>
                  <a:pt x="374515" y="1494038"/>
                </a:cubicBezTo>
                <a:lnTo>
                  <a:pt x="93728" y="1306717"/>
                </a:lnTo>
                <a:lnTo>
                  <a:pt x="1091841" y="1312633"/>
                </a:lnTo>
                <a:close/>
                <a:moveTo>
                  <a:pt x="2759566" y="226796"/>
                </a:moveTo>
                <a:cubicBezTo>
                  <a:pt x="2331051" y="377379"/>
                  <a:pt x="2150002" y="492309"/>
                  <a:pt x="1991062" y="643648"/>
                </a:cubicBezTo>
                <a:lnTo>
                  <a:pt x="1463599" y="1446568"/>
                </a:lnTo>
                <a:lnTo>
                  <a:pt x="610317" y="909936"/>
                </a:lnTo>
                <a:cubicBezTo>
                  <a:pt x="810411" y="627556"/>
                  <a:pt x="1020899" y="239191"/>
                  <a:pt x="1244930" y="61882"/>
                </a:cubicBezTo>
                <a:cubicBezTo>
                  <a:pt x="1491876" y="-75367"/>
                  <a:pt x="1697752" y="31605"/>
                  <a:pt x="2759566" y="226796"/>
                </a:cubicBezTo>
                <a:close/>
                <a:moveTo>
                  <a:pt x="1722488" y="3820535"/>
                </a:moveTo>
                <a:cubicBezTo>
                  <a:pt x="1376925" y="3801485"/>
                  <a:pt x="936112" y="3830060"/>
                  <a:pt x="666750" y="3734810"/>
                </a:cubicBezTo>
                <a:cubicBezTo>
                  <a:pt x="419100" y="3598835"/>
                  <a:pt x="400050" y="3367610"/>
                  <a:pt x="0" y="2364860"/>
                </a:cubicBezTo>
                <a:cubicBezTo>
                  <a:pt x="355600" y="2647435"/>
                  <a:pt x="549276" y="2739510"/>
                  <a:pt x="762000" y="2793485"/>
                </a:cubicBezTo>
                <a:lnTo>
                  <a:pt x="1722487" y="2812535"/>
                </a:lnTo>
                <a:close/>
                <a:moveTo>
                  <a:pt x="3605396" y="869465"/>
                </a:moveTo>
                <a:lnTo>
                  <a:pt x="3069019" y="1711228"/>
                </a:lnTo>
                <a:lnTo>
                  <a:pt x="2083849" y="1550906"/>
                </a:lnTo>
                <a:lnTo>
                  <a:pt x="2391902" y="1412941"/>
                </a:lnTo>
                <a:lnTo>
                  <a:pt x="2081217" y="699900"/>
                </a:lnTo>
                <a:cubicBezTo>
                  <a:pt x="2248971" y="498156"/>
                  <a:pt x="2531081" y="396532"/>
                  <a:pt x="2816547" y="308854"/>
                </a:cubicBezTo>
                <a:cubicBezTo>
                  <a:pt x="3051986" y="315439"/>
                  <a:pt x="3142075" y="785719"/>
                  <a:pt x="3297344" y="1007430"/>
                </a:cubicBezTo>
                <a:close/>
                <a:moveTo>
                  <a:pt x="3222215" y="3788662"/>
                </a:moveTo>
                <a:cubicBezTo>
                  <a:pt x="3089072" y="3954283"/>
                  <a:pt x="2662122" y="3869088"/>
                  <a:pt x="2413930" y="3921936"/>
                </a:cubicBezTo>
                <a:lnTo>
                  <a:pt x="2420658" y="4259405"/>
                </a:lnTo>
                <a:lnTo>
                  <a:pt x="1855155" y="3436926"/>
                </a:lnTo>
                <a:lnTo>
                  <a:pt x="2387428" y="2592563"/>
                </a:lnTo>
                <a:lnTo>
                  <a:pt x="2394156" y="2930032"/>
                </a:lnTo>
                <a:lnTo>
                  <a:pt x="3171906" y="2922431"/>
                </a:lnTo>
                <a:cubicBezTo>
                  <a:pt x="3292132" y="3155642"/>
                  <a:pt x="3275533" y="3455038"/>
                  <a:pt x="3244786" y="3752078"/>
                </a:cubicBezTo>
                <a:cubicBezTo>
                  <a:pt x="3238662" y="3765464"/>
                  <a:pt x="3231091" y="3777620"/>
                  <a:pt x="3222215" y="3788662"/>
                </a:cubicBezTo>
                <a:close/>
                <a:moveTo>
                  <a:pt x="3948285" y="2834020"/>
                </a:moveTo>
                <a:cubicBezTo>
                  <a:pt x="3833022" y="3018741"/>
                  <a:pt x="3639730" y="3281008"/>
                  <a:pt x="3342579" y="3731662"/>
                </a:cubicBezTo>
                <a:cubicBezTo>
                  <a:pt x="3371271" y="3278367"/>
                  <a:pt x="3336159" y="3066813"/>
                  <a:pt x="3258895" y="2861397"/>
                </a:cubicBezTo>
                <a:lnTo>
                  <a:pt x="2725671" y="2062291"/>
                </a:lnTo>
                <a:lnTo>
                  <a:pt x="3552883" y="1486284"/>
                </a:lnTo>
                <a:cubicBezTo>
                  <a:pt x="3734716" y="1780754"/>
                  <a:pt x="4010062" y="2126176"/>
                  <a:pt x="4085819" y="2401657"/>
                </a:cubicBezTo>
                <a:cubicBezTo>
                  <a:pt x="4100783" y="2542124"/>
                  <a:pt x="4063549" y="2649298"/>
                  <a:pt x="3948285" y="28340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47D8934-BBBA-4EAF-B149-EE2C8E819626}"/>
              </a:ext>
            </a:extLst>
          </p:cNvPr>
          <p:cNvSpPr/>
          <p:nvPr/>
        </p:nvSpPr>
        <p:spPr>
          <a:xfrm>
            <a:off x="532967" y="2626055"/>
            <a:ext cx="277992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Portfolio </a:t>
            </a:r>
          </a:p>
          <a:p>
            <a:pPr algn="ctr"/>
            <a:r>
              <a:rPr lang="en-US" altLang="ko-KR" sz="3200" b="1" dirty="0">
                <a:solidFill>
                  <a:schemeClr val="accent1"/>
                </a:solidFill>
              </a:rPr>
              <a:t>Presentation </a:t>
            </a:r>
          </a:p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Designed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14377C0-089C-4DAC-9E38-7D8C624014BE}"/>
              </a:ext>
            </a:extLst>
          </p:cNvPr>
          <p:cNvSpPr/>
          <p:nvPr/>
        </p:nvSpPr>
        <p:spPr>
          <a:xfrm>
            <a:off x="572931" y="4302770"/>
            <a:ext cx="270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 Get a modern PowerPoint  Presentation that is beautifully designed.  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B1C69B0-43A0-4CBE-A79C-015B54A186F2}"/>
              </a:ext>
            </a:extLst>
          </p:cNvPr>
          <p:cNvSpPr/>
          <p:nvPr/>
        </p:nvSpPr>
        <p:spPr>
          <a:xfrm>
            <a:off x="572931" y="2348880"/>
            <a:ext cx="27000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2B5C7F9-7BE3-4FAE-B9D3-DA2E78C2C2D1}"/>
              </a:ext>
            </a:extLst>
          </p:cNvPr>
          <p:cNvSpPr/>
          <p:nvPr/>
        </p:nvSpPr>
        <p:spPr>
          <a:xfrm>
            <a:off x="4542742" y="4176946"/>
            <a:ext cx="303640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chemeClr val="accent3"/>
                </a:solidFill>
                <a:cs typeface="Arial" pitchFamily="34" charset="0"/>
              </a:rPr>
              <a:t>Simple Portfolio </a:t>
            </a:r>
          </a:p>
          <a:p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Presentation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119F927-7D68-41B2-A174-AE09E317151B}"/>
              </a:ext>
            </a:extLst>
          </p:cNvPr>
          <p:cNvSpPr/>
          <p:nvPr/>
        </p:nvSpPr>
        <p:spPr>
          <a:xfrm>
            <a:off x="4542741" y="5355726"/>
            <a:ext cx="6928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 You can simply impress your audience and add a unique zing and appeal to your Presentations. Get a modern PowerPoint  Presentation that is beautifully designed. I hope and I believe that this Template will your Time, Money and Reputation. Easy to change colors, photos and Text.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835E09A-2E8E-4532-94C8-667F8A12A701}"/>
              </a:ext>
            </a:extLst>
          </p:cNvPr>
          <p:cNvSpPr/>
          <p:nvPr/>
        </p:nvSpPr>
        <p:spPr>
          <a:xfrm>
            <a:off x="4542742" y="3827347"/>
            <a:ext cx="30364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accent4"/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1" name="Rounded Rectangle 51">
            <a:extLst>
              <a:ext uri="{FF2B5EF4-FFF2-40B4-BE49-F238E27FC236}">
                <a16:creationId xmlns:a16="http://schemas.microsoft.com/office/drawing/2014/main" id="{AB2E42FF-22AC-4EE1-914D-663D4B612BC6}"/>
              </a:ext>
            </a:extLst>
          </p:cNvPr>
          <p:cNvSpPr/>
          <p:nvPr/>
        </p:nvSpPr>
        <p:spPr>
          <a:xfrm rot="16200000" flipH="1">
            <a:off x="1573578" y="1353266"/>
            <a:ext cx="698705" cy="658013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D11480D-D090-4B02-9883-56CA046CBD65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3707184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12">
            <a:extLst>
              <a:ext uri="{FF2B5EF4-FFF2-40B4-BE49-F238E27FC236}">
                <a16:creationId xmlns:a16="http://schemas.microsoft.com/office/drawing/2014/main" id="{47841220-3A00-4F4B-9388-517313119B67}"/>
              </a:ext>
            </a:extLst>
          </p:cNvPr>
          <p:cNvGrpSpPr/>
          <p:nvPr/>
        </p:nvGrpSpPr>
        <p:grpSpPr>
          <a:xfrm>
            <a:off x="6829343" y="1731542"/>
            <a:ext cx="3420000" cy="923330"/>
            <a:chOff x="2551706" y="4283314"/>
            <a:chExt cx="1403938" cy="92333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71F464A-0A5E-4C9F-B236-CB0C39065394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F059A4A-B22F-48C8-8627-FC4E6597B867}"/>
                </a:ext>
              </a:extLst>
            </p:cNvPr>
            <p:cNvSpPr txBox="1"/>
            <p:nvPr/>
          </p:nvSpPr>
          <p:spPr>
            <a:xfrm>
              <a:off x="2551706" y="4283314"/>
              <a:ext cx="1403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15">
            <a:extLst>
              <a:ext uri="{FF2B5EF4-FFF2-40B4-BE49-F238E27FC236}">
                <a16:creationId xmlns:a16="http://schemas.microsoft.com/office/drawing/2014/main" id="{4E424374-57D3-423F-9241-0A7CD51A775B}"/>
              </a:ext>
            </a:extLst>
          </p:cNvPr>
          <p:cNvGrpSpPr/>
          <p:nvPr/>
        </p:nvGrpSpPr>
        <p:grpSpPr>
          <a:xfrm>
            <a:off x="7643644" y="2678634"/>
            <a:ext cx="3420000" cy="923330"/>
            <a:chOff x="2551706" y="4283314"/>
            <a:chExt cx="1403938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05B561B-E66D-4110-8F60-02DA6EAEE536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08D5958-B022-4170-BE0B-F4CA56DBA925}"/>
                </a:ext>
              </a:extLst>
            </p:cNvPr>
            <p:cNvSpPr txBox="1"/>
            <p:nvPr/>
          </p:nvSpPr>
          <p:spPr>
            <a:xfrm>
              <a:off x="2551706" y="4283314"/>
              <a:ext cx="1403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18">
            <a:extLst>
              <a:ext uri="{FF2B5EF4-FFF2-40B4-BE49-F238E27FC236}">
                <a16:creationId xmlns:a16="http://schemas.microsoft.com/office/drawing/2014/main" id="{15123F85-86DC-42C9-8B3C-F3F61E203821}"/>
              </a:ext>
            </a:extLst>
          </p:cNvPr>
          <p:cNvGrpSpPr/>
          <p:nvPr/>
        </p:nvGrpSpPr>
        <p:grpSpPr>
          <a:xfrm>
            <a:off x="7701762" y="4331916"/>
            <a:ext cx="3420000" cy="923330"/>
            <a:chOff x="2551706" y="4283314"/>
            <a:chExt cx="1403938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025A2B1-BE02-417F-BAB4-89C513F7B3CD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EB998C6-8CEF-4EF5-BC9D-2219F0BD07A3}"/>
                </a:ext>
              </a:extLst>
            </p:cNvPr>
            <p:cNvSpPr txBox="1"/>
            <p:nvPr/>
          </p:nvSpPr>
          <p:spPr>
            <a:xfrm>
              <a:off x="2551706" y="4283314"/>
              <a:ext cx="1403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21">
            <a:extLst>
              <a:ext uri="{FF2B5EF4-FFF2-40B4-BE49-F238E27FC236}">
                <a16:creationId xmlns:a16="http://schemas.microsoft.com/office/drawing/2014/main" id="{00514CCF-2BDD-4630-8598-94971653AE42}"/>
              </a:ext>
            </a:extLst>
          </p:cNvPr>
          <p:cNvGrpSpPr/>
          <p:nvPr/>
        </p:nvGrpSpPr>
        <p:grpSpPr>
          <a:xfrm>
            <a:off x="852854" y="2678634"/>
            <a:ext cx="3420000" cy="923330"/>
            <a:chOff x="2551706" y="4283314"/>
            <a:chExt cx="1403938" cy="92333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304D3B8-5342-46FE-890B-83B907C37095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41B8E9F-EBE3-421C-80E3-D8C452EACE21}"/>
                </a:ext>
              </a:extLst>
            </p:cNvPr>
            <p:cNvSpPr txBox="1"/>
            <p:nvPr/>
          </p:nvSpPr>
          <p:spPr>
            <a:xfrm>
              <a:off x="2551706" y="4283314"/>
              <a:ext cx="1403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24">
            <a:extLst>
              <a:ext uri="{FF2B5EF4-FFF2-40B4-BE49-F238E27FC236}">
                <a16:creationId xmlns:a16="http://schemas.microsoft.com/office/drawing/2014/main" id="{A18DF75E-EDFE-4405-8CCB-0C34B4A74CDF}"/>
              </a:ext>
            </a:extLst>
          </p:cNvPr>
          <p:cNvGrpSpPr/>
          <p:nvPr/>
        </p:nvGrpSpPr>
        <p:grpSpPr>
          <a:xfrm>
            <a:off x="852854" y="4331916"/>
            <a:ext cx="3420000" cy="923330"/>
            <a:chOff x="2551706" y="4283314"/>
            <a:chExt cx="1403938" cy="92333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B5DFAF-CF7C-4DCE-99D3-47ED28A89C75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700A624-668A-4887-822F-9F29C662744D}"/>
                </a:ext>
              </a:extLst>
            </p:cNvPr>
            <p:cNvSpPr txBox="1"/>
            <p:nvPr/>
          </p:nvSpPr>
          <p:spPr>
            <a:xfrm>
              <a:off x="2551706" y="4283314"/>
              <a:ext cx="1403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27">
            <a:extLst>
              <a:ext uri="{FF2B5EF4-FFF2-40B4-BE49-F238E27FC236}">
                <a16:creationId xmlns:a16="http://schemas.microsoft.com/office/drawing/2014/main" id="{61F13A39-4834-4787-B58E-6CE107B24FE5}"/>
              </a:ext>
            </a:extLst>
          </p:cNvPr>
          <p:cNvGrpSpPr/>
          <p:nvPr/>
        </p:nvGrpSpPr>
        <p:grpSpPr>
          <a:xfrm>
            <a:off x="1862163" y="5172289"/>
            <a:ext cx="3420000" cy="923330"/>
            <a:chOff x="2551706" y="4283314"/>
            <a:chExt cx="1403938" cy="92333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977A08F-A47E-4C1C-A1D5-FE1A475E3A47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EBEC02B-D279-4B93-8F65-BA98BC59B9A9}"/>
                </a:ext>
              </a:extLst>
            </p:cNvPr>
            <p:cNvSpPr txBox="1"/>
            <p:nvPr/>
          </p:nvSpPr>
          <p:spPr>
            <a:xfrm>
              <a:off x="2551706" y="4283314"/>
              <a:ext cx="1403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그룹 49">
            <a:extLst>
              <a:ext uri="{FF2B5EF4-FFF2-40B4-BE49-F238E27FC236}">
                <a16:creationId xmlns:a16="http://schemas.microsoft.com/office/drawing/2014/main" id="{D60D30D8-21E9-42C3-BFAE-B29463ED5F28}"/>
              </a:ext>
            </a:extLst>
          </p:cNvPr>
          <p:cNvGrpSpPr/>
          <p:nvPr/>
        </p:nvGrpSpPr>
        <p:grpSpPr>
          <a:xfrm>
            <a:off x="4607267" y="2304040"/>
            <a:ext cx="2977467" cy="3310535"/>
            <a:chOff x="4733387" y="2304040"/>
            <a:chExt cx="2734502" cy="3040391"/>
          </a:xfrm>
        </p:grpSpPr>
        <p:sp>
          <p:nvSpPr>
            <p:cNvPr id="22" name="Oval 30">
              <a:extLst>
                <a:ext uri="{FF2B5EF4-FFF2-40B4-BE49-F238E27FC236}">
                  <a16:creationId xmlns:a16="http://schemas.microsoft.com/office/drawing/2014/main" id="{7E333920-6793-4A49-84E4-2991EA43E06D}"/>
                </a:ext>
              </a:extLst>
            </p:cNvPr>
            <p:cNvSpPr/>
            <p:nvPr/>
          </p:nvSpPr>
          <p:spPr>
            <a:xfrm>
              <a:off x="4733387" y="2443864"/>
              <a:ext cx="2734502" cy="2734502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31">
              <a:extLst>
                <a:ext uri="{FF2B5EF4-FFF2-40B4-BE49-F238E27FC236}">
                  <a16:creationId xmlns:a16="http://schemas.microsoft.com/office/drawing/2014/main" id="{3CA4696C-4CC5-4FCD-9AD2-41941B0DBBF6}"/>
                </a:ext>
              </a:extLst>
            </p:cNvPr>
            <p:cNvSpPr/>
            <p:nvPr/>
          </p:nvSpPr>
          <p:spPr>
            <a:xfrm>
              <a:off x="5948939" y="2304040"/>
              <a:ext cx="279648" cy="279648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32">
              <a:extLst>
                <a:ext uri="{FF2B5EF4-FFF2-40B4-BE49-F238E27FC236}">
                  <a16:creationId xmlns:a16="http://schemas.microsoft.com/office/drawing/2014/main" id="{11AD901D-4B4D-4961-8D54-1E84B94E3B7C}"/>
                </a:ext>
              </a:extLst>
            </p:cNvPr>
            <p:cNvSpPr/>
            <p:nvPr/>
          </p:nvSpPr>
          <p:spPr>
            <a:xfrm>
              <a:off x="5966487" y="5064783"/>
              <a:ext cx="279648" cy="279648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33">
              <a:extLst>
                <a:ext uri="{FF2B5EF4-FFF2-40B4-BE49-F238E27FC236}">
                  <a16:creationId xmlns:a16="http://schemas.microsoft.com/office/drawing/2014/main" id="{03D275B8-816A-4327-AD04-F1E5DB4D3A43}"/>
                </a:ext>
              </a:extLst>
            </p:cNvPr>
            <p:cNvSpPr/>
            <p:nvPr/>
          </p:nvSpPr>
          <p:spPr>
            <a:xfrm>
              <a:off x="7092436" y="4450608"/>
              <a:ext cx="279648" cy="279648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34">
              <a:extLst>
                <a:ext uri="{FF2B5EF4-FFF2-40B4-BE49-F238E27FC236}">
                  <a16:creationId xmlns:a16="http://schemas.microsoft.com/office/drawing/2014/main" id="{7BCE8620-392C-45E6-988D-5A47A44C9DF1}"/>
                </a:ext>
              </a:extLst>
            </p:cNvPr>
            <p:cNvSpPr/>
            <p:nvPr/>
          </p:nvSpPr>
          <p:spPr>
            <a:xfrm>
              <a:off x="7092436" y="2936819"/>
              <a:ext cx="279648" cy="279648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35">
              <a:extLst>
                <a:ext uri="{FF2B5EF4-FFF2-40B4-BE49-F238E27FC236}">
                  <a16:creationId xmlns:a16="http://schemas.microsoft.com/office/drawing/2014/main" id="{8D3CDF44-27ED-4879-8623-C6DE5C78ED19}"/>
                </a:ext>
              </a:extLst>
            </p:cNvPr>
            <p:cNvSpPr/>
            <p:nvPr/>
          </p:nvSpPr>
          <p:spPr>
            <a:xfrm>
              <a:off x="4799856" y="4450608"/>
              <a:ext cx="279648" cy="279648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36">
              <a:extLst>
                <a:ext uri="{FF2B5EF4-FFF2-40B4-BE49-F238E27FC236}">
                  <a16:creationId xmlns:a16="http://schemas.microsoft.com/office/drawing/2014/main" id="{E6DED879-68F7-4E74-A7E9-93C30EAFCD95}"/>
                </a:ext>
              </a:extLst>
            </p:cNvPr>
            <p:cNvSpPr/>
            <p:nvPr/>
          </p:nvSpPr>
          <p:spPr>
            <a:xfrm>
              <a:off x="4799856" y="2936819"/>
              <a:ext cx="279648" cy="279648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E632B7B-A167-4400-832E-8142B20C2E41}"/>
              </a:ext>
            </a:extLst>
          </p:cNvPr>
          <p:cNvGrpSpPr/>
          <p:nvPr/>
        </p:nvGrpSpPr>
        <p:grpSpPr>
          <a:xfrm>
            <a:off x="5373259" y="2895232"/>
            <a:ext cx="1369281" cy="1983194"/>
            <a:chOff x="5456098" y="3249895"/>
            <a:chExt cx="1473869" cy="2134674"/>
          </a:xfrm>
        </p:grpSpPr>
        <p:grpSp>
          <p:nvGrpSpPr>
            <p:cNvPr id="37" name="Graphic 37">
              <a:extLst>
                <a:ext uri="{FF2B5EF4-FFF2-40B4-BE49-F238E27FC236}">
                  <a16:creationId xmlns:a16="http://schemas.microsoft.com/office/drawing/2014/main" id="{6B58C21B-A708-4A05-83A0-97C5696C4AEC}"/>
                </a:ext>
              </a:extLst>
            </p:cNvPr>
            <p:cNvGrpSpPr/>
            <p:nvPr/>
          </p:nvGrpSpPr>
          <p:grpSpPr>
            <a:xfrm>
              <a:off x="5456098" y="3249895"/>
              <a:ext cx="1473869" cy="2134674"/>
              <a:chOff x="9804491" y="2080139"/>
              <a:chExt cx="1249528" cy="1809750"/>
            </a:xfrm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B0A6BAE2-642F-4CFB-A562-5D7E4C796C3E}"/>
                  </a:ext>
                </a:extLst>
              </p:cNvPr>
              <p:cNvSpPr/>
              <p:nvPr/>
            </p:nvSpPr>
            <p:spPr>
              <a:xfrm>
                <a:off x="9857679" y="2296357"/>
                <a:ext cx="657225" cy="390525"/>
              </a:xfrm>
              <a:custGeom>
                <a:avLst/>
                <a:gdLst>
                  <a:gd name="connsiteX0" fmla="*/ 558641 w 657225"/>
                  <a:gd name="connsiteY0" fmla="*/ 7144 h 390525"/>
                  <a:gd name="connsiteX1" fmla="*/ 7144 w 657225"/>
                  <a:gd name="connsiteY1" fmla="*/ 382429 h 390525"/>
                  <a:gd name="connsiteX2" fmla="*/ 220504 w 657225"/>
                  <a:gd name="connsiteY2" fmla="*/ 390049 h 390525"/>
                  <a:gd name="connsiteX3" fmla="*/ 651986 w 657225"/>
                  <a:gd name="connsiteY3" fmla="*/ 100489 h 390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7225" h="390525">
                    <a:moveTo>
                      <a:pt x="558641" y="7144"/>
                    </a:moveTo>
                    <a:lnTo>
                      <a:pt x="7144" y="382429"/>
                    </a:lnTo>
                    <a:lnTo>
                      <a:pt x="220504" y="390049"/>
                    </a:lnTo>
                    <a:lnTo>
                      <a:pt x="651986" y="100489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C9101D3F-58CD-46E6-9B40-CC4CB65ED828}"/>
                  </a:ext>
                </a:extLst>
              </p:cNvPr>
              <p:cNvSpPr/>
              <p:nvPr/>
            </p:nvSpPr>
            <p:spPr>
              <a:xfrm>
                <a:off x="10478709" y="2080139"/>
                <a:ext cx="371475" cy="171450"/>
              </a:xfrm>
              <a:custGeom>
                <a:avLst/>
                <a:gdLst>
                  <a:gd name="connsiteX0" fmla="*/ 7144 w 371475"/>
                  <a:gd name="connsiteY0" fmla="*/ 145256 h 171450"/>
                  <a:gd name="connsiteX1" fmla="*/ 90011 w 371475"/>
                  <a:gd name="connsiteY1" fmla="*/ 32861 h 171450"/>
                  <a:gd name="connsiteX2" fmla="*/ 250984 w 371475"/>
                  <a:gd name="connsiteY2" fmla="*/ 7144 h 171450"/>
                  <a:gd name="connsiteX3" fmla="*/ 361474 w 371475"/>
                  <a:gd name="connsiteY3" fmla="*/ 103346 h 171450"/>
                  <a:gd name="connsiteX4" fmla="*/ 367189 w 371475"/>
                  <a:gd name="connsiteY4" fmla="*/ 139541 h 171450"/>
                  <a:gd name="connsiteX5" fmla="*/ 343376 w 371475"/>
                  <a:gd name="connsiteY5" fmla="*/ 143351 h 171450"/>
                  <a:gd name="connsiteX6" fmla="*/ 234791 w 371475"/>
                  <a:gd name="connsiteY6" fmla="*/ 58579 h 171450"/>
                  <a:gd name="connsiteX7" fmla="*/ 117634 w 371475"/>
                  <a:gd name="connsiteY7" fmla="*/ 76676 h 171450"/>
                  <a:gd name="connsiteX8" fmla="*/ 58579 w 371475"/>
                  <a:gd name="connsiteY8" fmla="*/ 167164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71475" h="171450">
                    <a:moveTo>
                      <a:pt x="7144" y="145256"/>
                    </a:moveTo>
                    <a:lnTo>
                      <a:pt x="90011" y="32861"/>
                    </a:lnTo>
                    <a:lnTo>
                      <a:pt x="250984" y="7144"/>
                    </a:lnTo>
                    <a:lnTo>
                      <a:pt x="361474" y="103346"/>
                    </a:lnTo>
                    <a:lnTo>
                      <a:pt x="367189" y="139541"/>
                    </a:lnTo>
                    <a:lnTo>
                      <a:pt x="343376" y="143351"/>
                    </a:lnTo>
                    <a:lnTo>
                      <a:pt x="234791" y="58579"/>
                    </a:lnTo>
                    <a:lnTo>
                      <a:pt x="117634" y="76676"/>
                    </a:lnTo>
                    <a:lnTo>
                      <a:pt x="58579" y="167164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7F20458D-8F0E-4A14-93E7-3A805EB76966}"/>
                  </a:ext>
                </a:extLst>
              </p:cNvPr>
              <p:cNvSpPr/>
              <p:nvPr/>
            </p:nvSpPr>
            <p:spPr>
              <a:xfrm>
                <a:off x="10508237" y="2276354"/>
                <a:ext cx="361950" cy="200025"/>
              </a:xfrm>
              <a:custGeom>
                <a:avLst/>
                <a:gdLst>
                  <a:gd name="connsiteX0" fmla="*/ 7144 w 361950"/>
                  <a:gd name="connsiteY0" fmla="*/ 114776 h 200025"/>
                  <a:gd name="connsiteX1" fmla="*/ 120491 w 361950"/>
                  <a:gd name="connsiteY1" fmla="*/ 194786 h 200025"/>
                  <a:gd name="connsiteX2" fmla="*/ 281464 w 361950"/>
                  <a:gd name="connsiteY2" fmla="*/ 169069 h 200025"/>
                  <a:gd name="connsiteX3" fmla="*/ 355759 w 361950"/>
                  <a:gd name="connsiteY3" fmla="*/ 43339 h 200025"/>
                  <a:gd name="connsiteX4" fmla="*/ 350044 w 361950"/>
                  <a:gd name="connsiteY4" fmla="*/ 7144 h 200025"/>
                  <a:gd name="connsiteX5" fmla="*/ 327184 w 361950"/>
                  <a:gd name="connsiteY5" fmla="*/ 10954 h 200025"/>
                  <a:gd name="connsiteX6" fmla="*/ 250031 w 361950"/>
                  <a:gd name="connsiteY6" fmla="*/ 125254 h 200025"/>
                  <a:gd name="connsiteX7" fmla="*/ 132874 w 361950"/>
                  <a:gd name="connsiteY7" fmla="*/ 144304 h 200025"/>
                  <a:gd name="connsiteX8" fmla="*/ 48101 w 361950"/>
                  <a:gd name="connsiteY8" fmla="*/ 77629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1950" h="200025">
                    <a:moveTo>
                      <a:pt x="7144" y="114776"/>
                    </a:moveTo>
                    <a:lnTo>
                      <a:pt x="120491" y="194786"/>
                    </a:lnTo>
                    <a:lnTo>
                      <a:pt x="281464" y="169069"/>
                    </a:lnTo>
                    <a:lnTo>
                      <a:pt x="355759" y="43339"/>
                    </a:lnTo>
                    <a:lnTo>
                      <a:pt x="350044" y="7144"/>
                    </a:lnTo>
                    <a:lnTo>
                      <a:pt x="327184" y="10954"/>
                    </a:lnTo>
                    <a:lnTo>
                      <a:pt x="250031" y="125254"/>
                    </a:lnTo>
                    <a:lnTo>
                      <a:pt x="132874" y="144304"/>
                    </a:lnTo>
                    <a:lnTo>
                      <a:pt x="48101" y="77629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B1F274EB-ECDC-49D5-BCA5-522FB6411135}"/>
                  </a:ext>
                </a:extLst>
              </p:cNvPr>
              <p:cNvSpPr/>
              <p:nvPr/>
            </p:nvSpPr>
            <p:spPr>
              <a:xfrm>
                <a:off x="9804491" y="2617867"/>
                <a:ext cx="1190625" cy="561975"/>
              </a:xfrm>
              <a:custGeom>
                <a:avLst/>
                <a:gdLst>
                  <a:gd name="connsiteX0" fmla="*/ 1037597 w 1190625"/>
                  <a:gd name="connsiteY0" fmla="*/ 429536 h 561975"/>
                  <a:gd name="connsiteX1" fmla="*/ 1146182 w 1190625"/>
                  <a:gd name="connsiteY1" fmla="*/ 340953 h 561975"/>
                  <a:gd name="connsiteX2" fmla="*/ 1179519 w 1190625"/>
                  <a:gd name="connsiteY2" fmla="*/ 350478 h 561975"/>
                  <a:gd name="connsiteX3" fmla="*/ 1187139 w 1190625"/>
                  <a:gd name="connsiteY3" fmla="*/ 328571 h 561975"/>
                  <a:gd name="connsiteX4" fmla="*/ 167012 w 1190625"/>
                  <a:gd name="connsiteY4" fmla="*/ 13293 h 561975"/>
                  <a:gd name="connsiteX5" fmla="*/ 13659 w 1190625"/>
                  <a:gd name="connsiteY5" fmla="*/ 90446 h 561975"/>
                  <a:gd name="connsiteX6" fmla="*/ 90812 w 1190625"/>
                  <a:gd name="connsiteY6" fmla="*/ 244751 h 561975"/>
                  <a:gd name="connsiteX7" fmla="*/ 1111892 w 1190625"/>
                  <a:gd name="connsiteY7" fmla="*/ 560028 h 561975"/>
                  <a:gd name="connsiteX8" fmla="*/ 1119512 w 1190625"/>
                  <a:gd name="connsiteY8" fmla="*/ 537168 h 561975"/>
                  <a:gd name="connsiteX9" fmla="*/ 1037597 w 1190625"/>
                  <a:gd name="connsiteY9" fmla="*/ 429536 h 561975"/>
                  <a:gd name="connsiteX10" fmla="*/ 153677 w 1190625"/>
                  <a:gd name="connsiteY10" fmla="*/ 163788 h 561975"/>
                  <a:gd name="connsiteX11" fmla="*/ 96527 w 1190625"/>
                  <a:gd name="connsiteY11" fmla="*/ 93303 h 561975"/>
                  <a:gd name="connsiteX12" fmla="*/ 153677 w 1190625"/>
                  <a:gd name="connsiteY12" fmla="*/ 163788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90625" h="561975">
                    <a:moveTo>
                      <a:pt x="1037597" y="429536"/>
                    </a:moveTo>
                    <a:cubicBezTo>
                      <a:pt x="1043312" y="375243"/>
                      <a:pt x="1091889" y="335238"/>
                      <a:pt x="1146182" y="340953"/>
                    </a:cubicBezTo>
                    <a:cubicBezTo>
                      <a:pt x="1158564" y="341906"/>
                      <a:pt x="1169994" y="345716"/>
                      <a:pt x="1179519" y="350478"/>
                    </a:cubicBezTo>
                    <a:lnTo>
                      <a:pt x="1187139" y="328571"/>
                    </a:lnTo>
                    <a:lnTo>
                      <a:pt x="167012" y="13293"/>
                    </a:lnTo>
                    <a:cubicBezTo>
                      <a:pt x="103194" y="-7662"/>
                      <a:pt x="34614" y="26628"/>
                      <a:pt x="13659" y="90446"/>
                    </a:cubicBezTo>
                    <a:cubicBezTo>
                      <a:pt x="-8248" y="155216"/>
                      <a:pt x="26994" y="223796"/>
                      <a:pt x="90812" y="244751"/>
                    </a:cubicBezTo>
                    <a:lnTo>
                      <a:pt x="1111892" y="560028"/>
                    </a:lnTo>
                    <a:lnTo>
                      <a:pt x="1119512" y="537168"/>
                    </a:lnTo>
                    <a:cubicBezTo>
                      <a:pt x="1068077" y="527643"/>
                      <a:pt x="1032834" y="481923"/>
                      <a:pt x="1037597" y="429536"/>
                    </a:cubicBezTo>
                    <a:close/>
                    <a:moveTo>
                      <a:pt x="153677" y="163788"/>
                    </a:moveTo>
                    <a:cubicBezTo>
                      <a:pt x="103194" y="194268"/>
                      <a:pt x="56522" y="136166"/>
                      <a:pt x="96527" y="93303"/>
                    </a:cubicBezTo>
                    <a:cubicBezTo>
                      <a:pt x="147009" y="62823"/>
                      <a:pt x="194634" y="120926"/>
                      <a:pt x="153677" y="163788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828E4814-184D-451B-9377-026BB50EB258}"/>
                  </a:ext>
                </a:extLst>
              </p:cNvPr>
              <p:cNvSpPr/>
              <p:nvPr/>
            </p:nvSpPr>
            <p:spPr>
              <a:xfrm>
                <a:off x="10374710" y="2194776"/>
                <a:ext cx="238125" cy="238125"/>
              </a:xfrm>
              <a:custGeom>
                <a:avLst/>
                <a:gdLst>
                  <a:gd name="connsiteX0" fmla="*/ 102790 w 238125"/>
                  <a:gd name="connsiteY0" fmla="*/ 8493 h 238125"/>
                  <a:gd name="connsiteX1" fmla="*/ 8493 w 238125"/>
                  <a:gd name="connsiteY1" fmla="*/ 138985 h 238125"/>
                  <a:gd name="connsiteX2" fmla="*/ 138985 w 238125"/>
                  <a:gd name="connsiteY2" fmla="*/ 233283 h 238125"/>
                  <a:gd name="connsiteX3" fmla="*/ 233283 w 238125"/>
                  <a:gd name="connsiteY3" fmla="*/ 102790 h 238125"/>
                  <a:gd name="connsiteX4" fmla="*/ 102790 w 238125"/>
                  <a:gd name="connsiteY4" fmla="*/ 8493 h 238125"/>
                  <a:gd name="connsiteX5" fmla="*/ 128508 w 238125"/>
                  <a:gd name="connsiteY5" fmla="*/ 164703 h 238125"/>
                  <a:gd name="connsiteX6" fmla="*/ 78025 w 238125"/>
                  <a:gd name="connsiteY6" fmla="*/ 128508 h 238125"/>
                  <a:gd name="connsiteX7" fmla="*/ 114220 w 238125"/>
                  <a:gd name="connsiteY7" fmla="*/ 78025 h 238125"/>
                  <a:gd name="connsiteX8" fmla="*/ 164703 w 238125"/>
                  <a:gd name="connsiteY8" fmla="*/ 114220 h 238125"/>
                  <a:gd name="connsiteX9" fmla="*/ 128508 w 238125"/>
                  <a:gd name="connsiteY9" fmla="*/ 164703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38125" h="238125">
                    <a:moveTo>
                      <a:pt x="102790" y="8493"/>
                    </a:moveTo>
                    <a:cubicBezTo>
                      <a:pt x="40878" y="18018"/>
                      <a:pt x="-1032" y="77073"/>
                      <a:pt x="8493" y="138985"/>
                    </a:cubicBezTo>
                    <a:cubicBezTo>
                      <a:pt x="18018" y="200898"/>
                      <a:pt x="77073" y="242808"/>
                      <a:pt x="138985" y="233283"/>
                    </a:cubicBezTo>
                    <a:cubicBezTo>
                      <a:pt x="200898" y="223758"/>
                      <a:pt x="242808" y="164703"/>
                      <a:pt x="233283" y="102790"/>
                    </a:cubicBezTo>
                    <a:cubicBezTo>
                      <a:pt x="222805" y="40878"/>
                      <a:pt x="164703" y="-1032"/>
                      <a:pt x="102790" y="8493"/>
                    </a:cubicBezTo>
                    <a:close/>
                    <a:moveTo>
                      <a:pt x="128508" y="164703"/>
                    </a:moveTo>
                    <a:cubicBezTo>
                      <a:pt x="104695" y="168513"/>
                      <a:pt x="81835" y="152320"/>
                      <a:pt x="78025" y="128508"/>
                    </a:cubicBezTo>
                    <a:cubicBezTo>
                      <a:pt x="74215" y="104695"/>
                      <a:pt x="90408" y="81835"/>
                      <a:pt x="114220" y="78025"/>
                    </a:cubicBezTo>
                    <a:cubicBezTo>
                      <a:pt x="138033" y="74215"/>
                      <a:pt x="160893" y="90408"/>
                      <a:pt x="164703" y="114220"/>
                    </a:cubicBezTo>
                    <a:cubicBezTo>
                      <a:pt x="169465" y="138033"/>
                      <a:pt x="152320" y="160893"/>
                      <a:pt x="128508" y="16470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6FD5F92F-DA48-4966-854D-F804039759A7}"/>
                  </a:ext>
                </a:extLst>
              </p:cNvPr>
              <p:cNvSpPr/>
              <p:nvPr/>
            </p:nvSpPr>
            <p:spPr>
              <a:xfrm>
                <a:off x="10444419" y="2915839"/>
                <a:ext cx="609600" cy="666750"/>
              </a:xfrm>
              <a:custGeom>
                <a:avLst/>
                <a:gdLst>
                  <a:gd name="connsiteX0" fmla="*/ 564356 w 609600"/>
                  <a:gd name="connsiteY0" fmla="*/ 35362 h 666750"/>
                  <a:gd name="connsiteX1" fmla="*/ 392906 w 609600"/>
                  <a:gd name="connsiteY1" fmla="*/ 50602 h 666750"/>
                  <a:gd name="connsiteX2" fmla="*/ 7144 w 609600"/>
                  <a:gd name="connsiteY2" fmla="*/ 512564 h 666750"/>
                  <a:gd name="connsiteX3" fmla="*/ 193834 w 609600"/>
                  <a:gd name="connsiteY3" fmla="*/ 668774 h 666750"/>
                  <a:gd name="connsiteX4" fmla="*/ 579596 w 609600"/>
                  <a:gd name="connsiteY4" fmla="*/ 206812 h 666750"/>
                  <a:gd name="connsiteX5" fmla="*/ 564356 w 609600"/>
                  <a:gd name="connsiteY5" fmla="*/ 35362 h 666750"/>
                  <a:gd name="connsiteX6" fmla="*/ 497681 w 609600"/>
                  <a:gd name="connsiteY6" fmla="*/ 168712 h 666750"/>
                  <a:gd name="connsiteX7" fmla="*/ 450056 w 609600"/>
                  <a:gd name="connsiteY7" fmla="*/ 128707 h 666750"/>
                  <a:gd name="connsiteX8" fmla="*/ 490061 w 609600"/>
                  <a:gd name="connsiteY8" fmla="*/ 81082 h 666750"/>
                  <a:gd name="connsiteX9" fmla="*/ 537686 w 609600"/>
                  <a:gd name="connsiteY9" fmla="*/ 121087 h 666750"/>
                  <a:gd name="connsiteX10" fmla="*/ 497681 w 609600"/>
                  <a:gd name="connsiteY10" fmla="*/ 168712 h 66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09600" h="666750">
                    <a:moveTo>
                      <a:pt x="564356" y="35362"/>
                    </a:moveTo>
                    <a:cubicBezTo>
                      <a:pt x="512921" y="-7501"/>
                      <a:pt x="436721" y="-833"/>
                      <a:pt x="392906" y="50602"/>
                    </a:cubicBezTo>
                    <a:lnTo>
                      <a:pt x="7144" y="512564"/>
                    </a:lnTo>
                    <a:lnTo>
                      <a:pt x="193834" y="668774"/>
                    </a:lnTo>
                    <a:lnTo>
                      <a:pt x="579596" y="206812"/>
                    </a:lnTo>
                    <a:cubicBezTo>
                      <a:pt x="623411" y="155377"/>
                      <a:pt x="615791" y="78224"/>
                      <a:pt x="564356" y="35362"/>
                    </a:cubicBezTo>
                    <a:close/>
                    <a:moveTo>
                      <a:pt x="497681" y="168712"/>
                    </a:moveTo>
                    <a:cubicBezTo>
                      <a:pt x="473869" y="170617"/>
                      <a:pt x="451961" y="153472"/>
                      <a:pt x="450056" y="128707"/>
                    </a:cubicBezTo>
                    <a:cubicBezTo>
                      <a:pt x="448151" y="104894"/>
                      <a:pt x="465296" y="82987"/>
                      <a:pt x="490061" y="81082"/>
                    </a:cubicBezTo>
                    <a:cubicBezTo>
                      <a:pt x="513874" y="79177"/>
                      <a:pt x="535781" y="96322"/>
                      <a:pt x="537686" y="121087"/>
                    </a:cubicBezTo>
                    <a:cubicBezTo>
                      <a:pt x="539591" y="145852"/>
                      <a:pt x="522446" y="166807"/>
                      <a:pt x="497681" y="168712"/>
                    </a:cubicBezTo>
                    <a:close/>
                  </a:path>
                </a:pathLst>
              </a:custGeom>
              <a:solidFill>
                <a:srgbClr val="575A6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B7CEEBEB-7902-4B27-B68A-3940D8BF5762}"/>
                  </a:ext>
                </a:extLst>
              </p:cNvPr>
              <p:cNvSpPr/>
              <p:nvPr/>
            </p:nvSpPr>
            <p:spPr>
              <a:xfrm>
                <a:off x="10100567" y="3350774"/>
                <a:ext cx="590550" cy="476250"/>
              </a:xfrm>
              <a:custGeom>
                <a:avLst/>
                <a:gdLst>
                  <a:gd name="connsiteX0" fmla="*/ 558641 w 590550"/>
                  <a:gd name="connsiteY0" fmla="*/ 470059 h 476250"/>
                  <a:gd name="connsiteX1" fmla="*/ 37624 w 590550"/>
                  <a:gd name="connsiteY1" fmla="*/ 470059 h 476250"/>
                  <a:gd name="connsiteX2" fmla="*/ 7144 w 590550"/>
                  <a:gd name="connsiteY2" fmla="*/ 439579 h 476250"/>
                  <a:gd name="connsiteX3" fmla="*/ 7144 w 590550"/>
                  <a:gd name="connsiteY3" fmla="*/ 98584 h 476250"/>
                  <a:gd name="connsiteX4" fmla="*/ 98584 w 590550"/>
                  <a:gd name="connsiteY4" fmla="*/ 7144 h 476250"/>
                  <a:gd name="connsiteX5" fmla="*/ 498634 w 590550"/>
                  <a:gd name="connsiteY5" fmla="*/ 7144 h 476250"/>
                  <a:gd name="connsiteX6" fmla="*/ 590074 w 590550"/>
                  <a:gd name="connsiteY6" fmla="*/ 98584 h 476250"/>
                  <a:gd name="connsiteX7" fmla="*/ 590074 w 590550"/>
                  <a:gd name="connsiteY7" fmla="*/ 440531 h 476250"/>
                  <a:gd name="connsiteX8" fmla="*/ 558641 w 590550"/>
                  <a:gd name="connsiteY8" fmla="*/ 470059 h 476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0550" h="476250">
                    <a:moveTo>
                      <a:pt x="558641" y="470059"/>
                    </a:moveTo>
                    <a:lnTo>
                      <a:pt x="37624" y="470059"/>
                    </a:lnTo>
                    <a:cubicBezTo>
                      <a:pt x="20479" y="470059"/>
                      <a:pt x="7144" y="456724"/>
                      <a:pt x="7144" y="439579"/>
                    </a:cubicBezTo>
                    <a:lnTo>
                      <a:pt x="7144" y="98584"/>
                    </a:lnTo>
                    <a:cubicBezTo>
                      <a:pt x="7144" y="48101"/>
                      <a:pt x="48101" y="7144"/>
                      <a:pt x="98584" y="7144"/>
                    </a:cubicBezTo>
                    <a:lnTo>
                      <a:pt x="498634" y="7144"/>
                    </a:lnTo>
                    <a:cubicBezTo>
                      <a:pt x="549116" y="7144"/>
                      <a:pt x="590074" y="48101"/>
                      <a:pt x="590074" y="98584"/>
                    </a:cubicBezTo>
                    <a:lnTo>
                      <a:pt x="590074" y="440531"/>
                    </a:lnTo>
                    <a:cubicBezTo>
                      <a:pt x="589121" y="456724"/>
                      <a:pt x="574834" y="470059"/>
                      <a:pt x="558641" y="470059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3CF25372-0527-452C-BEF1-6CA8C66CC0F9}"/>
                  </a:ext>
                </a:extLst>
              </p:cNvPr>
              <p:cNvSpPr/>
              <p:nvPr/>
            </p:nvSpPr>
            <p:spPr>
              <a:xfrm>
                <a:off x="10029129" y="3756539"/>
                <a:ext cx="742950" cy="133350"/>
              </a:xfrm>
              <a:custGeom>
                <a:avLst/>
                <a:gdLst>
                  <a:gd name="connsiteX0" fmla="*/ 711994 w 742950"/>
                  <a:gd name="connsiteY0" fmla="*/ 129064 h 133350"/>
                  <a:gd name="connsiteX1" fmla="*/ 37624 w 742950"/>
                  <a:gd name="connsiteY1" fmla="*/ 129064 h 133350"/>
                  <a:gd name="connsiteX2" fmla="*/ 7144 w 742950"/>
                  <a:gd name="connsiteY2" fmla="*/ 98584 h 133350"/>
                  <a:gd name="connsiteX3" fmla="*/ 7144 w 742950"/>
                  <a:gd name="connsiteY3" fmla="*/ 98584 h 133350"/>
                  <a:gd name="connsiteX4" fmla="*/ 98584 w 742950"/>
                  <a:gd name="connsiteY4" fmla="*/ 7144 h 133350"/>
                  <a:gd name="connsiteX5" fmla="*/ 651986 w 742950"/>
                  <a:gd name="connsiteY5" fmla="*/ 7144 h 133350"/>
                  <a:gd name="connsiteX6" fmla="*/ 743426 w 742950"/>
                  <a:gd name="connsiteY6" fmla="*/ 98584 h 133350"/>
                  <a:gd name="connsiteX7" fmla="*/ 743426 w 742950"/>
                  <a:gd name="connsiteY7" fmla="*/ 98584 h 133350"/>
                  <a:gd name="connsiteX8" fmla="*/ 711994 w 742950"/>
                  <a:gd name="connsiteY8" fmla="*/ 129064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42950" h="133350">
                    <a:moveTo>
                      <a:pt x="711994" y="129064"/>
                    </a:moveTo>
                    <a:lnTo>
                      <a:pt x="37624" y="129064"/>
                    </a:lnTo>
                    <a:cubicBezTo>
                      <a:pt x="20479" y="129064"/>
                      <a:pt x="7144" y="115729"/>
                      <a:pt x="7144" y="98584"/>
                    </a:cubicBezTo>
                    <a:lnTo>
                      <a:pt x="7144" y="98584"/>
                    </a:lnTo>
                    <a:cubicBezTo>
                      <a:pt x="7144" y="48101"/>
                      <a:pt x="48101" y="7144"/>
                      <a:pt x="98584" y="7144"/>
                    </a:cubicBezTo>
                    <a:lnTo>
                      <a:pt x="651986" y="7144"/>
                    </a:lnTo>
                    <a:cubicBezTo>
                      <a:pt x="702469" y="7144"/>
                      <a:pt x="743426" y="48101"/>
                      <a:pt x="743426" y="98584"/>
                    </a:cubicBezTo>
                    <a:lnTo>
                      <a:pt x="743426" y="98584"/>
                    </a:lnTo>
                    <a:cubicBezTo>
                      <a:pt x="742474" y="115729"/>
                      <a:pt x="729139" y="129064"/>
                      <a:pt x="711994" y="12906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AB4D8A25-9D46-42F0-8AA0-8681C3D3BC9E}"/>
                  </a:ext>
                </a:extLst>
              </p:cNvPr>
              <p:cNvSpPr/>
              <p:nvPr/>
            </p:nvSpPr>
            <p:spPr>
              <a:xfrm>
                <a:off x="10545384" y="3403162"/>
                <a:ext cx="95250" cy="95250"/>
              </a:xfrm>
              <a:custGeom>
                <a:avLst/>
                <a:gdLst>
                  <a:gd name="connsiteX0" fmla="*/ 94774 w 95250"/>
                  <a:gd name="connsiteY0" fmla="*/ 50959 h 95250"/>
                  <a:gd name="connsiteX1" fmla="*/ 50959 w 95250"/>
                  <a:gd name="connsiteY1" fmla="*/ 94774 h 95250"/>
                  <a:gd name="connsiteX2" fmla="*/ 7144 w 95250"/>
                  <a:gd name="connsiteY2" fmla="*/ 50959 h 95250"/>
                  <a:gd name="connsiteX3" fmla="*/ 50959 w 95250"/>
                  <a:gd name="connsiteY3" fmla="*/ 7144 h 95250"/>
                  <a:gd name="connsiteX4" fmla="*/ 94774 w 95250"/>
                  <a:gd name="connsiteY4" fmla="*/ 5095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4774" y="50959"/>
                    </a:move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7146" y="7144"/>
                      <a:pt x="50959" y="7144"/>
                    </a:cubicBezTo>
                    <a:cubicBezTo>
                      <a:pt x="74771" y="7144"/>
                      <a:pt x="94774" y="27146"/>
                      <a:pt x="94774" y="50959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49B408B-004D-4A51-80A8-9182AAABF357}"/>
                </a:ext>
              </a:extLst>
            </p:cNvPr>
            <p:cNvSpPr/>
            <p:nvPr/>
          </p:nvSpPr>
          <p:spPr>
            <a:xfrm>
              <a:off x="5756927" y="3906027"/>
              <a:ext cx="921134" cy="678088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3337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Timeline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03BB11A-E5D9-433E-9E22-D078A1D133CA}"/>
              </a:ext>
            </a:extLst>
          </p:cNvPr>
          <p:cNvCxnSpPr>
            <a:cxnSpLocks/>
          </p:cNvCxnSpPr>
          <p:nvPr/>
        </p:nvCxnSpPr>
        <p:spPr>
          <a:xfrm flipV="1">
            <a:off x="0" y="2617402"/>
            <a:ext cx="10655929" cy="20852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ardrop 3">
            <a:extLst>
              <a:ext uri="{FF2B5EF4-FFF2-40B4-BE49-F238E27FC236}">
                <a16:creationId xmlns:a16="http://schemas.microsoft.com/office/drawing/2014/main" id="{155587CB-FFE7-4318-83EC-20A3F023E721}"/>
              </a:ext>
            </a:extLst>
          </p:cNvPr>
          <p:cNvSpPr/>
          <p:nvPr/>
        </p:nvSpPr>
        <p:spPr>
          <a:xfrm rot="18900000">
            <a:off x="1357974" y="2419108"/>
            <a:ext cx="432048" cy="432048"/>
          </a:xfrm>
          <a:prstGeom prst="teardrop">
            <a:avLst>
              <a:gd name="adj" fmla="val 20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0F2F805-8866-4ED0-84FC-654456E24086}"/>
              </a:ext>
            </a:extLst>
          </p:cNvPr>
          <p:cNvSpPr/>
          <p:nvPr/>
        </p:nvSpPr>
        <p:spPr>
          <a:xfrm>
            <a:off x="1471473" y="2534524"/>
            <a:ext cx="201216" cy="201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ardrop 5">
            <a:extLst>
              <a:ext uri="{FF2B5EF4-FFF2-40B4-BE49-F238E27FC236}">
                <a16:creationId xmlns:a16="http://schemas.microsoft.com/office/drawing/2014/main" id="{B5804B8B-EE7B-43F5-A256-EC680CC0D813}"/>
              </a:ext>
            </a:extLst>
          </p:cNvPr>
          <p:cNvSpPr/>
          <p:nvPr/>
        </p:nvSpPr>
        <p:spPr>
          <a:xfrm rot="18900000">
            <a:off x="3077216" y="2419108"/>
            <a:ext cx="432048" cy="432048"/>
          </a:xfrm>
          <a:prstGeom prst="teardrop">
            <a:avLst>
              <a:gd name="adj" fmla="val 2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480074-31F9-4766-8345-DCD20BB967C7}"/>
              </a:ext>
            </a:extLst>
          </p:cNvPr>
          <p:cNvSpPr txBox="1"/>
          <p:nvPr/>
        </p:nvSpPr>
        <p:spPr>
          <a:xfrm>
            <a:off x="1022308" y="2926318"/>
            <a:ext cx="109695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2017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B9EE75F-36F8-4053-A903-841254205F33}"/>
              </a:ext>
            </a:extLst>
          </p:cNvPr>
          <p:cNvSpPr/>
          <p:nvPr/>
        </p:nvSpPr>
        <p:spPr>
          <a:xfrm>
            <a:off x="3190715" y="2534524"/>
            <a:ext cx="201216" cy="201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ardrop 8">
            <a:extLst>
              <a:ext uri="{FF2B5EF4-FFF2-40B4-BE49-F238E27FC236}">
                <a16:creationId xmlns:a16="http://schemas.microsoft.com/office/drawing/2014/main" id="{B83B7A83-4455-482F-8A83-E899364ABF5D}"/>
              </a:ext>
            </a:extLst>
          </p:cNvPr>
          <p:cNvSpPr/>
          <p:nvPr/>
        </p:nvSpPr>
        <p:spPr>
          <a:xfrm rot="18900000">
            <a:off x="4796458" y="2419108"/>
            <a:ext cx="432048" cy="432048"/>
          </a:xfrm>
          <a:prstGeom prst="teardrop">
            <a:avLst>
              <a:gd name="adj" fmla="val 2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5C659A-5E4B-4430-B128-DE4A93CE4ECF}"/>
              </a:ext>
            </a:extLst>
          </p:cNvPr>
          <p:cNvSpPr txBox="1"/>
          <p:nvPr/>
        </p:nvSpPr>
        <p:spPr>
          <a:xfrm>
            <a:off x="2741550" y="2926318"/>
            <a:ext cx="109695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2018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0E5F975-A6F7-4CE6-8102-0BBC5E14BAE8}"/>
              </a:ext>
            </a:extLst>
          </p:cNvPr>
          <p:cNvSpPr/>
          <p:nvPr/>
        </p:nvSpPr>
        <p:spPr>
          <a:xfrm>
            <a:off x="4909957" y="2534524"/>
            <a:ext cx="201216" cy="201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824F33-9084-4F1A-BAEE-D7A222861673}"/>
              </a:ext>
            </a:extLst>
          </p:cNvPr>
          <p:cNvSpPr txBox="1"/>
          <p:nvPr/>
        </p:nvSpPr>
        <p:spPr>
          <a:xfrm>
            <a:off x="4460792" y="2926318"/>
            <a:ext cx="109695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2019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9" name="Group 31">
            <a:extLst>
              <a:ext uri="{FF2B5EF4-FFF2-40B4-BE49-F238E27FC236}">
                <a16:creationId xmlns:a16="http://schemas.microsoft.com/office/drawing/2014/main" id="{EBD23A39-EED7-4383-9CE8-3A5012B44134}"/>
              </a:ext>
            </a:extLst>
          </p:cNvPr>
          <p:cNvGrpSpPr/>
          <p:nvPr/>
        </p:nvGrpSpPr>
        <p:grpSpPr>
          <a:xfrm>
            <a:off x="814701" y="3652427"/>
            <a:ext cx="1512168" cy="1992115"/>
            <a:chOff x="270023" y="1671304"/>
            <a:chExt cx="1709689" cy="201203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4FCF915-C0C3-4E31-88E1-A8491DD3E08A}"/>
                </a:ext>
              </a:extLst>
            </p:cNvPr>
            <p:cNvSpPr txBox="1"/>
            <p:nvPr/>
          </p:nvSpPr>
          <p:spPr>
            <a:xfrm>
              <a:off x="270024" y="1911471"/>
              <a:ext cx="1709688" cy="1771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BA8CACA-B19E-49E4-89F4-1BFCCF362E49}"/>
                </a:ext>
              </a:extLst>
            </p:cNvPr>
            <p:cNvSpPr txBox="1"/>
            <p:nvPr/>
          </p:nvSpPr>
          <p:spPr>
            <a:xfrm>
              <a:off x="270023" y="1671304"/>
              <a:ext cx="1709688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cs typeface="Arial" pitchFamily="34" charset="0"/>
                </a:rPr>
                <a:t>Add Title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grpSp>
        <p:nvGrpSpPr>
          <p:cNvPr id="22" name="Group 31">
            <a:extLst>
              <a:ext uri="{FF2B5EF4-FFF2-40B4-BE49-F238E27FC236}">
                <a16:creationId xmlns:a16="http://schemas.microsoft.com/office/drawing/2014/main" id="{9DE92650-159D-4AB7-843F-5099A75E5BA8}"/>
              </a:ext>
            </a:extLst>
          </p:cNvPr>
          <p:cNvGrpSpPr/>
          <p:nvPr/>
        </p:nvGrpSpPr>
        <p:grpSpPr>
          <a:xfrm>
            <a:off x="2533943" y="3652427"/>
            <a:ext cx="1512168" cy="1992115"/>
            <a:chOff x="270023" y="1671304"/>
            <a:chExt cx="1709689" cy="201203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75148F3-252E-40BC-9CF8-0220094BFCDA}"/>
                </a:ext>
              </a:extLst>
            </p:cNvPr>
            <p:cNvSpPr txBox="1"/>
            <p:nvPr/>
          </p:nvSpPr>
          <p:spPr>
            <a:xfrm>
              <a:off x="270024" y="1911471"/>
              <a:ext cx="1709688" cy="1771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98C079B-EAEA-4EC0-95BC-20C76E4A1163}"/>
                </a:ext>
              </a:extLst>
            </p:cNvPr>
            <p:cNvSpPr txBox="1"/>
            <p:nvPr/>
          </p:nvSpPr>
          <p:spPr>
            <a:xfrm>
              <a:off x="270023" y="1671304"/>
              <a:ext cx="1709688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cs typeface="Arial" pitchFamily="34" charset="0"/>
                </a:rPr>
                <a:t>Add Title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grpSp>
        <p:nvGrpSpPr>
          <p:cNvPr id="25" name="Group 31">
            <a:extLst>
              <a:ext uri="{FF2B5EF4-FFF2-40B4-BE49-F238E27FC236}">
                <a16:creationId xmlns:a16="http://schemas.microsoft.com/office/drawing/2014/main" id="{5635B717-1969-48A6-96C8-08F1C3463A7A}"/>
              </a:ext>
            </a:extLst>
          </p:cNvPr>
          <p:cNvGrpSpPr/>
          <p:nvPr/>
        </p:nvGrpSpPr>
        <p:grpSpPr>
          <a:xfrm>
            <a:off x="4253185" y="3652427"/>
            <a:ext cx="1512168" cy="1992115"/>
            <a:chOff x="270023" y="1671304"/>
            <a:chExt cx="1709689" cy="201203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8BD88CC-41EF-41CA-BDF8-83044324C45F}"/>
                </a:ext>
              </a:extLst>
            </p:cNvPr>
            <p:cNvSpPr txBox="1"/>
            <p:nvPr/>
          </p:nvSpPr>
          <p:spPr>
            <a:xfrm>
              <a:off x="270024" y="1911471"/>
              <a:ext cx="1709688" cy="1771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BA4AFDB-94A3-475F-BFC7-17519289F085}"/>
                </a:ext>
              </a:extLst>
            </p:cNvPr>
            <p:cNvSpPr txBox="1"/>
            <p:nvPr/>
          </p:nvSpPr>
          <p:spPr>
            <a:xfrm>
              <a:off x="270023" y="1671304"/>
              <a:ext cx="1709688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cs typeface="Arial" pitchFamily="34" charset="0"/>
                </a:rPr>
                <a:t>Add Title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6D48319-077B-49C7-A6B8-86E880571224}"/>
              </a:ext>
            </a:extLst>
          </p:cNvPr>
          <p:cNvSpPr txBox="1"/>
          <p:nvPr/>
        </p:nvSpPr>
        <p:spPr>
          <a:xfrm>
            <a:off x="6180034" y="2926318"/>
            <a:ext cx="109695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2020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192D3B-A5FD-4359-BB25-26929163A88D}"/>
              </a:ext>
            </a:extLst>
          </p:cNvPr>
          <p:cNvSpPr txBox="1"/>
          <p:nvPr/>
        </p:nvSpPr>
        <p:spPr>
          <a:xfrm>
            <a:off x="7899278" y="2926318"/>
            <a:ext cx="109695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2021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8" name="Group 31">
            <a:extLst>
              <a:ext uri="{FF2B5EF4-FFF2-40B4-BE49-F238E27FC236}">
                <a16:creationId xmlns:a16="http://schemas.microsoft.com/office/drawing/2014/main" id="{1905F2AD-B864-44CE-92E5-014717CAFCAF}"/>
              </a:ext>
            </a:extLst>
          </p:cNvPr>
          <p:cNvGrpSpPr/>
          <p:nvPr/>
        </p:nvGrpSpPr>
        <p:grpSpPr>
          <a:xfrm>
            <a:off x="5972427" y="3652427"/>
            <a:ext cx="1512168" cy="1992115"/>
            <a:chOff x="270023" y="1671304"/>
            <a:chExt cx="1709689" cy="201203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01B60F8-69C3-4779-8D83-E0D0F04BB3BE}"/>
                </a:ext>
              </a:extLst>
            </p:cNvPr>
            <p:cNvSpPr txBox="1"/>
            <p:nvPr/>
          </p:nvSpPr>
          <p:spPr>
            <a:xfrm>
              <a:off x="270024" y="1911471"/>
              <a:ext cx="1709688" cy="1771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84F2D89-001A-41C2-85DA-58A6EED208C2}"/>
                </a:ext>
              </a:extLst>
            </p:cNvPr>
            <p:cNvSpPr txBox="1"/>
            <p:nvPr/>
          </p:nvSpPr>
          <p:spPr>
            <a:xfrm>
              <a:off x="270023" y="1671304"/>
              <a:ext cx="1709688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cs typeface="Arial" pitchFamily="34" charset="0"/>
                </a:rPr>
                <a:t>Add Title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grpSp>
        <p:nvGrpSpPr>
          <p:cNvPr id="31" name="Group 31">
            <a:extLst>
              <a:ext uri="{FF2B5EF4-FFF2-40B4-BE49-F238E27FC236}">
                <a16:creationId xmlns:a16="http://schemas.microsoft.com/office/drawing/2014/main" id="{B5EEB12C-9E37-456A-9088-3A78E6DF94C4}"/>
              </a:ext>
            </a:extLst>
          </p:cNvPr>
          <p:cNvGrpSpPr/>
          <p:nvPr/>
        </p:nvGrpSpPr>
        <p:grpSpPr>
          <a:xfrm>
            <a:off x="7691668" y="3652427"/>
            <a:ext cx="1512168" cy="1992115"/>
            <a:chOff x="270023" y="1671304"/>
            <a:chExt cx="1709689" cy="2012037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BE8D774-0C41-44EB-996C-0C48C50DDB4F}"/>
                </a:ext>
              </a:extLst>
            </p:cNvPr>
            <p:cNvSpPr txBox="1"/>
            <p:nvPr/>
          </p:nvSpPr>
          <p:spPr>
            <a:xfrm>
              <a:off x="270024" y="1911471"/>
              <a:ext cx="1709688" cy="1771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BB7D1C5-53BD-4890-BA62-A15E0BCAA36F}"/>
                </a:ext>
              </a:extLst>
            </p:cNvPr>
            <p:cNvSpPr txBox="1"/>
            <p:nvPr/>
          </p:nvSpPr>
          <p:spPr>
            <a:xfrm>
              <a:off x="270023" y="1671304"/>
              <a:ext cx="1709688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cs typeface="Arial" pitchFamily="34" charset="0"/>
                </a:rPr>
                <a:t>Add Title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sp>
        <p:nvSpPr>
          <p:cNvPr id="12" name="Teardrop 11">
            <a:extLst>
              <a:ext uri="{FF2B5EF4-FFF2-40B4-BE49-F238E27FC236}">
                <a16:creationId xmlns:a16="http://schemas.microsoft.com/office/drawing/2014/main" id="{DA460612-841C-43A2-8215-59CCFC2A9545}"/>
              </a:ext>
            </a:extLst>
          </p:cNvPr>
          <p:cNvSpPr/>
          <p:nvPr/>
        </p:nvSpPr>
        <p:spPr>
          <a:xfrm rot="18900000">
            <a:off x="6515700" y="2419108"/>
            <a:ext cx="432048" cy="432048"/>
          </a:xfrm>
          <a:prstGeom prst="teardrop">
            <a:avLst>
              <a:gd name="adj" fmla="val 2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444B5D2-B563-4C6F-BECE-B53493361F31}"/>
              </a:ext>
            </a:extLst>
          </p:cNvPr>
          <p:cNvSpPr/>
          <p:nvPr/>
        </p:nvSpPr>
        <p:spPr>
          <a:xfrm>
            <a:off x="6629199" y="2534524"/>
            <a:ext cx="201216" cy="201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ardrop 14">
            <a:extLst>
              <a:ext uri="{FF2B5EF4-FFF2-40B4-BE49-F238E27FC236}">
                <a16:creationId xmlns:a16="http://schemas.microsoft.com/office/drawing/2014/main" id="{7D0E91F6-3C9E-4F4C-B6EB-FD80E4CA0677}"/>
              </a:ext>
            </a:extLst>
          </p:cNvPr>
          <p:cNvSpPr/>
          <p:nvPr/>
        </p:nvSpPr>
        <p:spPr>
          <a:xfrm rot="18900000">
            <a:off x="8234942" y="2419108"/>
            <a:ext cx="432048" cy="432048"/>
          </a:xfrm>
          <a:prstGeom prst="teardrop">
            <a:avLst>
              <a:gd name="adj" fmla="val 20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4AEBB8F-D81F-47E5-959C-CC6696EAF162}"/>
              </a:ext>
            </a:extLst>
          </p:cNvPr>
          <p:cNvSpPr/>
          <p:nvPr/>
        </p:nvSpPr>
        <p:spPr>
          <a:xfrm>
            <a:off x="8348441" y="2534524"/>
            <a:ext cx="201216" cy="2012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7181B73-D84A-477A-843B-0AB991CFB7D4}"/>
              </a:ext>
            </a:extLst>
          </p:cNvPr>
          <p:cNvGrpSpPr/>
          <p:nvPr/>
        </p:nvGrpSpPr>
        <p:grpSpPr>
          <a:xfrm>
            <a:off x="8194221" y="787491"/>
            <a:ext cx="3576144" cy="2746042"/>
            <a:chOff x="8332521" y="1117647"/>
            <a:chExt cx="2595904" cy="1993337"/>
          </a:xfrm>
        </p:grpSpPr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1C39D00B-7671-4B17-86E6-D27C7773AF8F}"/>
                </a:ext>
              </a:extLst>
            </p:cNvPr>
            <p:cNvSpPr/>
            <p:nvPr/>
          </p:nvSpPr>
          <p:spPr>
            <a:xfrm rot="19519920">
              <a:off x="8475984" y="1275628"/>
              <a:ext cx="1216315" cy="200535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D5455C86-4B92-4971-AF7B-1FB4A7220256}"/>
                </a:ext>
              </a:extLst>
            </p:cNvPr>
            <p:cNvGrpSpPr/>
            <p:nvPr/>
          </p:nvGrpSpPr>
          <p:grpSpPr>
            <a:xfrm rot="7728631">
              <a:off x="8290750" y="1657344"/>
              <a:ext cx="566300" cy="482758"/>
              <a:chOff x="10685709" y="1909658"/>
              <a:chExt cx="1251220" cy="1066637"/>
            </a:xfrm>
          </p:grpSpPr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2EEFE8CE-5F79-44AA-AF51-C7FFC5EC2EB1}"/>
                  </a:ext>
                </a:extLst>
              </p:cNvPr>
              <p:cNvSpPr/>
              <p:nvPr/>
            </p:nvSpPr>
            <p:spPr>
              <a:xfrm rot="20690809">
                <a:off x="10685709" y="1909658"/>
                <a:ext cx="1056389" cy="487564"/>
              </a:xfrm>
              <a:custGeom>
                <a:avLst/>
                <a:gdLst>
                  <a:gd name="connsiteX0" fmla="*/ 7144 w 371475"/>
                  <a:gd name="connsiteY0" fmla="*/ 145256 h 171450"/>
                  <a:gd name="connsiteX1" fmla="*/ 90011 w 371475"/>
                  <a:gd name="connsiteY1" fmla="*/ 32861 h 171450"/>
                  <a:gd name="connsiteX2" fmla="*/ 250984 w 371475"/>
                  <a:gd name="connsiteY2" fmla="*/ 7144 h 171450"/>
                  <a:gd name="connsiteX3" fmla="*/ 361474 w 371475"/>
                  <a:gd name="connsiteY3" fmla="*/ 103346 h 171450"/>
                  <a:gd name="connsiteX4" fmla="*/ 367189 w 371475"/>
                  <a:gd name="connsiteY4" fmla="*/ 139541 h 171450"/>
                  <a:gd name="connsiteX5" fmla="*/ 343376 w 371475"/>
                  <a:gd name="connsiteY5" fmla="*/ 143351 h 171450"/>
                  <a:gd name="connsiteX6" fmla="*/ 234791 w 371475"/>
                  <a:gd name="connsiteY6" fmla="*/ 58579 h 171450"/>
                  <a:gd name="connsiteX7" fmla="*/ 117634 w 371475"/>
                  <a:gd name="connsiteY7" fmla="*/ 76676 h 171450"/>
                  <a:gd name="connsiteX8" fmla="*/ 58579 w 371475"/>
                  <a:gd name="connsiteY8" fmla="*/ 167164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71475" h="171450">
                    <a:moveTo>
                      <a:pt x="7144" y="145256"/>
                    </a:moveTo>
                    <a:lnTo>
                      <a:pt x="90011" y="32861"/>
                    </a:lnTo>
                    <a:lnTo>
                      <a:pt x="250984" y="7144"/>
                    </a:lnTo>
                    <a:lnTo>
                      <a:pt x="361474" y="103346"/>
                    </a:lnTo>
                    <a:lnTo>
                      <a:pt x="367189" y="139541"/>
                    </a:lnTo>
                    <a:lnTo>
                      <a:pt x="343376" y="143351"/>
                    </a:lnTo>
                    <a:lnTo>
                      <a:pt x="234791" y="58579"/>
                    </a:lnTo>
                    <a:lnTo>
                      <a:pt x="117634" y="76676"/>
                    </a:lnTo>
                    <a:lnTo>
                      <a:pt x="58579" y="167164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57816F95-7EAE-4DFE-8A42-55E231E2AEB9}"/>
                  </a:ext>
                </a:extLst>
              </p:cNvPr>
              <p:cNvSpPr/>
              <p:nvPr/>
            </p:nvSpPr>
            <p:spPr>
              <a:xfrm rot="20690809">
                <a:off x="10907627" y="2407470"/>
                <a:ext cx="1029302" cy="568825"/>
              </a:xfrm>
              <a:custGeom>
                <a:avLst/>
                <a:gdLst>
                  <a:gd name="connsiteX0" fmla="*/ 7144 w 361950"/>
                  <a:gd name="connsiteY0" fmla="*/ 114776 h 200025"/>
                  <a:gd name="connsiteX1" fmla="*/ 120491 w 361950"/>
                  <a:gd name="connsiteY1" fmla="*/ 194786 h 200025"/>
                  <a:gd name="connsiteX2" fmla="*/ 281464 w 361950"/>
                  <a:gd name="connsiteY2" fmla="*/ 169069 h 200025"/>
                  <a:gd name="connsiteX3" fmla="*/ 355759 w 361950"/>
                  <a:gd name="connsiteY3" fmla="*/ 43339 h 200025"/>
                  <a:gd name="connsiteX4" fmla="*/ 350044 w 361950"/>
                  <a:gd name="connsiteY4" fmla="*/ 7144 h 200025"/>
                  <a:gd name="connsiteX5" fmla="*/ 327184 w 361950"/>
                  <a:gd name="connsiteY5" fmla="*/ 10954 h 200025"/>
                  <a:gd name="connsiteX6" fmla="*/ 250031 w 361950"/>
                  <a:gd name="connsiteY6" fmla="*/ 125254 h 200025"/>
                  <a:gd name="connsiteX7" fmla="*/ 132874 w 361950"/>
                  <a:gd name="connsiteY7" fmla="*/ 144304 h 200025"/>
                  <a:gd name="connsiteX8" fmla="*/ 48101 w 361950"/>
                  <a:gd name="connsiteY8" fmla="*/ 77629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1950" h="200025">
                    <a:moveTo>
                      <a:pt x="7144" y="114776"/>
                    </a:moveTo>
                    <a:lnTo>
                      <a:pt x="120491" y="194786"/>
                    </a:lnTo>
                    <a:lnTo>
                      <a:pt x="281464" y="169069"/>
                    </a:lnTo>
                    <a:lnTo>
                      <a:pt x="355759" y="43339"/>
                    </a:lnTo>
                    <a:lnTo>
                      <a:pt x="350044" y="7144"/>
                    </a:lnTo>
                    <a:lnTo>
                      <a:pt x="327184" y="10954"/>
                    </a:lnTo>
                    <a:lnTo>
                      <a:pt x="250031" y="125254"/>
                    </a:lnTo>
                    <a:lnTo>
                      <a:pt x="132874" y="144304"/>
                    </a:lnTo>
                    <a:lnTo>
                      <a:pt x="48101" y="77629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999E99B2-2F0A-418A-8CAD-6A4806B972F3}"/>
                </a:ext>
              </a:extLst>
            </p:cNvPr>
            <p:cNvSpPr/>
            <p:nvPr/>
          </p:nvSpPr>
          <p:spPr>
            <a:xfrm rot="1047573">
              <a:off x="9264141" y="1117647"/>
              <a:ext cx="1532432" cy="723308"/>
            </a:xfrm>
            <a:custGeom>
              <a:avLst/>
              <a:gdLst>
                <a:gd name="connsiteX0" fmla="*/ 1037597 w 1190625"/>
                <a:gd name="connsiteY0" fmla="*/ 429536 h 561975"/>
                <a:gd name="connsiteX1" fmla="*/ 1146182 w 1190625"/>
                <a:gd name="connsiteY1" fmla="*/ 340953 h 561975"/>
                <a:gd name="connsiteX2" fmla="*/ 1179519 w 1190625"/>
                <a:gd name="connsiteY2" fmla="*/ 350478 h 561975"/>
                <a:gd name="connsiteX3" fmla="*/ 1187139 w 1190625"/>
                <a:gd name="connsiteY3" fmla="*/ 328571 h 561975"/>
                <a:gd name="connsiteX4" fmla="*/ 167012 w 1190625"/>
                <a:gd name="connsiteY4" fmla="*/ 13293 h 561975"/>
                <a:gd name="connsiteX5" fmla="*/ 13659 w 1190625"/>
                <a:gd name="connsiteY5" fmla="*/ 90446 h 561975"/>
                <a:gd name="connsiteX6" fmla="*/ 90812 w 1190625"/>
                <a:gd name="connsiteY6" fmla="*/ 244751 h 561975"/>
                <a:gd name="connsiteX7" fmla="*/ 1111892 w 1190625"/>
                <a:gd name="connsiteY7" fmla="*/ 560028 h 561975"/>
                <a:gd name="connsiteX8" fmla="*/ 1119512 w 1190625"/>
                <a:gd name="connsiteY8" fmla="*/ 537168 h 561975"/>
                <a:gd name="connsiteX9" fmla="*/ 1037597 w 1190625"/>
                <a:gd name="connsiteY9" fmla="*/ 429536 h 561975"/>
                <a:gd name="connsiteX10" fmla="*/ 153677 w 1190625"/>
                <a:gd name="connsiteY10" fmla="*/ 163788 h 561975"/>
                <a:gd name="connsiteX11" fmla="*/ 96527 w 1190625"/>
                <a:gd name="connsiteY11" fmla="*/ 93303 h 561975"/>
                <a:gd name="connsiteX12" fmla="*/ 153677 w 1190625"/>
                <a:gd name="connsiteY12" fmla="*/ 163788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90625" h="561975">
                  <a:moveTo>
                    <a:pt x="1037597" y="429536"/>
                  </a:moveTo>
                  <a:cubicBezTo>
                    <a:pt x="1043312" y="375243"/>
                    <a:pt x="1091889" y="335238"/>
                    <a:pt x="1146182" y="340953"/>
                  </a:cubicBezTo>
                  <a:cubicBezTo>
                    <a:pt x="1158564" y="341906"/>
                    <a:pt x="1169994" y="345716"/>
                    <a:pt x="1179519" y="350478"/>
                  </a:cubicBezTo>
                  <a:lnTo>
                    <a:pt x="1187139" y="328571"/>
                  </a:lnTo>
                  <a:lnTo>
                    <a:pt x="167012" y="13293"/>
                  </a:lnTo>
                  <a:cubicBezTo>
                    <a:pt x="103194" y="-7662"/>
                    <a:pt x="34614" y="26628"/>
                    <a:pt x="13659" y="90446"/>
                  </a:cubicBezTo>
                  <a:cubicBezTo>
                    <a:pt x="-8248" y="155216"/>
                    <a:pt x="26994" y="223796"/>
                    <a:pt x="90812" y="244751"/>
                  </a:cubicBezTo>
                  <a:lnTo>
                    <a:pt x="1111892" y="560028"/>
                  </a:lnTo>
                  <a:lnTo>
                    <a:pt x="1119512" y="537168"/>
                  </a:lnTo>
                  <a:cubicBezTo>
                    <a:pt x="1068077" y="527643"/>
                    <a:pt x="1032834" y="481923"/>
                    <a:pt x="1037597" y="429536"/>
                  </a:cubicBezTo>
                  <a:close/>
                  <a:moveTo>
                    <a:pt x="153677" y="163788"/>
                  </a:moveTo>
                  <a:cubicBezTo>
                    <a:pt x="103194" y="194268"/>
                    <a:pt x="56522" y="136166"/>
                    <a:pt x="96527" y="93303"/>
                  </a:cubicBezTo>
                  <a:cubicBezTo>
                    <a:pt x="147009" y="62823"/>
                    <a:pt x="194634" y="120926"/>
                    <a:pt x="153677" y="163788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BDAFEFF5-9148-4B30-AF30-177541DB5EF8}"/>
                </a:ext>
              </a:extLst>
            </p:cNvPr>
            <p:cNvSpPr/>
            <p:nvPr/>
          </p:nvSpPr>
          <p:spPr>
            <a:xfrm rot="20155529">
              <a:off x="10143819" y="1770112"/>
              <a:ext cx="784606" cy="858163"/>
            </a:xfrm>
            <a:custGeom>
              <a:avLst/>
              <a:gdLst>
                <a:gd name="connsiteX0" fmla="*/ 564356 w 609600"/>
                <a:gd name="connsiteY0" fmla="*/ 35362 h 666750"/>
                <a:gd name="connsiteX1" fmla="*/ 392906 w 609600"/>
                <a:gd name="connsiteY1" fmla="*/ 50602 h 666750"/>
                <a:gd name="connsiteX2" fmla="*/ 7144 w 609600"/>
                <a:gd name="connsiteY2" fmla="*/ 512564 h 666750"/>
                <a:gd name="connsiteX3" fmla="*/ 193834 w 609600"/>
                <a:gd name="connsiteY3" fmla="*/ 668774 h 666750"/>
                <a:gd name="connsiteX4" fmla="*/ 579596 w 609600"/>
                <a:gd name="connsiteY4" fmla="*/ 206812 h 666750"/>
                <a:gd name="connsiteX5" fmla="*/ 564356 w 609600"/>
                <a:gd name="connsiteY5" fmla="*/ 35362 h 666750"/>
                <a:gd name="connsiteX6" fmla="*/ 497681 w 609600"/>
                <a:gd name="connsiteY6" fmla="*/ 168712 h 666750"/>
                <a:gd name="connsiteX7" fmla="*/ 450056 w 609600"/>
                <a:gd name="connsiteY7" fmla="*/ 128707 h 666750"/>
                <a:gd name="connsiteX8" fmla="*/ 490061 w 609600"/>
                <a:gd name="connsiteY8" fmla="*/ 81082 h 666750"/>
                <a:gd name="connsiteX9" fmla="*/ 537686 w 609600"/>
                <a:gd name="connsiteY9" fmla="*/ 121087 h 666750"/>
                <a:gd name="connsiteX10" fmla="*/ 497681 w 609600"/>
                <a:gd name="connsiteY10" fmla="*/ 168712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09600" h="666750">
                  <a:moveTo>
                    <a:pt x="564356" y="35362"/>
                  </a:moveTo>
                  <a:cubicBezTo>
                    <a:pt x="512921" y="-7501"/>
                    <a:pt x="436721" y="-833"/>
                    <a:pt x="392906" y="50602"/>
                  </a:cubicBezTo>
                  <a:lnTo>
                    <a:pt x="7144" y="512564"/>
                  </a:lnTo>
                  <a:lnTo>
                    <a:pt x="193834" y="668774"/>
                  </a:lnTo>
                  <a:lnTo>
                    <a:pt x="579596" y="206812"/>
                  </a:lnTo>
                  <a:cubicBezTo>
                    <a:pt x="623411" y="155377"/>
                    <a:pt x="615791" y="78224"/>
                    <a:pt x="564356" y="35362"/>
                  </a:cubicBezTo>
                  <a:close/>
                  <a:moveTo>
                    <a:pt x="497681" y="168712"/>
                  </a:moveTo>
                  <a:cubicBezTo>
                    <a:pt x="473869" y="170617"/>
                    <a:pt x="451961" y="153472"/>
                    <a:pt x="450056" y="128707"/>
                  </a:cubicBezTo>
                  <a:cubicBezTo>
                    <a:pt x="448151" y="104894"/>
                    <a:pt x="465296" y="82987"/>
                    <a:pt x="490061" y="81082"/>
                  </a:cubicBezTo>
                  <a:cubicBezTo>
                    <a:pt x="513874" y="79177"/>
                    <a:pt x="535781" y="96322"/>
                    <a:pt x="537686" y="121087"/>
                  </a:cubicBezTo>
                  <a:cubicBezTo>
                    <a:pt x="539591" y="145852"/>
                    <a:pt x="522446" y="166807"/>
                    <a:pt x="497681" y="168712"/>
                  </a:cubicBezTo>
                  <a:close/>
                </a:path>
              </a:pathLst>
            </a:custGeom>
            <a:solidFill>
              <a:srgbClr val="575A6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B11AF445-E21F-4380-AFCC-9610452D78EB}"/>
                </a:ext>
              </a:extLst>
            </p:cNvPr>
            <p:cNvSpPr/>
            <p:nvPr/>
          </p:nvSpPr>
          <p:spPr>
            <a:xfrm>
              <a:off x="9830967" y="2417099"/>
              <a:ext cx="760086" cy="612973"/>
            </a:xfrm>
            <a:custGeom>
              <a:avLst/>
              <a:gdLst>
                <a:gd name="connsiteX0" fmla="*/ 558641 w 590550"/>
                <a:gd name="connsiteY0" fmla="*/ 470059 h 476250"/>
                <a:gd name="connsiteX1" fmla="*/ 37624 w 590550"/>
                <a:gd name="connsiteY1" fmla="*/ 470059 h 476250"/>
                <a:gd name="connsiteX2" fmla="*/ 7144 w 590550"/>
                <a:gd name="connsiteY2" fmla="*/ 439579 h 476250"/>
                <a:gd name="connsiteX3" fmla="*/ 7144 w 590550"/>
                <a:gd name="connsiteY3" fmla="*/ 98584 h 476250"/>
                <a:gd name="connsiteX4" fmla="*/ 98584 w 590550"/>
                <a:gd name="connsiteY4" fmla="*/ 7144 h 476250"/>
                <a:gd name="connsiteX5" fmla="*/ 498634 w 590550"/>
                <a:gd name="connsiteY5" fmla="*/ 7144 h 476250"/>
                <a:gd name="connsiteX6" fmla="*/ 590074 w 590550"/>
                <a:gd name="connsiteY6" fmla="*/ 98584 h 476250"/>
                <a:gd name="connsiteX7" fmla="*/ 590074 w 590550"/>
                <a:gd name="connsiteY7" fmla="*/ 440531 h 476250"/>
                <a:gd name="connsiteX8" fmla="*/ 558641 w 590550"/>
                <a:gd name="connsiteY8" fmla="*/ 470059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550" h="476250">
                  <a:moveTo>
                    <a:pt x="558641" y="470059"/>
                  </a:moveTo>
                  <a:lnTo>
                    <a:pt x="37624" y="470059"/>
                  </a:lnTo>
                  <a:cubicBezTo>
                    <a:pt x="20479" y="470059"/>
                    <a:pt x="7144" y="456724"/>
                    <a:pt x="7144" y="439579"/>
                  </a:cubicBezTo>
                  <a:lnTo>
                    <a:pt x="7144" y="98584"/>
                  </a:lnTo>
                  <a:cubicBezTo>
                    <a:pt x="7144" y="48101"/>
                    <a:pt x="48101" y="7144"/>
                    <a:pt x="98584" y="7144"/>
                  </a:cubicBezTo>
                  <a:lnTo>
                    <a:pt x="498634" y="7144"/>
                  </a:lnTo>
                  <a:cubicBezTo>
                    <a:pt x="549116" y="7144"/>
                    <a:pt x="590074" y="48101"/>
                    <a:pt x="590074" y="98584"/>
                  </a:cubicBezTo>
                  <a:lnTo>
                    <a:pt x="590074" y="440531"/>
                  </a:lnTo>
                  <a:cubicBezTo>
                    <a:pt x="589121" y="456724"/>
                    <a:pt x="574834" y="470059"/>
                    <a:pt x="558641" y="470059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EC65103-A12A-4F15-9C3B-39DC40C593A7}"/>
                </a:ext>
              </a:extLst>
            </p:cNvPr>
            <p:cNvSpPr/>
            <p:nvPr/>
          </p:nvSpPr>
          <p:spPr>
            <a:xfrm>
              <a:off x="9739023" y="2939352"/>
              <a:ext cx="956237" cy="171632"/>
            </a:xfrm>
            <a:custGeom>
              <a:avLst/>
              <a:gdLst>
                <a:gd name="connsiteX0" fmla="*/ 711994 w 742950"/>
                <a:gd name="connsiteY0" fmla="*/ 129064 h 133350"/>
                <a:gd name="connsiteX1" fmla="*/ 37624 w 742950"/>
                <a:gd name="connsiteY1" fmla="*/ 129064 h 133350"/>
                <a:gd name="connsiteX2" fmla="*/ 7144 w 742950"/>
                <a:gd name="connsiteY2" fmla="*/ 98584 h 133350"/>
                <a:gd name="connsiteX3" fmla="*/ 7144 w 742950"/>
                <a:gd name="connsiteY3" fmla="*/ 98584 h 133350"/>
                <a:gd name="connsiteX4" fmla="*/ 98584 w 742950"/>
                <a:gd name="connsiteY4" fmla="*/ 7144 h 133350"/>
                <a:gd name="connsiteX5" fmla="*/ 651986 w 742950"/>
                <a:gd name="connsiteY5" fmla="*/ 7144 h 133350"/>
                <a:gd name="connsiteX6" fmla="*/ 743426 w 742950"/>
                <a:gd name="connsiteY6" fmla="*/ 98584 h 133350"/>
                <a:gd name="connsiteX7" fmla="*/ 743426 w 742950"/>
                <a:gd name="connsiteY7" fmla="*/ 98584 h 133350"/>
                <a:gd name="connsiteX8" fmla="*/ 711994 w 742950"/>
                <a:gd name="connsiteY8" fmla="*/ 12906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2950" h="133350">
                  <a:moveTo>
                    <a:pt x="711994" y="129064"/>
                  </a:moveTo>
                  <a:lnTo>
                    <a:pt x="37624" y="129064"/>
                  </a:lnTo>
                  <a:cubicBezTo>
                    <a:pt x="20479" y="129064"/>
                    <a:pt x="7144" y="115729"/>
                    <a:pt x="7144" y="98584"/>
                  </a:cubicBezTo>
                  <a:lnTo>
                    <a:pt x="7144" y="98584"/>
                  </a:lnTo>
                  <a:cubicBezTo>
                    <a:pt x="7144" y="48101"/>
                    <a:pt x="48101" y="7144"/>
                    <a:pt x="98584" y="7144"/>
                  </a:cubicBezTo>
                  <a:lnTo>
                    <a:pt x="651986" y="7144"/>
                  </a:lnTo>
                  <a:cubicBezTo>
                    <a:pt x="702469" y="7144"/>
                    <a:pt x="743426" y="48101"/>
                    <a:pt x="743426" y="98584"/>
                  </a:cubicBezTo>
                  <a:lnTo>
                    <a:pt x="743426" y="98584"/>
                  </a:lnTo>
                  <a:cubicBezTo>
                    <a:pt x="742474" y="115729"/>
                    <a:pt x="729139" y="129064"/>
                    <a:pt x="711994" y="129064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C351C326-D4C7-4B31-9438-2F4FBA3B193C}"/>
                </a:ext>
              </a:extLst>
            </p:cNvPr>
            <p:cNvSpPr/>
            <p:nvPr/>
          </p:nvSpPr>
          <p:spPr>
            <a:xfrm>
              <a:off x="10403474" y="2484528"/>
              <a:ext cx="122595" cy="122595"/>
            </a:xfrm>
            <a:custGeom>
              <a:avLst/>
              <a:gdLst>
                <a:gd name="connsiteX0" fmla="*/ 94774 w 95250"/>
                <a:gd name="connsiteY0" fmla="*/ 50959 h 95250"/>
                <a:gd name="connsiteX1" fmla="*/ 50959 w 95250"/>
                <a:gd name="connsiteY1" fmla="*/ 94774 h 95250"/>
                <a:gd name="connsiteX2" fmla="*/ 7144 w 95250"/>
                <a:gd name="connsiteY2" fmla="*/ 50959 h 95250"/>
                <a:gd name="connsiteX3" fmla="*/ 50959 w 95250"/>
                <a:gd name="connsiteY3" fmla="*/ 7144 h 95250"/>
                <a:gd name="connsiteX4" fmla="*/ 94774 w 95250"/>
                <a:gd name="connsiteY4" fmla="*/ 5095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4774" y="50959"/>
                  </a:moveTo>
                  <a:cubicBezTo>
                    <a:pt x="94774" y="74771"/>
                    <a:pt x="74771" y="94774"/>
                    <a:pt x="50959" y="94774"/>
                  </a:cubicBezTo>
                  <a:cubicBezTo>
                    <a:pt x="27146" y="94774"/>
                    <a:pt x="7144" y="74771"/>
                    <a:pt x="7144" y="50959"/>
                  </a:cubicBezTo>
                  <a:cubicBezTo>
                    <a:pt x="7144" y="27146"/>
                    <a:pt x="27146" y="7144"/>
                    <a:pt x="50959" y="7144"/>
                  </a:cubicBezTo>
                  <a:cubicBezTo>
                    <a:pt x="74771" y="7144"/>
                    <a:pt x="94774" y="27146"/>
                    <a:pt x="94774" y="5095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1AE2D7-35C8-4EA9-A239-11FE798DD60A}"/>
                </a:ext>
              </a:extLst>
            </p:cNvPr>
            <p:cNvSpPr/>
            <p:nvPr/>
          </p:nvSpPr>
          <p:spPr>
            <a:xfrm>
              <a:off x="8507971" y="1520795"/>
              <a:ext cx="306487" cy="306487"/>
            </a:xfrm>
            <a:custGeom>
              <a:avLst/>
              <a:gdLst>
                <a:gd name="connsiteX0" fmla="*/ 102790 w 238125"/>
                <a:gd name="connsiteY0" fmla="*/ 8493 h 238125"/>
                <a:gd name="connsiteX1" fmla="*/ 8493 w 238125"/>
                <a:gd name="connsiteY1" fmla="*/ 138985 h 238125"/>
                <a:gd name="connsiteX2" fmla="*/ 138985 w 238125"/>
                <a:gd name="connsiteY2" fmla="*/ 233283 h 238125"/>
                <a:gd name="connsiteX3" fmla="*/ 233283 w 238125"/>
                <a:gd name="connsiteY3" fmla="*/ 102790 h 238125"/>
                <a:gd name="connsiteX4" fmla="*/ 102790 w 238125"/>
                <a:gd name="connsiteY4" fmla="*/ 8493 h 238125"/>
                <a:gd name="connsiteX5" fmla="*/ 128508 w 238125"/>
                <a:gd name="connsiteY5" fmla="*/ 164703 h 238125"/>
                <a:gd name="connsiteX6" fmla="*/ 78025 w 238125"/>
                <a:gd name="connsiteY6" fmla="*/ 128508 h 238125"/>
                <a:gd name="connsiteX7" fmla="*/ 114220 w 238125"/>
                <a:gd name="connsiteY7" fmla="*/ 78025 h 238125"/>
                <a:gd name="connsiteX8" fmla="*/ 164703 w 238125"/>
                <a:gd name="connsiteY8" fmla="*/ 114220 h 238125"/>
                <a:gd name="connsiteX9" fmla="*/ 128508 w 238125"/>
                <a:gd name="connsiteY9" fmla="*/ 164703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238125">
                  <a:moveTo>
                    <a:pt x="102790" y="8493"/>
                  </a:moveTo>
                  <a:cubicBezTo>
                    <a:pt x="40878" y="18018"/>
                    <a:pt x="-1032" y="77073"/>
                    <a:pt x="8493" y="138985"/>
                  </a:cubicBezTo>
                  <a:cubicBezTo>
                    <a:pt x="18018" y="200898"/>
                    <a:pt x="77073" y="242808"/>
                    <a:pt x="138985" y="233283"/>
                  </a:cubicBezTo>
                  <a:cubicBezTo>
                    <a:pt x="200898" y="223758"/>
                    <a:pt x="242808" y="164703"/>
                    <a:pt x="233283" y="102790"/>
                  </a:cubicBezTo>
                  <a:cubicBezTo>
                    <a:pt x="222805" y="40878"/>
                    <a:pt x="164703" y="-1032"/>
                    <a:pt x="102790" y="8493"/>
                  </a:cubicBezTo>
                  <a:close/>
                  <a:moveTo>
                    <a:pt x="128508" y="164703"/>
                  </a:moveTo>
                  <a:cubicBezTo>
                    <a:pt x="104695" y="168513"/>
                    <a:pt x="81835" y="152320"/>
                    <a:pt x="78025" y="128508"/>
                  </a:cubicBezTo>
                  <a:cubicBezTo>
                    <a:pt x="74215" y="104695"/>
                    <a:pt x="90408" y="81835"/>
                    <a:pt x="114220" y="78025"/>
                  </a:cubicBezTo>
                  <a:cubicBezTo>
                    <a:pt x="138033" y="74215"/>
                    <a:pt x="160893" y="90408"/>
                    <a:pt x="164703" y="114220"/>
                  </a:cubicBezTo>
                  <a:cubicBezTo>
                    <a:pt x="169465" y="138033"/>
                    <a:pt x="152320" y="160893"/>
                    <a:pt x="128508" y="16470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3">
            <a:extLst>
              <a:ext uri="{FF2B5EF4-FFF2-40B4-BE49-F238E27FC236}">
                <a16:creationId xmlns:a16="http://schemas.microsoft.com/office/drawing/2014/main" id="{6FDFB3D7-F428-40CD-8444-1065E4442A5C}"/>
              </a:ext>
            </a:extLst>
          </p:cNvPr>
          <p:cNvGrpSpPr/>
          <p:nvPr/>
        </p:nvGrpSpPr>
        <p:grpSpPr>
          <a:xfrm>
            <a:off x="913912" y="1809558"/>
            <a:ext cx="10353535" cy="4241738"/>
            <a:chOff x="2589913" y="1492745"/>
            <a:chExt cx="6748694" cy="4724756"/>
          </a:xfrm>
        </p:grpSpPr>
        <p:sp>
          <p:nvSpPr>
            <p:cNvPr id="4" name="Round Single Corner Rectangle 4">
              <a:extLst>
                <a:ext uri="{FF2B5EF4-FFF2-40B4-BE49-F238E27FC236}">
                  <a16:creationId xmlns:a16="http://schemas.microsoft.com/office/drawing/2014/main" id="{8F5CC99F-5F2F-4A50-B566-D5A00CCD167D}"/>
                </a:ext>
              </a:extLst>
            </p:cNvPr>
            <p:cNvSpPr/>
            <p:nvPr/>
          </p:nvSpPr>
          <p:spPr>
            <a:xfrm>
              <a:off x="6006478" y="1492745"/>
              <a:ext cx="3332129" cy="2285667"/>
            </a:xfrm>
            <a:prstGeom prst="round1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5" name="Round Single Corner Rectangle 9">
              <a:extLst>
                <a:ext uri="{FF2B5EF4-FFF2-40B4-BE49-F238E27FC236}">
                  <a16:creationId xmlns:a16="http://schemas.microsoft.com/office/drawing/2014/main" id="{0AE48F50-F269-4541-9CEF-7AE89231594D}"/>
                </a:ext>
              </a:extLst>
            </p:cNvPr>
            <p:cNvSpPr/>
            <p:nvPr/>
          </p:nvSpPr>
          <p:spPr>
            <a:xfrm rot="10800000">
              <a:off x="2589914" y="3931834"/>
              <a:ext cx="3332129" cy="2285667"/>
            </a:xfrm>
            <a:prstGeom prst="round1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6" name="Round Single Corner Rectangle 10">
              <a:extLst>
                <a:ext uri="{FF2B5EF4-FFF2-40B4-BE49-F238E27FC236}">
                  <a16:creationId xmlns:a16="http://schemas.microsoft.com/office/drawing/2014/main" id="{2DEC908C-E4C7-4F58-8280-0BA006F17696}"/>
                </a:ext>
              </a:extLst>
            </p:cNvPr>
            <p:cNvSpPr/>
            <p:nvPr/>
          </p:nvSpPr>
          <p:spPr>
            <a:xfrm flipH="1">
              <a:off x="2589913" y="1492745"/>
              <a:ext cx="3332129" cy="2285667"/>
            </a:xfrm>
            <a:prstGeom prst="round1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7" name="Round Single Corner Rectangle 11">
              <a:extLst>
                <a:ext uri="{FF2B5EF4-FFF2-40B4-BE49-F238E27FC236}">
                  <a16:creationId xmlns:a16="http://schemas.microsoft.com/office/drawing/2014/main" id="{12CE9B1F-080F-4578-8D63-2762E88DC2F6}"/>
                </a:ext>
              </a:extLst>
            </p:cNvPr>
            <p:cNvSpPr/>
            <p:nvPr/>
          </p:nvSpPr>
          <p:spPr>
            <a:xfrm rot="10800000" flipH="1">
              <a:off x="6006478" y="3931834"/>
              <a:ext cx="3332129" cy="2285667"/>
            </a:xfrm>
            <a:prstGeom prst="round1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504CC1AB-11EC-4C07-8DC5-FAE8A00D61A6}"/>
              </a:ext>
            </a:extLst>
          </p:cNvPr>
          <p:cNvSpPr/>
          <p:nvPr/>
        </p:nvSpPr>
        <p:spPr>
          <a:xfrm>
            <a:off x="1002674" y="1917711"/>
            <a:ext cx="720080" cy="7200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accent1"/>
                </a:solidFill>
              </a:rPr>
              <a:t>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B79DE9E-0246-4047-8937-921B6B21053C}"/>
              </a:ext>
            </a:extLst>
          </p:cNvPr>
          <p:cNvSpPr/>
          <p:nvPr/>
        </p:nvSpPr>
        <p:spPr>
          <a:xfrm>
            <a:off x="10459446" y="1917711"/>
            <a:ext cx="720080" cy="7200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accent2"/>
                </a:solidFill>
              </a:rPr>
              <a:t>W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33010F-FDDA-4930-BE7F-E7D5116B92E2}"/>
              </a:ext>
            </a:extLst>
          </p:cNvPr>
          <p:cNvSpPr/>
          <p:nvPr/>
        </p:nvSpPr>
        <p:spPr>
          <a:xfrm>
            <a:off x="10459446" y="5232991"/>
            <a:ext cx="720080" cy="7200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accent3"/>
                </a:solidFill>
              </a:rPr>
              <a:t>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19DE8FC-2C08-4A6D-8099-C1D0B8F46B89}"/>
              </a:ext>
            </a:extLst>
          </p:cNvPr>
          <p:cNvSpPr/>
          <p:nvPr/>
        </p:nvSpPr>
        <p:spPr>
          <a:xfrm>
            <a:off x="1002674" y="5232991"/>
            <a:ext cx="720080" cy="7200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accent4"/>
                </a:solidFill>
              </a:rPr>
              <a:t>0</a:t>
            </a:r>
          </a:p>
        </p:txBody>
      </p:sp>
      <p:grpSp>
        <p:nvGrpSpPr>
          <p:cNvPr id="12" name="Group 21">
            <a:extLst>
              <a:ext uri="{FF2B5EF4-FFF2-40B4-BE49-F238E27FC236}">
                <a16:creationId xmlns:a16="http://schemas.microsoft.com/office/drawing/2014/main" id="{4DDFBE15-656C-4622-B222-C939E6B5C486}"/>
              </a:ext>
            </a:extLst>
          </p:cNvPr>
          <p:cNvGrpSpPr/>
          <p:nvPr/>
        </p:nvGrpSpPr>
        <p:grpSpPr>
          <a:xfrm>
            <a:off x="2215276" y="2080278"/>
            <a:ext cx="3095278" cy="1515988"/>
            <a:chOff x="647166" y="1489862"/>
            <a:chExt cx="2227996" cy="151598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664F0FC-86FF-43E9-8E35-AC830CCB1FFD}"/>
                </a:ext>
              </a:extLst>
            </p:cNvPr>
            <p:cNvSpPr txBox="1"/>
            <p:nvPr/>
          </p:nvSpPr>
          <p:spPr>
            <a:xfrm>
              <a:off x="647166" y="1489862"/>
              <a:ext cx="22279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STRENGTHS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8ABDA43-0BAD-4942-90D7-5BC90C887102}"/>
                </a:ext>
              </a:extLst>
            </p:cNvPr>
            <p:cNvSpPr txBox="1"/>
            <p:nvPr/>
          </p:nvSpPr>
          <p:spPr>
            <a:xfrm>
              <a:off x="647166" y="1805521"/>
              <a:ext cx="222799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I hope and I believe that this Template will your Time, Money and Reputation. 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24">
            <a:extLst>
              <a:ext uri="{FF2B5EF4-FFF2-40B4-BE49-F238E27FC236}">
                <a16:creationId xmlns:a16="http://schemas.microsoft.com/office/drawing/2014/main" id="{155F9837-49E9-4431-AACD-E757AA8CAD91}"/>
              </a:ext>
            </a:extLst>
          </p:cNvPr>
          <p:cNvGrpSpPr/>
          <p:nvPr/>
        </p:nvGrpSpPr>
        <p:grpSpPr>
          <a:xfrm>
            <a:off x="2215276" y="4266607"/>
            <a:ext cx="3095278" cy="1481585"/>
            <a:chOff x="647166" y="3699704"/>
            <a:chExt cx="2227996" cy="148158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7CE30B4-0DBD-4947-9ACA-AC163EC848EC}"/>
                </a:ext>
              </a:extLst>
            </p:cNvPr>
            <p:cNvSpPr txBox="1"/>
            <p:nvPr/>
          </p:nvSpPr>
          <p:spPr>
            <a:xfrm>
              <a:off x="647166" y="3699704"/>
              <a:ext cx="22223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OPPORTUNITIES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CA2B3CC-85AF-4BFA-BC4C-F37D5ADD4F64}"/>
                </a:ext>
              </a:extLst>
            </p:cNvPr>
            <p:cNvSpPr txBox="1"/>
            <p:nvPr/>
          </p:nvSpPr>
          <p:spPr>
            <a:xfrm>
              <a:off x="647166" y="3980960"/>
              <a:ext cx="222799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I hope and I believe that this Template will your Time, Money and Reputation. 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27">
            <a:extLst>
              <a:ext uri="{FF2B5EF4-FFF2-40B4-BE49-F238E27FC236}">
                <a16:creationId xmlns:a16="http://schemas.microsoft.com/office/drawing/2014/main" id="{D215E838-6B39-44F8-A317-A40E60901D38}"/>
              </a:ext>
            </a:extLst>
          </p:cNvPr>
          <p:cNvGrpSpPr/>
          <p:nvPr/>
        </p:nvGrpSpPr>
        <p:grpSpPr>
          <a:xfrm>
            <a:off x="6878096" y="2076648"/>
            <a:ext cx="3095278" cy="1523249"/>
            <a:chOff x="6296493" y="1489862"/>
            <a:chExt cx="2227996" cy="152324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C7F6375-DF44-4EE9-9D9C-BFDD69300213}"/>
                </a:ext>
              </a:extLst>
            </p:cNvPr>
            <p:cNvSpPr txBox="1"/>
            <p:nvPr/>
          </p:nvSpPr>
          <p:spPr>
            <a:xfrm>
              <a:off x="6302132" y="1489862"/>
              <a:ext cx="22223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WEAKNESS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9172D70-FB33-42F3-B155-9ACBC85C5281}"/>
                </a:ext>
              </a:extLst>
            </p:cNvPr>
            <p:cNvSpPr txBox="1"/>
            <p:nvPr/>
          </p:nvSpPr>
          <p:spPr>
            <a:xfrm>
              <a:off x="6296493" y="1812782"/>
              <a:ext cx="222799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I hope and I believe that this Template will your Time, Money and Reputation. 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30">
            <a:extLst>
              <a:ext uri="{FF2B5EF4-FFF2-40B4-BE49-F238E27FC236}">
                <a16:creationId xmlns:a16="http://schemas.microsoft.com/office/drawing/2014/main" id="{71027751-C979-49F7-BD17-FB814B023DE8}"/>
              </a:ext>
            </a:extLst>
          </p:cNvPr>
          <p:cNvGrpSpPr/>
          <p:nvPr/>
        </p:nvGrpSpPr>
        <p:grpSpPr>
          <a:xfrm>
            <a:off x="6878096" y="4262977"/>
            <a:ext cx="3095278" cy="1488846"/>
            <a:chOff x="6296493" y="3699704"/>
            <a:chExt cx="2227996" cy="148884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6A3F96F-E9FF-4334-80F8-9DCF5F3F55FE}"/>
                </a:ext>
              </a:extLst>
            </p:cNvPr>
            <p:cNvSpPr txBox="1"/>
            <p:nvPr/>
          </p:nvSpPr>
          <p:spPr>
            <a:xfrm>
              <a:off x="6302133" y="3699704"/>
              <a:ext cx="22223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THREATS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625728B-9663-4BF0-BE3D-C52DD75B4143}"/>
                </a:ext>
              </a:extLst>
            </p:cNvPr>
            <p:cNvSpPr txBox="1"/>
            <p:nvPr/>
          </p:nvSpPr>
          <p:spPr>
            <a:xfrm>
              <a:off x="6296493" y="3988221"/>
              <a:ext cx="222799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I hope and I believe that this Template will your Time, Money and Reputation. 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36517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9CB451-09E3-4550-9A06-3D6054D53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8B56C8-2ECC-40CE-8512-1AB853C9BE30}"/>
              </a:ext>
            </a:extLst>
          </p:cNvPr>
          <p:cNvSpPr txBox="1"/>
          <p:nvPr/>
        </p:nvSpPr>
        <p:spPr>
          <a:xfrm>
            <a:off x="8673106" y="358070"/>
            <a:ext cx="286575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 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Rounded Rectangle 2">
            <a:extLst>
              <a:ext uri="{FF2B5EF4-FFF2-40B4-BE49-F238E27FC236}">
                <a16:creationId xmlns:a16="http://schemas.microsoft.com/office/drawing/2014/main" id="{C28E2C65-1541-485F-BF08-BA4C5FBDB917}"/>
              </a:ext>
            </a:extLst>
          </p:cNvPr>
          <p:cNvSpPr/>
          <p:nvPr/>
        </p:nvSpPr>
        <p:spPr>
          <a:xfrm>
            <a:off x="9344297" y="3582048"/>
            <a:ext cx="1380178" cy="1163557"/>
          </a:xfrm>
          <a:custGeom>
            <a:avLst/>
            <a:gdLst/>
            <a:ahLst/>
            <a:cxnLst/>
            <a:rect l="l" t="t" r="r" b="b"/>
            <a:pathLst>
              <a:path w="648072" h="720080">
                <a:moveTo>
                  <a:pt x="57377" y="0"/>
                </a:moveTo>
                <a:lnTo>
                  <a:pt x="590695" y="0"/>
                </a:lnTo>
                <a:cubicBezTo>
                  <a:pt x="622383" y="0"/>
                  <a:pt x="648072" y="25689"/>
                  <a:pt x="648072" y="57377"/>
                </a:cubicBezTo>
                <a:lnTo>
                  <a:pt x="648072" y="446679"/>
                </a:lnTo>
                <a:cubicBezTo>
                  <a:pt x="648072" y="478367"/>
                  <a:pt x="622383" y="504056"/>
                  <a:pt x="590695" y="504056"/>
                </a:cubicBezTo>
                <a:lnTo>
                  <a:pt x="534515" y="504056"/>
                </a:lnTo>
                <a:lnTo>
                  <a:pt x="571129" y="720080"/>
                </a:lnTo>
                <a:lnTo>
                  <a:pt x="395110" y="504056"/>
                </a:lnTo>
                <a:lnTo>
                  <a:pt x="57377" y="504056"/>
                </a:lnTo>
                <a:cubicBezTo>
                  <a:pt x="25689" y="504056"/>
                  <a:pt x="0" y="478367"/>
                  <a:pt x="0" y="446679"/>
                </a:cubicBezTo>
                <a:lnTo>
                  <a:pt x="0" y="57377"/>
                </a:lnTo>
                <a:cubicBezTo>
                  <a:pt x="0" y="25689"/>
                  <a:pt x="25689" y="0"/>
                  <a:pt x="5737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6D2B5B-A584-4BFF-9E64-E055DE8131F4}"/>
              </a:ext>
            </a:extLst>
          </p:cNvPr>
          <p:cNvSpPr txBox="1"/>
          <p:nvPr/>
        </p:nvSpPr>
        <p:spPr>
          <a:xfrm>
            <a:off x="9344297" y="4694378"/>
            <a:ext cx="2194562" cy="1499623"/>
          </a:xfrm>
          <a:prstGeom prst="rect">
            <a:avLst/>
          </a:prstGeom>
          <a:noFill/>
        </p:spPr>
        <p:txBody>
          <a:bodyPr wrap="square" lIns="72000" tIns="72000" rIns="72000" bIns="72000" rtlCol="0" anchor="ctr">
            <a:spAutoFit/>
          </a:bodyPr>
          <a:lstStyle/>
          <a:p>
            <a:pPr algn="r"/>
            <a:r>
              <a:rPr lang="en-US" altLang="ko-KR" sz="1100" dirty="0">
                <a:solidFill>
                  <a:schemeClr val="bg1"/>
                </a:solidFill>
              </a:rPr>
              <a:t>Example Text : Get a modern PowerPoint  Presentation that is beautifully designed. I hope and I believe that this Template will your Time.</a:t>
            </a:r>
            <a:r>
              <a:rPr lang="en-US" altLang="ko-KR" sz="1100" dirty="0">
                <a:solidFill>
                  <a:schemeClr val="bg1"/>
                </a:solidFill>
                <a:cs typeface="Arial" pitchFamily="34" charset="0"/>
              </a:rPr>
              <a:t> You can simply impress your audience and add a unique zing and appeal to your Presentations. </a:t>
            </a:r>
            <a:endParaRPr lang="en-US" altLang="ko-KR" sz="1100" dirty="0">
              <a:solidFill>
                <a:schemeClr val="bg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F72C23D-8D17-4E9D-BDB1-53248C8DACEB}"/>
              </a:ext>
            </a:extLst>
          </p:cNvPr>
          <p:cNvGrpSpPr/>
          <p:nvPr/>
        </p:nvGrpSpPr>
        <p:grpSpPr>
          <a:xfrm>
            <a:off x="9495507" y="3686339"/>
            <a:ext cx="1077758" cy="569715"/>
            <a:chOff x="7539605" y="3515950"/>
            <a:chExt cx="1657591" cy="876221"/>
          </a:xfrm>
          <a:solidFill>
            <a:schemeClr val="bg1"/>
          </a:solidFill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44CF02D-8F31-4764-8450-5A2AC88E2F37}"/>
                </a:ext>
              </a:extLst>
            </p:cNvPr>
            <p:cNvSpPr txBox="1"/>
            <p:nvPr/>
          </p:nvSpPr>
          <p:spPr>
            <a:xfrm>
              <a:off x="7539605" y="4150802"/>
              <a:ext cx="1657591" cy="241369"/>
            </a:xfrm>
            <a:custGeom>
              <a:avLst/>
              <a:gdLst>
                <a:gd name="connsiteX0" fmla="*/ 1217399 w 4438231"/>
                <a:gd name="connsiteY0" fmla="*/ 148169 h 646270"/>
                <a:gd name="connsiteX1" fmla="*/ 1217399 w 4438231"/>
                <a:gd name="connsiteY1" fmla="*/ 496301 h 646270"/>
                <a:gd name="connsiteX2" fmla="*/ 1253957 w 4438231"/>
                <a:gd name="connsiteY2" fmla="*/ 496301 h 646270"/>
                <a:gd name="connsiteX3" fmla="*/ 1395216 w 4438231"/>
                <a:gd name="connsiteY3" fmla="*/ 433537 h 646270"/>
                <a:gd name="connsiteX4" fmla="*/ 1430872 w 4438231"/>
                <a:gd name="connsiteY4" fmla="*/ 322009 h 646270"/>
                <a:gd name="connsiteX5" fmla="*/ 1395216 w 4438231"/>
                <a:gd name="connsiteY5" fmla="*/ 210933 h 646270"/>
                <a:gd name="connsiteX6" fmla="*/ 1253957 w 4438231"/>
                <a:gd name="connsiteY6" fmla="*/ 148169 h 646270"/>
                <a:gd name="connsiteX7" fmla="*/ 3484816 w 4438231"/>
                <a:gd name="connsiteY7" fmla="*/ 136461 h 646270"/>
                <a:gd name="connsiteX8" fmla="*/ 3484816 w 4438231"/>
                <a:gd name="connsiteY8" fmla="*/ 289583 h 646270"/>
                <a:gd name="connsiteX9" fmla="*/ 3514647 w 4438231"/>
                <a:gd name="connsiteY9" fmla="*/ 289583 h 646270"/>
                <a:gd name="connsiteX10" fmla="*/ 3587415 w 4438231"/>
                <a:gd name="connsiteY10" fmla="*/ 268481 h 646270"/>
                <a:gd name="connsiteX11" fmla="*/ 3611369 w 4438231"/>
                <a:gd name="connsiteY11" fmla="*/ 212797 h 646270"/>
                <a:gd name="connsiteX12" fmla="*/ 3587415 w 4438231"/>
                <a:gd name="connsiteY12" fmla="*/ 157564 h 646270"/>
                <a:gd name="connsiteX13" fmla="*/ 3514647 w 4438231"/>
                <a:gd name="connsiteY13" fmla="*/ 136461 h 646270"/>
                <a:gd name="connsiteX14" fmla="*/ 3825741 w 4438231"/>
                <a:gd name="connsiteY14" fmla="*/ 14864 h 646270"/>
                <a:gd name="connsiteX15" fmla="*/ 4016693 w 4438231"/>
                <a:gd name="connsiteY15" fmla="*/ 14864 h 646270"/>
                <a:gd name="connsiteX16" fmla="*/ 4132887 w 4438231"/>
                <a:gd name="connsiteY16" fmla="*/ 182398 h 646270"/>
                <a:gd name="connsiteX17" fmla="*/ 4244577 w 4438231"/>
                <a:gd name="connsiteY17" fmla="*/ 14864 h 646270"/>
                <a:gd name="connsiteX18" fmla="*/ 4438231 w 4438231"/>
                <a:gd name="connsiteY18" fmla="*/ 14864 h 646270"/>
                <a:gd name="connsiteX19" fmla="*/ 4208098 w 4438231"/>
                <a:gd name="connsiteY19" fmla="*/ 334171 h 646270"/>
                <a:gd name="connsiteX20" fmla="*/ 4208098 w 4438231"/>
                <a:gd name="connsiteY20" fmla="*/ 629607 h 646270"/>
                <a:gd name="connsiteX21" fmla="*/ 4048218 w 4438231"/>
                <a:gd name="connsiteY21" fmla="*/ 629607 h 646270"/>
                <a:gd name="connsiteX22" fmla="*/ 4048218 w 4438231"/>
                <a:gd name="connsiteY22" fmla="*/ 334171 h 646270"/>
                <a:gd name="connsiteX23" fmla="*/ 3324939 w 4438231"/>
                <a:gd name="connsiteY23" fmla="*/ 14864 h 646270"/>
                <a:gd name="connsiteX24" fmla="*/ 3573538 w 4438231"/>
                <a:gd name="connsiteY24" fmla="*/ 14864 h 646270"/>
                <a:gd name="connsiteX25" fmla="*/ 3734768 w 4438231"/>
                <a:gd name="connsiteY25" fmla="*/ 80165 h 646270"/>
                <a:gd name="connsiteX26" fmla="*/ 3777103 w 4438231"/>
                <a:gd name="connsiteY26" fmla="*/ 204014 h 646270"/>
                <a:gd name="connsiteX27" fmla="*/ 3728463 w 4438231"/>
                <a:gd name="connsiteY27" fmla="*/ 334171 h 646270"/>
                <a:gd name="connsiteX28" fmla="*/ 3642893 w 4438231"/>
                <a:gd name="connsiteY28" fmla="*/ 377405 h 646270"/>
                <a:gd name="connsiteX29" fmla="*/ 3836099 w 4438231"/>
                <a:gd name="connsiteY29" fmla="*/ 629607 h 646270"/>
                <a:gd name="connsiteX30" fmla="*/ 3637490 w 4438231"/>
                <a:gd name="connsiteY30" fmla="*/ 629607 h 646270"/>
                <a:gd name="connsiteX31" fmla="*/ 3484816 w 4438231"/>
                <a:gd name="connsiteY31" fmla="*/ 393618 h 646270"/>
                <a:gd name="connsiteX32" fmla="*/ 3484816 w 4438231"/>
                <a:gd name="connsiteY32" fmla="*/ 629607 h 646270"/>
                <a:gd name="connsiteX33" fmla="*/ 3324939 w 4438231"/>
                <a:gd name="connsiteY33" fmla="*/ 629607 h 646270"/>
                <a:gd name="connsiteX34" fmla="*/ 2831294 w 4438231"/>
                <a:gd name="connsiteY34" fmla="*/ 14864 h 646270"/>
                <a:gd name="connsiteX35" fmla="*/ 3253732 w 4438231"/>
                <a:gd name="connsiteY35" fmla="*/ 14864 h 646270"/>
                <a:gd name="connsiteX36" fmla="*/ 3253732 w 4438231"/>
                <a:gd name="connsiteY36" fmla="*/ 148169 h 646270"/>
                <a:gd name="connsiteX37" fmla="*/ 3121325 w 4438231"/>
                <a:gd name="connsiteY37" fmla="*/ 148169 h 646270"/>
                <a:gd name="connsiteX38" fmla="*/ 3121325 w 4438231"/>
                <a:gd name="connsiteY38" fmla="*/ 629607 h 646270"/>
                <a:gd name="connsiteX39" fmla="*/ 2961448 w 4438231"/>
                <a:gd name="connsiteY39" fmla="*/ 629607 h 646270"/>
                <a:gd name="connsiteX40" fmla="*/ 2961448 w 4438231"/>
                <a:gd name="connsiteY40" fmla="*/ 148169 h 646270"/>
                <a:gd name="connsiteX41" fmla="*/ 2831294 w 4438231"/>
                <a:gd name="connsiteY41" fmla="*/ 148169 h 646270"/>
                <a:gd name="connsiteX42" fmla="*/ 1698036 w 4438231"/>
                <a:gd name="connsiteY42" fmla="*/ 14864 h 646270"/>
                <a:gd name="connsiteX43" fmla="*/ 1857913 w 4438231"/>
                <a:gd name="connsiteY43" fmla="*/ 14864 h 646270"/>
                <a:gd name="connsiteX44" fmla="*/ 1857913 w 4438231"/>
                <a:gd name="connsiteY44" fmla="*/ 347379 h 646270"/>
                <a:gd name="connsiteX45" fmla="*/ 1859265 w 4438231"/>
                <a:gd name="connsiteY45" fmla="*/ 407220 h 646270"/>
                <a:gd name="connsiteX46" fmla="*/ 1916460 w 4438231"/>
                <a:gd name="connsiteY46" fmla="*/ 494505 h 646270"/>
                <a:gd name="connsiteX47" fmla="*/ 1964197 w 4438231"/>
                <a:gd name="connsiteY47" fmla="*/ 504857 h 646270"/>
                <a:gd name="connsiteX48" fmla="*/ 2052468 w 4438231"/>
                <a:gd name="connsiteY48" fmla="*/ 463910 h 646270"/>
                <a:gd name="connsiteX49" fmla="*/ 2074537 w 4438231"/>
                <a:gd name="connsiteY49" fmla="*/ 347379 h 646270"/>
                <a:gd name="connsiteX50" fmla="*/ 2074537 w 4438231"/>
                <a:gd name="connsiteY50" fmla="*/ 14864 h 646270"/>
                <a:gd name="connsiteX51" fmla="*/ 2234415 w 4438231"/>
                <a:gd name="connsiteY51" fmla="*/ 14864 h 646270"/>
                <a:gd name="connsiteX52" fmla="*/ 2234415 w 4438231"/>
                <a:gd name="connsiteY52" fmla="*/ 369298 h 646270"/>
                <a:gd name="connsiteX53" fmla="*/ 2225409 w 4438231"/>
                <a:gd name="connsiteY53" fmla="*/ 463874 h 646270"/>
                <a:gd name="connsiteX54" fmla="*/ 2158754 w 4438231"/>
                <a:gd name="connsiteY54" fmla="*/ 574664 h 646270"/>
                <a:gd name="connsiteX55" fmla="*/ 1958795 w 4438231"/>
                <a:gd name="connsiteY55" fmla="*/ 645369 h 646270"/>
                <a:gd name="connsiteX56" fmla="*/ 1759734 w 4438231"/>
                <a:gd name="connsiteY56" fmla="*/ 573312 h 646270"/>
                <a:gd name="connsiteX57" fmla="*/ 1707944 w 4438231"/>
                <a:gd name="connsiteY57" fmla="*/ 478286 h 646270"/>
                <a:gd name="connsiteX58" fmla="*/ 1698036 w 4438231"/>
                <a:gd name="connsiteY58" fmla="*/ 369298 h 646270"/>
                <a:gd name="connsiteX59" fmla="*/ 1057522 w 4438231"/>
                <a:gd name="connsiteY59" fmla="*/ 14864 h 646270"/>
                <a:gd name="connsiteX60" fmla="*/ 1293511 w 4438231"/>
                <a:gd name="connsiteY60" fmla="*/ 14864 h 646270"/>
                <a:gd name="connsiteX61" fmla="*/ 1453840 w 4438231"/>
                <a:gd name="connsiteY61" fmla="*/ 63050 h 646270"/>
                <a:gd name="connsiteX62" fmla="*/ 1565079 w 4438231"/>
                <a:gd name="connsiteY62" fmla="*/ 188252 h 646270"/>
                <a:gd name="connsiteX63" fmla="*/ 1596604 w 4438231"/>
                <a:gd name="connsiteY63" fmla="*/ 322009 h 646270"/>
                <a:gd name="connsiteX64" fmla="*/ 1538732 w 4438231"/>
                <a:gd name="connsiteY64" fmla="*/ 499678 h 646270"/>
                <a:gd name="connsiteX65" fmla="*/ 1390789 w 4438231"/>
                <a:gd name="connsiteY65" fmla="*/ 612944 h 646270"/>
                <a:gd name="connsiteX66" fmla="*/ 1293511 w 4438231"/>
                <a:gd name="connsiteY66" fmla="*/ 629607 h 646270"/>
                <a:gd name="connsiteX67" fmla="*/ 1057522 w 4438231"/>
                <a:gd name="connsiteY67" fmla="*/ 629607 h 646270"/>
                <a:gd name="connsiteX68" fmla="*/ 294637 w 4438231"/>
                <a:gd name="connsiteY68" fmla="*/ 13238 h 646270"/>
                <a:gd name="connsiteX69" fmla="*/ 454515 w 4438231"/>
                <a:gd name="connsiteY69" fmla="*/ 13238 h 646270"/>
                <a:gd name="connsiteX70" fmla="*/ 748600 w 4438231"/>
                <a:gd name="connsiteY70" fmla="*/ 389290 h 646270"/>
                <a:gd name="connsiteX71" fmla="*/ 748600 w 4438231"/>
                <a:gd name="connsiteY71" fmla="*/ 13238 h 646270"/>
                <a:gd name="connsiteX72" fmla="*/ 908479 w 4438231"/>
                <a:gd name="connsiteY72" fmla="*/ 13238 h 646270"/>
                <a:gd name="connsiteX73" fmla="*/ 908479 w 4438231"/>
                <a:gd name="connsiteY73" fmla="*/ 627982 h 646270"/>
                <a:gd name="connsiteX74" fmla="*/ 748600 w 4438231"/>
                <a:gd name="connsiteY74" fmla="*/ 627982 h 646270"/>
                <a:gd name="connsiteX75" fmla="*/ 454515 w 4438231"/>
                <a:gd name="connsiteY75" fmla="*/ 251478 h 646270"/>
                <a:gd name="connsiteX76" fmla="*/ 454515 w 4438231"/>
                <a:gd name="connsiteY76" fmla="*/ 627982 h 646270"/>
                <a:gd name="connsiteX77" fmla="*/ 294637 w 4438231"/>
                <a:gd name="connsiteY77" fmla="*/ 627982 h 646270"/>
                <a:gd name="connsiteX78" fmla="*/ 0 w 4438231"/>
                <a:gd name="connsiteY78" fmla="*/ 13238 h 646270"/>
                <a:gd name="connsiteX79" fmla="*/ 159879 w 4438231"/>
                <a:gd name="connsiteY79" fmla="*/ 13238 h 646270"/>
                <a:gd name="connsiteX80" fmla="*/ 159879 w 4438231"/>
                <a:gd name="connsiteY80" fmla="*/ 627982 h 646270"/>
                <a:gd name="connsiteX81" fmla="*/ 0 w 4438231"/>
                <a:gd name="connsiteY81" fmla="*/ 627982 h 646270"/>
                <a:gd name="connsiteX82" fmla="*/ 2570434 w 4438231"/>
                <a:gd name="connsiteY82" fmla="*/ 0 h 646270"/>
                <a:gd name="connsiteX83" fmla="*/ 2765440 w 4438231"/>
                <a:gd name="connsiteY83" fmla="*/ 49991 h 646270"/>
                <a:gd name="connsiteX84" fmla="*/ 2701489 w 4438231"/>
                <a:gd name="connsiteY84" fmla="*/ 174291 h 646270"/>
                <a:gd name="connsiteX85" fmla="*/ 2595830 w 4438231"/>
                <a:gd name="connsiteY85" fmla="*/ 133309 h 646270"/>
                <a:gd name="connsiteX86" fmla="*/ 2549773 w 4438231"/>
                <a:gd name="connsiteY86" fmla="*/ 146417 h 646270"/>
                <a:gd name="connsiteX87" fmla="*/ 2526751 w 4438231"/>
                <a:gd name="connsiteY87" fmla="*/ 186197 h 646270"/>
                <a:gd name="connsiteX88" fmla="*/ 2556973 w 4438231"/>
                <a:gd name="connsiteY88" fmla="*/ 228228 h 646270"/>
                <a:gd name="connsiteX89" fmla="*/ 2638178 w 4438231"/>
                <a:gd name="connsiteY89" fmla="*/ 256255 h 646270"/>
                <a:gd name="connsiteX90" fmla="*/ 2759080 w 4438231"/>
                <a:gd name="connsiteY90" fmla="*/ 326598 h 646270"/>
                <a:gd name="connsiteX91" fmla="*/ 2790212 w 4438231"/>
                <a:gd name="connsiteY91" fmla="*/ 426239 h 646270"/>
                <a:gd name="connsiteX92" fmla="*/ 2653300 w 4438231"/>
                <a:gd name="connsiteY92" fmla="*/ 629586 h 646270"/>
                <a:gd name="connsiteX93" fmla="*/ 2550619 w 4438231"/>
                <a:gd name="connsiteY93" fmla="*/ 646270 h 646270"/>
                <a:gd name="connsiteX94" fmla="*/ 2336697 w 4438231"/>
                <a:gd name="connsiteY94" fmla="*/ 576465 h 646270"/>
                <a:gd name="connsiteX95" fmla="*/ 2405151 w 4438231"/>
                <a:gd name="connsiteY95" fmla="*/ 447660 h 646270"/>
                <a:gd name="connsiteX96" fmla="*/ 2546403 w 4438231"/>
                <a:gd name="connsiteY96" fmla="*/ 512964 h 646270"/>
                <a:gd name="connsiteX97" fmla="*/ 2599209 w 4438231"/>
                <a:gd name="connsiteY97" fmla="*/ 498404 h 646270"/>
                <a:gd name="connsiteX98" fmla="*/ 2624478 w 4438231"/>
                <a:gd name="connsiteY98" fmla="*/ 452004 h 646270"/>
                <a:gd name="connsiteX99" fmla="*/ 2596506 w 4438231"/>
                <a:gd name="connsiteY99" fmla="*/ 406508 h 646270"/>
                <a:gd name="connsiteX100" fmla="*/ 2526580 w 4438231"/>
                <a:gd name="connsiteY100" fmla="*/ 378754 h 646270"/>
                <a:gd name="connsiteX101" fmla="*/ 2451694 w 4438231"/>
                <a:gd name="connsiteY101" fmla="*/ 354465 h 646270"/>
                <a:gd name="connsiteX102" fmla="*/ 2410191 w 4438231"/>
                <a:gd name="connsiteY102" fmla="*/ 330171 h 646270"/>
                <a:gd name="connsiteX103" fmla="*/ 2361016 w 4438231"/>
                <a:gd name="connsiteY103" fmla="*/ 207821 h 646270"/>
                <a:gd name="connsiteX104" fmla="*/ 2411907 w 4438231"/>
                <a:gd name="connsiteY104" fmla="*/ 66127 h 646270"/>
                <a:gd name="connsiteX105" fmla="*/ 2570434 w 4438231"/>
                <a:gd name="connsiteY105" fmla="*/ 0 h 646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4438231" h="646270">
                  <a:moveTo>
                    <a:pt x="1217399" y="148169"/>
                  </a:moveTo>
                  <a:lnTo>
                    <a:pt x="1217399" y="496301"/>
                  </a:lnTo>
                  <a:lnTo>
                    <a:pt x="1253957" y="496301"/>
                  </a:lnTo>
                  <a:cubicBezTo>
                    <a:pt x="1316838" y="496301"/>
                    <a:pt x="1363925" y="475380"/>
                    <a:pt x="1395216" y="433537"/>
                  </a:cubicBezTo>
                  <a:cubicBezTo>
                    <a:pt x="1418986" y="401628"/>
                    <a:pt x="1430872" y="364452"/>
                    <a:pt x="1430872" y="322009"/>
                  </a:cubicBezTo>
                  <a:cubicBezTo>
                    <a:pt x="1430872" y="279568"/>
                    <a:pt x="1418986" y="242542"/>
                    <a:pt x="1395216" y="210933"/>
                  </a:cubicBezTo>
                  <a:cubicBezTo>
                    <a:pt x="1363625" y="169091"/>
                    <a:pt x="1316538" y="148169"/>
                    <a:pt x="1253957" y="148169"/>
                  </a:cubicBezTo>
                  <a:close/>
                  <a:moveTo>
                    <a:pt x="3484816" y="136461"/>
                  </a:moveTo>
                  <a:lnTo>
                    <a:pt x="3484816" y="289583"/>
                  </a:lnTo>
                  <a:lnTo>
                    <a:pt x="3514647" y="289583"/>
                  </a:lnTo>
                  <a:cubicBezTo>
                    <a:pt x="3548395" y="289583"/>
                    <a:pt x="3572651" y="282550"/>
                    <a:pt x="3587415" y="268481"/>
                  </a:cubicBezTo>
                  <a:cubicBezTo>
                    <a:pt x="3603385" y="253209"/>
                    <a:pt x="3611369" y="234650"/>
                    <a:pt x="3611369" y="212797"/>
                  </a:cubicBezTo>
                  <a:cubicBezTo>
                    <a:pt x="3611369" y="190945"/>
                    <a:pt x="3603385" y="172534"/>
                    <a:pt x="3587415" y="157564"/>
                  </a:cubicBezTo>
                  <a:cubicBezTo>
                    <a:pt x="3572347" y="143495"/>
                    <a:pt x="3548091" y="136461"/>
                    <a:pt x="3514647" y="136461"/>
                  </a:cubicBezTo>
                  <a:close/>
                  <a:moveTo>
                    <a:pt x="3825741" y="14864"/>
                  </a:moveTo>
                  <a:lnTo>
                    <a:pt x="4016693" y="14864"/>
                  </a:lnTo>
                  <a:lnTo>
                    <a:pt x="4132887" y="182398"/>
                  </a:lnTo>
                  <a:lnTo>
                    <a:pt x="4244577" y="14864"/>
                  </a:lnTo>
                  <a:lnTo>
                    <a:pt x="4438231" y="14864"/>
                  </a:lnTo>
                  <a:lnTo>
                    <a:pt x="4208098" y="334171"/>
                  </a:lnTo>
                  <a:lnTo>
                    <a:pt x="4208098" y="629607"/>
                  </a:lnTo>
                  <a:lnTo>
                    <a:pt x="4048218" y="629607"/>
                  </a:lnTo>
                  <a:lnTo>
                    <a:pt x="4048218" y="334171"/>
                  </a:lnTo>
                  <a:close/>
                  <a:moveTo>
                    <a:pt x="3324939" y="14864"/>
                  </a:moveTo>
                  <a:lnTo>
                    <a:pt x="3573538" y="14864"/>
                  </a:lnTo>
                  <a:cubicBezTo>
                    <a:pt x="3646198" y="14864"/>
                    <a:pt x="3699939" y="36630"/>
                    <a:pt x="3734768" y="80165"/>
                  </a:cubicBezTo>
                  <a:cubicBezTo>
                    <a:pt x="3762990" y="115293"/>
                    <a:pt x="3777103" y="156577"/>
                    <a:pt x="3777103" y="204014"/>
                  </a:cubicBezTo>
                  <a:cubicBezTo>
                    <a:pt x="3777103" y="258358"/>
                    <a:pt x="3760890" y="301744"/>
                    <a:pt x="3728463" y="334171"/>
                  </a:cubicBezTo>
                  <a:cubicBezTo>
                    <a:pt x="3707747" y="354886"/>
                    <a:pt x="3679224" y="369298"/>
                    <a:pt x="3642893" y="377405"/>
                  </a:cubicBezTo>
                  <a:lnTo>
                    <a:pt x="3836099" y="629607"/>
                  </a:lnTo>
                  <a:lnTo>
                    <a:pt x="3637490" y="629607"/>
                  </a:lnTo>
                  <a:lnTo>
                    <a:pt x="3484816" y="393618"/>
                  </a:lnTo>
                  <a:lnTo>
                    <a:pt x="3484816" y="629607"/>
                  </a:lnTo>
                  <a:lnTo>
                    <a:pt x="3324939" y="629607"/>
                  </a:lnTo>
                  <a:close/>
                  <a:moveTo>
                    <a:pt x="2831294" y="14864"/>
                  </a:moveTo>
                  <a:lnTo>
                    <a:pt x="3253732" y="14864"/>
                  </a:lnTo>
                  <a:lnTo>
                    <a:pt x="3253732" y="148169"/>
                  </a:lnTo>
                  <a:lnTo>
                    <a:pt x="3121325" y="148169"/>
                  </a:lnTo>
                  <a:lnTo>
                    <a:pt x="3121325" y="629607"/>
                  </a:lnTo>
                  <a:lnTo>
                    <a:pt x="2961448" y="629607"/>
                  </a:lnTo>
                  <a:lnTo>
                    <a:pt x="2961448" y="148169"/>
                  </a:lnTo>
                  <a:lnTo>
                    <a:pt x="2831294" y="148169"/>
                  </a:lnTo>
                  <a:close/>
                  <a:moveTo>
                    <a:pt x="1698036" y="14864"/>
                  </a:moveTo>
                  <a:lnTo>
                    <a:pt x="1857913" y="14864"/>
                  </a:lnTo>
                  <a:lnTo>
                    <a:pt x="1857913" y="347379"/>
                  </a:lnTo>
                  <a:cubicBezTo>
                    <a:pt x="1857913" y="374071"/>
                    <a:pt x="1858364" y="394018"/>
                    <a:pt x="1859265" y="407220"/>
                  </a:cubicBezTo>
                  <a:cubicBezTo>
                    <a:pt x="1862267" y="448915"/>
                    <a:pt x="1881332" y="478011"/>
                    <a:pt x="1916460" y="494505"/>
                  </a:cubicBezTo>
                  <a:cubicBezTo>
                    <a:pt x="1930871" y="501406"/>
                    <a:pt x="1946784" y="504857"/>
                    <a:pt x="1964197" y="504857"/>
                  </a:cubicBezTo>
                  <a:cubicBezTo>
                    <a:pt x="2003230" y="504857"/>
                    <a:pt x="2032653" y="491207"/>
                    <a:pt x="2052468" y="463910"/>
                  </a:cubicBezTo>
                  <a:cubicBezTo>
                    <a:pt x="2067181" y="443812"/>
                    <a:pt x="2074537" y="404967"/>
                    <a:pt x="2074537" y="347379"/>
                  </a:cubicBezTo>
                  <a:lnTo>
                    <a:pt x="2074537" y="14864"/>
                  </a:lnTo>
                  <a:lnTo>
                    <a:pt x="2234415" y="14864"/>
                  </a:lnTo>
                  <a:lnTo>
                    <a:pt x="2234415" y="369298"/>
                  </a:lnTo>
                  <a:cubicBezTo>
                    <a:pt x="2234415" y="406228"/>
                    <a:pt x="2231413" y="437752"/>
                    <a:pt x="2225409" y="463874"/>
                  </a:cubicBezTo>
                  <a:cubicBezTo>
                    <a:pt x="2216101" y="504406"/>
                    <a:pt x="2193883" y="541337"/>
                    <a:pt x="2158754" y="574664"/>
                  </a:cubicBezTo>
                  <a:cubicBezTo>
                    <a:pt x="2108914" y="621801"/>
                    <a:pt x="2042261" y="645369"/>
                    <a:pt x="1958795" y="645369"/>
                  </a:cubicBezTo>
                  <a:cubicBezTo>
                    <a:pt x="1873826" y="645369"/>
                    <a:pt x="1807473" y="621350"/>
                    <a:pt x="1759734" y="573312"/>
                  </a:cubicBezTo>
                  <a:cubicBezTo>
                    <a:pt x="1734515" y="548091"/>
                    <a:pt x="1717250" y="516416"/>
                    <a:pt x="1707944" y="478286"/>
                  </a:cubicBezTo>
                  <a:cubicBezTo>
                    <a:pt x="1701338" y="451264"/>
                    <a:pt x="1698036" y="414934"/>
                    <a:pt x="1698036" y="369298"/>
                  </a:cubicBezTo>
                  <a:close/>
                  <a:moveTo>
                    <a:pt x="1057522" y="14864"/>
                  </a:moveTo>
                  <a:lnTo>
                    <a:pt x="1293511" y="14864"/>
                  </a:lnTo>
                  <a:cubicBezTo>
                    <a:pt x="1351157" y="14864"/>
                    <a:pt x="1404601" y="30924"/>
                    <a:pt x="1453840" y="63050"/>
                  </a:cubicBezTo>
                  <a:cubicBezTo>
                    <a:pt x="1502179" y="94276"/>
                    <a:pt x="1539258" y="136011"/>
                    <a:pt x="1565079" y="188252"/>
                  </a:cubicBezTo>
                  <a:cubicBezTo>
                    <a:pt x="1586097" y="231486"/>
                    <a:pt x="1596604" y="276072"/>
                    <a:pt x="1596604" y="322009"/>
                  </a:cubicBezTo>
                  <a:cubicBezTo>
                    <a:pt x="1596604" y="385961"/>
                    <a:pt x="1577313" y="445185"/>
                    <a:pt x="1538732" y="499678"/>
                  </a:cubicBezTo>
                  <a:cubicBezTo>
                    <a:pt x="1500153" y="554171"/>
                    <a:pt x="1450836" y="591926"/>
                    <a:pt x="1390789" y="612944"/>
                  </a:cubicBezTo>
                  <a:cubicBezTo>
                    <a:pt x="1358964" y="624052"/>
                    <a:pt x="1326538" y="629607"/>
                    <a:pt x="1293511" y="629607"/>
                  </a:cubicBezTo>
                  <a:lnTo>
                    <a:pt x="1057522" y="629607"/>
                  </a:lnTo>
                  <a:close/>
                  <a:moveTo>
                    <a:pt x="294637" y="13238"/>
                  </a:moveTo>
                  <a:lnTo>
                    <a:pt x="454515" y="13238"/>
                  </a:lnTo>
                  <a:lnTo>
                    <a:pt x="748600" y="389290"/>
                  </a:lnTo>
                  <a:lnTo>
                    <a:pt x="748600" y="13238"/>
                  </a:lnTo>
                  <a:lnTo>
                    <a:pt x="908479" y="13238"/>
                  </a:lnTo>
                  <a:lnTo>
                    <a:pt x="908479" y="627982"/>
                  </a:lnTo>
                  <a:lnTo>
                    <a:pt x="748600" y="627982"/>
                  </a:lnTo>
                  <a:lnTo>
                    <a:pt x="454515" y="251478"/>
                  </a:lnTo>
                  <a:lnTo>
                    <a:pt x="454515" y="627982"/>
                  </a:lnTo>
                  <a:lnTo>
                    <a:pt x="294637" y="627982"/>
                  </a:lnTo>
                  <a:close/>
                  <a:moveTo>
                    <a:pt x="0" y="13238"/>
                  </a:moveTo>
                  <a:lnTo>
                    <a:pt x="159879" y="13238"/>
                  </a:lnTo>
                  <a:lnTo>
                    <a:pt x="159879" y="627982"/>
                  </a:lnTo>
                  <a:lnTo>
                    <a:pt x="0" y="627982"/>
                  </a:lnTo>
                  <a:close/>
                  <a:moveTo>
                    <a:pt x="2570434" y="0"/>
                  </a:moveTo>
                  <a:cubicBezTo>
                    <a:pt x="2636788" y="0"/>
                    <a:pt x="2701790" y="16663"/>
                    <a:pt x="2765440" y="49991"/>
                  </a:cubicBezTo>
                  <a:lnTo>
                    <a:pt x="2701489" y="174291"/>
                  </a:lnTo>
                  <a:cubicBezTo>
                    <a:pt x="2666572" y="146968"/>
                    <a:pt x="2631352" y="133309"/>
                    <a:pt x="2595830" y="133309"/>
                  </a:cubicBezTo>
                  <a:cubicBezTo>
                    <a:pt x="2578675" y="133309"/>
                    <a:pt x="2563322" y="137678"/>
                    <a:pt x="2549773" y="146417"/>
                  </a:cubicBezTo>
                  <a:cubicBezTo>
                    <a:pt x="2534424" y="156363"/>
                    <a:pt x="2526751" y="169624"/>
                    <a:pt x="2526751" y="186197"/>
                  </a:cubicBezTo>
                  <a:cubicBezTo>
                    <a:pt x="2526751" y="202467"/>
                    <a:pt x="2536823" y="216477"/>
                    <a:pt x="2556973" y="228228"/>
                  </a:cubicBezTo>
                  <a:cubicBezTo>
                    <a:pt x="2565998" y="233657"/>
                    <a:pt x="2593069" y="242999"/>
                    <a:pt x="2638178" y="256255"/>
                  </a:cubicBezTo>
                  <a:cubicBezTo>
                    <a:pt x="2694723" y="272790"/>
                    <a:pt x="2735022" y="296237"/>
                    <a:pt x="2759080" y="326598"/>
                  </a:cubicBezTo>
                  <a:cubicBezTo>
                    <a:pt x="2779834" y="352448"/>
                    <a:pt x="2790212" y="385661"/>
                    <a:pt x="2790212" y="426239"/>
                  </a:cubicBezTo>
                  <a:cubicBezTo>
                    <a:pt x="2790212" y="530241"/>
                    <a:pt x="2744575" y="598023"/>
                    <a:pt x="2653300" y="629586"/>
                  </a:cubicBezTo>
                  <a:cubicBezTo>
                    <a:pt x="2621475" y="640709"/>
                    <a:pt x="2587247" y="646270"/>
                    <a:pt x="2550619" y="646270"/>
                  </a:cubicBezTo>
                  <a:cubicBezTo>
                    <a:pt x="2473756" y="646270"/>
                    <a:pt x="2402450" y="623003"/>
                    <a:pt x="2336697" y="576465"/>
                  </a:cubicBezTo>
                  <a:lnTo>
                    <a:pt x="2405151" y="447660"/>
                  </a:lnTo>
                  <a:cubicBezTo>
                    <a:pt x="2453288" y="491195"/>
                    <a:pt x="2500372" y="512964"/>
                    <a:pt x="2546403" y="512964"/>
                  </a:cubicBezTo>
                  <a:cubicBezTo>
                    <a:pt x="2567163" y="512964"/>
                    <a:pt x="2584764" y="508110"/>
                    <a:pt x="2599209" y="498404"/>
                  </a:cubicBezTo>
                  <a:cubicBezTo>
                    <a:pt x="2616055" y="487487"/>
                    <a:pt x="2624478" y="472021"/>
                    <a:pt x="2624478" y="452004"/>
                  </a:cubicBezTo>
                  <a:cubicBezTo>
                    <a:pt x="2624478" y="433804"/>
                    <a:pt x="2615154" y="418641"/>
                    <a:pt x="2596506" y="406508"/>
                  </a:cubicBezTo>
                  <a:cubicBezTo>
                    <a:pt x="2582672" y="397408"/>
                    <a:pt x="2559363" y="388157"/>
                    <a:pt x="2526580" y="378754"/>
                  </a:cubicBezTo>
                  <a:cubicBezTo>
                    <a:pt x="2486883" y="367060"/>
                    <a:pt x="2461921" y="358963"/>
                    <a:pt x="2451694" y="354465"/>
                  </a:cubicBezTo>
                  <a:cubicBezTo>
                    <a:pt x="2435452" y="347569"/>
                    <a:pt x="2421619" y="339470"/>
                    <a:pt x="2410191" y="330171"/>
                  </a:cubicBezTo>
                  <a:cubicBezTo>
                    <a:pt x="2377407" y="303183"/>
                    <a:pt x="2361016" y="262400"/>
                    <a:pt x="2361016" y="207821"/>
                  </a:cubicBezTo>
                  <a:cubicBezTo>
                    <a:pt x="2361016" y="150842"/>
                    <a:pt x="2377981" y="103609"/>
                    <a:pt x="2411907" y="66127"/>
                  </a:cubicBezTo>
                  <a:cubicBezTo>
                    <a:pt x="2451539" y="22042"/>
                    <a:pt x="2504382" y="0"/>
                    <a:pt x="257043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5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8FDF145-0414-4D6A-96BC-419445AC2884}"/>
                </a:ext>
              </a:extLst>
            </p:cNvPr>
            <p:cNvSpPr/>
            <p:nvPr/>
          </p:nvSpPr>
          <p:spPr>
            <a:xfrm>
              <a:off x="7806967" y="3515950"/>
              <a:ext cx="1122866" cy="534394"/>
            </a:xfrm>
            <a:custGeom>
              <a:avLst/>
              <a:gdLst>
                <a:gd name="connsiteX0" fmla="*/ 492067 w 1122866"/>
                <a:gd name="connsiteY0" fmla="*/ 405816 h 534394"/>
                <a:gd name="connsiteX1" fmla="*/ 534162 w 1122866"/>
                <a:gd name="connsiteY1" fmla="*/ 422898 h 534394"/>
                <a:gd name="connsiteX2" fmla="*/ 551490 w 1122866"/>
                <a:gd name="connsiteY2" fmla="*/ 464746 h 534394"/>
                <a:gd name="connsiteX3" fmla="*/ 534161 w 1122866"/>
                <a:gd name="connsiteY3" fmla="*/ 506836 h 534394"/>
                <a:gd name="connsiteX4" fmla="*/ 492067 w 1122866"/>
                <a:gd name="connsiteY4" fmla="*/ 524168 h 534394"/>
                <a:gd name="connsiteX5" fmla="*/ 448745 w 1122866"/>
                <a:gd name="connsiteY5" fmla="*/ 506835 h 534394"/>
                <a:gd name="connsiteX6" fmla="*/ 431166 w 1122866"/>
                <a:gd name="connsiteY6" fmla="*/ 464746 h 534394"/>
                <a:gd name="connsiteX7" fmla="*/ 448745 w 1122866"/>
                <a:gd name="connsiteY7" fmla="*/ 422898 h 534394"/>
                <a:gd name="connsiteX8" fmla="*/ 468365 w 1122866"/>
                <a:gd name="connsiteY8" fmla="*/ 410087 h 534394"/>
                <a:gd name="connsiteX9" fmla="*/ 492067 w 1122866"/>
                <a:gd name="connsiteY9" fmla="*/ 405816 h 534394"/>
                <a:gd name="connsiteX10" fmla="*/ 855490 w 1122866"/>
                <a:gd name="connsiteY10" fmla="*/ 223175 h 534394"/>
                <a:gd name="connsiteX11" fmla="*/ 811342 w 1122866"/>
                <a:gd name="connsiteY11" fmla="*/ 267133 h 534394"/>
                <a:gd name="connsiteX12" fmla="*/ 855300 w 1122866"/>
                <a:gd name="connsiteY12" fmla="*/ 311472 h 534394"/>
                <a:gd name="connsiteX13" fmla="*/ 899544 w 1122866"/>
                <a:gd name="connsiteY13" fmla="*/ 267419 h 534394"/>
                <a:gd name="connsiteX14" fmla="*/ 855490 w 1122866"/>
                <a:gd name="connsiteY14" fmla="*/ 223175 h 534394"/>
                <a:gd name="connsiteX15" fmla="*/ 190350 w 1122866"/>
                <a:gd name="connsiteY15" fmla="*/ 219904 h 534394"/>
                <a:gd name="connsiteX16" fmla="*/ 100106 w 1122866"/>
                <a:gd name="connsiteY16" fmla="*/ 360446 h 534394"/>
                <a:gd name="connsiteX17" fmla="*/ 190350 w 1122866"/>
                <a:gd name="connsiteY17" fmla="*/ 360446 h 534394"/>
                <a:gd name="connsiteX18" fmla="*/ 855681 w 1122866"/>
                <a:gd name="connsiteY18" fmla="*/ 91873 h 534394"/>
                <a:gd name="connsiteX19" fmla="*/ 1030941 w 1122866"/>
                <a:gd name="connsiteY19" fmla="*/ 267609 h 534394"/>
                <a:gd name="connsiteX20" fmla="*/ 855013 w 1122866"/>
                <a:gd name="connsiteY20" fmla="*/ 442678 h 534394"/>
                <a:gd name="connsiteX21" fmla="*/ 680040 w 1122866"/>
                <a:gd name="connsiteY21" fmla="*/ 267037 h 534394"/>
                <a:gd name="connsiteX22" fmla="*/ 855681 w 1122866"/>
                <a:gd name="connsiteY22" fmla="*/ 91873 h 534394"/>
                <a:gd name="connsiteX23" fmla="*/ 855705 w 1122866"/>
                <a:gd name="connsiteY23" fmla="*/ 71760 h 534394"/>
                <a:gd name="connsiteX24" fmla="*/ 660361 w 1122866"/>
                <a:gd name="connsiteY24" fmla="*/ 265971 h 534394"/>
                <a:gd name="connsiteX25" fmla="*/ 855396 w 1122866"/>
                <a:gd name="connsiteY25" fmla="*/ 461830 h 534394"/>
                <a:gd name="connsiteX26" fmla="*/ 1050740 w 1122866"/>
                <a:gd name="connsiteY26" fmla="*/ 266692 h 534394"/>
                <a:gd name="connsiteX27" fmla="*/ 855705 w 1122866"/>
                <a:gd name="connsiteY27" fmla="*/ 71760 h 534394"/>
                <a:gd name="connsiteX28" fmla="*/ 190350 w 1122866"/>
                <a:gd name="connsiteY28" fmla="*/ 55690 h 534394"/>
                <a:gd name="connsiteX29" fmla="*/ 289963 w 1122866"/>
                <a:gd name="connsiteY29" fmla="*/ 55690 h 534394"/>
                <a:gd name="connsiteX30" fmla="*/ 289963 w 1122866"/>
                <a:gd name="connsiteY30" fmla="*/ 360447 h 534394"/>
                <a:gd name="connsiteX31" fmla="*/ 342237 w 1122866"/>
                <a:gd name="connsiteY31" fmla="*/ 360446 h 534394"/>
                <a:gd name="connsiteX32" fmla="*/ 306238 w 1122866"/>
                <a:gd name="connsiteY32" fmla="*/ 448719 h 534394"/>
                <a:gd name="connsiteX33" fmla="*/ 289963 w 1122866"/>
                <a:gd name="connsiteY33" fmla="*/ 448719 h 534394"/>
                <a:gd name="connsiteX34" fmla="*/ 289963 w 1122866"/>
                <a:gd name="connsiteY34" fmla="*/ 516279 h 534394"/>
                <a:gd name="connsiteX35" fmla="*/ 190350 w 1122866"/>
                <a:gd name="connsiteY35" fmla="*/ 516279 h 534394"/>
                <a:gd name="connsiteX36" fmla="*/ 190350 w 1122866"/>
                <a:gd name="connsiteY36" fmla="*/ 448719 h 534394"/>
                <a:gd name="connsiteX37" fmla="*/ 0 w 1122866"/>
                <a:gd name="connsiteY37" fmla="*/ 448719 h 534394"/>
                <a:gd name="connsiteX38" fmla="*/ 0 w 1122866"/>
                <a:gd name="connsiteY38" fmla="*/ 368338 h 534394"/>
                <a:gd name="connsiteX39" fmla="*/ 887541 w 1122866"/>
                <a:gd name="connsiteY39" fmla="*/ 51 h 534394"/>
                <a:gd name="connsiteX40" fmla="*/ 890323 w 1122866"/>
                <a:gd name="connsiteY40" fmla="*/ 154 h 534394"/>
                <a:gd name="connsiteX41" fmla="*/ 902275 w 1122866"/>
                <a:gd name="connsiteY41" fmla="*/ 13033 h 534394"/>
                <a:gd name="connsiteX42" fmla="*/ 902996 w 1122866"/>
                <a:gd name="connsiteY42" fmla="*/ 37039 h 534394"/>
                <a:gd name="connsiteX43" fmla="*/ 907220 w 1122866"/>
                <a:gd name="connsiteY43" fmla="*/ 44045 h 534394"/>
                <a:gd name="connsiteX44" fmla="*/ 922468 w 1122866"/>
                <a:gd name="connsiteY44" fmla="*/ 48063 h 534394"/>
                <a:gd name="connsiteX45" fmla="*/ 929680 w 1122866"/>
                <a:gd name="connsiteY45" fmla="*/ 44251 h 534394"/>
                <a:gd name="connsiteX46" fmla="*/ 943383 w 1122866"/>
                <a:gd name="connsiteY46" fmla="*/ 22305 h 534394"/>
                <a:gd name="connsiteX47" fmla="*/ 956674 w 1122866"/>
                <a:gd name="connsiteY47" fmla="*/ 17669 h 534394"/>
                <a:gd name="connsiteX48" fmla="*/ 959044 w 1122866"/>
                <a:gd name="connsiteY48" fmla="*/ 18493 h 534394"/>
                <a:gd name="connsiteX49" fmla="*/ 966565 w 1122866"/>
                <a:gd name="connsiteY49" fmla="*/ 33227 h 534394"/>
                <a:gd name="connsiteX50" fmla="*/ 961207 w 1122866"/>
                <a:gd name="connsiteY50" fmla="*/ 56305 h 534394"/>
                <a:gd name="connsiteX51" fmla="*/ 964917 w 1122866"/>
                <a:gd name="connsiteY51" fmla="*/ 66299 h 534394"/>
                <a:gd name="connsiteX52" fmla="*/ 976868 w 1122866"/>
                <a:gd name="connsiteY52" fmla="*/ 72893 h 534394"/>
                <a:gd name="connsiteX53" fmla="*/ 984801 w 1122866"/>
                <a:gd name="connsiteY53" fmla="*/ 71038 h 534394"/>
                <a:gd name="connsiteX54" fmla="*/ 1003759 w 1122866"/>
                <a:gd name="connsiteY54" fmla="*/ 53420 h 534394"/>
                <a:gd name="connsiteX55" fmla="*/ 1017771 w 1122866"/>
                <a:gd name="connsiteY55" fmla="*/ 52287 h 534394"/>
                <a:gd name="connsiteX56" fmla="*/ 1018492 w 1122866"/>
                <a:gd name="connsiteY56" fmla="*/ 52802 h 534394"/>
                <a:gd name="connsiteX57" fmla="*/ 1022922 w 1122866"/>
                <a:gd name="connsiteY57" fmla="*/ 70626 h 534394"/>
                <a:gd name="connsiteX58" fmla="*/ 1011898 w 1122866"/>
                <a:gd name="connsiteY58" fmla="*/ 91232 h 534394"/>
                <a:gd name="connsiteX59" fmla="*/ 1012825 w 1122866"/>
                <a:gd name="connsiteY59" fmla="*/ 101020 h 534394"/>
                <a:gd name="connsiteX60" fmla="*/ 1022098 w 1122866"/>
                <a:gd name="connsiteY60" fmla="*/ 110190 h 534394"/>
                <a:gd name="connsiteX61" fmla="*/ 1031371 w 1122866"/>
                <a:gd name="connsiteY61" fmla="*/ 111014 h 534394"/>
                <a:gd name="connsiteX62" fmla="*/ 1054759 w 1122866"/>
                <a:gd name="connsiteY62" fmla="*/ 98650 h 534394"/>
                <a:gd name="connsiteX63" fmla="*/ 1067534 w 1122866"/>
                <a:gd name="connsiteY63" fmla="*/ 101329 h 534394"/>
                <a:gd name="connsiteX64" fmla="*/ 1071449 w 1122866"/>
                <a:gd name="connsiteY64" fmla="*/ 106584 h 534394"/>
                <a:gd name="connsiteX65" fmla="*/ 1070419 w 1122866"/>
                <a:gd name="connsiteY65" fmla="*/ 118123 h 534394"/>
                <a:gd name="connsiteX66" fmla="*/ 1051771 w 1122866"/>
                <a:gd name="connsiteY66" fmla="*/ 138214 h 534394"/>
                <a:gd name="connsiteX67" fmla="*/ 1050122 w 1122866"/>
                <a:gd name="connsiteY67" fmla="*/ 146456 h 534394"/>
                <a:gd name="connsiteX68" fmla="*/ 1057231 w 1122866"/>
                <a:gd name="connsiteY68" fmla="*/ 158820 h 534394"/>
                <a:gd name="connsiteX69" fmla="*/ 1066298 w 1122866"/>
                <a:gd name="connsiteY69" fmla="*/ 161808 h 534394"/>
                <a:gd name="connsiteX70" fmla="*/ 1092673 w 1122866"/>
                <a:gd name="connsiteY70" fmla="*/ 155832 h 534394"/>
                <a:gd name="connsiteX71" fmla="*/ 1102461 w 1122866"/>
                <a:gd name="connsiteY71" fmla="*/ 160365 h 534394"/>
                <a:gd name="connsiteX72" fmla="*/ 1105552 w 1122866"/>
                <a:gd name="connsiteY72" fmla="*/ 167474 h 534394"/>
                <a:gd name="connsiteX73" fmla="*/ 1101328 w 1122866"/>
                <a:gd name="connsiteY73" fmla="*/ 179014 h 534394"/>
                <a:gd name="connsiteX74" fmla="*/ 1079589 w 1122866"/>
                <a:gd name="connsiteY74" fmla="*/ 192511 h 534394"/>
                <a:gd name="connsiteX75" fmla="*/ 1074952 w 1122866"/>
                <a:gd name="connsiteY75" fmla="*/ 202607 h 534394"/>
                <a:gd name="connsiteX76" fmla="*/ 1078146 w 1122866"/>
                <a:gd name="connsiteY76" fmla="*/ 214353 h 534394"/>
                <a:gd name="connsiteX77" fmla="*/ 1085873 w 1122866"/>
                <a:gd name="connsiteY77" fmla="*/ 219813 h 534394"/>
                <a:gd name="connsiteX78" fmla="*/ 1112970 w 1122866"/>
                <a:gd name="connsiteY78" fmla="*/ 220844 h 534394"/>
                <a:gd name="connsiteX79" fmla="*/ 1121728 w 1122866"/>
                <a:gd name="connsiteY79" fmla="*/ 227747 h 534394"/>
                <a:gd name="connsiteX80" fmla="*/ 1122861 w 1122866"/>
                <a:gd name="connsiteY80" fmla="*/ 236092 h 534394"/>
                <a:gd name="connsiteX81" fmla="*/ 1116164 w 1122866"/>
                <a:gd name="connsiteY81" fmla="*/ 245571 h 534394"/>
                <a:gd name="connsiteX82" fmla="*/ 1091746 w 1122866"/>
                <a:gd name="connsiteY82" fmla="*/ 253092 h 534394"/>
                <a:gd name="connsiteX83" fmla="*/ 1084122 w 1122866"/>
                <a:gd name="connsiteY83" fmla="*/ 262777 h 534394"/>
                <a:gd name="connsiteX84" fmla="*/ 1084637 w 1122866"/>
                <a:gd name="connsiteY84" fmla="*/ 275552 h 534394"/>
                <a:gd name="connsiteX85" fmla="*/ 1089892 w 1122866"/>
                <a:gd name="connsiteY85" fmla="*/ 281116 h 534394"/>
                <a:gd name="connsiteX86" fmla="*/ 1115546 w 1122866"/>
                <a:gd name="connsiteY86" fmla="*/ 288946 h 534394"/>
                <a:gd name="connsiteX87" fmla="*/ 1122861 w 1122866"/>
                <a:gd name="connsiteY87" fmla="*/ 299146 h 534394"/>
                <a:gd name="connsiteX88" fmla="*/ 1122861 w 1122866"/>
                <a:gd name="connsiteY88" fmla="*/ 301001 h 534394"/>
                <a:gd name="connsiteX89" fmla="*/ 1109673 w 1122866"/>
                <a:gd name="connsiteY89" fmla="*/ 314085 h 534394"/>
                <a:gd name="connsiteX90" fmla="*/ 1085358 w 1122866"/>
                <a:gd name="connsiteY90" fmla="*/ 314807 h 534394"/>
                <a:gd name="connsiteX91" fmla="*/ 1078867 w 1122866"/>
                <a:gd name="connsiteY91" fmla="*/ 318825 h 534394"/>
                <a:gd name="connsiteX92" fmla="*/ 1074746 w 1122866"/>
                <a:gd name="connsiteY92" fmla="*/ 334073 h 534394"/>
                <a:gd name="connsiteX93" fmla="*/ 1078764 w 1122866"/>
                <a:gd name="connsiteY93" fmla="*/ 341491 h 534394"/>
                <a:gd name="connsiteX94" fmla="*/ 1100195 w 1122866"/>
                <a:gd name="connsiteY94" fmla="*/ 354885 h 534394"/>
                <a:gd name="connsiteX95" fmla="*/ 1105037 w 1122866"/>
                <a:gd name="connsiteY95" fmla="*/ 368588 h 534394"/>
                <a:gd name="connsiteX96" fmla="*/ 1101637 w 1122866"/>
                <a:gd name="connsiteY96" fmla="*/ 375594 h 534394"/>
                <a:gd name="connsiteX97" fmla="*/ 1095043 w 1122866"/>
                <a:gd name="connsiteY97" fmla="*/ 378891 h 534394"/>
                <a:gd name="connsiteX98" fmla="*/ 1078661 w 1122866"/>
                <a:gd name="connsiteY98" fmla="*/ 375285 h 534394"/>
                <a:gd name="connsiteX99" fmla="*/ 1065267 w 1122866"/>
                <a:gd name="connsiteY99" fmla="*/ 372194 h 534394"/>
                <a:gd name="connsiteX100" fmla="*/ 1058261 w 1122866"/>
                <a:gd name="connsiteY100" fmla="*/ 374358 h 534394"/>
                <a:gd name="connsiteX101" fmla="*/ 1049813 w 1122866"/>
                <a:gd name="connsiteY101" fmla="*/ 389503 h 534394"/>
                <a:gd name="connsiteX102" fmla="*/ 1051874 w 1122866"/>
                <a:gd name="connsiteY102" fmla="*/ 395994 h 534394"/>
                <a:gd name="connsiteX103" fmla="*/ 1069904 w 1122866"/>
                <a:gd name="connsiteY103" fmla="*/ 415363 h 534394"/>
                <a:gd name="connsiteX104" fmla="*/ 1071037 w 1122866"/>
                <a:gd name="connsiteY104" fmla="*/ 428654 h 534394"/>
                <a:gd name="connsiteX105" fmla="*/ 1070316 w 1122866"/>
                <a:gd name="connsiteY105" fmla="*/ 429685 h 534394"/>
                <a:gd name="connsiteX106" fmla="*/ 1052183 w 1122866"/>
                <a:gd name="connsiteY106" fmla="*/ 434218 h 534394"/>
                <a:gd name="connsiteX107" fmla="*/ 1031268 w 1122866"/>
                <a:gd name="connsiteY107" fmla="*/ 423091 h 534394"/>
                <a:gd name="connsiteX108" fmla="*/ 1023128 w 1122866"/>
                <a:gd name="connsiteY108" fmla="*/ 423400 h 534394"/>
                <a:gd name="connsiteX109" fmla="*/ 1012516 w 1122866"/>
                <a:gd name="connsiteY109" fmla="*/ 433806 h 534394"/>
                <a:gd name="connsiteX110" fmla="*/ 1012001 w 1122866"/>
                <a:gd name="connsiteY110" fmla="*/ 442769 h 534394"/>
                <a:gd name="connsiteX111" fmla="*/ 1024365 w 1122866"/>
                <a:gd name="connsiteY111" fmla="*/ 466157 h 534394"/>
                <a:gd name="connsiteX112" fmla="*/ 1022304 w 1122866"/>
                <a:gd name="connsiteY112" fmla="*/ 478315 h 534394"/>
                <a:gd name="connsiteX113" fmla="*/ 1020243 w 1122866"/>
                <a:gd name="connsiteY113" fmla="*/ 480169 h 534394"/>
                <a:gd name="connsiteX114" fmla="*/ 1002522 w 1122866"/>
                <a:gd name="connsiteY114" fmla="*/ 479551 h 534394"/>
                <a:gd name="connsiteX115" fmla="*/ 985213 w 1122866"/>
                <a:gd name="connsiteY115" fmla="*/ 463375 h 534394"/>
                <a:gd name="connsiteX116" fmla="*/ 976353 w 1122866"/>
                <a:gd name="connsiteY116" fmla="*/ 461624 h 534394"/>
                <a:gd name="connsiteX117" fmla="*/ 964195 w 1122866"/>
                <a:gd name="connsiteY117" fmla="*/ 468527 h 534394"/>
                <a:gd name="connsiteX118" fmla="*/ 961207 w 1122866"/>
                <a:gd name="connsiteY118" fmla="*/ 477593 h 534394"/>
                <a:gd name="connsiteX119" fmla="*/ 967389 w 1122866"/>
                <a:gd name="connsiteY119" fmla="*/ 504587 h 534394"/>
                <a:gd name="connsiteX120" fmla="*/ 963371 w 1122866"/>
                <a:gd name="connsiteY120" fmla="*/ 513551 h 534394"/>
                <a:gd name="connsiteX121" fmla="*/ 955747 w 1122866"/>
                <a:gd name="connsiteY121" fmla="*/ 516951 h 534394"/>
                <a:gd name="connsiteX122" fmla="*/ 944105 w 1122866"/>
                <a:gd name="connsiteY122" fmla="*/ 512830 h 534394"/>
                <a:gd name="connsiteX123" fmla="*/ 930608 w 1122866"/>
                <a:gd name="connsiteY123" fmla="*/ 491090 h 534394"/>
                <a:gd name="connsiteX124" fmla="*/ 920511 w 1122866"/>
                <a:gd name="connsiteY124" fmla="*/ 486351 h 534394"/>
                <a:gd name="connsiteX125" fmla="*/ 909693 w 1122866"/>
                <a:gd name="connsiteY125" fmla="*/ 489236 h 534394"/>
                <a:gd name="connsiteX126" fmla="*/ 903099 w 1122866"/>
                <a:gd name="connsiteY126" fmla="*/ 498199 h 534394"/>
                <a:gd name="connsiteX127" fmla="*/ 902378 w 1122866"/>
                <a:gd name="connsiteY127" fmla="*/ 522514 h 534394"/>
                <a:gd name="connsiteX128" fmla="*/ 893002 w 1122866"/>
                <a:gd name="connsiteY128" fmla="*/ 533641 h 534394"/>
                <a:gd name="connsiteX129" fmla="*/ 887129 w 1122866"/>
                <a:gd name="connsiteY129" fmla="*/ 534363 h 534394"/>
                <a:gd name="connsiteX130" fmla="*/ 877651 w 1122866"/>
                <a:gd name="connsiteY130" fmla="*/ 527975 h 534394"/>
                <a:gd name="connsiteX131" fmla="*/ 869717 w 1122866"/>
                <a:gd name="connsiteY131" fmla="*/ 502114 h 534394"/>
                <a:gd name="connsiteX132" fmla="*/ 862299 w 1122866"/>
                <a:gd name="connsiteY132" fmla="*/ 495726 h 534394"/>
                <a:gd name="connsiteX133" fmla="*/ 848699 w 1122866"/>
                <a:gd name="connsiteY133" fmla="*/ 495830 h 534394"/>
                <a:gd name="connsiteX134" fmla="*/ 842105 w 1122866"/>
                <a:gd name="connsiteY134" fmla="*/ 501496 h 534394"/>
                <a:gd name="connsiteX135" fmla="*/ 834584 w 1122866"/>
                <a:gd name="connsiteY135" fmla="*/ 525914 h 534394"/>
                <a:gd name="connsiteX136" fmla="*/ 821911 w 1122866"/>
                <a:gd name="connsiteY136" fmla="*/ 534054 h 534394"/>
                <a:gd name="connsiteX137" fmla="*/ 809136 w 1122866"/>
                <a:gd name="connsiteY137" fmla="*/ 519629 h 534394"/>
                <a:gd name="connsiteX138" fmla="*/ 808518 w 1122866"/>
                <a:gd name="connsiteY138" fmla="*/ 497478 h 534394"/>
                <a:gd name="connsiteX139" fmla="*/ 803881 w 1122866"/>
                <a:gd name="connsiteY139" fmla="*/ 490060 h 534394"/>
                <a:gd name="connsiteX140" fmla="*/ 788839 w 1122866"/>
                <a:gd name="connsiteY140" fmla="*/ 486248 h 534394"/>
                <a:gd name="connsiteX141" fmla="*/ 781627 w 1122866"/>
                <a:gd name="connsiteY141" fmla="*/ 490060 h 534394"/>
                <a:gd name="connsiteX142" fmla="*/ 767924 w 1122866"/>
                <a:gd name="connsiteY142" fmla="*/ 512005 h 534394"/>
                <a:gd name="connsiteX143" fmla="*/ 755148 w 1122866"/>
                <a:gd name="connsiteY143" fmla="*/ 516642 h 534394"/>
                <a:gd name="connsiteX144" fmla="*/ 754221 w 1122866"/>
                <a:gd name="connsiteY144" fmla="*/ 516332 h 534394"/>
                <a:gd name="connsiteX145" fmla="*/ 744948 w 1122866"/>
                <a:gd name="connsiteY145" fmla="*/ 500157 h 534394"/>
                <a:gd name="connsiteX146" fmla="*/ 750203 w 1122866"/>
                <a:gd name="connsiteY146" fmla="*/ 477387 h 534394"/>
                <a:gd name="connsiteX147" fmla="*/ 746803 w 1122866"/>
                <a:gd name="connsiteY147" fmla="*/ 468115 h 534394"/>
                <a:gd name="connsiteX148" fmla="*/ 735778 w 1122866"/>
                <a:gd name="connsiteY148" fmla="*/ 461727 h 534394"/>
                <a:gd name="connsiteX149" fmla="*/ 725785 w 1122866"/>
                <a:gd name="connsiteY149" fmla="*/ 463581 h 534394"/>
                <a:gd name="connsiteX150" fmla="*/ 707136 w 1122866"/>
                <a:gd name="connsiteY150" fmla="*/ 480993 h 534394"/>
                <a:gd name="connsiteX151" fmla="*/ 694052 w 1122866"/>
                <a:gd name="connsiteY151" fmla="*/ 482230 h 534394"/>
                <a:gd name="connsiteX152" fmla="*/ 692197 w 1122866"/>
                <a:gd name="connsiteY152" fmla="*/ 480993 h 534394"/>
                <a:gd name="connsiteX153" fmla="*/ 688076 w 1122866"/>
                <a:gd name="connsiteY153" fmla="*/ 463787 h 534394"/>
                <a:gd name="connsiteX154" fmla="*/ 699203 w 1122866"/>
                <a:gd name="connsiteY154" fmla="*/ 442872 h 534394"/>
                <a:gd name="connsiteX155" fmla="*/ 698379 w 1122866"/>
                <a:gd name="connsiteY155" fmla="*/ 433085 h 534394"/>
                <a:gd name="connsiteX156" fmla="*/ 689106 w 1122866"/>
                <a:gd name="connsiteY156" fmla="*/ 423915 h 534394"/>
                <a:gd name="connsiteX157" fmla="*/ 679524 w 1122866"/>
                <a:gd name="connsiteY157" fmla="*/ 423194 h 534394"/>
                <a:gd name="connsiteX158" fmla="*/ 656343 w 1122866"/>
                <a:gd name="connsiteY158" fmla="*/ 435454 h 534394"/>
                <a:gd name="connsiteX159" fmla="*/ 643670 w 1122866"/>
                <a:gd name="connsiteY159" fmla="*/ 433085 h 534394"/>
                <a:gd name="connsiteX160" fmla="*/ 642846 w 1122866"/>
                <a:gd name="connsiteY160" fmla="*/ 432157 h 534394"/>
                <a:gd name="connsiteX161" fmla="*/ 643361 w 1122866"/>
                <a:gd name="connsiteY161" fmla="*/ 413200 h 534394"/>
                <a:gd name="connsiteX162" fmla="*/ 658918 w 1122866"/>
                <a:gd name="connsiteY162" fmla="*/ 396612 h 534394"/>
                <a:gd name="connsiteX163" fmla="*/ 660773 w 1122866"/>
                <a:gd name="connsiteY163" fmla="*/ 387545 h 534394"/>
                <a:gd name="connsiteX164" fmla="*/ 653664 w 1122866"/>
                <a:gd name="connsiteY164" fmla="*/ 375182 h 534394"/>
                <a:gd name="connsiteX165" fmla="*/ 644700 w 1122866"/>
                <a:gd name="connsiteY165" fmla="*/ 372606 h 534394"/>
                <a:gd name="connsiteX166" fmla="*/ 622240 w 1122866"/>
                <a:gd name="connsiteY166" fmla="*/ 377758 h 534394"/>
                <a:gd name="connsiteX167" fmla="*/ 619252 w 1122866"/>
                <a:gd name="connsiteY167" fmla="*/ 378479 h 534394"/>
                <a:gd name="connsiteX168" fmla="*/ 608125 w 1122866"/>
                <a:gd name="connsiteY168" fmla="*/ 373018 h 534394"/>
                <a:gd name="connsiteX169" fmla="*/ 605549 w 1122866"/>
                <a:gd name="connsiteY169" fmla="*/ 367043 h 534394"/>
                <a:gd name="connsiteX170" fmla="*/ 609670 w 1122866"/>
                <a:gd name="connsiteY170" fmla="*/ 355400 h 534394"/>
                <a:gd name="connsiteX171" fmla="*/ 630791 w 1122866"/>
                <a:gd name="connsiteY171" fmla="*/ 342212 h 534394"/>
                <a:gd name="connsiteX172" fmla="*/ 635840 w 1122866"/>
                <a:gd name="connsiteY172" fmla="*/ 330364 h 534394"/>
                <a:gd name="connsiteX173" fmla="*/ 632646 w 1122866"/>
                <a:gd name="connsiteY173" fmla="*/ 319649 h 534394"/>
                <a:gd name="connsiteX174" fmla="*/ 624919 w 1122866"/>
                <a:gd name="connsiteY174" fmla="*/ 314498 h 534394"/>
                <a:gd name="connsiteX175" fmla="*/ 599986 w 1122866"/>
                <a:gd name="connsiteY175" fmla="*/ 313776 h 534394"/>
                <a:gd name="connsiteX176" fmla="*/ 588858 w 1122866"/>
                <a:gd name="connsiteY176" fmla="*/ 304401 h 534394"/>
                <a:gd name="connsiteX177" fmla="*/ 588446 w 1122866"/>
                <a:gd name="connsiteY177" fmla="*/ 302237 h 534394"/>
                <a:gd name="connsiteX178" fmla="*/ 597822 w 1122866"/>
                <a:gd name="connsiteY178" fmla="*/ 288019 h 534394"/>
                <a:gd name="connsiteX179" fmla="*/ 620179 w 1122866"/>
                <a:gd name="connsiteY179" fmla="*/ 281219 h 534394"/>
                <a:gd name="connsiteX180" fmla="*/ 626876 w 1122866"/>
                <a:gd name="connsiteY180" fmla="*/ 273698 h 534394"/>
                <a:gd name="connsiteX181" fmla="*/ 626567 w 1122866"/>
                <a:gd name="connsiteY181" fmla="*/ 259377 h 534394"/>
                <a:gd name="connsiteX182" fmla="*/ 621313 w 1122866"/>
                <a:gd name="connsiteY182" fmla="*/ 253504 h 534394"/>
                <a:gd name="connsiteX183" fmla="*/ 597513 w 1122866"/>
                <a:gd name="connsiteY183" fmla="*/ 246189 h 534394"/>
                <a:gd name="connsiteX184" fmla="*/ 588446 w 1122866"/>
                <a:gd name="connsiteY184" fmla="*/ 233001 h 534394"/>
                <a:gd name="connsiteX185" fmla="*/ 589373 w 1122866"/>
                <a:gd name="connsiteY185" fmla="*/ 227541 h 534394"/>
                <a:gd name="connsiteX186" fmla="*/ 597925 w 1122866"/>
                <a:gd name="connsiteY186" fmla="*/ 220741 h 534394"/>
                <a:gd name="connsiteX187" fmla="*/ 621003 w 1122866"/>
                <a:gd name="connsiteY187" fmla="*/ 220019 h 534394"/>
                <a:gd name="connsiteX188" fmla="*/ 624403 w 1122866"/>
                <a:gd name="connsiteY188" fmla="*/ 219916 h 534394"/>
                <a:gd name="connsiteX189" fmla="*/ 633573 w 1122866"/>
                <a:gd name="connsiteY189" fmla="*/ 212704 h 534394"/>
                <a:gd name="connsiteX190" fmla="*/ 636252 w 1122866"/>
                <a:gd name="connsiteY190" fmla="*/ 202504 h 534394"/>
                <a:gd name="connsiteX191" fmla="*/ 631925 w 1122866"/>
                <a:gd name="connsiteY191" fmla="*/ 192820 h 534394"/>
                <a:gd name="connsiteX192" fmla="*/ 610804 w 1122866"/>
                <a:gd name="connsiteY192" fmla="*/ 179632 h 534394"/>
                <a:gd name="connsiteX193" fmla="*/ 606064 w 1122866"/>
                <a:gd name="connsiteY193" fmla="*/ 166135 h 534394"/>
                <a:gd name="connsiteX194" fmla="*/ 609052 w 1122866"/>
                <a:gd name="connsiteY194" fmla="*/ 159644 h 534394"/>
                <a:gd name="connsiteX195" fmla="*/ 618325 w 1122866"/>
                <a:gd name="connsiteY195" fmla="*/ 155729 h 534394"/>
                <a:gd name="connsiteX196" fmla="*/ 644700 w 1122866"/>
                <a:gd name="connsiteY196" fmla="*/ 161808 h 534394"/>
                <a:gd name="connsiteX197" fmla="*/ 654282 w 1122866"/>
                <a:gd name="connsiteY197" fmla="*/ 158614 h 534394"/>
                <a:gd name="connsiteX198" fmla="*/ 660773 w 1122866"/>
                <a:gd name="connsiteY198" fmla="*/ 147281 h 534394"/>
                <a:gd name="connsiteX199" fmla="*/ 658918 w 1122866"/>
                <a:gd name="connsiteY199" fmla="*/ 137596 h 534394"/>
                <a:gd name="connsiteX200" fmla="*/ 641403 w 1122866"/>
                <a:gd name="connsiteY200" fmla="*/ 118947 h 534394"/>
                <a:gd name="connsiteX201" fmla="*/ 640373 w 1122866"/>
                <a:gd name="connsiteY201" fmla="*/ 105657 h 534394"/>
                <a:gd name="connsiteX202" fmla="*/ 642125 w 1122866"/>
                <a:gd name="connsiteY202" fmla="*/ 103081 h 534394"/>
                <a:gd name="connsiteX203" fmla="*/ 657991 w 1122866"/>
                <a:gd name="connsiteY203" fmla="*/ 99578 h 534394"/>
                <a:gd name="connsiteX204" fmla="*/ 679421 w 1122866"/>
                <a:gd name="connsiteY204" fmla="*/ 111014 h 534394"/>
                <a:gd name="connsiteX205" fmla="*/ 689518 w 1122866"/>
                <a:gd name="connsiteY205" fmla="*/ 110087 h 534394"/>
                <a:gd name="connsiteX206" fmla="*/ 698173 w 1122866"/>
                <a:gd name="connsiteY206" fmla="*/ 101535 h 534394"/>
                <a:gd name="connsiteX207" fmla="*/ 699306 w 1122866"/>
                <a:gd name="connsiteY207" fmla="*/ 91232 h 534394"/>
                <a:gd name="connsiteX208" fmla="*/ 686839 w 1122866"/>
                <a:gd name="connsiteY208" fmla="*/ 67844 h 534394"/>
                <a:gd name="connsiteX209" fmla="*/ 689003 w 1122866"/>
                <a:gd name="connsiteY209" fmla="*/ 55996 h 534394"/>
                <a:gd name="connsiteX210" fmla="*/ 695494 w 1122866"/>
                <a:gd name="connsiteY210" fmla="*/ 51154 h 534394"/>
                <a:gd name="connsiteX211" fmla="*/ 706003 w 1122866"/>
                <a:gd name="connsiteY211" fmla="*/ 52287 h 534394"/>
                <a:gd name="connsiteX212" fmla="*/ 723827 w 1122866"/>
                <a:gd name="connsiteY212" fmla="*/ 68875 h 534394"/>
                <a:gd name="connsiteX213" fmla="*/ 738869 w 1122866"/>
                <a:gd name="connsiteY213" fmla="*/ 71038 h 534394"/>
                <a:gd name="connsiteX214" fmla="*/ 747318 w 1122866"/>
                <a:gd name="connsiteY214" fmla="*/ 65784 h 534394"/>
                <a:gd name="connsiteX215" fmla="*/ 750203 w 1122866"/>
                <a:gd name="connsiteY215" fmla="*/ 56923 h 534394"/>
                <a:gd name="connsiteX216" fmla="*/ 744227 w 1122866"/>
                <a:gd name="connsiteY216" fmla="*/ 31166 h 534394"/>
                <a:gd name="connsiteX217" fmla="*/ 749275 w 1122866"/>
                <a:gd name="connsiteY217" fmla="*/ 20142 h 534394"/>
                <a:gd name="connsiteX218" fmla="*/ 756178 w 1122866"/>
                <a:gd name="connsiteY218" fmla="*/ 17257 h 534394"/>
                <a:gd name="connsiteX219" fmla="*/ 767100 w 1122866"/>
                <a:gd name="connsiteY219" fmla="*/ 21172 h 534394"/>
                <a:gd name="connsiteX220" fmla="*/ 780906 w 1122866"/>
                <a:gd name="connsiteY220" fmla="*/ 43427 h 534394"/>
                <a:gd name="connsiteX221" fmla="*/ 790487 w 1122866"/>
                <a:gd name="connsiteY221" fmla="*/ 48063 h 534394"/>
                <a:gd name="connsiteX222" fmla="*/ 803366 w 1122866"/>
                <a:gd name="connsiteY222" fmla="*/ 44457 h 534394"/>
                <a:gd name="connsiteX223" fmla="*/ 808105 w 1122866"/>
                <a:gd name="connsiteY223" fmla="*/ 37554 h 534394"/>
                <a:gd name="connsiteX224" fmla="*/ 809136 w 1122866"/>
                <a:gd name="connsiteY224" fmla="*/ 10766 h 534394"/>
                <a:gd name="connsiteX225" fmla="*/ 816760 w 1122866"/>
                <a:gd name="connsiteY225" fmla="*/ 978 h 534394"/>
                <a:gd name="connsiteX226" fmla="*/ 819542 w 1122866"/>
                <a:gd name="connsiteY226" fmla="*/ 360 h 534394"/>
                <a:gd name="connsiteX227" fmla="*/ 834893 w 1122866"/>
                <a:gd name="connsiteY227" fmla="*/ 9736 h 534394"/>
                <a:gd name="connsiteX228" fmla="*/ 841693 w 1122866"/>
                <a:gd name="connsiteY228" fmla="*/ 32402 h 534394"/>
                <a:gd name="connsiteX229" fmla="*/ 848390 w 1122866"/>
                <a:gd name="connsiteY229" fmla="*/ 38481 h 534394"/>
                <a:gd name="connsiteX230" fmla="*/ 863020 w 1122866"/>
                <a:gd name="connsiteY230" fmla="*/ 38481 h 534394"/>
                <a:gd name="connsiteX231" fmla="*/ 869511 w 1122866"/>
                <a:gd name="connsiteY231" fmla="*/ 32608 h 534394"/>
                <a:gd name="connsiteX232" fmla="*/ 877135 w 1122866"/>
                <a:gd name="connsiteY232" fmla="*/ 7572 h 534394"/>
                <a:gd name="connsiteX233" fmla="*/ 887541 w 1122866"/>
                <a:gd name="connsiteY233" fmla="*/ 51 h 534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</a:cxnLst>
              <a:rect l="l" t="t" r="r" b="b"/>
              <a:pathLst>
                <a:path w="1122866" h="534394">
                  <a:moveTo>
                    <a:pt x="492067" y="405816"/>
                  </a:moveTo>
                  <a:cubicBezTo>
                    <a:pt x="508577" y="405816"/>
                    <a:pt x="522609" y="411510"/>
                    <a:pt x="534162" y="422898"/>
                  </a:cubicBezTo>
                  <a:cubicBezTo>
                    <a:pt x="545715" y="434287"/>
                    <a:pt x="551490" y="448235"/>
                    <a:pt x="551490" y="464746"/>
                  </a:cubicBezTo>
                  <a:cubicBezTo>
                    <a:pt x="551490" y="481250"/>
                    <a:pt x="545715" y="495279"/>
                    <a:pt x="534161" y="506836"/>
                  </a:cubicBezTo>
                  <a:cubicBezTo>
                    <a:pt x="522609" y="518391"/>
                    <a:pt x="508577" y="524168"/>
                    <a:pt x="492067" y="524168"/>
                  </a:cubicBezTo>
                  <a:cubicBezTo>
                    <a:pt x="474904" y="524168"/>
                    <a:pt x="460465" y="518391"/>
                    <a:pt x="448745" y="506835"/>
                  </a:cubicBezTo>
                  <a:cubicBezTo>
                    <a:pt x="437025" y="495279"/>
                    <a:pt x="431166" y="481250"/>
                    <a:pt x="431166" y="464746"/>
                  </a:cubicBezTo>
                  <a:cubicBezTo>
                    <a:pt x="431166" y="448235"/>
                    <a:pt x="437025" y="434287"/>
                    <a:pt x="448745" y="422898"/>
                  </a:cubicBezTo>
                  <a:cubicBezTo>
                    <a:pt x="454605" y="417204"/>
                    <a:pt x="461145" y="412934"/>
                    <a:pt x="468365" y="410087"/>
                  </a:cubicBezTo>
                  <a:cubicBezTo>
                    <a:pt x="475585" y="407240"/>
                    <a:pt x="483486" y="405817"/>
                    <a:pt x="492067" y="405816"/>
                  </a:cubicBezTo>
                  <a:close/>
                  <a:moveTo>
                    <a:pt x="855490" y="223175"/>
                  </a:moveTo>
                  <a:cubicBezTo>
                    <a:pt x="828982" y="223175"/>
                    <a:pt x="811246" y="244915"/>
                    <a:pt x="811342" y="267133"/>
                  </a:cubicBezTo>
                  <a:cubicBezTo>
                    <a:pt x="811437" y="291734"/>
                    <a:pt x="830794" y="311472"/>
                    <a:pt x="855300" y="311472"/>
                  </a:cubicBezTo>
                  <a:cubicBezTo>
                    <a:pt x="879805" y="311472"/>
                    <a:pt x="899448" y="292020"/>
                    <a:pt x="899544" y="267419"/>
                  </a:cubicBezTo>
                  <a:cubicBezTo>
                    <a:pt x="899639" y="242913"/>
                    <a:pt x="880377" y="223175"/>
                    <a:pt x="855490" y="223175"/>
                  </a:cubicBezTo>
                  <a:close/>
                  <a:moveTo>
                    <a:pt x="190350" y="219904"/>
                  </a:moveTo>
                  <a:lnTo>
                    <a:pt x="100106" y="360446"/>
                  </a:lnTo>
                  <a:lnTo>
                    <a:pt x="190350" y="360446"/>
                  </a:lnTo>
                  <a:close/>
                  <a:moveTo>
                    <a:pt x="855681" y="91873"/>
                  </a:moveTo>
                  <a:cubicBezTo>
                    <a:pt x="952083" y="92064"/>
                    <a:pt x="1031131" y="170921"/>
                    <a:pt x="1030941" y="267609"/>
                  </a:cubicBezTo>
                  <a:cubicBezTo>
                    <a:pt x="1030750" y="363249"/>
                    <a:pt x="953132" y="442869"/>
                    <a:pt x="855013" y="442678"/>
                  </a:cubicBezTo>
                  <a:cubicBezTo>
                    <a:pt x="756132" y="442392"/>
                    <a:pt x="679277" y="361723"/>
                    <a:pt x="680040" y="267037"/>
                  </a:cubicBezTo>
                  <a:cubicBezTo>
                    <a:pt x="679468" y="171017"/>
                    <a:pt x="758802" y="91683"/>
                    <a:pt x="855681" y="91873"/>
                  </a:cubicBezTo>
                  <a:close/>
                  <a:moveTo>
                    <a:pt x="855705" y="71760"/>
                  </a:moveTo>
                  <a:cubicBezTo>
                    <a:pt x="747112" y="71656"/>
                    <a:pt x="660773" y="158717"/>
                    <a:pt x="660361" y="265971"/>
                  </a:cubicBezTo>
                  <a:cubicBezTo>
                    <a:pt x="659949" y="375800"/>
                    <a:pt x="749069" y="462139"/>
                    <a:pt x="855396" y="461830"/>
                  </a:cubicBezTo>
                  <a:cubicBezTo>
                    <a:pt x="961414" y="462242"/>
                    <a:pt x="1050843" y="376933"/>
                    <a:pt x="1050740" y="266692"/>
                  </a:cubicBezTo>
                  <a:cubicBezTo>
                    <a:pt x="1050637" y="158305"/>
                    <a:pt x="963680" y="71863"/>
                    <a:pt x="855705" y="71760"/>
                  </a:cubicBezTo>
                  <a:close/>
                  <a:moveTo>
                    <a:pt x="190350" y="55690"/>
                  </a:moveTo>
                  <a:lnTo>
                    <a:pt x="289963" y="55690"/>
                  </a:lnTo>
                  <a:lnTo>
                    <a:pt x="289963" y="360447"/>
                  </a:lnTo>
                  <a:lnTo>
                    <a:pt x="342237" y="360446"/>
                  </a:lnTo>
                  <a:lnTo>
                    <a:pt x="306238" y="448719"/>
                  </a:lnTo>
                  <a:lnTo>
                    <a:pt x="289963" y="448719"/>
                  </a:lnTo>
                  <a:lnTo>
                    <a:pt x="289963" y="516279"/>
                  </a:lnTo>
                  <a:lnTo>
                    <a:pt x="190350" y="516279"/>
                  </a:lnTo>
                  <a:lnTo>
                    <a:pt x="190350" y="448719"/>
                  </a:lnTo>
                  <a:lnTo>
                    <a:pt x="0" y="448719"/>
                  </a:lnTo>
                  <a:lnTo>
                    <a:pt x="0" y="368338"/>
                  </a:lnTo>
                  <a:close/>
                  <a:moveTo>
                    <a:pt x="887541" y="51"/>
                  </a:moveTo>
                  <a:cubicBezTo>
                    <a:pt x="888469" y="51"/>
                    <a:pt x="889396" y="51"/>
                    <a:pt x="890323" y="154"/>
                  </a:cubicBezTo>
                  <a:cubicBezTo>
                    <a:pt x="899493" y="1081"/>
                    <a:pt x="902068" y="3863"/>
                    <a:pt x="902275" y="13033"/>
                  </a:cubicBezTo>
                  <a:cubicBezTo>
                    <a:pt x="902481" y="21069"/>
                    <a:pt x="902790" y="29002"/>
                    <a:pt x="902996" y="37039"/>
                  </a:cubicBezTo>
                  <a:cubicBezTo>
                    <a:pt x="903099" y="40232"/>
                    <a:pt x="904232" y="42705"/>
                    <a:pt x="907220" y="44045"/>
                  </a:cubicBezTo>
                  <a:cubicBezTo>
                    <a:pt x="912062" y="46208"/>
                    <a:pt x="917111" y="47651"/>
                    <a:pt x="922468" y="48063"/>
                  </a:cubicBezTo>
                  <a:cubicBezTo>
                    <a:pt x="925765" y="48269"/>
                    <a:pt x="928032" y="46930"/>
                    <a:pt x="929680" y="44251"/>
                  </a:cubicBezTo>
                  <a:cubicBezTo>
                    <a:pt x="934214" y="36936"/>
                    <a:pt x="938850" y="29621"/>
                    <a:pt x="943383" y="22305"/>
                  </a:cubicBezTo>
                  <a:cubicBezTo>
                    <a:pt x="947298" y="16124"/>
                    <a:pt x="949668" y="15299"/>
                    <a:pt x="956674" y="17669"/>
                  </a:cubicBezTo>
                  <a:cubicBezTo>
                    <a:pt x="957498" y="17978"/>
                    <a:pt x="958220" y="18184"/>
                    <a:pt x="959044" y="18493"/>
                  </a:cubicBezTo>
                  <a:cubicBezTo>
                    <a:pt x="967183" y="21996"/>
                    <a:pt x="968523" y="24572"/>
                    <a:pt x="966565" y="33227"/>
                  </a:cubicBezTo>
                  <a:cubicBezTo>
                    <a:pt x="964813" y="40954"/>
                    <a:pt x="963062" y="48578"/>
                    <a:pt x="961207" y="56305"/>
                  </a:cubicBezTo>
                  <a:cubicBezTo>
                    <a:pt x="960177" y="60529"/>
                    <a:pt x="961207" y="63826"/>
                    <a:pt x="964917" y="66299"/>
                  </a:cubicBezTo>
                  <a:cubicBezTo>
                    <a:pt x="968729" y="68875"/>
                    <a:pt x="972541" y="71244"/>
                    <a:pt x="976868" y="72893"/>
                  </a:cubicBezTo>
                  <a:cubicBezTo>
                    <a:pt x="979959" y="74026"/>
                    <a:pt x="982432" y="73305"/>
                    <a:pt x="984801" y="71038"/>
                  </a:cubicBezTo>
                  <a:cubicBezTo>
                    <a:pt x="991086" y="65063"/>
                    <a:pt x="997371" y="59293"/>
                    <a:pt x="1003759" y="53420"/>
                  </a:cubicBezTo>
                  <a:cubicBezTo>
                    <a:pt x="1009013" y="48475"/>
                    <a:pt x="1011898" y="48269"/>
                    <a:pt x="1017771" y="52287"/>
                  </a:cubicBezTo>
                  <a:cubicBezTo>
                    <a:pt x="1018080" y="52493"/>
                    <a:pt x="1018286" y="52596"/>
                    <a:pt x="1018492" y="52802"/>
                  </a:cubicBezTo>
                  <a:cubicBezTo>
                    <a:pt x="1028486" y="60014"/>
                    <a:pt x="1027044" y="63105"/>
                    <a:pt x="1022922" y="70626"/>
                  </a:cubicBezTo>
                  <a:cubicBezTo>
                    <a:pt x="1019213" y="77426"/>
                    <a:pt x="1015710" y="84432"/>
                    <a:pt x="1011898" y="91232"/>
                  </a:cubicBezTo>
                  <a:cubicBezTo>
                    <a:pt x="1009941" y="94838"/>
                    <a:pt x="1010353" y="97929"/>
                    <a:pt x="1012825" y="101020"/>
                  </a:cubicBezTo>
                  <a:cubicBezTo>
                    <a:pt x="1015607" y="104420"/>
                    <a:pt x="1018698" y="107511"/>
                    <a:pt x="1022098" y="110190"/>
                  </a:cubicBezTo>
                  <a:cubicBezTo>
                    <a:pt x="1024983" y="112456"/>
                    <a:pt x="1027971" y="112766"/>
                    <a:pt x="1031371" y="111014"/>
                  </a:cubicBezTo>
                  <a:cubicBezTo>
                    <a:pt x="1039098" y="106790"/>
                    <a:pt x="1046928" y="102669"/>
                    <a:pt x="1054759" y="98650"/>
                  </a:cubicBezTo>
                  <a:cubicBezTo>
                    <a:pt x="1060322" y="95766"/>
                    <a:pt x="1063516" y="96384"/>
                    <a:pt x="1067534" y="101329"/>
                  </a:cubicBezTo>
                  <a:cubicBezTo>
                    <a:pt x="1068976" y="102978"/>
                    <a:pt x="1070316" y="104729"/>
                    <a:pt x="1071449" y="106584"/>
                  </a:cubicBezTo>
                  <a:cubicBezTo>
                    <a:pt x="1074334" y="111117"/>
                    <a:pt x="1074025" y="114105"/>
                    <a:pt x="1070419" y="118123"/>
                  </a:cubicBezTo>
                  <a:cubicBezTo>
                    <a:pt x="1064237" y="124820"/>
                    <a:pt x="1058055" y="131620"/>
                    <a:pt x="1051771" y="138214"/>
                  </a:cubicBezTo>
                  <a:cubicBezTo>
                    <a:pt x="1049401" y="140687"/>
                    <a:pt x="1048886" y="143365"/>
                    <a:pt x="1050122" y="146456"/>
                  </a:cubicBezTo>
                  <a:cubicBezTo>
                    <a:pt x="1051977" y="150887"/>
                    <a:pt x="1054243" y="155008"/>
                    <a:pt x="1057231" y="158820"/>
                  </a:cubicBezTo>
                  <a:cubicBezTo>
                    <a:pt x="1059601" y="161911"/>
                    <a:pt x="1062486" y="162735"/>
                    <a:pt x="1066298" y="161808"/>
                  </a:cubicBezTo>
                  <a:cubicBezTo>
                    <a:pt x="1075055" y="159644"/>
                    <a:pt x="1083916" y="157686"/>
                    <a:pt x="1092673" y="155832"/>
                  </a:cubicBezTo>
                  <a:cubicBezTo>
                    <a:pt x="1097310" y="154802"/>
                    <a:pt x="1100092" y="156141"/>
                    <a:pt x="1102461" y="160365"/>
                  </a:cubicBezTo>
                  <a:cubicBezTo>
                    <a:pt x="1103698" y="162632"/>
                    <a:pt x="1104728" y="165002"/>
                    <a:pt x="1105552" y="167474"/>
                  </a:cubicBezTo>
                  <a:cubicBezTo>
                    <a:pt x="1107304" y="173141"/>
                    <a:pt x="1106376" y="175820"/>
                    <a:pt x="1101328" y="179014"/>
                  </a:cubicBezTo>
                  <a:cubicBezTo>
                    <a:pt x="1094116" y="183547"/>
                    <a:pt x="1087007" y="188286"/>
                    <a:pt x="1079589" y="192511"/>
                  </a:cubicBezTo>
                  <a:cubicBezTo>
                    <a:pt x="1075364" y="194983"/>
                    <a:pt x="1074231" y="198280"/>
                    <a:pt x="1074952" y="202607"/>
                  </a:cubicBezTo>
                  <a:cubicBezTo>
                    <a:pt x="1075570" y="206626"/>
                    <a:pt x="1076704" y="210541"/>
                    <a:pt x="1078146" y="214353"/>
                  </a:cubicBezTo>
                  <a:cubicBezTo>
                    <a:pt x="1079486" y="217856"/>
                    <a:pt x="1081855" y="219710"/>
                    <a:pt x="1085873" y="219813"/>
                  </a:cubicBezTo>
                  <a:cubicBezTo>
                    <a:pt x="1094940" y="219916"/>
                    <a:pt x="1103904" y="220535"/>
                    <a:pt x="1112970" y="220844"/>
                  </a:cubicBezTo>
                  <a:cubicBezTo>
                    <a:pt x="1117916" y="221050"/>
                    <a:pt x="1120388" y="223007"/>
                    <a:pt x="1121728" y="227747"/>
                  </a:cubicBezTo>
                  <a:cubicBezTo>
                    <a:pt x="1122552" y="230425"/>
                    <a:pt x="1122861" y="233207"/>
                    <a:pt x="1122861" y="236092"/>
                  </a:cubicBezTo>
                  <a:cubicBezTo>
                    <a:pt x="1122861" y="241656"/>
                    <a:pt x="1121316" y="243922"/>
                    <a:pt x="1116164" y="245571"/>
                  </a:cubicBezTo>
                  <a:cubicBezTo>
                    <a:pt x="1108025" y="248147"/>
                    <a:pt x="1099885" y="250619"/>
                    <a:pt x="1091746" y="253092"/>
                  </a:cubicBezTo>
                  <a:cubicBezTo>
                    <a:pt x="1085873" y="254843"/>
                    <a:pt x="1084328" y="256698"/>
                    <a:pt x="1084122" y="262777"/>
                  </a:cubicBezTo>
                  <a:cubicBezTo>
                    <a:pt x="1084019" y="267001"/>
                    <a:pt x="1083710" y="271328"/>
                    <a:pt x="1084637" y="275552"/>
                  </a:cubicBezTo>
                  <a:cubicBezTo>
                    <a:pt x="1085255" y="278437"/>
                    <a:pt x="1087007" y="280189"/>
                    <a:pt x="1089892" y="281116"/>
                  </a:cubicBezTo>
                  <a:cubicBezTo>
                    <a:pt x="1098443" y="283692"/>
                    <a:pt x="1106995" y="286267"/>
                    <a:pt x="1115546" y="288946"/>
                  </a:cubicBezTo>
                  <a:cubicBezTo>
                    <a:pt x="1121522" y="290801"/>
                    <a:pt x="1122964" y="292861"/>
                    <a:pt x="1122861" y="299146"/>
                  </a:cubicBezTo>
                  <a:cubicBezTo>
                    <a:pt x="1122861" y="299764"/>
                    <a:pt x="1122861" y="300382"/>
                    <a:pt x="1122861" y="301001"/>
                  </a:cubicBezTo>
                  <a:cubicBezTo>
                    <a:pt x="1122449" y="310685"/>
                    <a:pt x="1119358" y="313776"/>
                    <a:pt x="1109673" y="314085"/>
                  </a:cubicBezTo>
                  <a:cubicBezTo>
                    <a:pt x="1101534" y="314291"/>
                    <a:pt x="1093498" y="314704"/>
                    <a:pt x="1085358" y="314807"/>
                  </a:cubicBezTo>
                  <a:cubicBezTo>
                    <a:pt x="1082267" y="314910"/>
                    <a:pt x="1080104" y="316249"/>
                    <a:pt x="1078867" y="318825"/>
                  </a:cubicBezTo>
                  <a:cubicBezTo>
                    <a:pt x="1076601" y="323667"/>
                    <a:pt x="1075158" y="328716"/>
                    <a:pt x="1074746" y="334073"/>
                  </a:cubicBezTo>
                  <a:cubicBezTo>
                    <a:pt x="1074437" y="337473"/>
                    <a:pt x="1075880" y="339740"/>
                    <a:pt x="1078764" y="341491"/>
                  </a:cubicBezTo>
                  <a:cubicBezTo>
                    <a:pt x="1085977" y="345922"/>
                    <a:pt x="1093085" y="350352"/>
                    <a:pt x="1100195" y="354885"/>
                  </a:cubicBezTo>
                  <a:cubicBezTo>
                    <a:pt x="1106685" y="358903"/>
                    <a:pt x="1107510" y="361376"/>
                    <a:pt x="1105037" y="368588"/>
                  </a:cubicBezTo>
                  <a:cubicBezTo>
                    <a:pt x="1104213" y="371061"/>
                    <a:pt x="1103079" y="373430"/>
                    <a:pt x="1101637" y="375594"/>
                  </a:cubicBezTo>
                  <a:cubicBezTo>
                    <a:pt x="1100297" y="377552"/>
                    <a:pt x="1098134" y="378891"/>
                    <a:pt x="1095043" y="378891"/>
                  </a:cubicBezTo>
                  <a:cubicBezTo>
                    <a:pt x="1089583" y="377655"/>
                    <a:pt x="1084122" y="376418"/>
                    <a:pt x="1078661" y="375285"/>
                  </a:cubicBezTo>
                  <a:cubicBezTo>
                    <a:pt x="1074231" y="374255"/>
                    <a:pt x="1069698" y="373327"/>
                    <a:pt x="1065267" y="372194"/>
                  </a:cubicBezTo>
                  <a:cubicBezTo>
                    <a:pt x="1062383" y="371473"/>
                    <a:pt x="1060116" y="372297"/>
                    <a:pt x="1058261" y="374358"/>
                  </a:cubicBezTo>
                  <a:cubicBezTo>
                    <a:pt x="1054449" y="378788"/>
                    <a:pt x="1051461" y="383836"/>
                    <a:pt x="1049813" y="389503"/>
                  </a:cubicBezTo>
                  <a:cubicBezTo>
                    <a:pt x="1048989" y="392182"/>
                    <a:pt x="1050225" y="394139"/>
                    <a:pt x="1051874" y="395994"/>
                  </a:cubicBezTo>
                  <a:cubicBezTo>
                    <a:pt x="1057849" y="402485"/>
                    <a:pt x="1063928" y="408976"/>
                    <a:pt x="1069904" y="415363"/>
                  </a:cubicBezTo>
                  <a:cubicBezTo>
                    <a:pt x="1074437" y="420206"/>
                    <a:pt x="1074643" y="423091"/>
                    <a:pt x="1071037" y="428654"/>
                  </a:cubicBezTo>
                  <a:cubicBezTo>
                    <a:pt x="1070831" y="428963"/>
                    <a:pt x="1070625" y="429376"/>
                    <a:pt x="1070316" y="429685"/>
                  </a:cubicBezTo>
                  <a:cubicBezTo>
                    <a:pt x="1063516" y="438854"/>
                    <a:pt x="1060528" y="438957"/>
                    <a:pt x="1052183" y="434218"/>
                  </a:cubicBezTo>
                  <a:cubicBezTo>
                    <a:pt x="1045383" y="430303"/>
                    <a:pt x="1038171" y="426800"/>
                    <a:pt x="1031268" y="423091"/>
                  </a:cubicBezTo>
                  <a:cubicBezTo>
                    <a:pt x="1028383" y="421545"/>
                    <a:pt x="1025704" y="421545"/>
                    <a:pt x="1023128" y="423400"/>
                  </a:cubicBezTo>
                  <a:cubicBezTo>
                    <a:pt x="1019007" y="426285"/>
                    <a:pt x="1015504" y="429788"/>
                    <a:pt x="1012516" y="433806"/>
                  </a:cubicBezTo>
                  <a:cubicBezTo>
                    <a:pt x="1010353" y="436691"/>
                    <a:pt x="1010250" y="439575"/>
                    <a:pt x="1012001" y="442769"/>
                  </a:cubicBezTo>
                  <a:cubicBezTo>
                    <a:pt x="1016225" y="450497"/>
                    <a:pt x="1020347" y="458327"/>
                    <a:pt x="1024365" y="466157"/>
                  </a:cubicBezTo>
                  <a:cubicBezTo>
                    <a:pt x="1027147" y="471618"/>
                    <a:pt x="1026734" y="474090"/>
                    <a:pt x="1022304" y="478315"/>
                  </a:cubicBezTo>
                  <a:cubicBezTo>
                    <a:pt x="1021583" y="478933"/>
                    <a:pt x="1020965" y="479654"/>
                    <a:pt x="1020243" y="480169"/>
                  </a:cubicBezTo>
                  <a:cubicBezTo>
                    <a:pt x="1013650" y="485012"/>
                    <a:pt x="1010250" y="487381"/>
                    <a:pt x="1002522" y="479551"/>
                  </a:cubicBezTo>
                  <a:cubicBezTo>
                    <a:pt x="996959" y="473884"/>
                    <a:pt x="990983" y="468836"/>
                    <a:pt x="985213" y="463375"/>
                  </a:cubicBezTo>
                  <a:cubicBezTo>
                    <a:pt x="982535" y="460800"/>
                    <a:pt x="979650" y="460284"/>
                    <a:pt x="976353" y="461624"/>
                  </a:cubicBezTo>
                  <a:cubicBezTo>
                    <a:pt x="972026" y="463375"/>
                    <a:pt x="967905" y="465642"/>
                    <a:pt x="964195" y="468527"/>
                  </a:cubicBezTo>
                  <a:cubicBezTo>
                    <a:pt x="961104" y="470896"/>
                    <a:pt x="960280" y="473884"/>
                    <a:pt x="961207" y="477593"/>
                  </a:cubicBezTo>
                  <a:cubicBezTo>
                    <a:pt x="963371" y="486557"/>
                    <a:pt x="965432" y="495623"/>
                    <a:pt x="967389" y="504587"/>
                  </a:cubicBezTo>
                  <a:cubicBezTo>
                    <a:pt x="968214" y="508502"/>
                    <a:pt x="966874" y="511490"/>
                    <a:pt x="963371" y="513551"/>
                  </a:cubicBezTo>
                  <a:cubicBezTo>
                    <a:pt x="961001" y="514993"/>
                    <a:pt x="958426" y="516126"/>
                    <a:pt x="955747" y="516951"/>
                  </a:cubicBezTo>
                  <a:cubicBezTo>
                    <a:pt x="950286" y="518702"/>
                    <a:pt x="947195" y="517672"/>
                    <a:pt x="944105" y="512830"/>
                  </a:cubicBezTo>
                  <a:cubicBezTo>
                    <a:pt x="939571" y="505617"/>
                    <a:pt x="934935" y="498508"/>
                    <a:pt x="930608" y="491090"/>
                  </a:cubicBezTo>
                  <a:cubicBezTo>
                    <a:pt x="928238" y="487072"/>
                    <a:pt x="925147" y="485527"/>
                    <a:pt x="920511" y="486351"/>
                  </a:cubicBezTo>
                  <a:cubicBezTo>
                    <a:pt x="916802" y="487072"/>
                    <a:pt x="913196" y="487999"/>
                    <a:pt x="909693" y="489236"/>
                  </a:cubicBezTo>
                  <a:cubicBezTo>
                    <a:pt x="904850" y="490987"/>
                    <a:pt x="903305" y="493048"/>
                    <a:pt x="903099" y="498199"/>
                  </a:cubicBezTo>
                  <a:cubicBezTo>
                    <a:pt x="902790" y="506339"/>
                    <a:pt x="902584" y="514375"/>
                    <a:pt x="902378" y="522514"/>
                  </a:cubicBezTo>
                  <a:cubicBezTo>
                    <a:pt x="902171" y="529932"/>
                    <a:pt x="900317" y="532302"/>
                    <a:pt x="893002" y="533641"/>
                  </a:cubicBezTo>
                  <a:cubicBezTo>
                    <a:pt x="891044" y="534054"/>
                    <a:pt x="889087" y="534260"/>
                    <a:pt x="887129" y="534363"/>
                  </a:cubicBezTo>
                  <a:cubicBezTo>
                    <a:pt x="882287" y="534672"/>
                    <a:pt x="879196" y="532714"/>
                    <a:pt x="877651" y="527975"/>
                  </a:cubicBezTo>
                  <a:cubicBezTo>
                    <a:pt x="874869" y="519320"/>
                    <a:pt x="872190" y="510769"/>
                    <a:pt x="869717" y="502114"/>
                  </a:cubicBezTo>
                  <a:cubicBezTo>
                    <a:pt x="868584" y="498199"/>
                    <a:pt x="866214" y="496345"/>
                    <a:pt x="862299" y="495726"/>
                  </a:cubicBezTo>
                  <a:cubicBezTo>
                    <a:pt x="857766" y="495108"/>
                    <a:pt x="853232" y="495108"/>
                    <a:pt x="848699" y="495830"/>
                  </a:cubicBezTo>
                  <a:cubicBezTo>
                    <a:pt x="845299" y="496345"/>
                    <a:pt x="843135" y="498096"/>
                    <a:pt x="842105" y="501496"/>
                  </a:cubicBezTo>
                  <a:cubicBezTo>
                    <a:pt x="839736" y="509635"/>
                    <a:pt x="837160" y="517775"/>
                    <a:pt x="834584" y="525914"/>
                  </a:cubicBezTo>
                  <a:cubicBezTo>
                    <a:pt x="832317" y="533229"/>
                    <a:pt x="829433" y="535084"/>
                    <a:pt x="821911" y="534054"/>
                  </a:cubicBezTo>
                  <a:cubicBezTo>
                    <a:pt x="810578" y="532508"/>
                    <a:pt x="809239" y="530963"/>
                    <a:pt x="809136" y="519629"/>
                  </a:cubicBezTo>
                  <a:cubicBezTo>
                    <a:pt x="809033" y="512211"/>
                    <a:pt x="808724" y="504896"/>
                    <a:pt x="808518" y="497478"/>
                  </a:cubicBezTo>
                  <a:cubicBezTo>
                    <a:pt x="808414" y="494078"/>
                    <a:pt x="807075" y="491399"/>
                    <a:pt x="803881" y="490060"/>
                  </a:cubicBezTo>
                  <a:cubicBezTo>
                    <a:pt x="799039" y="487999"/>
                    <a:pt x="794093" y="486557"/>
                    <a:pt x="788839" y="486248"/>
                  </a:cubicBezTo>
                  <a:cubicBezTo>
                    <a:pt x="785645" y="486042"/>
                    <a:pt x="783378" y="487278"/>
                    <a:pt x="781627" y="490060"/>
                  </a:cubicBezTo>
                  <a:cubicBezTo>
                    <a:pt x="777197" y="497478"/>
                    <a:pt x="772457" y="504690"/>
                    <a:pt x="767924" y="512005"/>
                  </a:cubicBezTo>
                  <a:cubicBezTo>
                    <a:pt x="764318" y="517775"/>
                    <a:pt x="761536" y="518805"/>
                    <a:pt x="755148" y="516642"/>
                  </a:cubicBezTo>
                  <a:cubicBezTo>
                    <a:pt x="754839" y="516539"/>
                    <a:pt x="754530" y="516436"/>
                    <a:pt x="754221" y="516332"/>
                  </a:cubicBezTo>
                  <a:cubicBezTo>
                    <a:pt x="744330" y="512314"/>
                    <a:pt x="742372" y="510048"/>
                    <a:pt x="744948" y="500157"/>
                  </a:cubicBezTo>
                  <a:cubicBezTo>
                    <a:pt x="746906" y="492636"/>
                    <a:pt x="748348" y="485012"/>
                    <a:pt x="750203" y="477387"/>
                  </a:cubicBezTo>
                  <a:cubicBezTo>
                    <a:pt x="751130" y="473472"/>
                    <a:pt x="750100" y="470484"/>
                    <a:pt x="746803" y="468115"/>
                  </a:cubicBezTo>
                  <a:cubicBezTo>
                    <a:pt x="743300" y="465642"/>
                    <a:pt x="739694" y="463478"/>
                    <a:pt x="735778" y="461727"/>
                  </a:cubicBezTo>
                  <a:cubicBezTo>
                    <a:pt x="732069" y="460078"/>
                    <a:pt x="728876" y="460696"/>
                    <a:pt x="725785" y="463581"/>
                  </a:cubicBezTo>
                  <a:cubicBezTo>
                    <a:pt x="719603" y="469454"/>
                    <a:pt x="713318" y="475224"/>
                    <a:pt x="707136" y="480993"/>
                  </a:cubicBezTo>
                  <a:cubicBezTo>
                    <a:pt x="702500" y="485424"/>
                    <a:pt x="699512" y="485630"/>
                    <a:pt x="694052" y="482230"/>
                  </a:cubicBezTo>
                  <a:cubicBezTo>
                    <a:pt x="693433" y="481817"/>
                    <a:pt x="692815" y="481405"/>
                    <a:pt x="692197" y="480993"/>
                  </a:cubicBezTo>
                  <a:cubicBezTo>
                    <a:pt x="684264" y="475327"/>
                    <a:pt x="683542" y="472339"/>
                    <a:pt x="688076" y="463787"/>
                  </a:cubicBezTo>
                  <a:cubicBezTo>
                    <a:pt x="691785" y="456781"/>
                    <a:pt x="695391" y="449775"/>
                    <a:pt x="699203" y="442872"/>
                  </a:cubicBezTo>
                  <a:cubicBezTo>
                    <a:pt x="701161" y="439266"/>
                    <a:pt x="700852" y="436175"/>
                    <a:pt x="698379" y="433085"/>
                  </a:cubicBezTo>
                  <a:cubicBezTo>
                    <a:pt x="695700" y="429685"/>
                    <a:pt x="692609" y="426594"/>
                    <a:pt x="689106" y="423915"/>
                  </a:cubicBezTo>
                  <a:cubicBezTo>
                    <a:pt x="686015" y="421545"/>
                    <a:pt x="682924" y="421339"/>
                    <a:pt x="679524" y="423194"/>
                  </a:cubicBezTo>
                  <a:cubicBezTo>
                    <a:pt x="671900" y="427315"/>
                    <a:pt x="664173" y="431436"/>
                    <a:pt x="656343" y="435454"/>
                  </a:cubicBezTo>
                  <a:cubicBezTo>
                    <a:pt x="650882" y="438339"/>
                    <a:pt x="647688" y="437618"/>
                    <a:pt x="643670" y="433085"/>
                  </a:cubicBezTo>
                  <a:cubicBezTo>
                    <a:pt x="643361" y="432775"/>
                    <a:pt x="643155" y="432466"/>
                    <a:pt x="642846" y="432157"/>
                  </a:cubicBezTo>
                  <a:cubicBezTo>
                    <a:pt x="635737" y="423915"/>
                    <a:pt x="635840" y="421030"/>
                    <a:pt x="643361" y="413200"/>
                  </a:cubicBezTo>
                  <a:cubicBezTo>
                    <a:pt x="648615" y="407636"/>
                    <a:pt x="653561" y="401970"/>
                    <a:pt x="658918" y="396612"/>
                  </a:cubicBezTo>
                  <a:cubicBezTo>
                    <a:pt x="661597" y="393830"/>
                    <a:pt x="662112" y="390945"/>
                    <a:pt x="660773" y="387545"/>
                  </a:cubicBezTo>
                  <a:cubicBezTo>
                    <a:pt x="659021" y="383115"/>
                    <a:pt x="656549" y="378994"/>
                    <a:pt x="653664" y="375182"/>
                  </a:cubicBezTo>
                  <a:cubicBezTo>
                    <a:pt x="651294" y="372091"/>
                    <a:pt x="648100" y="371782"/>
                    <a:pt x="644700" y="372606"/>
                  </a:cubicBezTo>
                  <a:cubicBezTo>
                    <a:pt x="637179" y="374358"/>
                    <a:pt x="629761" y="376109"/>
                    <a:pt x="622240" y="377758"/>
                  </a:cubicBezTo>
                  <a:cubicBezTo>
                    <a:pt x="621210" y="377964"/>
                    <a:pt x="620179" y="378273"/>
                    <a:pt x="619252" y="378479"/>
                  </a:cubicBezTo>
                  <a:cubicBezTo>
                    <a:pt x="613585" y="379509"/>
                    <a:pt x="610700" y="378170"/>
                    <a:pt x="608125" y="373018"/>
                  </a:cubicBezTo>
                  <a:cubicBezTo>
                    <a:pt x="607198" y="371061"/>
                    <a:pt x="606270" y="369103"/>
                    <a:pt x="605549" y="367043"/>
                  </a:cubicBezTo>
                  <a:cubicBezTo>
                    <a:pt x="603695" y="361582"/>
                    <a:pt x="604725" y="358491"/>
                    <a:pt x="609670" y="355400"/>
                  </a:cubicBezTo>
                  <a:cubicBezTo>
                    <a:pt x="616676" y="350970"/>
                    <a:pt x="623785" y="346540"/>
                    <a:pt x="630791" y="342212"/>
                  </a:cubicBezTo>
                  <a:cubicBezTo>
                    <a:pt x="636355" y="338710"/>
                    <a:pt x="637179" y="336752"/>
                    <a:pt x="635840" y="330364"/>
                  </a:cubicBezTo>
                  <a:cubicBezTo>
                    <a:pt x="635016" y="326758"/>
                    <a:pt x="634088" y="323049"/>
                    <a:pt x="632646" y="319649"/>
                  </a:cubicBezTo>
                  <a:cubicBezTo>
                    <a:pt x="631203" y="316249"/>
                    <a:pt x="628731" y="314601"/>
                    <a:pt x="624919" y="314498"/>
                  </a:cubicBezTo>
                  <a:cubicBezTo>
                    <a:pt x="616573" y="314394"/>
                    <a:pt x="608331" y="314085"/>
                    <a:pt x="599986" y="313776"/>
                  </a:cubicBezTo>
                  <a:cubicBezTo>
                    <a:pt x="592464" y="313570"/>
                    <a:pt x="590198" y="311613"/>
                    <a:pt x="588858" y="304401"/>
                  </a:cubicBezTo>
                  <a:cubicBezTo>
                    <a:pt x="588755" y="303679"/>
                    <a:pt x="588549" y="302958"/>
                    <a:pt x="588446" y="302237"/>
                  </a:cubicBezTo>
                  <a:cubicBezTo>
                    <a:pt x="587313" y="293067"/>
                    <a:pt x="588858" y="290698"/>
                    <a:pt x="597822" y="288019"/>
                  </a:cubicBezTo>
                  <a:cubicBezTo>
                    <a:pt x="605240" y="285752"/>
                    <a:pt x="612658" y="283280"/>
                    <a:pt x="620179" y="281219"/>
                  </a:cubicBezTo>
                  <a:cubicBezTo>
                    <a:pt x="624300" y="280086"/>
                    <a:pt x="626464" y="277716"/>
                    <a:pt x="626876" y="273698"/>
                  </a:cubicBezTo>
                  <a:cubicBezTo>
                    <a:pt x="627288" y="268958"/>
                    <a:pt x="627494" y="264116"/>
                    <a:pt x="626567" y="259377"/>
                  </a:cubicBezTo>
                  <a:cubicBezTo>
                    <a:pt x="626052" y="256286"/>
                    <a:pt x="624300" y="254431"/>
                    <a:pt x="621313" y="253504"/>
                  </a:cubicBezTo>
                  <a:cubicBezTo>
                    <a:pt x="613379" y="251134"/>
                    <a:pt x="605446" y="248662"/>
                    <a:pt x="597513" y="246189"/>
                  </a:cubicBezTo>
                  <a:cubicBezTo>
                    <a:pt x="588858" y="243510"/>
                    <a:pt x="587931" y="242068"/>
                    <a:pt x="588446" y="233001"/>
                  </a:cubicBezTo>
                  <a:cubicBezTo>
                    <a:pt x="588549" y="231147"/>
                    <a:pt x="588961" y="229292"/>
                    <a:pt x="589373" y="227541"/>
                  </a:cubicBezTo>
                  <a:cubicBezTo>
                    <a:pt x="590610" y="223007"/>
                    <a:pt x="593185" y="220947"/>
                    <a:pt x="597925" y="220741"/>
                  </a:cubicBezTo>
                  <a:cubicBezTo>
                    <a:pt x="605652" y="220432"/>
                    <a:pt x="613276" y="220226"/>
                    <a:pt x="621003" y="220019"/>
                  </a:cubicBezTo>
                  <a:cubicBezTo>
                    <a:pt x="622137" y="220019"/>
                    <a:pt x="623270" y="219916"/>
                    <a:pt x="624403" y="219916"/>
                  </a:cubicBezTo>
                  <a:cubicBezTo>
                    <a:pt x="629555" y="220122"/>
                    <a:pt x="632234" y="217238"/>
                    <a:pt x="633573" y="212704"/>
                  </a:cubicBezTo>
                  <a:cubicBezTo>
                    <a:pt x="634603" y="209304"/>
                    <a:pt x="635531" y="205904"/>
                    <a:pt x="636252" y="202504"/>
                  </a:cubicBezTo>
                  <a:cubicBezTo>
                    <a:pt x="637179" y="197765"/>
                    <a:pt x="636046" y="195498"/>
                    <a:pt x="631925" y="192820"/>
                  </a:cubicBezTo>
                  <a:cubicBezTo>
                    <a:pt x="624919" y="188389"/>
                    <a:pt x="617809" y="183959"/>
                    <a:pt x="610804" y="179632"/>
                  </a:cubicBezTo>
                  <a:cubicBezTo>
                    <a:pt x="604519" y="175717"/>
                    <a:pt x="603592" y="173244"/>
                    <a:pt x="606064" y="166135"/>
                  </a:cubicBezTo>
                  <a:cubicBezTo>
                    <a:pt x="606785" y="163868"/>
                    <a:pt x="607713" y="161602"/>
                    <a:pt x="609052" y="159644"/>
                  </a:cubicBezTo>
                  <a:cubicBezTo>
                    <a:pt x="611216" y="156347"/>
                    <a:pt x="614203" y="154699"/>
                    <a:pt x="618325" y="155729"/>
                  </a:cubicBezTo>
                  <a:cubicBezTo>
                    <a:pt x="627082" y="157789"/>
                    <a:pt x="635943" y="159644"/>
                    <a:pt x="644700" y="161808"/>
                  </a:cubicBezTo>
                  <a:cubicBezTo>
                    <a:pt x="648718" y="162838"/>
                    <a:pt x="651809" y="161911"/>
                    <a:pt x="654282" y="158614"/>
                  </a:cubicBezTo>
                  <a:cubicBezTo>
                    <a:pt x="656858" y="155111"/>
                    <a:pt x="659125" y="151299"/>
                    <a:pt x="660773" y="147281"/>
                  </a:cubicBezTo>
                  <a:cubicBezTo>
                    <a:pt x="662215" y="143675"/>
                    <a:pt x="661803" y="140584"/>
                    <a:pt x="658918" y="137596"/>
                  </a:cubicBezTo>
                  <a:cubicBezTo>
                    <a:pt x="652943" y="131517"/>
                    <a:pt x="647276" y="125232"/>
                    <a:pt x="641403" y="118947"/>
                  </a:cubicBezTo>
                  <a:cubicBezTo>
                    <a:pt x="636870" y="114002"/>
                    <a:pt x="636664" y="111220"/>
                    <a:pt x="640373" y="105657"/>
                  </a:cubicBezTo>
                  <a:cubicBezTo>
                    <a:pt x="640991" y="104832"/>
                    <a:pt x="641506" y="103905"/>
                    <a:pt x="642125" y="103081"/>
                  </a:cubicBezTo>
                  <a:cubicBezTo>
                    <a:pt x="647379" y="96178"/>
                    <a:pt x="650264" y="95560"/>
                    <a:pt x="657991" y="99578"/>
                  </a:cubicBezTo>
                  <a:cubicBezTo>
                    <a:pt x="665203" y="103390"/>
                    <a:pt x="672415" y="107099"/>
                    <a:pt x="679421" y="111014"/>
                  </a:cubicBezTo>
                  <a:cubicBezTo>
                    <a:pt x="683130" y="113075"/>
                    <a:pt x="686427" y="112663"/>
                    <a:pt x="689518" y="110087"/>
                  </a:cubicBezTo>
                  <a:cubicBezTo>
                    <a:pt x="692609" y="107511"/>
                    <a:pt x="695494" y="104626"/>
                    <a:pt x="698173" y="101535"/>
                  </a:cubicBezTo>
                  <a:cubicBezTo>
                    <a:pt x="700852" y="98342"/>
                    <a:pt x="701470" y="95148"/>
                    <a:pt x="699306" y="91232"/>
                  </a:cubicBezTo>
                  <a:cubicBezTo>
                    <a:pt x="694979" y="83505"/>
                    <a:pt x="690961" y="75675"/>
                    <a:pt x="686839" y="67844"/>
                  </a:cubicBezTo>
                  <a:cubicBezTo>
                    <a:pt x="684161" y="62693"/>
                    <a:pt x="684779" y="59911"/>
                    <a:pt x="689003" y="55996"/>
                  </a:cubicBezTo>
                  <a:cubicBezTo>
                    <a:pt x="690961" y="54141"/>
                    <a:pt x="693124" y="52596"/>
                    <a:pt x="695494" y="51154"/>
                  </a:cubicBezTo>
                  <a:cubicBezTo>
                    <a:pt x="699615" y="48784"/>
                    <a:pt x="702500" y="49093"/>
                    <a:pt x="706003" y="52287"/>
                  </a:cubicBezTo>
                  <a:cubicBezTo>
                    <a:pt x="711979" y="57747"/>
                    <a:pt x="717954" y="63311"/>
                    <a:pt x="723827" y="68875"/>
                  </a:cubicBezTo>
                  <a:cubicBezTo>
                    <a:pt x="730009" y="74748"/>
                    <a:pt x="731348" y="74954"/>
                    <a:pt x="738869" y="71038"/>
                  </a:cubicBezTo>
                  <a:cubicBezTo>
                    <a:pt x="741857" y="69493"/>
                    <a:pt x="744639" y="67844"/>
                    <a:pt x="747318" y="65784"/>
                  </a:cubicBezTo>
                  <a:cubicBezTo>
                    <a:pt x="750203" y="63414"/>
                    <a:pt x="751130" y="60632"/>
                    <a:pt x="750203" y="56923"/>
                  </a:cubicBezTo>
                  <a:cubicBezTo>
                    <a:pt x="748039" y="48372"/>
                    <a:pt x="746185" y="39717"/>
                    <a:pt x="744227" y="31166"/>
                  </a:cubicBezTo>
                  <a:cubicBezTo>
                    <a:pt x="742991" y="25602"/>
                    <a:pt x="744330" y="22821"/>
                    <a:pt x="749275" y="20142"/>
                  </a:cubicBezTo>
                  <a:cubicBezTo>
                    <a:pt x="751542" y="19008"/>
                    <a:pt x="753809" y="18081"/>
                    <a:pt x="756178" y="17257"/>
                  </a:cubicBezTo>
                  <a:cubicBezTo>
                    <a:pt x="761227" y="15712"/>
                    <a:pt x="764112" y="16639"/>
                    <a:pt x="767100" y="21172"/>
                  </a:cubicBezTo>
                  <a:cubicBezTo>
                    <a:pt x="771839" y="28487"/>
                    <a:pt x="776578" y="35802"/>
                    <a:pt x="780906" y="43427"/>
                  </a:cubicBezTo>
                  <a:cubicBezTo>
                    <a:pt x="783172" y="47342"/>
                    <a:pt x="786263" y="48681"/>
                    <a:pt x="790487" y="48063"/>
                  </a:cubicBezTo>
                  <a:cubicBezTo>
                    <a:pt x="794917" y="47342"/>
                    <a:pt x="799245" y="46208"/>
                    <a:pt x="803366" y="44457"/>
                  </a:cubicBezTo>
                  <a:cubicBezTo>
                    <a:pt x="806354" y="43117"/>
                    <a:pt x="808002" y="41057"/>
                    <a:pt x="808105" y="37554"/>
                  </a:cubicBezTo>
                  <a:cubicBezTo>
                    <a:pt x="808311" y="28590"/>
                    <a:pt x="808826" y="19730"/>
                    <a:pt x="809136" y="10766"/>
                  </a:cubicBezTo>
                  <a:cubicBezTo>
                    <a:pt x="809342" y="4996"/>
                    <a:pt x="811196" y="2524"/>
                    <a:pt x="816760" y="978"/>
                  </a:cubicBezTo>
                  <a:cubicBezTo>
                    <a:pt x="817687" y="772"/>
                    <a:pt x="818614" y="463"/>
                    <a:pt x="819542" y="360"/>
                  </a:cubicBezTo>
                  <a:cubicBezTo>
                    <a:pt x="829742" y="-773"/>
                    <a:pt x="832214" y="360"/>
                    <a:pt x="834893" y="9736"/>
                  </a:cubicBezTo>
                  <a:cubicBezTo>
                    <a:pt x="837057" y="17360"/>
                    <a:pt x="839633" y="24778"/>
                    <a:pt x="841693" y="32402"/>
                  </a:cubicBezTo>
                  <a:cubicBezTo>
                    <a:pt x="842723" y="36008"/>
                    <a:pt x="844887" y="37966"/>
                    <a:pt x="848390" y="38481"/>
                  </a:cubicBezTo>
                  <a:cubicBezTo>
                    <a:pt x="853232" y="39099"/>
                    <a:pt x="858178" y="39099"/>
                    <a:pt x="863020" y="38481"/>
                  </a:cubicBezTo>
                  <a:cubicBezTo>
                    <a:pt x="866420" y="38069"/>
                    <a:pt x="868481" y="36008"/>
                    <a:pt x="869511" y="32608"/>
                  </a:cubicBezTo>
                  <a:cubicBezTo>
                    <a:pt x="871984" y="24263"/>
                    <a:pt x="874559" y="15918"/>
                    <a:pt x="877135" y="7572"/>
                  </a:cubicBezTo>
                  <a:cubicBezTo>
                    <a:pt x="879093" y="1390"/>
                    <a:pt x="881050" y="-52"/>
                    <a:pt x="887541" y="51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EBAA447-0C2A-414B-9A80-1D88DC939A1B}"/>
              </a:ext>
            </a:extLst>
          </p:cNvPr>
          <p:cNvGrpSpPr/>
          <p:nvPr/>
        </p:nvGrpSpPr>
        <p:grpSpPr>
          <a:xfrm>
            <a:off x="897986" y="1061243"/>
            <a:ext cx="7077807" cy="4735514"/>
            <a:chOff x="886442" y="1648957"/>
            <a:chExt cx="3397525" cy="544474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96E576E-DBBE-48B8-85D7-A21C03DFD4A4}"/>
                </a:ext>
              </a:extLst>
            </p:cNvPr>
            <p:cNvSpPr txBox="1"/>
            <p:nvPr/>
          </p:nvSpPr>
          <p:spPr>
            <a:xfrm>
              <a:off x="886442" y="1648957"/>
              <a:ext cx="3397525" cy="3892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F2E1F7-6704-4A67-B0A6-0EAF5404ADBA}"/>
                </a:ext>
              </a:extLst>
            </p:cNvPr>
            <p:cNvSpPr txBox="1"/>
            <p:nvPr/>
          </p:nvSpPr>
          <p:spPr>
            <a:xfrm>
              <a:off x="886442" y="2104109"/>
              <a:ext cx="3397525" cy="4989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Get a modern PowerPoint  Presentation that is beautifully designed.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I hope and I believe that this Template will your Time, Money and Reputation. You can simply impress your audience and add a unique zing and appeal to your Presentations. Get a modern PowerPoint  Presentation that is beautifully designed.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You can simply impress your audience and add a unique zing and appeal to your Presentations. I hope and I believe that this Template will your Time, Money and Reputation. Get a modern PowerPoint  Presentation that is beautifully designed.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You can simply impress your audience and add a unique zing and appeal to your Presentations. I hope and I believe that this Template will your Time, Money and Reputation. Get a modern PowerPoint  Presentation that is beautifully designed.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 You can simply impress your audience and add a unique zing and appeal to your Presentations. I hope and I believe that this Template will your Time, Money and Reputation. Get a modern PowerPoint  Presentation that is beautifully designed. Easy to change colors, photos and Text.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 You can simply impress your audience and add a unique zing and appeal to your Presentations. I hope and I believe that this Template will your Time, Money and Reputation. Get a modern PowerPoint  Presentation that is beautifully designed.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46FCC93-4AD7-4CDB-B999-5F85A0C5F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DDFE08-D1A3-4890-B395-3D514078D9E9}"/>
              </a:ext>
            </a:extLst>
          </p:cNvPr>
          <p:cNvSpPr txBox="1"/>
          <p:nvPr/>
        </p:nvSpPr>
        <p:spPr>
          <a:xfrm>
            <a:off x="643801" y="453864"/>
            <a:ext cx="3466645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Columns 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B0BEAC-1D88-4C3C-8326-BF1A0A7F3E98}"/>
              </a:ext>
            </a:extLst>
          </p:cNvPr>
          <p:cNvSpPr txBox="1"/>
          <p:nvPr/>
        </p:nvSpPr>
        <p:spPr>
          <a:xfrm>
            <a:off x="8032858" y="674366"/>
            <a:ext cx="605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E6562D-0187-4152-B342-F808CB7E21EC}"/>
              </a:ext>
            </a:extLst>
          </p:cNvPr>
          <p:cNvSpPr txBox="1"/>
          <p:nvPr/>
        </p:nvSpPr>
        <p:spPr>
          <a:xfrm>
            <a:off x="4485656" y="674366"/>
            <a:ext cx="605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027310F-1469-49AE-A5E1-EB7237092995}"/>
              </a:ext>
            </a:extLst>
          </p:cNvPr>
          <p:cNvGrpSpPr/>
          <p:nvPr/>
        </p:nvGrpSpPr>
        <p:grpSpPr>
          <a:xfrm>
            <a:off x="5090874" y="674366"/>
            <a:ext cx="2699791" cy="4177050"/>
            <a:chOff x="3651644" y="692696"/>
            <a:chExt cx="1975714" cy="41770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92995EF-DC3F-4A25-9AA5-9A1D3B9C4673}"/>
                </a:ext>
              </a:extLst>
            </p:cNvPr>
            <p:cNvSpPr txBox="1"/>
            <p:nvPr/>
          </p:nvSpPr>
          <p:spPr>
            <a:xfrm>
              <a:off x="3651644" y="692696"/>
              <a:ext cx="19757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Your </a:t>
              </a:r>
            </a:p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A262005-9BA3-4A2B-BEA6-156E6EC6711F}"/>
                </a:ext>
              </a:extLst>
            </p:cNvPr>
            <p:cNvSpPr txBox="1"/>
            <p:nvPr/>
          </p:nvSpPr>
          <p:spPr>
            <a:xfrm>
              <a:off x="3651644" y="1268760"/>
              <a:ext cx="1975714" cy="3600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You can simply impress your audience and add a unique zing.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 You can simply impress your audience and add a unique zing. Easy to change colors, photos and Text. Easy to change colors, photos and Text.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05D28E-DDB6-454E-9B80-4C6E0C6E3D57}"/>
              </a:ext>
            </a:extLst>
          </p:cNvPr>
          <p:cNvGrpSpPr/>
          <p:nvPr/>
        </p:nvGrpSpPr>
        <p:grpSpPr>
          <a:xfrm>
            <a:off x="8638075" y="674367"/>
            <a:ext cx="2699791" cy="5469711"/>
            <a:chOff x="3651644" y="692696"/>
            <a:chExt cx="1975714" cy="546971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4F4FAFD-E47E-444F-A24D-36F4B0E56872}"/>
                </a:ext>
              </a:extLst>
            </p:cNvPr>
            <p:cNvSpPr txBox="1"/>
            <p:nvPr/>
          </p:nvSpPr>
          <p:spPr>
            <a:xfrm>
              <a:off x="3651644" y="692696"/>
              <a:ext cx="19757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Your </a:t>
              </a:r>
            </a:p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0FAB4D8-818C-46B6-A5C5-F5CDAD95C728}"/>
                </a:ext>
              </a:extLst>
            </p:cNvPr>
            <p:cNvSpPr txBox="1"/>
            <p:nvPr/>
          </p:nvSpPr>
          <p:spPr>
            <a:xfrm>
              <a:off x="3651644" y="1268760"/>
              <a:ext cx="1975714" cy="4893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I hope and I believe that this Template will your Time, Money and Reputation. Easy to change colors, photos and Text.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 You can simply impress your audience and add a unique zing. Easy to change colors, photos and Text. Easy to change colors, photos and Text. You can simply impress your audience and add a unique zing and appeal to your Presentations.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BD4908E-4155-42B5-AE60-1DD149DFB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EE6E2E5B-27A7-4C70-ABFE-E3887BE8790F}"/>
              </a:ext>
            </a:extLst>
          </p:cNvPr>
          <p:cNvGrpSpPr/>
          <p:nvPr/>
        </p:nvGrpSpPr>
        <p:grpSpPr>
          <a:xfrm>
            <a:off x="458660" y="2750424"/>
            <a:ext cx="4777152" cy="1357153"/>
            <a:chOff x="6685635" y="2535189"/>
            <a:chExt cx="4777152" cy="135715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455E00-B553-4287-ABD2-FABD276C9503}"/>
                </a:ext>
              </a:extLst>
            </p:cNvPr>
            <p:cNvSpPr txBox="1"/>
            <p:nvPr/>
          </p:nvSpPr>
          <p:spPr>
            <a:xfrm>
              <a:off x="6685635" y="2535189"/>
              <a:ext cx="4777152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6000" dirty="0">
                  <a:solidFill>
                    <a:schemeClr val="bg1"/>
                  </a:solidFill>
                  <a:cs typeface="Arial" pitchFamily="34" charset="0"/>
                </a:rPr>
                <a:t>THANK YOU</a:t>
              </a:r>
              <a:endParaRPr lang="ko-KR" altLang="en-US" sz="6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6F43A6-4833-4DC0-9B69-B182D20D0183}"/>
                </a:ext>
              </a:extLst>
            </p:cNvPr>
            <p:cNvSpPr txBox="1"/>
            <p:nvPr/>
          </p:nvSpPr>
          <p:spPr>
            <a:xfrm>
              <a:off x="6685691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09C79-8591-4A58-A9F5-FA2E249DFF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04F4B07-455F-400D-940C-21826DE1E01F}"/>
              </a:ext>
            </a:extLst>
          </p:cNvPr>
          <p:cNvGrpSpPr/>
          <p:nvPr/>
        </p:nvGrpSpPr>
        <p:grpSpPr>
          <a:xfrm>
            <a:off x="308903" y="4771193"/>
            <a:ext cx="2283242" cy="1487706"/>
            <a:chOff x="9418332" y="2951963"/>
            <a:chExt cx="1418527" cy="924278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F9172F-733A-4C1E-B441-376C1DF89B7B}"/>
                </a:ext>
              </a:extLst>
            </p:cNvPr>
            <p:cNvGrpSpPr/>
            <p:nvPr/>
          </p:nvGrpSpPr>
          <p:grpSpPr>
            <a:xfrm>
              <a:off x="9418332" y="2965177"/>
              <a:ext cx="1377929" cy="911064"/>
              <a:chOff x="9418332" y="2965177"/>
              <a:chExt cx="1377929" cy="911064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DBCC376D-35FB-443F-AF16-8FA6A5598E6B}"/>
                  </a:ext>
                </a:extLst>
              </p:cNvPr>
              <p:cNvGrpSpPr/>
              <p:nvPr/>
            </p:nvGrpSpPr>
            <p:grpSpPr>
              <a:xfrm>
                <a:off x="9418332" y="2965177"/>
                <a:ext cx="1377929" cy="911064"/>
                <a:chOff x="330241" y="1526834"/>
                <a:chExt cx="2145289" cy="1418430"/>
              </a:xfrm>
            </p:grpSpPr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05CC92B0-A8D9-4125-A5CE-3C9BE12934FE}"/>
                    </a:ext>
                  </a:extLst>
                </p:cNvPr>
                <p:cNvSpPr/>
                <p:nvPr/>
              </p:nvSpPr>
              <p:spPr>
                <a:xfrm rot="5400000">
                  <a:off x="607683" y="1387173"/>
                  <a:ext cx="1061847" cy="1341169"/>
                </a:xfrm>
                <a:custGeom>
                  <a:avLst/>
                  <a:gdLst>
                    <a:gd name="connsiteX0" fmla="*/ 855467 w 1318389"/>
                    <a:gd name="connsiteY0" fmla="*/ 1312844 h 1665195"/>
                    <a:gd name="connsiteX1" fmla="*/ 898407 w 1318389"/>
                    <a:gd name="connsiteY1" fmla="*/ 1355784 h 1665195"/>
                    <a:gd name="connsiteX2" fmla="*/ 941347 w 1318389"/>
                    <a:gd name="connsiteY2" fmla="*/ 1312844 h 1665195"/>
                    <a:gd name="connsiteX3" fmla="*/ 898407 w 1318389"/>
                    <a:gd name="connsiteY3" fmla="*/ 1269904 h 1665195"/>
                    <a:gd name="connsiteX4" fmla="*/ 855467 w 1318389"/>
                    <a:gd name="connsiteY4" fmla="*/ 1312844 h 1665195"/>
                    <a:gd name="connsiteX5" fmla="*/ 362769 w 1318389"/>
                    <a:gd name="connsiteY5" fmla="*/ 236590 h 1665195"/>
                    <a:gd name="connsiteX6" fmla="*/ 405229 w 1318389"/>
                    <a:gd name="connsiteY6" fmla="*/ 279050 h 1665195"/>
                    <a:gd name="connsiteX7" fmla="*/ 447689 w 1318389"/>
                    <a:gd name="connsiteY7" fmla="*/ 236590 h 1665195"/>
                    <a:gd name="connsiteX8" fmla="*/ 405229 w 1318389"/>
                    <a:gd name="connsiteY8" fmla="*/ 194130 h 1665195"/>
                    <a:gd name="connsiteX9" fmla="*/ 362769 w 1318389"/>
                    <a:gd name="connsiteY9" fmla="*/ 236590 h 1665195"/>
                    <a:gd name="connsiteX10" fmla="*/ 348187 w 1318389"/>
                    <a:gd name="connsiteY10" fmla="*/ 1312844 h 1665195"/>
                    <a:gd name="connsiteX11" fmla="*/ 391127 w 1318389"/>
                    <a:gd name="connsiteY11" fmla="*/ 1355784 h 1665195"/>
                    <a:gd name="connsiteX12" fmla="*/ 434066 w 1318389"/>
                    <a:gd name="connsiteY12" fmla="*/ 1312844 h 1665195"/>
                    <a:gd name="connsiteX13" fmla="*/ 391127 w 1318389"/>
                    <a:gd name="connsiteY13" fmla="*/ 1269904 h 1665195"/>
                    <a:gd name="connsiteX14" fmla="*/ 348187 w 1318389"/>
                    <a:gd name="connsiteY14" fmla="*/ 1312844 h 1665195"/>
                    <a:gd name="connsiteX15" fmla="*/ 81655 w 1318389"/>
                    <a:gd name="connsiteY15" fmla="*/ 873373 h 1665195"/>
                    <a:gd name="connsiteX16" fmla="*/ 124595 w 1318389"/>
                    <a:gd name="connsiteY16" fmla="*/ 916313 h 1665195"/>
                    <a:gd name="connsiteX17" fmla="*/ 167534 w 1318389"/>
                    <a:gd name="connsiteY17" fmla="*/ 873373 h 1665195"/>
                    <a:gd name="connsiteX18" fmla="*/ 124595 w 1318389"/>
                    <a:gd name="connsiteY18" fmla="*/ 830433 h 1665195"/>
                    <a:gd name="connsiteX19" fmla="*/ 81655 w 1318389"/>
                    <a:gd name="connsiteY19" fmla="*/ 873373 h 1665195"/>
                    <a:gd name="connsiteX20" fmla="*/ 898 w 1318389"/>
                    <a:gd name="connsiteY20" fmla="*/ 878256 h 1665195"/>
                    <a:gd name="connsiteX21" fmla="*/ 59313 w 1318389"/>
                    <a:gd name="connsiteY21" fmla="*/ 760898 h 1665195"/>
                    <a:gd name="connsiteX22" fmla="*/ 60023 w 1318389"/>
                    <a:gd name="connsiteY22" fmla="*/ 760660 h 1665195"/>
                    <a:gd name="connsiteX23" fmla="*/ 301509 w 1318389"/>
                    <a:gd name="connsiteY23" fmla="*/ 256655 h 1665195"/>
                    <a:gd name="connsiteX24" fmla="*/ 300401 w 1318389"/>
                    <a:gd name="connsiteY24" fmla="*/ 253678 h 1665195"/>
                    <a:gd name="connsiteX25" fmla="*/ 392815 w 1318389"/>
                    <a:gd name="connsiteY25" fmla="*/ 125792 h 1665195"/>
                    <a:gd name="connsiteX26" fmla="*/ 426561 w 1318389"/>
                    <a:gd name="connsiteY26" fmla="*/ 127298 h 1665195"/>
                    <a:gd name="connsiteX27" fmla="*/ 501833 w 1318389"/>
                    <a:gd name="connsiteY27" fmla="*/ 25203 h 1665195"/>
                    <a:gd name="connsiteX28" fmla="*/ 659591 w 1318389"/>
                    <a:gd name="connsiteY28" fmla="*/ 0 h 1665195"/>
                    <a:gd name="connsiteX29" fmla="*/ 767873 w 1318389"/>
                    <a:gd name="connsiteY29" fmla="*/ 94280 h 1665195"/>
                    <a:gd name="connsiteX30" fmla="*/ 773474 w 1318389"/>
                    <a:gd name="connsiteY30" fmla="*/ 129752 h 1665195"/>
                    <a:gd name="connsiteX31" fmla="*/ 750137 w 1318389"/>
                    <a:gd name="connsiteY31" fmla="*/ 133486 h 1665195"/>
                    <a:gd name="connsiteX32" fmla="*/ 643721 w 1318389"/>
                    <a:gd name="connsiteY32" fmla="*/ 50407 h 1665195"/>
                    <a:gd name="connsiteX33" fmla="*/ 528905 w 1318389"/>
                    <a:gd name="connsiteY33" fmla="*/ 68143 h 1665195"/>
                    <a:gd name="connsiteX34" fmla="*/ 477195 w 1318389"/>
                    <a:gd name="connsiteY34" fmla="*/ 147376 h 1665195"/>
                    <a:gd name="connsiteX35" fmla="*/ 504919 w 1318389"/>
                    <a:gd name="connsiteY35" fmla="*/ 176856 h 1665195"/>
                    <a:gd name="connsiteX36" fmla="*/ 520701 w 1318389"/>
                    <a:gd name="connsiteY36" fmla="*/ 218206 h 1665195"/>
                    <a:gd name="connsiteX37" fmla="*/ 520838 w 1318389"/>
                    <a:gd name="connsiteY37" fmla="*/ 251739 h 1665195"/>
                    <a:gd name="connsiteX38" fmla="*/ 512601 w 1318389"/>
                    <a:gd name="connsiteY38" fmla="*/ 279384 h 1665195"/>
                    <a:gd name="connsiteX39" fmla="*/ 572778 w 1318389"/>
                    <a:gd name="connsiteY39" fmla="*/ 326714 h 1665195"/>
                    <a:gd name="connsiteX40" fmla="*/ 687595 w 1318389"/>
                    <a:gd name="connsiteY40" fmla="*/ 308045 h 1665195"/>
                    <a:gd name="connsiteX41" fmla="*/ 763207 w 1318389"/>
                    <a:gd name="connsiteY41" fmla="*/ 196028 h 1665195"/>
                    <a:gd name="connsiteX42" fmla="*/ 785610 w 1318389"/>
                    <a:gd name="connsiteY42" fmla="*/ 192294 h 1665195"/>
                    <a:gd name="connsiteX43" fmla="*/ 791211 w 1318389"/>
                    <a:gd name="connsiteY43" fmla="*/ 227766 h 1665195"/>
                    <a:gd name="connsiteX44" fmla="*/ 718400 w 1318389"/>
                    <a:gd name="connsiteY44" fmla="*/ 350984 h 1665195"/>
                    <a:gd name="connsiteX45" fmla="*/ 560643 w 1318389"/>
                    <a:gd name="connsiteY45" fmla="*/ 376188 h 1665195"/>
                    <a:gd name="connsiteX46" fmla="*/ 481653 w 1318389"/>
                    <a:gd name="connsiteY46" fmla="*/ 320430 h 1665195"/>
                    <a:gd name="connsiteX47" fmla="*/ 469637 w 1318389"/>
                    <a:gd name="connsiteY47" fmla="*/ 330704 h 1665195"/>
                    <a:gd name="connsiteX48" fmla="*/ 462283 w 1318389"/>
                    <a:gd name="connsiteY48" fmla="*/ 333441 h 1665195"/>
                    <a:gd name="connsiteX49" fmla="*/ 252808 w 1318389"/>
                    <a:gd name="connsiteY49" fmla="*/ 858867 h 1665195"/>
                    <a:gd name="connsiteX50" fmla="*/ 444434 w 1318389"/>
                    <a:gd name="connsiteY50" fmla="*/ 1190772 h 1665195"/>
                    <a:gd name="connsiteX51" fmla="*/ 801245 w 1318389"/>
                    <a:gd name="connsiteY51" fmla="*/ 1187463 h 1665195"/>
                    <a:gd name="connsiteX52" fmla="*/ 801245 w 1318389"/>
                    <a:gd name="connsiteY52" fmla="*/ 1116815 h 1665195"/>
                    <a:gd name="connsiteX53" fmla="*/ 890858 w 1318389"/>
                    <a:gd name="connsiteY53" fmla="*/ 1027202 h 1665195"/>
                    <a:gd name="connsiteX54" fmla="*/ 1200123 w 1318389"/>
                    <a:gd name="connsiteY54" fmla="*/ 1027202 h 1665195"/>
                    <a:gd name="connsiteX55" fmla="*/ 1205949 w 1318389"/>
                    <a:gd name="connsiteY55" fmla="*/ 998361 h 1665195"/>
                    <a:gd name="connsiteX56" fmla="*/ 1288518 w 1318389"/>
                    <a:gd name="connsiteY56" fmla="*/ 943622 h 1665195"/>
                    <a:gd name="connsiteX57" fmla="*/ 1318389 w 1318389"/>
                    <a:gd name="connsiteY57" fmla="*/ 974426 h 1665195"/>
                    <a:gd name="connsiteX58" fmla="*/ 1318389 w 1318389"/>
                    <a:gd name="connsiteY58" fmla="*/ 1635324 h 1665195"/>
                    <a:gd name="connsiteX59" fmla="*/ 1288518 w 1318389"/>
                    <a:gd name="connsiteY59" fmla="*/ 1665195 h 1665195"/>
                    <a:gd name="connsiteX60" fmla="*/ 1205949 w 1318389"/>
                    <a:gd name="connsiteY60" fmla="*/ 1610455 h 1665195"/>
                    <a:gd name="connsiteX61" fmla="*/ 1203531 w 1318389"/>
                    <a:gd name="connsiteY61" fmla="*/ 1598487 h 1665195"/>
                    <a:gd name="connsiteX62" fmla="*/ 890858 w 1318389"/>
                    <a:gd name="connsiteY62" fmla="*/ 1598487 h 1665195"/>
                    <a:gd name="connsiteX63" fmla="*/ 801245 w 1318389"/>
                    <a:gd name="connsiteY63" fmla="*/ 1508873 h 1665195"/>
                    <a:gd name="connsiteX64" fmla="*/ 801245 w 1318389"/>
                    <a:gd name="connsiteY64" fmla="*/ 1426032 h 1665195"/>
                    <a:gd name="connsiteX65" fmla="*/ 379661 w 1318389"/>
                    <a:gd name="connsiteY65" fmla="*/ 1429942 h 1665195"/>
                    <a:gd name="connsiteX66" fmla="*/ 294951 w 1318389"/>
                    <a:gd name="connsiteY66" fmla="*/ 1395390 h 1665195"/>
                    <a:gd name="connsiteX67" fmla="*/ 270560 w 1318389"/>
                    <a:gd name="connsiteY67" fmla="*/ 1359849 h 1665195"/>
                    <a:gd name="connsiteX68" fmla="*/ 263688 w 1318389"/>
                    <a:gd name="connsiteY68" fmla="*/ 1352058 h 1665195"/>
                    <a:gd name="connsiteX69" fmla="*/ 15908 w 1318389"/>
                    <a:gd name="connsiteY69" fmla="*/ 922891 h 1665195"/>
                    <a:gd name="connsiteX70" fmla="*/ 898 w 1318389"/>
                    <a:gd name="connsiteY70" fmla="*/ 878256 h 16651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1318389" h="1665195">
                      <a:moveTo>
                        <a:pt x="855467" y="1312844"/>
                      </a:moveTo>
                      <a:cubicBezTo>
                        <a:pt x="855467" y="1336181"/>
                        <a:pt x="875070" y="1355784"/>
                        <a:pt x="898407" y="1355784"/>
                      </a:cubicBezTo>
                      <a:cubicBezTo>
                        <a:pt x="921743" y="1355784"/>
                        <a:pt x="941347" y="1336181"/>
                        <a:pt x="941347" y="1312844"/>
                      </a:cubicBezTo>
                      <a:cubicBezTo>
                        <a:pt x="941347" y="1289508"/>
                        <a:pt x="921743" y="1269904"/>
                        <a:pt x="898407" y="1269904"/>
                      </a:cubicBezTo>
                      <a:cubicBezTo>
                        <a:pt x="875070" y="1269904"/>
                        <a:pt x="855467" y="1289508"/>
                        <a:pt x="855467" y="1312844"/>
                      </a:cubicBezTo>
                      <a:close/>
                      <a:moveTo>
                        <a:pt x="362769" y="236590"/>
                      </a:moveTo>
                      <a:cubicBezTo>
                        <a:pt x="362769" y="260040"/>
                        <a:pt x="381779" y="279050"/>
                        <a:pt x="405229" y="279050"/>
                      </a:cubicBezTo>
                      <a:cubicBezTo>
                        <a:pt x="428679" y="279050"/>
                        <a:pt x="447689" y="260040"/>
                        <a:pt x="447689" y="236590"/>
                      </a:cubicBezTo>
                      <a:cubicBezTo>
                        <a:pt x="447689" y="213140"/>
                        <a:pt x="428679" y="194130"/>
                        <a:pt x="405229" y="194130"/>
                      </a:cubicBezTo>
                      <a:cubicBezTo>
                        <a:pt x="381779" y="194130"/>
                        <a:pt x="362769" y="213140"/>
                        <a:pt x="362769" y="236590"/>
                      </a:cubicBezTo>
                      <a:close/>
                      <a:moveTo>
                        <a:pt x="348187" y="1312844"/>
                      </a:moveTo>
                      <a:cubicBezTo>
                        <a:pt x="348187" y="1336181"/>
                        <a:pt x="367790" y="1355784"/>
                        <a:pt x="391127" y="1355784"/>
                      </a:cubicBezTo>
                      <a:cubicBezTo>
                        <a:pt x="414463" y="1355784"/>
                        <a:pt x="434066" y="1336181"/>
                        <a:pt x="434066" y="1312844"/>
                      </a:cubicBezTo>
                      <a:cubicBezTo>
                        <a:pt x="434066" y="1289508"/>
                        <a:pt x="414463" y="1269904"/>
                        <a:pt x="391127" y="1269904"/>
                      </a:cubicBezTo>
                      <a:cubicBezTo>
                        <a:pt x="367790" y="1269904"/>
                        <a:pt x="348187" y="1289508"/>
                        <a:pt x="348187" y="1312844"/>
                      </a:cubicBezTo>
                      <a:close/>
                      <a:moveTo>
                        <a:pt x="81655" y="873373"/>
                      </a:moveTo>
                      <a:cubicBezTo>
                        <a:pt x="81655" y="896710"/>
                        <a:pt x="101258" y="916313"/>
                        <a:pt x="124595" y="916313"/>
                      </a:cubicBezTo>
                      <a:cubicBezTo>
                        <a:pt x="147931" y="916313"/>
                        <a:pt x="167534" y="896710"/>
                        <a:pt x="167534" y="873373"/>
                      </a:cubicBezTo>
                      <a:cubicBezTo>
                        <a:pt x="167534" y="850037"/>
                        <a:pt x="147931" y="830433"/>
                        <a:pt x="124595" y="830433"/>
                      </a:cubicBezTo>
                      <a:cubicBezTo>
                        <a:pt x="101258" y="830433"/>
                        <a:pt x="81655" y="850037"/>
                        <a:pt x="81655" y="873373"/>
                      </a:cubicBezTo>
                      <a:close/>
                      <a:moveTo>
                        <a:pt x="898" y="878256"/>
                      </a:moveTo>
                      <a:cubicBezTo>
                        <a:pt x="-4792" y="832394"/>
                        <a:pt x="16774" y="785458"/>
                        <a:pt x="59313" y="760898"/>
                      </a:cubicBezTo>
                      <a:lnTo>
                        <a:pt x="60023" y="760660"/>
                      </a:lnTo>
                      <a:lnTo>
                        <a:pt x="301509" y="256655"/>
                      </a:lnTo>
                      <a:lnTo>
                        <a:pt x="300401" y="253678"/>
                      </a:lnTo>
                      <a:cubicBezTo>
                        <a:pt x="291067" y="193002"/>
                        <a:pt x="332139" y="135127"/>
                        <a:pt x="392815" y="125792"/>
                      </a:cubicBezTo>
                      <a:lnTo>
                        <a:pt x="426561" y="127298"/>
                      </a:lnTo>
                      <a:lnTo>
                        <a:pt x="501833" y="25203"/>
                      </a:lnTo>
                      <a:lnTo>
                        <a:pt x="659591" y="0"/>
                      </a:lnTo>
                      <a:lnTo>
                        <a:pt x="767873" y="94280"/>
                      </a:lnTo>
                      <a:lnTo>
                        <a:pt x="773474" y="129752"/>
                      </a:lnTo>
                      <a:lnTo>
                        <a:pt x="750137" y="133486"/>
                      </a:lnTo>
                      <a:lnTo>
                        <a:pt x="643721" y="50407"/>
                      </a:lnTo>
                      <a:lnTo>
                        <a:pt x="528905" y="68143"/>
                      </a:lnTo>
                      <a:lnTo>
                        <a:pt x="477195" y="147376"/>
                      </a:lnTo>
                      <a:lnTo>
                        <a:pt x="504919" y="176856"/>
                      </a:lnTo>
                      <a:cubicBezTo>
                        <a:pt x="512650" y="189093"/>
                        <a:pt x="518134" y="203037"/>
                        <a:pt x="520701" y="218206"/>
                      </a:cubicBezTo>
                      <a:cubicBezTo>
                        <a:pt x="522451" y="229583"/>
                        <a:pt x="522429" y="240861"/>
                        <a:pt x="520838" y="251739"/>
                      </a:cubicBezTo>
                      <a:lnTo>
                        <a:pt x="512601" y="279384"/>
                      </a:lnTo>
                      <a:lnTo>
                        <a:pt x="572778" y="326714"/>
                      </a:lnTo>
                      <a:lnTo>
                        <a:pt x="687595" y="308045"/>
                      </a:lnTo>
                      <a:lnTo>
                        <a:pt x="763207" y="196028"/>
                      </a:lnTo>
                      <a:lnTo>
                        <a:pt x="785610" y="192294"/>
                      </a:lnTo>
                      <a:lnTo>
                        <a:pt x="791211" y="227766"/>
                      </a:lnTo>
                      <a:lnTo>
                        <a:pt x="718400" y="350984"/>
                      </a:lnTo>
                      <a:lnTo>
                        <a:pt x="560643" y="376188"/>
                      </a:lnTo>
                      <a:lnTo>
                        <a:pt x="481653" y="320430"/>
                      </a:lnTo>
                      <a:lnTo>
                        <a:pt x="469637" y="330704"/>
                      </a:lnTo>
                      <a:lnTo>
                        <a:pt x="462283" y="333441"/>
                      </a:lnTo>
                      <a:lnTo>
                        <a:pt x="252808" y="858867"/>
                      </a:lnTo>
                      <a:lnTo>
                        <a:pt x="444434" y="1190772"/>
                      </a:lnTo>
                      <a:lnTo>
                        <a:pt x="801245" y="1187463"/>
                      </a:lnTo>
                      <a:lnTo>
                        <a:pt x="801245" y="1116815"/>
                      </a:lnTo>
                      <a:cubicBezTo>
                        <a:pt x="801245" y="1067341"/>
                        <a:pt x="841384" y="1027202"/>
                        <a:pt x="890858" y="1027202"/>
                      </a:cubicBezTo>
                      <a:lnTo>
                        <a:pt x="1200123" y="1027202"/>
                      </a:lnTo>
                      <a:lnTo>
                        <a:pt x="1205949" y="998361"/>
                      </a:lnTo>
                      <a:cubicBezTo>
                        <a:pt x="1219557" y="966200"/>
                        <a:pt x="1251412" y="943622"/>
                        <a:pt x="1288518" y="943622"/>
                      </a:cubicBezTo>
                      <a:cubicBezTo>
                        <a:pt x="1305320" y="944554"/>
                        <a:pt x="1318389" y="957623"/>
                        <a:pt x="1318389" y="974426"/>
                      </a:cubicBezTo>
                      <a:lnTo>
                        <a:pt x="1318389" y="1635324"/>
                      </a:lnTo>
                      <a:cubicBezTo>
                        <a:pt x="1318389" y="1652126"/>
                        <a:pt x="1305320" y="1665195"/>
                        <a:pt x="1288518" y="1665195"/>
                      </a:cubicBezTo>
                      <a:cubicBezTo>
                        <a:pt x="1251412" y="1665195"/>
                        <a:pt x="1219557" y="1642617"/>
                        <a:pt x="1205949" y="1610455"/>
                      </a:cubicBezTo>
                      <a:lnTo>
                        <a:pt x="1203531" y="1598487"/>
                      </a:lnTo>
                      <a:lnTo>
                        <a:pt x="890858" y="1598487"/>
                      </a:lnTo>
                      <a:cubicBezTo>
                        <a:pt x="841384" y="1598487"/>
                        <a:pt x="801245" y="1558348"/>
                        <a:pt x="801245" y="1508873"/>
                      </a:cubicBezTo>
                      <a:lnTo>
                        <a:pt x="801245" y="1426032"/>
                      </a:lnTo>
                      <a:lnTo>
                        <a:pt x="379661" y="1429942"/>
                      </a:lnTo>
                      <a:cubicBezTo>
                        <a:pt x="346553" y="1429924"/>
                        <a:pt x="316655" y="1416756"/>
                        <a:pt x="294951" y="1395390"/>
                      </a:cubicBezTo>
                      <a:lnTo>
                        <a:pt x="270560" y="1359849"/>
                      </a:lnTo>
                      <a:lnTo>
                        <a:pt x="263688" y="1352058"/>
                      </a:lnTo>
                      <a:lnTo>
                        <a:pt x="15908" y="922891"/>
                      </a:lnTo>
                      <a:cubicBezTo>
                        <a:pt x="7721" y="908711"/>
                        <a:pt x="2795" y="893543"/>
                        <a:pt x="898" y="87825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262AB6FD-EC5C-4083-9112-1B84662A495E}"/>
                    </a:ext>
                  </a:extLst>
                </p:cNvPr>
                <p:cNvSpPr/>
                <p:nvPr/>
              </p:nvSpPr>
              <p:spPr>
                <a:xfrm>
                  <a:off x="330241" y="2609254"/>
                  <a:ext cx="2145289" cy="336010"/>
                </a:xfrm>
                <a:custGeom>
                  <a:avLst/>
                  <a:gdLst>
                    <a:gd name="connsiteX0" fmla="*/ 2123188 w 2324346"/>
                    <a:gd name="connsiteY0" fmla="*/ 127749 h 364054"/>
                    <a:gd name="connsiteX1" fmla="*/ 2067056 w 2324346"/>
                    <a:gd name="connsiteY1" fmla="*/ 183881 h 364054"/>
                    <a:gd name="connsiteX2" fmla="*/ 2123188 w 2324346"/>
                    <a:gd name="connsiteY2" fmla="*/ 240013 h 364054"/>
                    <a:gd name="connsiteX3" fmla="*/ 2179320 w 2324346"/>
                    <a:gd name="connsiteY3" fmla="*/ 183881 h 364054"/>
                    <a:gd name="connsiteX4" fmla="*/ 2123188 w 2324346"/>
                    <a:gd name="connsiteY4" fmla="*/ 127749 h 364054"/>
                    <a:gd name="connsiteX5" fmla="*/ 1803836 w 2324346"/>
                    <a:gd name="connsiteY5" fmla="*/ 127749 h 364054"/>
                    <a:gd name="connsiteX6" fmla="*/ 1747704 w 2324346"/>
                    <a:gd name="connsiteY6" fmla="*/ 183881 h 364054"/>
                    <a:gd name="connsiteX7" fmla="*/ 1803836 w 2324346"/>
                    <a:gd name="connsiteY7" fmla="*/ 240013 h 364054"/>
                    <a:gd name="connsiteX8" fmla="*/ 1859968 w 2324346"/>
                    <a:gd name="connsiteY8" fmla="*/ 183881 h 364054"/>
                    <a:gd name="connsiteX9" fmla="*/ 1803836 w 2324346"/>
                    <a:gd name="connsiteY9" fmla="*/ 127749 h 364054"/>
                    <a:gd name="connsiteX10" fmla="*/ 1484484 w 2324346"/>
                    <a:gd name="connsiteY10" fmla="*/ 127749 h 364054"/>
                    <a:gd name="connsiteX11" fmla="*/ 1428352 w 2324346"/>
                    <a:gd name="connsiteY11" fmla="*/ 183881 h 364054"/>
                    <a:gd name="connsiteX12" fmla="*/ 1484484 w 2324346"/>
                    <a:gd name="connsiteY12" fmla="*/ 240013 h 364054"/>
                    <a:gd name="connsiteX13" fmla="*/ 1540616 w 2324346"/>
                    <a:gd name="connsiteY13" fmla="*/ 183881 h 364054"/>
                    <a:gd name="connsiteX14" fmla="*/ 1484484 w 2324346"/>
                    <a:gd name="connsiteY14" fmla="*/ 127749 h 364054"/>
                    <a:gd name="connsiteX15" fmla="*/ 1165131 w 2324346"/>
                    <a:gd name="connsiteY15" fmla="*/ 127749 h 364054"/>
                    <a:gd name="connsiteX16" fmla="*/ 1108999 w 2324346"/>
                    <a:gd name="connsiteY16" fmla="*/ 183881 h 364054"/>
                    <a:gd name="connsiteX17" fmla="*/ 1165131 w 2324346"/>
                    <a:gd name="connsiteY17" fmla="*/ 240013 h 364054"/>
                    <a:gd name="connsiteX18" fmla="*/ 1221263 w 2324346"/>
                    <a:gd name="connsiteY18" fmla="*/ 183881 h 364054"/>
                    <a:gd name="connsiteX19" fmla="*/ 1165131 w 2324346"/>
                    <a:gd name="connsiteY19" fmla="*/ 127749 h 364054"/>
                    <a:gd name="connsiteX20" fmla="*/ 845779 w 2324346"/>
                    <a:gd name="connsiteY20" fmla="*/ 127749 h 364054"/>
                    <a:gd name="connsiteX21" fmla="*/ 789647 w 2324346"/>
                    <a:gd name="connsiteY21" fmla="*/ 183881 h 364054"/>
                    <a:gd name="connsiteX22" fmla="*/ 845779 w 2324346"/>
                    <a:gd name="connsiteY22" fmla="*/ 240013 h 364054"/>
                    <a:gd name="connsiteX23" fmla="*/ 901911 w 2324346"/>
                    <a:gd name="connsiteY23" fmla="*/ 183881 h 364054"/>
                    <a:gd name="connsiteX24" fmla="*/ 845779 w 2324346"/>
                    <a:gd name="connsiteY24" fmla="*/ 127749 h 364054"/>
                    <a:gd name="connsiteX25" fmla="*/ 526427 w 2324346"/>
                    <a:gd name="connsiteY25" fmla="*/ 127749 h 364054"/>
                    <a:gd name="connsiteX26" fmla="*/ 470295 w 2324346"/>
                    <a:gd name="connsiteY26" fmla="*/ 183881 h 364054"/>
                    <a:gd name="connsiteX27" fmla="*/ 526427 w 2324346"/>
                    <a:gd name="connsiteY27" fmla="*/ 240013 h 364054"/>
                    <a:gd name="connsiteX28" fmla="*/ 582559 w 2324346"/>
                    <a:gd name="connsiteY28" fmla="*/ 183881 h 364054"/>
                    <a:gd name="connsiteX29" fmla="*/ 526427 w 2324346"/>
                    <a:gd name="connsiteY29" fmla="*/ 127749 h 364054"/>
                    <a:gd name="connsiteX30" fmla="*/ 207075 w 2324346"/>
                    <a:gd name="connsiteY30" fmla="*/ 127749 h 364054"/>
                    <a:gd name="connsiteX31" fmla="*/ 150943 w 2324346"/>
                    <a:gd name="connsiteY31" fmla="*/ 183881 h 364054"/>
                    <a:gd name="connsiteX32" fmla="*/ 207075 w 2324346"/>
                    <a:gd name="connsiteY32" fmla="*/ 240013 h 364054"/>
                    <a:gd name="connsiteX33" fmla="*/ 263207 w 2324346"/>
                    <a:gd name="connsiteY33" fmla="*/ 183881 h 364054"/>
                    <a:gd name="connsiteX34" fmla="*/ 207075 w 2324346"/>
                    <a:gd name="connsiteY34" fmla="*/ 127749 h 364054"/>
                    <a:gd name="connsiteX35" fmla="*/ 2123188 w 2324346"/>
                    <a:gd name="connsiteY35" fmla="*/ 71617 h 364054"/>
                    <a:gd name="connsiteX36" fmla="*/ 2235452 w 2324346"/>
                    <a:gd name="connsiteY36" fmla="*/ 183881 h 364054"/>
                    <a:gd name="connsiteX37" fmla="*/ 2123188 w 2324346"/>
                    <a:gd name="connsiteY37" fmla="*/ 296145 h 364054"/>
                    <a:gd name="connsiteX38" fmla="*/ 2010924 w 2324346"/>
                    <a:gd name="connsiteY38" fmla="*/ 183881 h 364054"/>
                    <a:gd name="connsiteX39" fmla="*/ 2123188 w 2324346"/>
                    <a:gd name="connsiteY39" fmla="*/ 71617 h 364054"/>
                    <a:gd name="connsiteX40" fmla="*/ 1803836 w 2324346"/>
                    <a:gd name="connsiteY40" fmla="*/ 71617 h 364054"/>
                    <a:gd name="connsiteX41" fmla="*/ 1916100 w 2324346"/>
                    <a:gd name="connsiteY41" fmla="*/ 183881 h 364054"/>
                    <a:gd name="connsiteX42" fmla="*/ 1803836 w 2324346"/>
                    <a:gd name="connsiteY42" fmla="*/ 296145 h 364054"/>
                    <a:gd name="connsiteX43" fmla="*/ 1691572 w 2324346"/>
                    <a:gd name="connsiteY43" fmla="*/ 183881 h 364054"/>
                    <a:gd name="connsiteX44" fmla="*/ 1803836 w 2324346"/>
                    <a:gd name="connsiteY44" fmla="*/ 71617 h 364054"/>
                    <a:gd name="connsiteX45" fmla="*/ 1484484 w 2324346"/>
                    <a:gd name="connsiteY45" fmla="*/ 71617 h 364054"/>
                    <a:gd name="connsiteX46" fmla="*/ 1596748 w 2324346"/>
                    <a:gd name="connsiteY46" fmla="*/ 183881 h 364054"/>
                    <a:gd name="connsiteX47" fmla="*/ 1484484 w 2324346"/>
                    <a:gd name="connsiteY47" fmla="*/ 296145 h 364054"/>
                    <a:gd name="connsiteX48" fmla="*/ 1372220 w 2324346"/>
                    <a:gd name="connsiteY48" fmla="*/ 183881 h 364054"/>
                    <a:gd name="connsiteX49" fmla="*/ 1484484 w 2324346"/>
                    <a:gd name="connsiteY49" fmla="*/ 71617 h 364054"/>
                    <a:gd name="connsiteX50" fmla="*/ 1165131 w 2324346"/>
                    <a:gd name="connsiteY50" fmla="*/ 71617 h 364054"/>
                    <a:gd name="connsiteX51" fmla="*/ 1277395 w 2324346"/>
                    <a:gd name="connsiteY51" fmla="*/ 183881 h 364054"/>
                    <a:gd name="connsiteX52" fmla="*/ 1165131 w 2324346"/>
                    <a:gd name="connsiteY52" fmla="*/ 296145 h 364054"/>
                    <a:gd name="connsiteX53" fmla="*/ 1052867 w 2324346"/>
                    <a:gd name="connsiteY53" fmla="*/ 183881 h 364054"/>
                    <a:gd name="connsiteX54" fmla="*/ 1165131 w 2324346"/>
                    <a:gd name="connsiteY54" fmla="*/ 71617 h 364054"/>
                    <a:gd name="connsiteX55" fmla="*/ 845779 w 2324346"/>
                    <a:gd name="connsiteY55" fmla="*/ 71617 h 364054"/>
                    <a:gd name="connsiteX56" fmla="*/ 958043 w 2324346"/>
                    <a:gd name="connsiteY56" fmla="*/ 183881 h 364054"/>
                    <a:gd name="connsiteX57" fmla="*/ 845779 w 2324346"/>
                    <a:gd name="connsiteY57" fmla="*/ 296145 h 364054"/>
                    <a:gd name="connsiteX58" fmla="*/ 733515 w 2324346"/>
                    <a:gd name="connsiteY58" fmla="*/ 183881 h 364054"/>
                    <a:gd name="connsiteX59" fmla="*/ 845779 w 2324346"/>
                    <a:gd name="connsiteY59" fmla="*/ 71617 h 364054"/>
                    <a:gd name="connsiteX60" fmla="*/ 526427 w 2324346"/>
                    <a:gd name="connsiteY60" fmla="*/ 71617 h 364054"/>
                    <a:gd name="connsiteX61" fmla="*/ 638691 w 2324346"/>
                    <a:gd name="connsiteY61" fmla="*/ 183881 h 364054"/>
                    <a:gd name="connsiteX62" fmla="*/ 526427 w 2324346"/>
                    <a:gd name="connsiteY62" fmla="*/ 296145 h 364054"/>
                    <a:gd name="connsiteX63" fmla="*/ 414163 w 2324346"/>
                    <a:gd name="connsiteY63" fmla="*/ 183881 h 364054"/>
                    <a:gd name="connsiteX64" fmla="*/ 526427 w 2324346"/>
                    <a:gd name="connsiteY64" fmla="*/ 71617 h 364054"/>
                    <a:gd name="connsiteX65" fmla="*/ 207075 w 2324346"/>
                    <a:gd name="connsiteY65" fmla="*/ 71617 h 364054"/>
                    <a:gd name="connsiteX66" fmla="*/ 319339 w 2324346"/>
                    <a:gd name="connsiteY66" fmla="*/ 183881 h 364054"/>
                    <a:gd name="connsiteX67" fmla="*/ 207075 w 2324346"/>
                    <a:gd name="connsiteY67" fmla="*/ 296145 h 364054"/>
                    <a:gd name="connsiteX68" fmla="*/ 94811 w 2324346"/>
                    <a:gd name="connsiteY68" fmla="*/ 183881 h 364054"/>
                    <a:gd name="connsiteX69" fmla="*/ 207075 w 2324346"/>
                    <a:gd name="connsiteY69" fmla="*/ 71617 h 364054"/>
                    <a:gd name="connsiteX70" fmla="*/ 182844 w 2324346"/>
                    <a:gd name="connsiteY70" fmla="*/ 45713 h 364054"/>
                    <a:gd name="connsiteX71" fmla="*/ 46530 w 2324346"/>
                    <a:gd name="connsiteY71" fmla="*/ 182027 h 364054"/>
                    <a:gd name="connsiteX72" fmla="*/ 182844 w 2324346"/>
                    <a:gd name="connsiteY72" fmla="*/ 318341 h 364054"/>
                    <a:gd name="connsiteX73" fmla="*/ 2141502 w 2324346"/>
                    <a:gd name="connsiteY73" fmla="*/ 318341 h 364054"/>
                    <a:gd name="connsiteX74" fmla="*/ 2277816 w 2324346"/>
                    <a:gd name="connsiteY74" fmla="*/ 182027 h 364054"/>
                    <a:gd name="connsiteX75" fmla="*/ 2141502 w 2324346"/>
                    <a:gd name="connsiteY75" fmla="*/ 45713 h 364054"/>
                    <a:gd name="connsiteX76" fmla="*/ 182027 w 2324346"/>
                    <a:gd name="connsiteY76" fmla="*/ 0 h 364054"/>
                    <a:gd name="connsiteX77" fmla="*/ 2142319 w 2324346"/>
                    <a:gd name="connsiteY77" fmla="*/ 0 h 364054"/>
                    <a:gd name="connsiteX78" fmla="*/ 2324346 w 2324346"/>
                    <a:gd name="connsiteY78" fmla="*/ 182027 h 364054"/>
                    <a:gd name="connsiteX79" fmla="*/ 2142319 w 2324346"/>
                    <a:gd name="connsiteY79" fmla="*/ 364054 h 364054"/>
                    <a:gd name="connsiteX80" fmla="*/ 182027 w 2324346"/>
                    <a:gd name="connsiteY80" fmla="*/ 364054 h 364054"/>
                    <a:gd name="connsiteX81" fmla="*/ 0 w 2324346"/>
                    <a:gd name="connsiteY81" fmla="*/ 182027 h 364054"/>
                    <a:gd name="connsiteX82" fmla="*/ 182027 w 2324346"/>
                    <a:gd name="connsiteY82" fmla="*/ 0 h 3640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</a:cxnLst>
                  <a:rect l="l" t="t" r="r" b="b"/>
                  <a:pathLst>
                    <a:path w="2324346" h="364054">
                      <a:moveTo>
                        <a:pt x="2123188" y="127749"/>
                      </a:moveTo>
                      <a:cubicBezTo>
                        <a:pt x="2092187" y="127749"/>
                        <a:pt x="2067056" y="152880"/>
                        <a:pt x="2067056" y="183881"/>
                      </a:cubicBezTo>
                      <a:cubicBezTo>
                        <a:pt x="2067056" y="214882"/>
                        <a:pt x="2092187" y="240013"/>
                        <a:pt x="2123188" y="240013"/>
                      </a:cubicBezTo>
                      <a:cubicBezTo>
                        <a:pt x="2154189" y="240013"/>
                        <a:pt x="2179320" y="214882"/>
                        <a:pt x="2179320" y="183881"/>
                      </a:cubicBezTo>
                      <a:cubicBezTo>
                        <a:pt x="2179320" y="152880"/>
                        <a:pt x="2154189" y="127749"/>
                        <a:pt x="2123188" y="127749"/>
                      </a:cubicBezTo>
                      <a:close/>
                      <a:moveTo>
                        <a:pt x="1803836" y="127749"/>
                      </a:moveTo>
                      <a:cubicBezTo>
                        <a:pt x="1772835" y="127749"/>
                        <a:pt x="1747704" y="152880"/>
                        <a:pt x="1747704" y="183881"/>
                      </a:cubicBezTo>
                      <a:cubicBezTo>
                        <a:pt x="1747704" y="214882"/>
                        <a:pt x="1772835" y="240013"/>
                        <a:pt x="1803836" y="240013"/>
                      </a:cubicBezTo>
                      <a:cubicBezTo>
                        <a:pt x="1834837" y="240013"/>
                        <a:pt x="1859968" y="214882"/>
                        <a:pt x="1859968" y="183881"/>
                      </a:cubicBezTo>
                      <a:cubicBezTo>
                        <a:pt x="1859968" y="152880"/>
                        <a:pt x="1834837" y="127749"/>
                        <a:pt x="1803836" y="127749"/>
                      </a:cubicBezTo>
                      <a:close/>
                      <a:moveTo>
                        <a:pt x="1484484" y="127749"/>
                      </a:moveTo>
                      <a:cubicBezTo>
                        <a:pt x="1453483" y="127749"/>
                        <a:pt x="1428352" y="152880"/>
                        <a:pt x="1428352" y="183881"/>
                      </a:cubicBezTo>
                      <a:cubicBezTo>
                        <a:pt x="1428352" y="214882"/>
                        <a:pt x="1453483" y="240013"/>
                        <a:pt x="1484484" y="240013"/>
                      </a:cubicBezTo>
                      <a:cubicBezTo>
                        <a:pt x="1515485" y="240013"/>
                        <a:pt x="1540616" y="214882"/>
                        <a:pt x="1540616" y="183881"/>
                      </a:cubicBezTo>
                      <a:cubicBezTo>
                        <a:pt x="1540616" y="152880"/>
                        <a:pt x="1515485" y="127749"/>
                        <a:pt x="1484484" y="127749"/>
                      </a:cubicBezTo>
                      <a:close/>
                      <a:moveTo>
                        <a:pt x="1165131" y="127749"/>
                      </a:moveTo>
                      <a:cubicBezTo>
                        <a:pt x="1134130" y="127749"/>
                        <a:pt x="1108999" y="152880"/>
                        <a:pt x="1108999" y="183881"/>
                      </a:cubicBezTo>
                      <a:cubicBezTo>
                        <a:pt x="1108999" y="214882"/>
                        <a:pt x="1134130" y="240013"/>
                        <a:pt x="1165131" y="240013"/>
                      </a:cubicBezTo>
                      <a:cubicBezTo>
                        <a:pt x="1196132" y="240013"/>
                        <a:pt x="1221263" y="214882"/>
                        <a:pt x="1221263" y="183881"/>
                      </a:cubicBezTo>
                      <a:cubicBezTo>
                        <a:pt x="1221263" y="152880"/>
                        <a:pt x="1196132" y="127749"/>
                        <a:pt x="1165131" y="127749"/>
                      </a:cubicBezTo>
                      <a:close/>
                      <a:moveTo>
                        <a:pt x="845779" y="127749"/>
                      </a:moveTo>
                      <a:cubicBezTo>
                        <a:pt x="814778" y="127749"/>
                        <a:pt x="789647" y="152880"/>
                        <a:pt x="789647" y="183881"/>
                      </a:cubicBezTo>
                      <a:cubicBezTo>
                        <a:pt x="789647" y="214882"/>
                        <a:pt x="814778" y="240013"/>
                        <a:pt x="845779" y="240013"/>
                      </a:cubicBezTo>
                      <a:cubicBezTo>
                        <a:pt x="876780" y="240013"/>
                        <a:pt x="901911" y="214882"/>
                        <a:pt x="901911" y="183881"/>
                      </a:cubicBezTo>
                      <a:cubicBezTo>
                        <a:pt x="901911" y="152880"/>
                        <a:pt x="876780" y="127749"/>
                        <a:pt x="845779" y="127749"/>
                      </a:cubicBezTo>
                      <a:close/>
                      <a:moveTo>
                        <a:pt x="526427" y="127749"/>
                      </a:moveTo>
                      <a:cubicBezTo>
                        <a:pt x="495426" y="127749"/>
                        <a:pt x="470295" y="152880"/>
                        <a:pt x="470295" y="183881"/>
                      </a:cubicBezTo>
                      <a:cubicBezTo>
                        <a:pt x="470295" y="214882"/>
                        <a:pt x="495426" y="240013"/>
                        <a:pt x="526427" y="240013"/>
                      </a:cubicBezTo>
                      <a:cubicBezTo>
                        <a:pt x="557428" y="240013"/>
                        <a:pt x="582559" y="214882"/>
                        <a:pt x="582559" y="183881"/>
                      </a:cubicBezTo>
                      <a:cubicBezTo>
                        <a:pt x="582559" y="152880"/>
                        <a:pt x="557428" y="127749"/>
                        <a:pt x="526427" y="127749"/>
                      </a:cubicBezTo>
                      <a:close/>
                      <a:moveTo>
                        <a:pt x="207075" y="127749"/>
                      </a:moveTo>
                      <a:cubicBezTo>
                        <a:pt x="176074" y="127749"/>
                        <a:pt x="150943" y="152880"/>
                        <a:pt x="150943" y="183881"/>
                      </a:cubicBezTo>
                      <a:cubicBezTo>
                        <a:pt x="150943" y="214882"/>
                        <a:pt x="176074" y="240013"/>
                        <a:pt x="207075" y="240013"/>
                      </a:cubicBezTo>
                      <a:cubicBezTo>
                        <a:pt x="238076" y="240013"/>
                        <a:pt x="263207" y="214882"/>
                        <a:pt x="263207" y="183881"/>
                      </a:cubicBezTo>
                      <a:cubicBezTo>
                        <a:pt x="263207" y="152880"/>
                        <a:pt x="238076" y="127749"/>
                        <a:pt x="207075" y="127749"/>
                      </a:cubicBezTo>
                      <a:close/>
                      <a:moveTo>
                        <a:pt x="2123188" y="71617"/>
                      </a:moveTo>
                      <a:cubicBezTo>
                        <a:pt x="2185190" y="71617"/>
                        <a:pt x="2235452" y="121879"/>
                        <a:pt x="2235452" y="183881"/>
                      </a:cubicBezTo>
                      <a:cubicBezTo>
                        <a:pt x="2235452" y="245883"/>
                        <a:pt x="2185190" y="296145"/>
                        <a:pt x="2123188" y="296145"/>
                      </a:cubicBezTo>
                      <a:cubicBezTo>
                        <a:pt x="2061186" y="296145"/>
                        <a:pt x="2010924" y="245883"/>
                        <a:pt x="2010924" y="183881"/>
                      </a:cubicBezTo>
                      <a:cubicBezTo>
                        <a:pt x="2010924" y="121879"/>
                        <a:pt x="2061186" y="71617"/>
                        <a:pt x="2123188" y="71617"/>
                      </a:cubicBezTo>
                      <a:close/>
                      <a:moveTo>
                        <a:pt x="1803836" y="71617"/>
                      </a:moveTo>
                      <a:cubicBezTo>
                        <a:pt x="1865838" y="71617"/>
                        <a:pt x="1916100" y="121879"/>
                        <a:pt x="1916100" y="183881"/>
                      </a:cubicBezTo>
                      <a:cubicBezTo>
                        <a:pt x="1916100" y="245883"/>
                        <a:pt x="1865838" y="296145"/>
                        <a:pt x="1803836" y="296145"/>
                      </a:cubicBezTo>
                      <a:cubicBezTo>
                        <a:pt x="1741834" y="296145"/>
                        <a:pt x="1691572" y="245883"/>
                        <a:pt x="1691572" y="183881"/>
                      </a:cubicBezTo>
                      <a:cubicBezTo>
                        <a:pt x="1691572" y="121879"/>
                        <a:pt x="1741834" y="71617"/>
                        <a:pt x="1803836" y="71617"/>
                      </a:cubicBezTo>
                      <a:close/>
                      <a:moveTo>
                        <a:pt x="1484484" y="71617"/>
                      </a:moveTo>
                      <a:cubicBezTo>
                        <a:pt x="1546486" y="71617"/>
                        <a:pt x="1596748" y="121879"/>
                        <a:pt x="1596748" y="183881"/>
                      </a:cubicBezTo>
                      <a:cubicBezTo>
                        <a:pt x="1596748" y="245883"/>
                        <a:pt x="1546486" y="296145"/>
                        <a:pt x="1484484" y="296145"/>
                      </a:cubicBezTo>
                      <a:cubicBezTo>
                        <a:pt x="1422482" y="296145"/>
                        <a:pt x="1372220" y="245883"/>
                        <a:pt x="1372220" y="183881"/>
                      </a:cubicBezTo>
                      <a:cubicBezTo>
                        <a:pt x="1372220" y="121879"/>
                        <a:pt x="1422482" y="71617"/>
                        <a:pt x="1484484" y="71617"/>
                      </a:cubicBezTo>
                      <a:close/>
                      <a:moveTo>
                        <a:pt x="1165131" y="71617"/>
                      </a:moveTo>
                      <a:cubicBezTo>
                        <a:pt x="1227133" y="71617"/>
                        <a:pt x="1277395" y="121879"/>
                        <a:pt x="1277395" y="183881"/>
                      </a:cubicBezTo>
                      <a:cubicBezTo>
                        <a:pt x="1277395" y="245883"/>
                        <a:pt x="1227133" y="296145"/>
                        <a:pt x="1165131" y="296145"/>
                      </a:cubicBezTo>
                      <a:cubicBezTo>
                        <a:pt x="1103129" y="296145"/>
                        <a:pt x="1052867" y="245883"/>
                        <a:pt x="1052867" y="183881"/>
                      </a:cubicBezTo>
                      <a:cubicBezTo>
                        <a:pt x="1052867" y="121879"/>
                        <a:pt x="1103129" y="71617"/>
                        <a:pt x="1165131" y="71617"/>
                      </a:cubicBezTo>
                      <a:close/>
                      <a:moveTo>
                        <a:pt x="845779" y="71617"/>
                      </a:moveTo>
                      <a:cubicBezTo>
                        <a:pt x="907781" y="71617"/>
                        <a:pt x="958043" y="121879"/>
                        <a:pt x="958043" y="183881"/>
                      </a:cubicBezTo>
                      <a:cubicBezTo>
                        <a:pt x="958043" y="245883"/>
                        <a:pt x="907781" y="296145"/>
                        <a:pt x="845779" y="296145"/>
                      </a:cubicBezTo>
                      <a:cubicBezTo>
                        <a:pt x="783777" y="296145"/>
                        <a:pt x="733515" y="245883"/>
                        <a:pt x="733515" y="183881"/>
                      </a:cubicBezTo>
                      <a:cubicBezTo>
                        <a:pt x="733515" y="121879"/>
                        <a:pt x="783777" y="71617"/>
                        <a:pt x="845779" y="71617"/>
                      </a:cubicBezTo>
                      <a:close/>
                      <a:moveTo>
                        <a:pt x="526427" y="71617"/>
                      </a:moveTo>
                      <a:cubicBezTo>
                        <a:pt x="588429" y="71617"/>
                        <a:pt x="638691" y="121879"/>
                        <a:pt x="638691" y="183881"/>
                      </a:cubicBezTo>
                      <a:cubicBezTo>
                        <a:pt x="638691" y="245883"/>
                        <a:pt x="588429" y="296145"/>
                        <a:pt x="526427" y="296145"/>
                      </a:cubicBezTo>
                      <a:cubicBezTo>
                        <a:pt x="464425" y="296145"/>
                        <a:pt x="414163" y="245883"/>
                        <a:pt x="414163" y="183881"/>
                      </a:cubicBezTo>
                      <a:cubicBezTo>
                        <a:pt x="414163" y="121879"/>
                        <a:pt x="464425" y="71617"/>
                        <a:pt x="526427" y="71617"/>
                      </a:cubicBezTo>
                      <a:close/>
                      <a:moveTo>
                        <a:pt x="207075" y="71617"/>
                      </a:moveTo>
                      <a:cubicBezTo>
                        <a:pt x="269077" y="71617"/>
                        <a:pt x="319339" y="121879"/>
                        <a:pt x="319339" y="183881"/>
                      </a:cubicBezTo>
                      <a:cubicBezTo>
                        <a:pt x="319339" y="245883"/>
                        <a:pt x="269077" y="296145"/>
                        <a:pt x="207075" y="296145"/>
                      </a:cubicBezTo>
                      <a:cubicBezTo>
                        <a:pt x="145073" y="296145"/>
                        <a:pt x="94811" y="245883"/>
                        <a:pt x="94811" y="183881"/>
                      </a:cubicBezTo>
                      <a:cubicBezTo>
                        <a:pt x="94811" y="121879"/>
                        <a:pt x="145073" y="71617"/>
                        <a:pt x="207075" y="71617"/>
                      </a:cubicBezTo>
                      <a:close/>
                      <a:moveTo>
                        <a:pt x="182844" y="45713"/>
                      </a:moveTo>
                      <a:cubicBezTo>
                        <a:pt x="107560" y="45713"/>
                        <a:pt x="46530" y="106743"/>
                        <a:pt x="46530" y="182027"/>
                      </a:cubicBezTo>
                      <a:cubicBezTo>
                        <a:pt x="46530" y="257311"/>
                        <a:pt x="107560" y="318341"/>
                        <a:pt x="182844" y="318341"/>
                      </a:cubicBezTo>
                      <a:lnTo>
                        <a:pt x="2141502" y="318341"/>
                      </a:lnTo>
                      <a:cubicBezTo>
                        <a:pt x="2216786" y="318341"/>
                        <a:pt x="2277816" y="257311"/>
                        <a:pt x="2277816" y="182027"/>
                      </a:cubicBezTo>
                      <a:cubicBezTo>
                        <a:pt x="2277816" y="106743"/>
                        <a:pt x="2216786" y="45713"/>
                        <a:pt x="2141502" y="45713"/>
                      </a:cubicBezTo>
                      <a:close/>
                      <a:moveTo>
                        <a:pt x="182027" y="0"/>
                      </a:moveTo>
                      <a:lnTo>
                        <a:pt x="2142319" y="0"/>
                      </a:lnTo>
                      <a:cubicBezTo>
                        <a:pt x="2242850" y="0"/>
                        <a:pt x="2324346" y="81496"/>
                        <a:pt x="2324346" y="182027"/>
                      </a:cubicBezTo>
                      <a:cubicBezTo>
                        <a:pt x="2324346" y="282558"/>
                        <a:pt x="2242850" y="364054"/>
                        <a:pt x="2142319" y="364054"/>
                      </a:cubicBezTo>
                      <a:lnTo>
                        <a:pt x="182027" y="364054"/>
                      </a:lnTo>
                      <a:cubicBezTo>
                        <a:pt x="81496" y="364054"/>
                        <a:pt x="0" y="282558"/>
                        <a:pt x="0" y="182027"/>
                      </a:cubicBezTo>
                      <a:cubicBezTo>
                        <a:pt x="0" y="81496"/>
                        <a:pt x="81496" y="0"/>
                        <a:pt x="1820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02847D16-5627-42A4-8085-D8CBB9F6B8E1}"/>
                  </a:ext>
                </a:extLst>
              </p:cNvPr>
              <p:cNvSpPr/>
              <p:nvPr/>
            </p:nvSpPr>
            <p:spPr>
              <a:xfrm>
                <a:off x="9962318" y="3429000"/>
                <a:ext cx="204563" cy="204563"/>
              </a:xfrm>
              <a:custGeom>
                <a:avLst/>
                <a:gdLst>
                  <a:gd name="connsiteX0" fmla="*/ 1208165 w 3598783"/>
                  <a:gd name="connsiteY0" fmla="*/ 120597 h 3598783"/>
                  <a:gd name="connsiteX1" fmla="*/ 1208165 w 3598783"/>
                  <a:gd name="connsiteY1" fmla="*/ 1303057 h 3598783"/>
                  <a:gd name="connsiteX2" fmla="*/ 2390625 w 3598783"/>
                  <a:gd name="connsiteY2" fmla="*/ 1303057 h 3598783"/>
                  <a:gd name="connsiteX3" fmla="*/ 2390625 w 3598783"/>
                  <a:gd name="connsiteY3" fmla="*/ 120597 h 3598783"/>
                  <a:gd name="connsiteX4" fmla="*/ 0 w 3598783"/>
                  <a:gd name="connsiteY4" fmla="*/ 0 h 3598783"/>
                  <a:gd name="connsiteX5" fmla="*/ 3598783 w 3598783"/>
                  <a:gd name="connsiteY5" fmla="*/ 0 h 3598783"/>
                  <a:gd name="connsiteX6" fmla="*/ 3598783 w 3598783"/>
                  <a:gd name="connsiteY6" fmla="*/ 3598783 h 3598783"/>
                  <a:gd name="connsiteX7" fmla="*/ 0 w 3598783"/>
                  <a:gd name="connsiteY7" fmla="*/ 3598783 h 3598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98783" h="3598783">
                    <a:moveTo>
                      <a:pt x="1208165" y="120597"/>
                    </a:moveTo>
                    <a:lnTo>
                      <a:pt x="1208165" y="1303057"/>
                    </a:lnTo>
                    <a:lnTo>
                      <a:pt x="2390625" y="1303057"/>
                    </a:lnTo>
                    <a:lnTo>
                      <a:pt x="2390625" y="120597"/>
                    </a:lnTo>
                    <a:close/>
                    <a:moveTo>
                      <a:pt x="0" y="0"/>
                    </a:moveTo>
                    <a:lnTo>
                      <a:pt x="3598783" y="0"/>
                    </a:lnTo>
                    <a:lnTo>
                      <a:pt x="3598783" y="3598783"/>
                    </a:lnTo>
                    <a:lnTo>
                      <a:pt x="0" y="359878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1A3E244-96DF-4A6D-BBB6-17386697DA87}"/>
                  </a:ext>
                </a:extLst>
              </p:cNvPr>
              <p:cNvSpPr/>
              <p:nvPr/>
            </p:nvSpPr>
            <p:spPr>
              <a:xfrm>
                <a:off x="10221429" y="3429000"/>
                <a:ext cx="204563" cy="204563"/>
              </a:xfrm>
              <a:custGeom>
                <a:avLst/>
                <a:gdLst>
                  <a:gd name="connsiteX0" fmla="*/ 1208165 w 3598783"/>
                  <a:gd name="connsiteY0" fmla="*/ 120597 h 3598783"/>
                  <a:gd name="connsiteX1" fmla="*/ 1208165 w 3598783"/>
                  <a:gd name="connsiteY1" fmla="*/ 1303057 h 3598783"/>
                  <a:gd name="connsiteX2" fmla="*/ 2390625 w 3598783"/>
                  <a:gd name="connsiteY2" fmla="*/ 1303057 h 3598783"/>
                  <a:gd name="connsiteX3" fmla="*/ 2390625 w 3598783"/>
                  <a:gd name="connsiteY3" fmla="*/ 120597 h 3598783"/>
                  <a:gd name="connsiteX4" fmla="*/ 0 w 3598783"/>
                  <a:gd name="connsiteY4" fmla="*/ 0 h 3598783"/>
                  <a:gd name="connsiteX5" fmla="*/ 3598783 w 3598783"/>
                  <a:gd name="connsiteY5" fmla="*/ 0 h 3598783"/>
                  <a:gd name="connsiteX6" fmla="*/ 3598783 w 3598783"/>
                  <a:gd name="connsiteY6" fmla="*/ 3598783 h 3598783"/>
                  <a:gd name="connsiteX7" fmla="*/ 0 w 3598783"/>
                  <a:gd name="connsiteY7" fmla="*/ 3598783 h 3598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98783" h="3598783">
                    <a:moveTo>
                      <a:pt x="1208165" y="120597"/>
                    </a:moveTo>
                    <a:lnTo>
                      <a:pt x="1208165" y="1303057"/>
                    </a:lnTo>
                    <a:lnTo>
                      <a:pt x="2390625" y="1303057"/>
                    </a:lnTo>
                    <a:lnTo>
                      <a:pt x="2390625" y="120597"/>
                    </a:lnTo>
                    <a:close/>
                    <a:moveTo>
                      <a:pt x="0" y="0"/>
                    </a:moveTo>
                    <a:lnTo>
                      <a:pt x="3598783" y="0"/>
                    </a:lnTo>
                    <a:lnTo>
                      <a:pt x="3598783" y="3598783"/>
                    </a:lnTo>
                    <a:lnTo>
                      <a:pt x="0" y="359878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E1D19B86-6FD1-4356-8809-B258E291EE75}"/>
                  </a:ext>
                </a:extLst>
              </p:cNvPr>
              <p:cNvSpPr/>
              <p:nvPr/>
            </p:nvSpPr>
            <p:spPr>
              <a:xfrm>
                <a:off x="10480540" y="3429000"/>
                <a:ext cx="204563" cy="204563"/>
              </a:xfrm>
              <a:custGeom>
                <a:avLst/>
                <a:gdLst>
                  <a:gd name="connsiteX0" fmla="*/ 1208165 w 3598783"/>
                  <a:gd name="connsiteY0" fmla="*/ 120597 h 3598783"/>
                  <a:gd name="connsiteX1" fmla="*/ 1208165 w 3598783"/>
                  <a:gd name="connsiteY1" fmla="*/ 1303057 h 3598783"/>
                  <a:gd name="connsiteX2" fmla="*/ 2390625 w 3598783"/>
                  <a:gd name="connsiteY2" fmla="*/ 1303057 h 3598783"/>
                  <a:gd name="connsiteX3" fmla="*/ 2390625 w 3598783"/>
                  <a:gd name="connsiteY3" fmla="*/ 120597 h 3598783"/>
                  <a:gd name="connsiteX4" fmla="*/ 0 w 3598783"/>
                  <a:gd name="connsiteY4" fmla="*/ 0 h 3598783"/>
                  <a:gd name="connsiteX5" fmla="*/ 3598783 w 3598783"/>
                  <a:gd name="connsiteY5" fmla="*/ 0 h 3598783"/>
                  <a:gd name="connsiteX6" fmla="*/ 3598783 w 3598783"/>
                  <a:gd name="connsiteY6" fmla="*/ 3598783 h 3598783"/>
                  <a:gd name="connsiteX7" fmla="*/ 0 w 3598783"/>
                  <a:gd name="connsiteY7" fmla="*/ 3598783 h 3598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98783" h="3598783">
                    <a:moveTo>
                      <a:pt x="1208165" y="120597"/>
                    </a:moveTo>
                    <a:lnTo>
                      <a:pt x="1208165" y="1303057"/>
                    </a:lnTo>
                    <a:lnTo>
                      <a:pt x="2390625" y="1303057"/>
                    </a:lnTo>
                    <a:lnTo>
                      <a:pt x="2390625" y="120597"/>
                    </a:lnTo>
                    <a:close/>
                    <a:moveTo>
                      <a:pt x="0" y="0"/>
                    </a:moveTo>
                    <a:lnTo>
                      <a:pt x="3598783" y="0"/>
                    </a:lnTo>
                    <a:lnTo>
                      <a:pt x="3598783" y="3598783"/>
                    </a:lnTo>
                    <a:lnTo>
                      <a:pt x="0" y="359878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281E564-D3D3-4051-8598-90ABF3F0FAE9}"/>
                </a:ext>
              </a:extLst>
            </p:cNvPr>
            <p:cNvSpPr/>
            <p:nvPr/>
          </p:nvSpPr>
          <p:spPr>
            <a:xfrm>
              <a:off x="10331070" y="2951963"/>
              <a:ext cx="505789" cy="372334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647FB00-B60D-48DC-BC47-3BB3CBCFAB90}"/>
              </a:ext>
            </a:extLst>
          </p:cNvPr>
          <p:cNvGrpSpPr/>
          <p:nvPr/>
        </p:nvGrpSpPr>
        <p:grpSpPr>
          <a:xfrm>
            <a:off x="1843053" y="1733423"/>
            <a:ext cx="2494328" cy="2402391"/>
            <a:chOff x="2251843" y="1455073"/>
            <a:chExt cx="5362047" cy="5164411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0E3B75A-9271-4D8B-A25A-98E01DD2CC9A}"/>
                </a:ext>
              </a:extLst>
            </p:cNvPr>
            <p:cNvSpPr/>
            <p:nvPr/>
          </p:nvSpPr>
          <p:spPr>
            <a:xfrm>
              <a:off x="5652640" y="1455073"/>
              <a:ext cx="1961250" cy="1996486"/>
            </a:xfrm>
            <a:custGeom>
              <a:avLst/>
              <a:gdLst>
                <a:gd name="connsiteX0" fmla="*/ 879664 w 1723364"/>
                <a:gd name="connsiteY0" fmla="*/ 267 h 1754322"/>
                <a:gd name="connsiteX1" fmla="*/ 964801 w 1723364"/>
                <a:gd name="connsiteY1" fmla="*/ 5943 h 1754322"/>
                <a:gd name="connsiteX2" fmla="*/ 979248 w 1723364"/>
                <a:gd name="connsiteY2" fmla="*/ 18843 h 1754322"/>
                <a:gd name="connsiteX3" fmla="*/ 977700 w 1723364"/>
                <a:gd name="connsiteY3" fmla="*/ 158673 h 1754322"/>
                <a:gd name="connsiteX4" fmla="*/ 968928 w 1723364"/>
                <a:gd name="connsiteY4" fmla="*/ 213366 h 1754322"/>
                <a:gd name="connsiteX5" fmla="*/ 979764 w 1723364"/>
                <a:gd name="connsiteY5" fmla="*/ 229877 h 1754322"/>
                <a:gd name="connsiteX6" fmla="*/ 1149520 w 1723364"/>
                <a:gd name="connsiteY6" fmla="*/ 285087 h 1754322"/>
                <a:gd name="connsiteX7" fmla="*/ 1166548 w 1723364"/>
                <a:gd name="connsiteY7" fmla="*/ 278379 h 1754322"/>
                <a:gd name="connsiteX8" fmla="*/ 1210406 w 1723364"/>
                <a:gd name="connsiteY8" fmla="*/ 190663 h 1754322"/>
                <a:gd name="connsiteX9" fmla="*/ 1263035 w 1723364"/>
                <a:gd name="connsiteY9" fmla="*/ 123070 h 1754322"/>
                <a:gd name="connsiteX10" fmla="*/ 1304314 w 1723364"/>
                <a:gd name="connsiteY10" fmla="*/ 119458 h 1754322"/>
                <a:gd name="connsiteX11" fmla="*/ 1458075 w 1723364"/>
                <a:gd name="connsiteY11" fmla="*/ 231941 h 1754322"/>
                <a:gd name="connsiteX12" fmla="*/ 1462203 w 1723364"/>
                <a:gd name="connsiteY12" fmla="*/ 251549 h 1754322"/>
                <a:gd name="connsiteX13" fmla="*/ 1461171 w 1723364"/>
                <a:gd name="connsiteY13" fmla="*/ 254128 h 1754322"/>
                <a:gd name="connsiteX14" fmla="*/ 1396158 w 1723364"/>
                <a:gd name="connsiteY14" fmla="*/ 347004 h 1754322"/>
                <a:gd name="connsiteX15" fmla="*/ 1337336 w 1723364"/>
                <a:gd name="connsiteY15" fmla="*/ 404794 h 1754322"/>
                <a:gd name="connsiteX16" fmla="*/ 1336304 w 1723364"/>
                <a:gd name="connsiteY16" fmla="*/ 419757 h 1754322"/>
                <a:gd name="connsiteX17" fmla="*/ 1369327 w 1723364"/>
                <a:gd name="connsiteY17" fmla="*/ 457939 h 1754322"/>
                <a:gd name="connsiteX18" fmla="*/ 1442596 w 1723364"/>
                <a:gd name="connsiteY18" fmla="*/ 565263 h 1754322"/>
                <a:gd name="connsiteX19" fmla="*/ 1462719 w 1723364"/>
                <a:gd name="connsiteY19" fmla="*/ 570938 h 1754322"/>
                <a:gd name="connsiteX20" fmla="*/ 1573138 w 1723364"/>
                <a:gd name="connsiteY20" fmla="*/ 514697 h 1754322"/>
                <a:gd name="connsiteX21" fmla="*/ 1650018 w 1723364"/>
                <a:gd name="connsiteY21" fmla="*/ 501281 h 1754322"/>
                <a:gd name="connsiteX22" fmla="*/ 1659822 w 1723364"/>
                <a:gd name="connsiteY22" fmla="*/ 509537 h 1754322"/>
                <a:gd name="connsiteX23" fmla="*/ 1724835 w 1723364"/>
                <a:gd name="connsiteY23" fmla="*/ 709220 h 1754322"/>
                <a:gd name="connsiteX24" fmla="*/ 1717611 w 1723364"/>
                <a:gd name="connsiteY24" fmla="*/ 723668 h 1754322"/>
                <a:gd name="connsiteX25" fmla="*/ 1671173 w 1723364"/>
                <a:gd name="connsiteY25" fmla="*/ 748950 h 1754322"/>
                <a:gd name="connsiteX26" fmla="*/ 1618544 w 1723364"/>
                <a:gd name="connsiteY26" fmla="*/ 760302 h 1754322"/>
                <a:gd name="connsiteX27" fmla="*/ 1529280 w 1723364"/>
                <a:gd name="connsiteY27" fmla="*/ 774234 h 1754322"/>
                <a:gd name="connsiteX28" fmla="*/ 1515349 w 1723364"/>
                <a:gd name="connsiteY28" fmla="*/ 791777 h 1754322"/>
                <a:gd name="connsiteX29" fmla="*/ 1521024 w 1723364"/>
                <a:gd name="connsiteY29" fmla="*/ 857306 h 1754322"/>
                <a:gd name="connsiteX30" fmla="*/ 1516380 w 1723364"/>
                <a:gd name="connsiteY30" fmla="*/ 953794 h 1754322"/>
                <a:gd name="connsiteX31" fmla="*/ 1538567 w 1723364"/>
                <a:gd name="connsiteY31" fmla="*/ 983720 h 1754322"/>
                <a:gd name="connsiteX32" fmla="*/ 1653114 w 1723364"/>
                <a:gd name="connsiteY32" fmla="*/ 1001779 h 1754322"/>
                <a:gd name="connsiteX33" fmla="*/ 1700584 w 1723364"/>
                <a:gd name="connsiteY33" fmla="*/ 1024483 h 1754322"/>
                <a:gd name="connsiteX34" fmla="*/ 1719675 w 1723364"/>
                <a:gd name="connsiteY34" fmla="*/ 1067825 h 1754322"/>
                <a:gd name="connsiteX35" fmla="*/ 1661370 w 1723364"/>
                <a:gd name="connsiteY35" fmla="*/ 1243773 h 1754322"/>
                <a:gd name="connsiteX36" fmla="*/ 1641763 w 1723364"/>
                <a:gd name="connsiteY36" fmla="*/ 1255124 h 1754322"/>
                <a:gd name="connsiteX37" fmla="*/ 1541663 w 1723364"/>
                <a:gd name="connsiteY37" fmla="*/ 1226230 h 1754322"/>
                <a:gd name="connsiteX38" fmla="*/ 1461687 w 1723364"/>
                <a:gd name="connsiteY38" fmla="*/ 1184436 h 1754322"/>
                <a:gd name="connsiteX39" fmla="*/ 1444143 w 1723364"/>
                <a:gd name="connsiteY39" fmla="*/ 1189079 h 1754322"/>
                <a:gd name="connsiteX40" fmla="*/ 1339400 w 1723364"/>
                <a:gd name="connsiteY40" fmla="*/ 1333553 h 1754322"/>
                <a:gd name="connsiteX41" fmla="*/ 1339916 w 1723364"/>
                <a:gd name="connsiteY41" fmla="*/ 1353160 h 1754322"/>
                <a:gd name="connsiteX42" fmla="*/ 1430212 w 1723364"/>
                <a:gd name="connsiteY42" fmla="*/ 1443456 h 1754322"/>
                <a:gd name="connsiteX43" fmla="*/ 1465814 w 1723364"/>
                <a:gd name="connsiteY43" fmla="*/ 1511565 h 1754322"/>
                <a:gd name="connsiteX44" fmla="*/ 1461171 w 1723364"/>
                <a:gd name="connsiteY44" fmla="*/ 1521369 h 1754322"/>
                <a:gd name="connsiteX45" fmla="*/ 1290382 w 1723364"/>
                <a:gd name="connsiteY45" fmla="*/ 1645203 h 1754322"/>
                <a:gd name="connsiteX46" fmla="*/ 1275419 w 1723364"/>
                <a:gd name="connsiteY46" fmla="*/ 1643655 h 1754322"/>
                <a:gd name="connsiteX47" fmla="*/ 1207310 w 1723364"/>
                <a:gd name="connsiteY47" fmla="*/ 1558003 h 1754322"/>
                <a:gd name="connsiteX48" fmla="*/ 1167064 w 1723364"/>
                <a:gd name="connsiteY48" fmla="*/ 1477511 h 1754322"/>
                <a:gd name="connsiteX49" fmla="*/ 1150036 w 1723364"/>
                <a:gd name="connsiteY49" fmla="*/ 1470803 h 1754322"/>
                <a:gd name="connsiteX50" fmla="*/ 981312 w 1723364"/>
                <a:gd name="connsiteY50" fmla="*/ 1526013 h 1754322"/>
                <a:gd name="connsiteX51" fmla="*/ 969960 w 1723364"/>
                <a:gd name="connsiteY51" fmla="*/ 1544072 h 1754322"/>
                <a:gd name="connsiteX52" fmla="*/ 989052 w 1723364"/>
                <a:gd name="connsiteY52" fmla="*/ 1663779 h 1754322"/>
                <a:gd name="connsiteX53" fmla="*/ 978216 w 1723364"/>
                <a:gd name="connsiteY53" fmla="*/ 1743755 h 1754322"/>
                <a:gd name="connsiteX54" fmla="*/ 966864 w 1723364"/>
                <a:gd name="connsiteY54" fmla="*/ 1749947 h 1754322"/>
                <a:gd name="connsiteX55" fmla="*/ 758410 w 1723364"/>
                <a:gd name="connsiteY55" fmla="*/ 1749947 h 1754322"/>
                <a:gd name="connsiteX56" fmla="*/ 745510 w 1723364"/>
                <a:gd name="connsiteY56" fmla="*/ 1737047 h 1754322"/>
                <a:gd name="connsiteX57" fmla="*/ 747058 w 1723364"/>
                <a:gd name="connsiteY57" fmla="*/ 1598249 h 1754322"/>
                <a:gd name="connsiteX58" fmla="*/ 756346 w 1723364"/>
                <a:gd name="connsiteY58" fmla="*/ 1543556 h 1754322"/>
                <a:gd name="connsiteX59" fmla="*/ 744478 w 1723364"/>
                <a:gd name="connsiteY59" fmla="*/ 1525496 h 1754322"/>
                <a:gd name="connsiteX60" fmla="*/ 575754 w 1723364"/>
                <a:gd name="connsiteY60" fmla="*/ 1470287 h 1754322"/>
                <a:gd name="connsiteX61" fmla="*/ 559758 w 1723364"/>
                <a:gd name="connsiteY61" fmla="*/ 1475963 h 1754322"/>
                <a:gd name="connsiteX62" fmla="*/ 504549 w 1723364"/>
                <a:gd name="connsiteY62" fmla="*/ 1585350 h 1754322"/>
                <a:gd name="connsiteX63" fmla="*/ 447275 w 1723364"/>
                <a:gd name="connsiteY63" fmla="*/ 1645719 h 1754322"/>
                <a:gd name="connsiteX64" fmla="*/ 434376 w 1723364"/>
                <a:gd name="connsiteY64" fmla="*/ 1643655 h 1754322"/>
                <a:gd name="connsiteX65" fmla="*/ 290418 w 1723364"/>
                <a:gd name="connsiteY65" fmla="*/ 1542008 h 1754322"/>
                <a:gd name="connsiteX66" fmla="*/ 265651 w 1723364"/>
                <a:gd name="connsiteY66" fmla="*/ 1521369 h 1754322"/>
                <a:gd name="connsiteX67" fmla="*/ 262039 w 1723364"/>
                <a:gd name="connsiteY67" fmla="*/ 1505889 h 1754322"/>
                <a:gd name="connsiteX68" fmla="*/ 321893 w 1723364"/>
                <a:gd name="connsiteY68" fmla="*/ 1415593 h 1754322"/>
                <a:gd name="connsiteX69" fmla="*/ 386906 w 1723364"/>
                <a:gd name="connsiteY69" fmla="*/ 1351096 h 1754322"/>
                <a:gd name="connsiteX70" fmla="*/ 387938 w 1723364"/>
                <a:gd name="connsiteY70" fmla="*/ 1334069 h 1754322"/>
                <a:gd name="connsiteX71" fmla="*/ 354915 w 1723364"/>
                <a:gd name="connsiteY71" fmla="*/ 1295887 h 1754322"/>
                <a:gd name="connsiteX72" fmla="*/ 282678 w 1723364"/>
                <a:gd name="connsiteY72" fmla="*/ 1189595 h 1754322"/>
                <a:gd name="connsiteX73" fmla="*/ 262555 w 1723364"/>
                <a:gd name="connsiteY73" fmla="*/ 1183920 h 1754322"/>
                <a:gd name="connsiteX74" fmla="*/ 152136 w 1723364"/>
                <a:gd name="connsiteY74" fmla="*/ 1240161 h 1754322"/>
                <a:gd name="connsiteX75" fmla="*/ 75256 w 1723364"/>
                <a:gd name="connsiteY75" fmla="*/ 1253577 h 1754322"/>
                <a:gd name="connsiteX76" fmla="*/ 65452 w 1723364"/>
                <a:gd name="connsiteY76" fmla="*/ 1245321 h 1754322"/>
                <a:gd name="connsiteX77" fmla="*/ 439 w 1723364"/>
                <a:gd name="connsiteY77" fmla="*/ 1045637 h 1754322"/>
                <a:gd name="connsiteX78" fmla="*/ 7663 w 1723364"/>
                <a:gd name="connsiteY78" fmla="*/ 1031190 h 1754322"/>
                <a:gd name="connsiteX79" fmla="*/ 54101 w 1723364"/>
                <a:gd name="connsiteY79" fmla="*/ 1005907 h 1754322"/>
                <a:gd name="connsiteX80" fmla="*/ 106730 w 1723364"/>
                <a:gd name="connsiteY80" fmla="*/ 994556 h 1754322"/>
                <a:gd name="connsiteX81" fmla="*/ 197026 w 1723364"/>
                <a:gd name="connsiteY81" fmla="*/ 980109 h 1754322"/>
                <a:gd name="connsiteX82" fmla="*/ 209410 w 1723364"/>
                <a:gd name="connsiteY82" fmla="*/ 964113 h 1754322"/>
                <a:gd name="connsiteX83" fmla="*/ 203734 w 1723364"/>
                <a:gd name="connsiteY83" fmla="*/ 897552 h 1754322"/>
                <a:gd name="connsiteX84" fmla="*/ 208378 w 1723364"/>
                <a:gd name="connsiteY84" fmla="*/ 801064 h 1754322"/>
                <a:gd name="connsiteX85" fmla="*/ 185159 w 1723364"/>
                <a:gd name="connsiteY85" fmla="*/ 770622 h 1754322"/>
                <a:gd name="connsiteX86" fmla="*/ 73192 w 1723364"/>
                <a:gd name="connsiteY86" fmla="*/ 753079 h 1754322"/>
                <a:gd name="connsiteX87" fmla="*/ 24690 w 1723364"/>
                <a:gd name="connsiteY87" fmla="*/ 730375 h 1754322"/>
                <a:gd name="connsiteX88" fmla="*/ 5599 w 1723364"/>
                <a:gd name="connsiteY88" fmla="*/ 687033 h 1754322"/>
                <a:gd name="connsiteX89" fmla="*/ 63904 w 1723364"/>
                <a:gd name="connsiteY89" fmla="*/ 511085 h 1754322"/>
                <a:gd name="connsiteX90" fmla="*/ 83511 w 1723364"/>
                <a:gd name="connsiteY90" fmla="*/ 499733 h 1754322"/>
                <a:gd name="connsiteX91" fmla="*/ 183611 w 1723364"/>
                <a:gd name="connsiteY91" fmla="*/ 528628 h 1754322"/>
                <a:gd name="connsiteX92" fmla="*/ 262555 w 1723364"/>
                <a:gd name="connsiteY92" fmla="*/ 569390 h 1754322"/>
                <a:gd name="connsiteX93" fmla="*/ 282163 w 1723364"/>
                <a:gd name="connsiteY93" fmla="*/ 564231 h 1754322"/>
                <a:gd name="connsiteX94" fmla="*/ 386906 w 1723364"/>
                <a:gd name="connsiteY94" fmla="*/ 419757 h 1754322"/>
                <a:gd name="connsiteX95" fmla="*/ 386390 w 1723364"/>
                <a:gd name="connsiteY95" fmla="*/ 402214 h 1754322"/>
                <a:gd name="connsiteX96" fmla="*/ 296094 w 1723364"/>
                <a:gd name="connsiteY96" fmla="*/ 311918 h 1754322"/>
                <a:gd name="connsiteX97" fmla="*/ 259975 w 1723364"/>
                <a:gd name="connsiteY97" fmla="*/ 242777 h 1754322"/>
                <a:gd name="connsiteX98" fmla="*/ 264619 w 1723364"/>
                <a:gd name="connsiteY98" fmla="*/ 232973 h 1754322"/>
                <a:gd name="connsiteX99" fmla="*/ 435408 w 1723364"/>
                <a:gd name="connsiteY99" fmla="*/ 109139 h 1754322"/>
                <a:gd name="connsiteX100" fmla="*/ 450371 w 1723364"/>
                <a:gd name="connsiteY100" fmla="*/ 110687 h 1754322"/>
                <a:gd name="connsiteX101" fmla="*/ 518480 w 1723364"/>
                <a:gd name="connsiteY101" fmla="*/ 196339 h 1754322"/>
                <a:gd name="connsiteX102" fmla="*/ 559758 w 1723364"/>
                <a:gd name="connsiteY102" fmla="*/ 277863 h 1754322"/>
                <a:gd name="connsiteX103" fmla="*/ 574722 w 1723364"/>
                <a:gd name="connsiteY103" fmla="*/ 283539 h 1754322"/>
                <a:gd name="connsiteX104" fmla="*/ 746026 w 1723364"/>
                <a:gd name="connsiteY104" fmla="*/ 227813 h 1754322"/>
                <a:gd name="connsiteX105" fmla="*/ 756346 w 1723364"/>
                <a:gd name="connsiteY105" fmla="*/ 211302 h 1754322"/>
                <a:gd name="connsiteX106" fmla="*/ 737254 w 1723364"/>
                <a:gd name="connsiteY106" fmla="*/ 91596 h 1754322"/>
                <a:gd name="connsiteX107" fmla="*/ 748090 w 1723364"/>
                <a:gd name="connsiteY107" fmla="*/ 10587 h 1754322"/>
                <a:gd name="connsiteX108" fmla="*/ 758410 w 1723364"/>
                <a:gd name="connsiteY108" fmla="*/ 4395 h 1754322"/>
                <a:gd name="connsiteX109" fmla="*/ 879664 w 1723364"/>
                <a:gd name="connsiteY109" fmla="*/ 267 h 1754322"/>
                <a:gd name="connsiteX110" fmla="*/ 861605 w 1723364"/>
                <a:gd name="connsiteY110" fmla="*/ 1409918 h 1754322"/>
                <a:gd name="connsiteX111" fmla="*/ 1392546 w 1723364"/>
                <a:gd name="connsiteY111" fmla="*/ 879493 h 1754322"/>
                <a:gd name="connsiteX112" fmla="*/ 862637 w 1723364"/>
                <a:gd name="connsiteY112" fmla="*/ 348552 h 1754322"/>
                <a:gd name="connsiteX113" fmla="*/ 331180 w 1723364"/>
                <a:gd name="connsiteY113" fmla="*/ 879493 h 1754322"/>
                <a:gd name="connsiteX114" fmla="*/ 861605 w 1723364"/>
                <a:gd name="connsiteY114" fmla="*/ 1409918 h 175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723364" h="1754322">
                  <a:moveTo>
                    <a:pt x="879664" y="267"/>
                  </a:moveTo>
                  <a:cubicBezTo>
                    <a:pt x="907527" y="2332"/>
                    <a:pt x="935906" y="4395"/>
                    <a:pt x="964801" y="5943"/>
                  </a:cubicBezTo>
                  <a:cubicBezTo>
                    <a:pt x="974088" y="6459"/>
                    <a:pt x="976668" y="11103"/>
                    <a:pt x="979248" y="18843"/>
                  </a:cubicBezTo>
                  <a:cubicBezTo>
                    <a:pt x="994727" y="65797"/>
                    <a:pt x="985956" y="112235"/>
                    <a:pt x="977700" y="158673"/>
                  </a:cubicBezTo>
                  <a:cubicBezTo>
                    <a:pt x="974604" y="176732"/>
                    <a:pt x="972024" y="195307"/>
                    <a:pt x="968928" y="213366"/>
                  </a:cubicBezTo>
                  <a:cubicBezTo>
                    <a:pt x="967380" y="222654"/>
                    <a:pt x="969960" y="227813"/>
                    <a:pt x="979764" y="229877"/>
                  </a:cubicBezTo>
                  <a:cubicBezTo>
                    <a:pt x="1038585" y="240713"/>
                    <a:pt x="1095343" y="259804"/>
                    <a:pt x="1149520" y="285087"/>
                  </a:cubicBezTo>
                  <a:cubicBezTo>
                    <a:pt x="1158808" y="289215"/>
                    <a:pt x="1162420" y="286119"/>
                    <a:pt x="1166548" y="278379"/>
                  </a:cubicBezTo>
                  <a:cubicBezTo>
                    <a:pt x="1180995" y="248969"/>
                    <a:pt x="1197506" y="220590"/>
                    <a:pt x="1210406" y="190663"/>
                  </a:cubicBezTo>
                  <a:cubicBezTo>
                    <a:pt x="1222273" y="163316"/>
                    <a:pt x="1240848" y="142161"/>
                    <a:pt x="1263035" y="123070"/>
                  </a:cubicBezTo>
                  <a:cubicBezTo>
                    <a:pt x="1282643" y="106043"/>
                    <a:pt x="1282127" y="106559"/>
                    <a:pt x="1304314" y="119458"/>
                  </a:cubicBezTo>
                  <a:cubicBezTo>
                    <a:pt x="1359523" y="151449"/>
                    <a:pt x="1409573" y="190663"/>
                    <a:pt x="1458075" y="231941"/>
                  </a:cubicBezTo>
                  <a:cubicBezTo>
                    <a:pt x="1465299" y="238133"/>
                    <a:pt x="1467362" y="243809"/>
                    <a:pt x="1462203" y="251549"/>
                  </a:cubicBezTo>
                  <a:cubicBezTo>
                    <a:pt x="1461687" y="252064"/>
                    <a:pt x="1461171" y="253096"/>
                    <a:pt x="1461171" y="254128"/>
                  </a:cubicBezTo>
                  <a:cubicBezTo>
                    <a:pt x="1448271" y="291279"/>
                    <a:pt x="1425052" y="320689"/>
                    <a:pt x="1396158" y="347004"/>
                  </a:cubicBezTo>
                  <a:cubicBezTo>
                    <a:pt x="1375518" y="365064"/>
                    <a:pt x="1356943" y="385703"/>
                    <a:pt x="1337336" y="404794"/>
                  </a:cubicBezTo>
                  <a:cubicBezTo>
                    <a:pt x="1332177" y="409954"/>
                    <a:pt x="1330628" y="413565"/>
                    <a:pt x="1336304" y="419757"/>
                  </a:cubicBezTo>
                  <a:cubicBezTo>
                    <a:pt x="1347656" y="432141"/>
                    <a:pt x="1357459" y="445556"/>
                    <a:pt x="1369327" y="457939"/>
                  </a:cubicBezTo>
                  <a:cubicBezTo>
                    <a:pt x="1399769" y="489930"/>
                    <a:pt x="1419893" y="528628"/>
                    <a:pt x="1442596" y="565263"/>
                  </a:cubicBezTo>
                  <a:cubicBezTo>
                    <a:pt x="1448271" y="574550"/>
                    <a:pt x="1452915" y="576098"/>
                    <a:pt x="1462719" y="570938"/>
                  </a:cubicBezTo>
                  <a:cubicBezTo>
                    <a:pt x="1499353" y="551847"/>
                    <a:pt x="1535988" y="533272"/>
                    <a:pt x="1573138" y="514697"/>
                  </a:cubicBezTo>
                  <a:cubicBezTo>
                    <a:pt x="1597389" y="502830"/>
                    <a:pt x="1624220" y="504893"/>
                    <a:pt x="1650018" y="501281"/>
                  </a:cubicBezTo>
                  <a:cubicBezTo>
                    <a:pt x="1655694" y="500250"/>
                    <a:pt x="1658274" y="505409"/>
                    <a:pt x="1659822" y="509537"/>
                  </a:cubicBezTo>
                  <a:cubicBezTo>
                    <a:pt x="1687685" y="574034"/>
                    <a:pt x="1709872" y="640595"/>
                    <a:pt x="1724835" y="709220"/>
                  </a:cubicBezTo>
                  <a:cubicBezTo>
                    <a:pt x="1726383" y="716444"/>
                    <a:pt x="1723803" y="720572"/>
                    <a:pt x="1717611" y="723668"/>
                  </a:cubicBezTo>
                  <a:cubicBezTo>
                    <a:pt x="1702132" y="731923"/>
                    <a:pt x="1686653" y="740695"/>
                    <a:pt x="1671173" y="748950"/>
                  </a:cubicBezTo>
                  <a:cubicBezTo>
                    <a:pt x="1654662" y="757722"/>
                    <a:pt x="1636087" y="757206"/>
                    <a:pt x="1618544" y="760302"/>
                  </a:cubicBezTo>
                  <a:cubicBezTo>
                    <a:pt x="1589133" y="765462"/>
                    <a:pt x="1559207" y="770106"/>
                    <a:pt x="1529280" y="774234"/>
                  </a:cubicBezTo>
                  <a:cubicBezTo>
                    <a:pt x="1517412" y="775781"/>
                    <a:pt x="1514316" y="780941"/>
                    <a:pt x="1515349" y="791777"/>
                  </a:cubicBezTo>
                  <a:cubicBezTo>
                    <a:pt x="1517412" y="813448"/>
                    <a:pt x="1518444" y="835635"/>
                    <a:pt x="1521024" y="857306"/>
                  </a:cubicBezTo>
                  <a:cubicBezTo>
                    <a:pt x="1524636" y="889813"/>
                    <a:pt x="1518960" y="921803"/>
                    <a:pt x="1516380" y="953794"/>
                  </a:cubicBezTo>
                  <a:cubicBezTo>
                    <a:pt x="1514316" y="980109"/>
                    <a:pt x="1513284" y="980109"/>
                    <a:pt x="1538567" y="983720"/>
                  </a:cubicBezTo>
                  <a:cubicBezTo>
                    <a:pt x="1576750" y="989912"/>
                    <a:pt x="1614932" y="995588"/>
                    <a:pt x="1653114" y="1001779"/>
                  </a:cubicBezTo>
                  <a:cubicBezTo>
                    <a:pt x="1671173" y="1004875"/>
                    <a:pt x="1685105" y="1016227"/>
                    <a:pt x="1700584" y="1024483"/>
                  </a:cubicBezTo>
                  <a:cubicBezTo>
                    <a:pt x="1726899" y="1038414"/>
                    <a:pt x="1725867" y="1038930"/>
                    <a:pt x="1719675" y="1067825"/>
                  </a:cubicBezTo>
                  <a:cubicBezTo>
                    <a:pt x="1706260" y="1128710"/>
                    <a:pt x="1685105" y="1186500"/>
                    <a:pt x="1661370" y="1243773"/>
                  </a:cubicBezTo>
                  <a:cubicBezTo>
                    <a:pt x="1657242" y="1253577"/>
                    <a:pt x="1651566" y="1256157"/>
                    <a:pt x="1641763" y="1255124"/>
                  </a:cubicBezTo>
                  <a:cubicBezTo>
                    <a:pt x="1606160" y="1252028"/>
                    <a:pt x="1572622" y="1244805"/>
                    <a:pt x="1541663" y="1226230"/>
                  </a:cubicBezTo>
                  <a:cubicBezTo>
                    <a:pt x="1515864" y="1210750"/>
                    <a:pt x="1488001" y="1198883"/>
                    <a:pt x="1461687" y="1184436"/>
                  </a:cubicBezTo>
                  <a:cubicBezTo>
                    <a:pt x="1453947" y="1180308"/>
                    <a:pt x="1448787" y="1180308"/>
                    <a:pt x="1444143" y="1189079"/>
                  </a:cubicBezTo>
                  <a:cubicBezTo>
                    <a:pt x="1415249" y="1241709"/>
                    <a:pt x="1380162" y="1290211"/>
                    <a:pt x="1339400" y="1333553"/>
                  </a:cubicBezTo>
                  <a:cubicBezTo>
                    <a:pt x="1332177" y="1341293"/>
                    <a:pt x="1332177" y="1345936"/>
                    <a:pt x="1339916" y="1353160"/>
                  </a:cubicBezTo>
                  <a:cubicBezTo>
                    <a:pt x="1370359" y="1382571"/>
                    <a:pt x="1400801" y="1412498"/>
                    <a:pt x="1430212" y="1443456"/>
                  </a:cubicBezTo>
                  <a:cubicBezTo>
                    <a:pt x="1448271" y="1462547"/>
                    <a:pt x="1453947" y="1488862"/>
                    <a:pt x="1465814" y="1511565"/>
                  </a:cubicBezTo>
                  <a:cubicBezTo>
                    <a:pt x="1467879" y="1515693"/>
                    <a:pt x="1464267" y="1518789"/>
                    <a:pt x="1461171" y="1521369"/>
                  </a:cubicBezTo>
                  <a:cubicBezTo>
                    <a:pt x="1408025" y="1568323"/>
                    <a:pt x="1351784" y="1610117"/>
                    <a:pt x="1290382" y="1645203"/>
                  </a:cubicBezTo>
                  <a:cubicBezTo>
                    <a:pt x="1284707" y="1648815"/>
                    <a:pt x="1280579" y="1648299"/>
                    <a:pt x="1275419" y="1643655"/>
                  </a:cubicBezTo>
                  <a:cubicBezTo>
                    <a:pt x="1247040" y="1619404"/>
                    <a:pt x="1221757" y="1593606"/>
                    <a:pt x="1207310" y="1558003"/>
                  </a:cubicBezTo>
                  <a:cubicBezTo>
                    <a:pt x="1195958" y="1530140"/>
                    <a:pt x="1179963" y="1504341"/>
                    <a:pt x="1167064" y="1477511"/>
                  </a:cubicBezTo>
                  <a:cubicBezTo>
                    <a:pt x="1162936" y="1469255"/>
                    <a:pt x="1158808" y="1467191"/>
                    <a:pt x="1150036" y="1470803"/>
                  </a:cubicBezTo>
                  <a:cubicBezTo>
                    <a:pt x="1096375" y="1496086"/>
                    <a:pt x="1040133" y="1514661"/>
                    <a:pt x="981312" y="1526013"/>
                  </a:cubicBezTo>
                  <a:cubicBezTo>
                    <a:pt x="969960" y="1528076"/>
                    <a:pt x="967896" y="1534268"/>
                    <a:pt x="969960" y="1544072"/>
                  </a:cubicBezTo>
                  <a:cubicBezTo>
                    <a:pt x="976668" y="1583802"/>
                    <a:pt x="982860" y="1623532"/>
                    <a:pt x="989052" y="1663779"/>
                  </a:cubicBezTo>
                  <a:cubicBezTo>
                    <a:pt x="993179" y="1691641"/>
                    <a:pt x="982344" y="1716924"/>
                    <a:pt x="978216" y="1743755"/>
                  </a:cubicBezTo>
                  <a:cubicBezTo>
                    <a:pt x="977184" y="1749431"/>
                    <a:pt x="971508" y="1749431"/>
                    <a:pt x="966864" y="1749947"/>
                  </a:cubicBezTo>
                  <a:cubicBezTo>
                    <a:pt x="897207" y="1757170"/>
                    <a:pt x="828067" y="1756655"/>
                    <a:pt x="758410" y="1749947"/>
                  </a:cubicBezTo>
                  <a:cubicBezTo>
                    <a:pt x="749638" y="1748915"/>
                    <a:pt x="748090" y="1744271"/>
                    <a:pt x="745510" y="1737047"/>
                  </a:cubicBezTo>
                  <a:cubicBezTo>
                    <a:pt x="730031" y="1690609"/>
                    <a:pt x="738286" y="1644687"/>
                    <a:pt x="747058" y="1598249"/>
                  </a:cubicBezTo>
                  <a:cubicBezTo>
                    <a:pt x="750154" y="1580190"/>
                    <a:pt x="752734" y="1561615"/>
                    <a:pt x="756346" y="1543556"/>
                  </a:cubicBezTo>
                  <a:cubicBezTo>
                    <a:pt x="758410" y="1533236"/>
                    <a:pt x="755314" y="1527560"/>
                    <a:pt x="744478" y="1525496"/>
                  </a:cubicBezTo>
                  <a:cubicBezTo>
                    <a:pt x="685657" y="1514661"/>
                    <a:pt x="629931" y="1496086"/>
                    <a:pt x="575754" y="1470287"/>
                  </a:cubicBezTo>
                  <a:cubicBezTo>
                    <a:pt x="568014" y="1466675"/>
                    <a:pt x="563886" y="1467707"/>
                    <a:pt x="559758" y="1475963"/>
                  </a:cubicBezTo>
                  <a:cubicBezTo>
                    <a:pt x="541699" y="1512597"/>
                    <a:pt x="522608" y="1548715"/>
                    <a:pt x="504549" y="1585350"/>
                  </a:cubicBezTo>
                  <a:cubicBezTo>
                    <a:pt x="491649" y="1611149"/>
                    <a:pt x="466882" y="1626112"/>
                    <a:pt x="447275" y="1645719"/>
                  </a:cubicBezTo>
                  <a:cubicBezTo>
                    <a:pt x="442631" y="1650363"/>
                    <a:pt x="438504" y="1646235"/>
                    <a:pt x="434376" y="1643655"/>
                  </a:cubicBezTo>
                  <a:cubicBezTo>
                    <a:pt x="384326" y="1612697"/>
                    <a:pt x="334276" y="1581738"/>
                    <a:pt x="290418" y="1542008"/>
                  </a:cubicBezTo>
                  <a:cubicBezTo>
                    <a:pt x="282678" y="1534784"/>
                    <a:pt x="273907" y="1528076"/>
                    <a:pt x="265651" y="1521369"/>
                  </a:cubicBezTo>
                  <a:cubicBezTo>
                    <a:pt x="259975" y="1516725"/>
                    <a:pt x="259459" y="1512597"/>
                    <a:pt x="262039" y="1505889"/>
                  </a:cubicBezTo>
                  <a:cubicBezTo>
                    <a:pt x="276487" y="1472351"/>
                    <a:pt x="292998" y="1440360"/>
                    <a:pt x="321893" y="1415593"/>
                  </a:cubicBezTo>
                  <a:cubicBezTo>
                    <a:pt x="345112" y="1395986"/>
                    <a:pt x="365235" y="1372767"/>
                    <a:pt x="386906" y="1351096"/>
                  </a:cubicBezTo>
                  <a:cubicBezTo>
                    <a:pt x="393098" y="1345421"/>
                    <a:pt x="394129" y="1341293"/>
                    <a:pt x="387938" y="1334069"/>
                  </a:cubicBezTo>
                  <a:cubicBezTo>
                    <a:pt x="376586" y="1321685"/>
                    <a:pt x="366783" y="1308270"/>
                    <a:pt x="354915" y="1295887"/>
                  </a:cubicBezTo>
                  <a:cubicBezTo>
                    <a:pt x="324989" y="1264412"/>
                    <a:pt x="305382" y="1225714"/>
                    <a:pt x="282678" y="1189595"/>
                  </a:cubicBezTo>
                  <a:cubicBezTo>
                    <a:pt x="277003" y="1180308"/>
                    <a:pt x="272359" y="1178760"/>
                    <a:pt x="262555" y="1183920"/>
                  </a:cubicBezTo>
                  <a:cubicBezTo>
                    <a:pt x="225921" y="1203011"/>
                    <a:pt x="189287" y="1221586"/>
                    <a:pt x="152136" y="1240161"/>
                  </a:cubicBezTo>
                  <a:cubicBezTo>
                    <a:pt x="127885" y="1252545"/>
                    <a:pt x="101054" y="1249965"/>
                    <a:pt x="75256" y="1253577"/>
                  </a:cubicBezTo>
                  <a:cubicBezTo>
                    <a:pt x="69580" y="1254608"/>
                    <a:pt x="67000" y="1249965"/>
                    <a:pt x="65452" y="1245321"/>
                  </a:cubicBezTo>
                  <a:cubicBezTo>
                    <a:pt x="37589" y="1180824"/>
                    <a:pt x="15402" y="1114263"/>
                    <a:pt x="439" y="1045637"/>
                  </a:cubicBezTo>
                  <a:cubicBezTo>
                    <a:pt x="-1109" y="1038414"/>
                    <a:pt x="1471" y="1034286"/>
                    <a:pt x="7663" y="1031190"/>
                  </a:cubicBezTo>
                  <a:cubicBezTo>
                    <a:pt x="23142" y="1022935"/>
                    <a:pt x="38621" y="1014163"/>
                    <a:pt x="54101" y="1005907"/>
                  </a:cubicBezTo>
                  <a:cubicBezTo>
                    <a:pt x="70612" y="997136"/>
                    <a:pt x="89187" y="997652"/>
                    <a:pt x="106730" y="994556"/>
                  </a:cubicBezTo>
                  <a:cubicBezTo>
                    <a:pt x="136657" y="989396"/>
                    <a:pt x="167099" y="984236"/>
                    <a:pt x="197026" y="980109"/>
                  </a:cubicBezTo>
                  <a:cubicBezTo>
                    <a:pt x="207346" y="978560"/>
                    <a:pt x="210442" y="973917"/>
                    <a:pt x="209410" y="964113"/>
                  </a:cubicBezTo>
                  <a:cubicBezTo>
                    <a:pt x="207346" y="941926"/>
                    <a:pt x="206314" y="919739"/>
                    <a:pt x="203734" y="897552"/>
                  </a:cubicBezTo>
                  <a:cubicBezTo>
                    <a:pt x="200122" y="865045"/>
                    <a:pt x="205798" y="833055"/>
                    <a:pt x="208378" y="801064"/>
                  </a:cubicBezTo>
                  <a:cubicBezTo>
                    <a:pt x="210442" y="774749"/>
                    <a:pt x="211474" y="774749"/>
                    <a:pt x="185159" y="770622"/>
                  </a:cubicBezTo>
                  <a:cubicBezTo>
                    <a:pt x="148009" y="764430"/>
                    <a:pt x="110342" y="758754"/>
                    <a:pt x="73192" y="753079"/>
                  </a:cubicBezTo>
                  <a:cubicBezTo>
                    <a:pt x="54616" y="750499"/>
                    <a:pt x="40169" y="738631"/>
                    <a:pt x="24690" y="730375"/>
                  </a:cubicBezTo>
                  <a:cubicBezTo>
                    <a:pt x="-1625" y="715928"/>
                    <a:pt x="-593" y="715928"/>
                    <a:pt x="5599" y="687033"/>
                  </a:cubicBezTo>
                  <a:cubicBezTo>
                    <a:pt x="19014" y="626148"/>
                    <a:pt x="40169" y="568358"/>
                    <a:pt x="63904" y="511085"/>
                  </a:cubicBezTo>
                  <a:cubicBezTo>
                    <a:pt x="68032" y="501281"/>
                    <a:pt x="73192" y="498701"/>
                    <a:pt x="83511" y="499733"/>
                  </a:cubicBezTo>
                  <a:cubicBezTo>
                    <a:pt x="119114" y="502830"/>
                    <a:pt x="152652" y="510053"/>
                    <a:pt x="183611" y="528628"/>
                  </a:cubicBezTo>
                  <a:cubicBezTo>
                    <a:pt x="208894" y="543592"/>
                    <a:pt x="236241" y="555459"/>
                    <a:pt x="262555" y="569390"/>
                  </a:cubicBezTo>
                  <a:cubicBezTo>
                    <a:pt x="271327" y="574034"/>
                    <a:pt x="277003" y="574034"/>
                    <a:pt x="282163" y="564231"/>
                  </a:cubicBezTo>
                  <a:cubicBezTo>
                    <a:pt x="311057" y="511601"/>
                    <a:pt x="346144" y="463615"/>
                    <a:pt x="386906" y="419757"/>
                  </a:cubicBezTo>
                  <a:cubicBezTo>
                    <a:pt x="393614" y="412534"/>
                    <a:pt x="393098" y="408922"/>
                    <a:pt x="386390" y="402214"/>
                  </a:cubicBezTo>
                  <a:cubicBezTo>
                    <a:pt x="355947" y="372287"/>
                    <a:pt x="325505" y="342360"/>
                    <a:pt x="296094" y="311918"/>
                  </a:cubicBezTo>
                  <a:cubicBezTo>
                    <a:pt x="277519" y="292827"/>
                    <a:pt x="271843" y="265996"/>
                    <a:pt x="259975" y="242777"/>
                  </a:cubicBezTo>
                  <a:cubicBezTo>
                    <a:pt x="257912" y="238649"/>
                    <a:pt x="261524" y="235553"/>
                    <a:pt x="264619" y="232973"/>
                  </a:cubicBezTo>
                  <a:cubicBezTo>
                    <a:pt x="317765" y="186019"/>
                    <a:pt x="374007" y="144225"/>
                    <a:pt x="435408" y="109139"/>
                  </a:cubicBezTo>
                  <a:cubicBezTo>
                    <a:pt x="441084" y="105527"/>
                    <a:pt x="445211" y="106043"/>
                    <a:pt x="450371" y="110687"/>
                  </a:cubicBezTo>
                  <a:cubicBezTo>
                    <a:pt x="478750" y="134937"/>
                    <a:pt x="504033" y="160736"/>
                    <a:pt x="518480" y="196339"/>
                  </a:cubicBezTo>
                  <a:cubicBezTo>
                    <a:pt x="530348" y="224202"/>
                    <a:pt x="545827" y="250516"/>
                    <a:pt x="559758" y="277863"/>
                  </a:cubicBezTo>
                  <a:cubicBezTo>
                    <a:pt x="563370" y="285087"/>
                    <a:pt x="566982" y="287151"/>
                    <a:pt x="574722" y="283539"/>
                  </a:cubicBezTo>
                  <a:cubicBezTo>
                    <a:pt x="629415" y="257740"/>
                    <a:pt x="686173" y="238649"/>
                    <a:pt x="746026" y="227813"/>
                  </a:cubicBezTo>
                  <a:cubicBezTo>
                    <a:pt x="756346" y="225750"/>
                    <a:pt x="757893" y="220074"/>
                    <a:pt x="756346" y="211302"/>
                  </a:cubicBezTo>
                  <a:cubicBezTo>
                    <a:pt x="749638" y="171572"/>
                    <a:pt x="743446" y="131326"/>
                    <a:pt x="737254" y="91596"/>
                  </a:cubicBezTo>
                  <a:cubicBezTo>
                    <a:pt x="732611" y="63217"/>
                    <a:pt x="743446" y="37418"/>
                    <a:pt x="748090" y="10587"/>
                  </a:cubicBezTo>
                  <a:cubicBezTo>
                    <a:pt x="749122" y="5427"/>
                    <a:pt x="753766" y="4395"/>
                    <a:pt x="758410" y="4395"/>
                  </a:cubicBezTo>
                  <a:cubicBezTo>
                    <a:pt x="797624" y="4395"/>
                    <a:pt x="837870" y="-1280"/>
                    <a:pt x="879664" y="267"/>
                  </a:cubicBezTo>
                  <a:close/>
                  <a:moveTo>
                    <a:pt x="861605" y="1409918"/>
                  </a:moveTo>
                  <a:cubicBezTo>
                    <a:pt x="1155712" y="1407338"/>
                    <a:pt x="1392030" y="1176180"/>
                    <a:pt x="1392546" y="879493"/>
                  </a:cubicBezTo>
                  <a:cubicBezTo>
                    <a:pt x="1393062" y="585902"/>
                    <a:pt x="1160356" y="349068"/>
                    <a:pt x="862637" y="348552"/>
                  </a:cubicBezTo>
                  <a:cubicBezTo>
                    <a:pt x="568014" y="348036"/>
                    <a:pt x="331180" y="581774"/>
                    <a:pt x="331180" y="879493"/>
                  </a:cubicBezTo>
                  <a:cubicBezTo>
                    <a:pt x="331180" y="1173600"/>
                    <a:pt x="565950" y="1406822"/>
                    <a:pt x="861605" y="1409918"/>
                  </a:cubicBezTo>
                  <a:close/>
                </a:path>
              </a:pathLst>
            </a:custGeom>
            <a:solidFill>
              <a:schemeClr val="accent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AE73552-F436-4508-871C-B24397207D34}"/>
                </a:ext>
              </a:extLst>
            </p:cNvPr>
            <p:cNvSpPr/>
            <p:nvPr/>
          </p:nvSpPr>
          <p:spPr>
            <a:xfrm>
              <a:off x="2251843" y="4605223"/>
              <a:ext cx="2019690" cy="2014261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solidFill>
              <a:schemeClr val="accent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C0F80B6-329E-491B-B854-3104C567AC3C}"/>
                </a:ext>
              </a:extLst>
            </p:cNvPr>
            <p:cNvGrpSpPr/>
            <p:nvPr/>
          </p:nvGrpSpPr>
          <p:grpSpPr>
            <a:xfrm>
              <a:off x="3640572" y="2831888"/>
              <a:ext cx="2817792" cy="2812363"/>
              <a:chOff x="7167947" y="1624190"/>
              <a:chExt cx="2677922" cy="2672763"/>
            </a:xfrm>
            <a:solidFill>
              <a:schemeClr val="accent2"/>
            </a:solidFill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10A91C49-0E39-4D6F-8465-FF51FC3CA134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DBB7CF83-77B6-4A6C-8005-38EA40D4BEFE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5F76917-13C5-4E79-B6C4-F178A1FE0DBB}"/>
              </a:ext>
            </a:extLst>
          </p:cNvPr>
          <p:cNvSpPr/>
          <p:nvPr/>
        </p:nvSpPr>
        <p:spPr>
          <a:xfrm>
            <a:off x="687153" y="1505576"/>
            <a:ext cx="1904992" cy="2786093"/>
          </a:xfrm>
          <a:custGeom>
            <a:avLst/>
            <a:gdLst>
              <a:gd name="connsiteX0" fmla="*/ 1575057 w 1577436"/>
              <a:gd name="connsiteY0" fmla="*/ 327169 h 2307035"/>
              <a:gd name="connsiteX1" fmla="*/ 1547242 w 1577436"/>
              <a:gd name="connsiteY1" fmla="*/ 291556 h 2307035"/>
              <a:gd name="connsiteX2" fmla="*/ 1530345 w 1577436"/>
              <a:gd name="connsiteY2" fmla="*/ 289736 h 2307035"/>
              <a:gd name="connsiteX3" fmla="*/ 1513968 w 1577436"/>
              <a:gd name="connsiteY3" fmla="*/ 289216 h 2307035"/>
              <a:gd name="connsiteX4" fmla="*/ 1494991 w 1577436"/>
              <a:gd name="connsiteY4" fmla="*/ 294935 h 2307035"/>
              <a:gd name="connsiteX5" fmla="*/ 1483553 w 1577436"/>
              <a:gd name="connsiteY5" fmla="*/ 316771 h 2307035"/>
              <a:gd name="connsiteX6" fmla="*/ 1442480 w 1577436"/>
              <a:gd name="connsiteY6" fmla="*/ 332108 h 2307035"/>
              <a:gd name="connsiteX7" fmla="*/ 1415445 w 1577436"/>
              <a:gd name="connsiteY7" fmla="*/ 346146 h 2307035"/>
              <a:gd name="connsiteX8" fmla="*/ 1406087 w 1577436"/>
              <a:gd name="connsiteY8" fmla="*/ 360443 h 2307035"/>
              <a:gd name="connsiteX9" fmla="*/ 1254014 w 1577436"/>
              <a:gd name="connsiteY9" fmla="*/ 411394 h 2307035"/>
              <a:gd name="connsiteX10" fmla="*/ 1167450 w 1577436"/>
              <a:gd name="connsiteY10" fmla="*/ 426991 h 2307035"/>
              <a:gd name="connsiteX11" fmla="*/ 1036433 w 1577436"/>
              <a:gd name="connsiteY11" fmla="*/ 424132 h 2307035"/>
              <a:gd name="connsiteX12" fmla="*/ 995101 w 1577436"/>
              <a:gd name="connsiteY12" fmla="*/ 395537 h 2307035"/>
              <a:gd name="connsiteX13" fmla="*/ 991202 w 1577436"/>
              <a:gd name="connsiteY13" fmla="*/ 385919 h 2307035"/>
              <a:gd name="connsiteX14" fmla="*/ 942850 w 1577436"/>
              <a:gd name="connsiteY14" fmla="*/ 335748 h 2307035"/>
              <a:gd name="connsiteX15" fmla="*/ 941810 w 1577436"/>
              <a:gd name="connsiteY15" fmla="*/ 324310 h 2307035"/>
              <a:gd name="connsiteX16" fmla="*/ 951429 w 1577436"/>
              <a:gd name="connsiteY16" fmla="*/ 320411 h 2307035"/>
              <a:gd name="connsiteX17" fmla="*/ 1019017 w 1577436"/>
              <a:gd name="connsiteY17" fmla="*/ 297795 h 2307035"/>
              <a:gd name="connsiteX18" fmla="*/ 1035134 w 1577436"/>
              <a:gd name="connsiteY18" fmla="*/ 263481 h 2307035"/>
              <a:gd name="connsiteX19" fmla="*/ 1033054 w 1577436"/>
              <a:gd name="connsiteY19" fmla="*/ 249963 h 2307035"/>
              <a:gd name="connsiteX20" fmla="*/ 1035394 w 1577436"/>
              <a:gd name="connsiteY20" fmla="*/ 226048 h 2307035"/>
              <a:gd name="connsiteX21" fmla="*/ 1043192 w 1577436"/>
              <a:gd name="connsiteY21" fmla="*/ 202912 h 2307035"/>
              <a:gd name="connsiteX22" fmla="*/ 1044492 w 1577436"/>
              <a:gd name="connsiteY22" fmla="*/ 187315 h 2307035"/>
              <a:gd name="connsiteX23" fmla="*/ 1025255 w 1577436"/>
              <a:gd name="connsiteY23" fmla="*/ 168078 h 2307035"/>
              <a:gd name="connsiteX24" fmla="*/ 1015117 w 1577436"/>
              <a:gd name="connsiteY24" fmla="*/ 129865 h 2307035"/>
              <a:gd name="connsiteX25" fmla="*/ 1012518 w 1577436"/>
              <a:gd name="connsiteY25" fmla="*/ 117907 h 2307035"/>
              <a:gd name="connsiteX26" fmla="*/ 986262 w 1577436"/>
              <a:gd name="connsiteY26" fmla="*/ 92692 h 2307035"/>
              <a:gd name="connsiteX27" fmla="*/ 986522 w 1577436"/>
              <a:gd name="connsiteY27" fmla="*/ 76055 h 2307035"/>
              <a:gd name="connsiteX28" fmla="*/ 1003419 w 1577436"/>
              <a:gd name="connsiteY28" fmla="*/ 56558 h 2307035"/>
              <a:gd name="connsiteX29" fmla="*/ 1002899 w 1577436"/>
              <a:gd name="connsiteY29" fmla="*/ 33942 h 2307035"/>
              <a:gd name="connsiteX30" fmla="*/ 944150 w 1577436"/>
              <a:gd name="connsiteY30" fmla="*/ 16785 h 2307035"/>
              <a:gd name="connsiteX31" fmla="*/ 904637 w 1577436"/>
              <a:gd name="connsiteY31" fmla="*/ 6387 h 2307035"/>
              <a:gd name="connsiteX32" fmla="*/ 893719 w 1577436"/>
              <a:gd name="connsiteY32" fmla="*/ 2488 h 2307035"/>
              <a:gd name="connsiteX33" fmla="*/ 798056 w 1577436"/>
              <a:gd name="connsiteY33" fmla="*/ 19645 h 2307035"/>
              <a:gd name="connsiteX34" fmla="*/ 741127 w 1577436"/>
              <a:gd name="connsiteY34" fmla="*/ 104130 h 2307035"/>
              <a:gd name="connsiteX35" fmla="*/ 759323 w 1577436"/>
              <a:gd name="connsiteY35" fmla="*/ 231767 h 2307035"/>
              <a:gd name="connsiteX36" fmla="*/ 744766 w 1577436"/>
              <a:gd name="connsiteY36" fmla="*/ 255682 h 2307035"/>
              <a:gd name="connsiteX37" fmla="*/ 714092 w 1577436"/>
              <a:gd name="connsiteY37" fmla="*/ 251003 h 2307035"/>
              <a:gd name="connsiteX38" fmla="*/ 642084 w 1577436"/>
              <a:gd name="connsiteY38" fmla="*/ 225008 h 2307035"/>
              <a:gd name="connsiteX39" fmla="*/ 561239 w 1577436"/>
              <a:gd name="connsiteY39" fmla="*/ 246064 h 2307035"/>
              <a:gd name="connsiteX40" fmla="*/ 500670 w 1577436"/>
              <a:gd name="connsiteY40" fmla="*/ 271539 h 2307035"/>
              <a:gd name="connsiteX41" fmla="*/ 405007 w 1577436"/>
              <a:gd name="connsiteY41" fmla="*/ 277258 h 2307035"/>
              <a:gd name="connsiteX42" fmla="*/ 239677 w 1577436"/>
              <a:gd name="connsiteY42" fmla="*/ 302734 h 2307035"/>
              <a:gd name="connsiteX43" fmla="*/ 198084 w 1577436"/>
              <a:gd name="connsiteY43" fmla="*/ 333928 h 2307035"/>
              <a:gd name="connsiteX44" fmla="*/ 59529 w 1577436"/>
              <a:gd name="connsiteY44" fmla="*/ 581923 h 2307035"/>
              <a:gd name="connsiteX45" fmla="*/ 62909 w 1577436"/>
              <a:gd name="connsiteY45" fmla="*/ 612858 h 2307035"/>
              <a:gd name="connsiteX46" fmla="*/ 75646 w 1577436"/>
              <a:gd name="connsiteY46" fmla="*/ 628975 h 2307035"/>
              <a:gd name="connsiteX47" fmla="*/ 75386 w 1577436"/>
              <a:gd name="connsiteY47" fmla="*/ 653930 h 2307035"/>
              <a:gd name="connsiteX48" fmla="*/ 42112 w 1577436"/>
              <a:gd name="connsiteY48" fmla="*/ 709041 h 2307035"/>
              <a:gd name="connsiteX49" fmla="*/ 0 w 1577436"/>
              <a:gd name="connsiteY49" fmla="*/ 755312 h 2307035"/>
              <a:gd name="connsiteX50" fmla="*/ 0 w 1577436"/>
              <a:gd name="connsiteY50" fmla="*/ 763111 h 2307035"/>
              <a:gd name="connsiteX51" fmla="*/ 30934 w 1577436"/>
              <a:gd name="connsiteY51" fmla="*/ 759731 h 2307035"/>
              <a:gd name="connsiteX52" fmla="*/ 46272 w 1577436"/>
              <a:gd name="connsiteY52" fmla="*/ 757912 h 2307035"/>
              <a:gd name="connsiteX53" fmla="*/ 48871 w 1577436"/>
              <a:gd name="connsiteY53" fmla="*/ 775069 h 2307035"/>
              <a:gd name="connsiteX54" fmla="*/ 27295 w 1577436"/>
              <a:gd name="connsiteY54" fmla="*/ 806263 h 2307035"/>
              <a:gd name="connsiteX55" fmla="*/ 21836 w 1577436"/>
              <a:gd name="connsiteY55" fmla="*/ 815101 h 2307035"/>
              <a:gd name="connsiteX56" fmla="*/ 31194 w 1577436"/>
              <a:gd name="connsiteY56" fmla="*/ 821080 h 2307035"/>
              <a:gd name="connsiteX57" fmla="*/ 49391 w 1577436"/>
              <a:gd name="connsiteY57" fmla="*/ 813022 h 2307035"/>
              <a:gd name="connsiteX58" fmla="*/ 63169 w 1577436"/>
              <a:gd name="connsiteY58" fmla="*/ 791186 h 2307035"/>
              <a:gd name="connsiteX59" fmla="*/ 72787 w 1577436"/>
              <a:gd name="connsiteY59" fmla="*/ 784167 h 2307035"/>
              <a:gd name="connsiteX60" fmla="*/ 76166 w 1577436"/>
              <a:gd name="connsiteY60" fmla="*/ 794305 h 2307035"/>
              <a:gd name="connsiteX61" fmla="*/ 72787 w 1577436"/>
              <a:gd name="connsiteY61" fmla="*/ 816141 h 2307035"/>
              <a:gd name="connsiteX62" fmla="*/ 64988 w 1577436"/>
              <a:gd name="connsiteY62" fmla="*/ 822380 h 2307035"/>
              <a:gd name="connsiteX63" fmla="*/ 56410 w 1577436"/>
              <a:gd name="connsiteY63" fmla="*/ 829919 h 2307035"/>
              <a:gd name="connsiteX64" fmla="*/ 68628 w 1577436"/>
              <a:gd name="connsiteY64" fmla="*/ 841877 h 2307035"/>
              <a:gd name="connsiteX65" fmla="*/ 85785 w 1577436"/>
              <a:gd name="connsiteY65" fmla="*/ 833038 h 2307035"/>
              <a:gd name="connsiteX66" fmla="*/ 100082 w 1577436"/>
              <a:gd name="connsiteY66" fmla="*/ 830179 h 2307035"/>
              <a:gd name="connsiteX67" fmla="*/ 128677 w 1577436"/>
              <a:gd name="connsiteY67" fmla="*/ 809642 h 2307035"/>
              <a:gd name="connsiteX68" fmla="*/ 127637 w 1577436"/>
              <a:gd name="connsiteY68" fmla="*/ 769350 h 2307035"/>
              <a:gd name="connsiteX69" fmla="*/ 151553 w 1577436"/>
              <a:gd name="connsiteY69" fmla="*/ 744134 h 2307035"/>
              <a:gd name="connsiteX70" fmla="*/ 167150 w 1577436"/>
              <a:gd name="connsiteY70" fmla="*/ 742575 h 2307035"/>
              <a:gd name="connsiteX71" fmla="*/ 181707 w 1577436"/>
              <a:gd name="connsiteY71" fmla="*/ 728797 h 2307035"/>
              <a:gd name="connsiteX72" fmla="*/ 169230 w 1577436"/>
              <a:gd name="connsiteY72" fmla="*/ 691364 h 2307035"/>
              <a:gd name="connsiteX73" fmla="*/ 160911 w 1577436"/>
              <a:gd name="connsiteY73" fmla="*/ 668748 h 2307035"/>
              <a:gd name="connsiteX74" fmla="*/ 204063 w 1577436"/>
              <a:gd name="connsiteY74" fmla="*/ 585823 h 2307035"/>
              <a:gd name="connsiteX75" fmla="*/ 215761 w 1577436"/>
              <a:gd name="connsiteY75" fmla="*/ 549949 h 2307035"/>
              <a:gd name="connsiteX76" fmla="*/ 221480 w 1577436"/>
              <a:gd name="connsiteY76" fmla="*/ 540331 h 2307035"/>
              <a:gd name="connsiteX77" fmla="*/ 298426 w 1577436"/>
              <a:gd name="connsiteY77" fmla="*/ 449087 h 2307035"/>
              <a:gd name="connsiteX78" fmla="*/ 317143 w 1577436"/>
              <a:gd name="connsiteY78" fmla="*/ 440769 h 2307035"/>
              <a:gd name="connsiteX79" fmla="*/ 374333 w 1577436"/>
              <a:gd name="connsiteY79" fmla="*/ 441289 h 2307035"/>
              <a:gd name="connsiteX80" fmla="*/ 467916 w 1577436"/>
              <a:gd name="connsiteY80" fmla="*/ 441029 h 2307035"/>
              <a:gd name="connsiteX81" fmla="*/ 484293 w 1577436"/>
              <a:gd name="connsiteY81" fmla="*/ 454546 h 2307035"/>
              <a:gd name="connsiteX82" fmla="*/ 479874 w 1577436"/>
              <a:gd name="connsiteY82" fmla="*/ 576464 h 2307035"/>
              <a:gd name="connsiteX83" fmla="*/ 424244 w 1577436"/>
              <a:gd name="connsiteY83" fmla="*/ 721518 h 2307035"/>
              <a:gd name="connsiteX84" fmla="*/ 372773 w 1577436"/>
              <a:gd name="connsiteY84" fmla="*/ 796385 h 2307035"/>
              <a:gd name="connsiteX85" fmla="*/ 359515 w 1577436"/>
              <a:gd name="connsiteY85" fmla="*/ 822900 h 2307035"/>
              <a:gd name="connsiteX86" fmla="*/ 346258 w 1577436"/>
              <a:gd name="connsiteY86" fmla="*/ 899586 h 2307035"/>
              <a:gd name="connsiteX87" fmla="*/ 358216 w 1577436"/>
              <a:gd name="connsiteY87" fmla="*/ 910504 h 2307035"/>
              <a:gd name="connsiteX88" fmla="*/ 373293 w 1577436"/>
              <a:gd name="connsiteY88" fmla="*/ 921942 h 2307035"/>
              <a:gd name="connsiteX89" fmla="*/ 374073 w 1577436"/>
              <a:gd name="connsiteY89" fmla="*/ 948717 h 2307035"/>
              <a:gd name="connsiteX90" fmla="*/ 383951 w 1577436"/>
              <a:gd name="connsiteY90" fmla="*/ 1020464 h 2307035"/>
              <a:gd name="connsiteX91" fmla="*/ 382651 w 1577436"/>
              <a:gd name="connsiteY91" fmla="*/ 1071935 h 2307035"/>
              <a:gd name="connsiteX92" fmla="*/ 412546 w 1577436"/>
              <a:gd name="connsiteY92" fmla="*/ 1149141 h 2307035"/>
              <a:gd name="connsiteX93" fmla="*/ 418785 w 1577436"/>
              <a:gd name="connsiteY93" fmla="*/ 1225308 h 2307035"/>
              <a:gd name="connsiteX94" fmla="*/ 372253 w 1577436"/>
              <a:gd name="connsiteY94" fmla="*/ 1383099 h 2307035"/>
              <a:gd name="connsiteX95" fmla="*/ 319742 w 1577436"/>
              <a:gd name="connsiteY95" fmla="*/ 1555448 h 2307035"/>
              <a:gd name="connsiteX96" fmla="*/ 319483 w 1577436"/>
              <a:gd name="connsiteY96" fmla="*/ 1556748 h 2307035"/>
              <a:gd name="connsiteX97" fmla="*/ 291148 w 1577436"/>
              <a:gd name="connsiteY97" fmla="*/ 1614717 h 2307035"/>
              <a:gd name="connsiteX98" fmla="*/ 231618 w 1577436"/>
              <a:gd name="connsiteY98" fmla="*/ 1756912 h 2307035"/>
              <a:gd name="connsiteX99" fmla="*/ 198604 w 1577436"/>
              <a:gd name="connsiteY99" fmla="*/ 1866612 h 2307035"/>
              <a:gd name="connsiteX100" fmla="*/ 147653 w 1577436"/>
              <a:gd name="connsiteY100" fmla="*/ 2012186 h 2307035"/>
              <a:gd name="connsiteX101" fmla="*/ 124778 w 1577436"/>
              <a:gd name="connsiteY101" fmla="*/ 2053518 h 2307035"/>
              <a:gd name="connsiteX102" fmla="*/ 69148 w 1577436"/>
              <a:gd name="connsiteY102" fmla="*/ 2109148 h 2307035"/>
              <a:gd name="connsiteX103" fmla="*/ 69148 w 1577436"/>
              <a:gd name="connsiteY103" fmla="*/ 2124745 h 2307035"/>
              <a:gd name="connsiteX104" fmla="*/ 128417 w 1577436"/>
              <a:gd name="connsiteY104" fmla="*/ 2181155 h 2307035"/>
              <a:gd name="connsiteX105" fmla="*/ 137255 w 1577436"/>
              <a:gd name="connsiteY105" fmla="*/ 2184015 h 2307035"/>
              <a:gd name="connsiteX106" fmla="*/ 155192 w 1577436"/>
              <a:gd name="connsiteY106" fmla="*/ 2188434 h 2307035"/>
              <a:gd name="connsiteX107" fmla="*/ 206403 w 1577436"/>
              <a:gd name="connsiteY107" fmla="*/ 2253942 h 2307035"/>
              <a:gd name="connsiteX108" fmla="*/ 310384 w 1577436"/>
              <a:gd name="connsiteY108" fmla="*/ 2306973 h 2307035"/>
              <a:gd name="connsiteX109" fmla="*/ 330660 w 1577436"/>
              <a:gd name="connsiteY109" fmla="*/ 2296055 h 2307035"/>
              <a:gd name="connsiteX110" fmla="*/ 320002 w 1577436"/>
              <a:gd name="connsiteY110" fmla="*/ 2278638 h 2307035"/>
              <a:gd name="connsiteX111" fmla="*/ 284909 w 1577436"/>
              <a:gd name="connsiteY111" fmla="*/ 2246143 h 2307035"/>
              <a:gd name="connsiteX112" fmla="*/ 271911 w 1577436"/>
              <a:gd name="connsiteY112" fmla="*/ 2205851 h 2307035"/>
              <a:gd name="connsiteX113" fmla="*/ 266972 w 1577436"/>
              <a:gd name="connsiteY113" fmla="*/ 2129685 h 2307035"/>
              <a:gd name="connsiteX114" fmla="*/ 262293 w 1577436"/>
              <a:gd name="connsiteY114" fmla="*/ 2086532 h 2307035"/>
              <a:gd name="connsiteX115" fmla="*/ 274771 w 1577436"/>
              <a:gd name="connsiteY115" fmla="*/ 2072235 h 2307035"/>
              <a:gd name="connsiteX116" fmla="*/ 285689 w 1577436"/>
              <a:gd name="connsiteY116" fmla="*/ 2059497 h 2307035"/>
              <a:gd name="connsiteX117" fmla="*/ 285169 w 1577436"/>
              <a:gd name="connsiteY117" fmla="*/ 2037401 h 2307035"/>
              <a:gd name="connsiteX118" fmla="*/ 300766 w 1577436"/>
              <a:gd name="connsiteY118" fmla="*/ 1974232 h 2307035"/>
              <a:gd name="connsiteX119" fmla="*/ 333260 w 1577436"/>
              <a:gd name="connsiteY119" fmla="*/ 1899366 h 2307035"/>
              <a:gd name="connsiteX120" fmla="*/ 374333 w 1577436"/>
              <a:gd name="connsiteY120" fmla="*/ 1790446 h 2307035"/>
              <a:gd name="connsiteX121" fmla="*/ 437761 w 1577436"/>
              <a:gd name="connsiteY121" fmla="*/ 1668528 h 2307035"/>
              <a:gd name="connsiteX122" fmla="*/ 449719 w 1577436"/>
              <a:gd name="connsiteY122" fmla="*/ 1650071 h 2307035"/>
              <a:gd name="connsiteX123" fmla="*/ 473375 w 1577436"/>
              <a:gd name="connsiteY123" fmla="*/ 1614457 h 2307035"/>
              <a:gd name="connsiteX124" fmla="*/ 506909 w 1577436"/>
              <a:gd name="connsiteY124" fmla="*/ 1557528 h 2307035"/>
              <a:gd name="connsiteX125" fmla="*/ 521206 w 1577436"/>
              <a:gd name="connsiteY125" fmla="*/ 1543490 h 2307035"/>
              <a:gd name="connsiteX126" fmla="*/ 525365 w 1577436"/>
              <a:gd name="connsiteY126" fmla="*/ 1563247 h 2307035"/>
              <a:gd name="connsiteX127" fmla="*/ 527445 w 1577436"/>
              <a:gd name="connsiteY127" fmla="*/ 1685165 h 2307035"/>
              <a:gd name="connsiteX128" fmla="*/ 544342 w 1577436"/>
              <a:gd name="connsiteY128" fmla="*/ 1753012 h 2307035"/>
              <a:gd name="connsiteX129" fmla="*/ 559939 w 1577436"/>
              <a:gd name="connsiteY129" fmla="*/ 1766790 h 2307035"/>
              <a:gd name="connsiteX130" fmla="*/ 573717 w 1577436"/>
              <a:gd name="connsiteY130" fmla="*/ 1751453 h 2307035"/>
              <a:gd name="connsiteX131" fmla="*/ 576576 w 1577436"/>
              <a:gd name="connsiteY131" fmla="*/ 1730916 h 2307035"/>
              <a:gd name="connsiteX132" fmla="*/ 577616 w 1577436"/>
              <a:gd name="connsiteY132" fmla="*/ 1699722 h 2307035"/>
              <a:gd name="connsiteX133" fmla="*/ 598932 w 1577436"/>
              <a:gd name="connsiteY133" fmla="*/ 1629795 h 2307035"/>
              <a:gd name="connsiteX134" fmla="*/ 649363 w 1577436"/>
              <a:gd name="connsiteY134" fmla="*/ 1560647 h 2307035"/>
              <a:gd name="connsiteX135" fmla="*/ 651963 w 1577436"/>
              <a:gd name="connsiteY135" fmla="*/ 1552588 h 2307035"/>
              <a:gd name="connsiteX136" fmla="*/ 662101 w 1577436"/>
              <a:gd name="connsiteY136" fmla="*/ 1519574 h 2307035"/>
              <a:gd name="connsiteX137" fmla="*/ 687576 w 1577436"/>
              <a:gd name="connsiteY137" fmla="*/ 1513076 h 2307035"/>
              <a:gd name="connsiteX138" fmla="*/ 700834 w 1577436"/>
              <a:gd name="connsiteY138" fmla="*/ 1510736 h 2307035"/>
              <a:gd name="connsiteX139" fmla="*/ 775440 w 1577436"/>
              <a:gd name="connsiteY139" fmla="*/ 1444188 h 2307035"/>
              <a:gd name="connsiteX140" fmla="*/ 811054 w 1577436"/>
              <a:gd name="connsiteY140" fmla="*/ 1420792 h 2307035"/>
              <a:gd name="connsiteX141" fmla="*/ 939731 w 1577436"/>
              <a:gd name="connsiteY141" fmla="*/ 1346186 h 2307035"/>
              <a:gd name="connsiteX142" fmla="*/ 1044232 w 1577436"/>
              <a:gd name="connsiteY142" fmla="*/ 1265080 h 2307035"/>
              <a:gd name="connsiteX143" fmla="*/ 1110780 w 1577436"/>
              <a:gd name="connsiteY143" fmla="*/ 1203471 h 2307035"/>
              <a:gd name="connsiteX144" fmla="*/ 1128977 w 1577436"/>
              <a:gd name="connsiteY144" fmla="*/ 1141603 h 2307035"/>
              <a:gd name="connsiteX145" fmla="*/ 1114679 w 1577436"/>
              <a:gd name="connsiteY145" fmla="*/ 1105469 h 2307035"/>
              <a:gd name="connsiteX146" fmla="*/ 1093623 w 1577436"/>
              <a:gd name="connsiteY146" fmla="*/ 1077914 h 2307035"/>
              <a:gd name="connsiteX147" fmla="*/ 977424 w 1577436"/>
              <a:gd name="connsiteY147" fmla="*/ 1012926 h 2307035"/>
              <a:gd name="connsiteX148" fmla="*/ 857066 w 1577436"/>
              <a:gd name="connsiteY148" fmla="*/ 964834 h 2307035"/>
              <a:gd name="connsiteX149" fmla="*/ 840169 w 1577436"/>
              <a:gd name="connsiteY149" fmla="*/ 939619 h 2307035"/>
              <a:gd name="connsiteX150" fmla="*/ 850567 w 1577436"/>
              <a:gd name="connsiteY150" fmla="*/ 826279 h 2307035"/>
              <a:gd name="connsiteX151" fmla="*/ 875782 w 1577436"/>
              <a:gd name="connsiteY151" fmla="*/ 674207 h 2307035"/>
              <a:gd name="connsiteX152" fmla="*/ 892159 w 1577436"/>
              <a:gd name="connsiteY152" fmla="*/ 642493 h 2307035"/>
              <a:gd name="connsiteX153" fmla="*/ 935312 w 1577436"/>
              <a:gd name="connsiteY153" fmla="*/ 590502 h 2307035"/>
              <a:gd name="connsiteX154" fmla="*/ 984443 w 1577436"/>
              <a:gd name="connsiteY154" fmla="*/ 565027 h 2307035"/>
              <a:gd name="connsiteX155" fmla="*/ 1151853 w 1577436"/>
              <a:gd name="connsiteY155" fmla="*/ 562947 h 2307035"/>
              <a:gd name="connsiteX156" fmla="*/ 1208522 w 1577436"/>
              <a:gd name="connsiteY156" fmla="*/ 557228 h 2307035"/>
              <a:gd name="connsiteX157" fmla="*/ 1337719 w 1577436"/>
              <a:gd name="connsiteY157" fmla="*/ 503938 h 2307035"/>
              <a:gd name="connsiteX158" fmla="*/ 1368134 w 1577436"/>
              <a:gd name="connsiteY158" fmla="*/ 487041 h 2307035"/>
              <a:gd name="connsiteX159" fmla="*/ 1411546 w 1577436"/>
              <a:gd name="connsiteY159" fmla="*/ 465205 h 2307035"/>
              <a:gd name="connsiteX160" fmla="*/ 1446380 w 1577436"/>
              <a:gd name="connsiteY160" fmla="*/ 454546 h 2307035"/>
              <a:gd name="connsiteX161" fmla="*/ 1462497 w 1577436"/>
              <a:gd name="connsiteY161" fmla="*/ 434270 h 2307035"/>
              <a:gd name="connsiteX162" fmla="*/ 1476534 w 1577436"/>
              <a:gd name="connsiteY162" fmla="*/ 409055 h 2307035"/>
              <a:gd name="connsiteX163" fmla="*/ 1476274 w 1577436"/>
              <a:gd name="connsiteY163" fmla="*/ 407755 h 2307035"/>
              <a:gd name="connsiteX164" fmla="*/ 1484853 w 1577436"/>
              <a:gd name="connsiteY164" fmla="*/ 395797 h 2307035"/>
              <a:gd name="connsiteX165" fmla="*/ 1537363 w 1577436"/>
              <a:gd name="connsiteY165" fmla="*/ 371621 h 2307035"/>
              <a:gd name="connsiteX166" fmla="*/ 1567258 w 1577436"/>
              <a:gd name="connsiteY166" fmla="*/ 351345 h 2307035"/>
              <a:gd name="connsiteX167" fmla="*/ 1575057 w 1577436"/>
              <a:gd name="connsiteY167" fmla="*/ 327169 h 2307035"/>
              <a:gd name="connsiteX168" fmla="*/ 842768 w 1577436"/>
              <a:gd name="connsiteY168" fmla="*/ 1205031 h 2307035"/>
              <a:gd name="connsiteX169" fmla="*/ 755424 w 1577436"/>
              <a:gd name="connsiteY169" fmla="*/ 1296795 h 2307035"/>
              <a:gd name="connsiteX170" fmla="*/ 703433 w 1577436"/>
              <a:gd name="connsiteY170" fmla="*/ 1345146 h 2307035"/>
              <a:gd name="connsiteX171" fmla="*/ 682897 w 1577436"/>
              <a:gd name="connsiteY171" fmla="*/ 1355284 h 2307035"/>
              <a:gd name="connsiteX172" fmla="*/ 606731 w 1577436"/>
              <a:gd name="connsiteY172" fmla="*/ 1399996 h 2307035"/>
              <a:gd name="connsiteX173" fmla="*/ 595813 w 1577436"/>
              <a:gd name="connsiteY173" fmla="*/ 1412734 h 2307035"/>
              <a:gd name="connsiteX174" fmla="*/ 587494 w 1577436"/>
              <a:gd name="connsiteY174" fmla="*/ 1414293 h 2307035"/>
              <a:gd name="connsiteX175" fmla="*/ 586454 w 1577436"/>
              <a:gd name="connsiteY175" fmla="*/ 1406495 h 2307035"/>
              <a:gd name="connsiteX176" fmla="*/ 588274 w 1577436"/>
              <a:gd name="connsiteY176" fmla="*/ 1401556 h 2307035"/>
              <a:gd name="connsiteX177" fmla="*/ 668340 w 1577436"/>
              <a:gd name="connsiteY177" fmla="*/ 1224268 h 2307035"/>
              <a:gd name="connsiteX178" fmla="*/ 699534 w 1577436"/>
              <a:gd name="connsiteY178" fmla="*/ 1202692 h 2307035"/>
              <a:gd name="connsiteX179" fmla="*/ 828211 w 1577436"/>
              <a:gd name="connsiteY179" fmla="*/ 1202692 h 2307035"/>
              <a:gd name="connsiteX180" fmla="*/ 842768 w 1577436"/>
              <a:gd name="connsiteY180" fmla="*/ 1205031 h 2307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</a:cxnLst>
            <a:rect l="l" t="t" r="r" b="b"/>
            <a:pathLst>
              <a:path w="1577436" h="2307035">
                <a:moveTo>
                  <a:pt x="1575057" y="327169"/>
                </a:moveTo>
                <a:cubicBezTo>
                  <a:pt x="1568298" y="313132"/>
                  <a:pt x="1558679" y="301954"/>
                  <a:pt x="1547242" y="291556"/>
                </a:cubicBezTo>
                <a:cubicBezTo>
                  <a:pt x="1541523" y="286357"/>
                  <a:pt x="1536323" y="284537"/>
                  <a:pt x="1530345" y="289736"/>
                </a:cubicBezTo>
                <a:cubicBezTo>
                  <a:pt x="1524626" y="294935"/>
                  <a:pt x="1519167" y="292336"/>
                  <a:pt x="1513968" y="289216"/>
                </a:cubicBezTo>
                <a:cubicBezTo>
                  <a:pt x="1505649" y="284017"/>
                  <a:pt x="1499410" y="286097"/>
                  <a:pt x="1494991" y="294935"/>
                </a:cubicBezTo>
                <a:cubicBezTo>
                  <a:pt x="1491352" y="302214"/>
                  <a:pt x="1487452" y="309493"/>
                  <a:pt x="1483553" y="316771"/>
                </a:cubicBezTo>
                <a:cubicBezTo>
                  <a:pt x="1474195" y="333928"/>
                  <a:pt x="1461197" y="338607"/>
                  <a:pt x="1442480" y="332108"/>
                </a:cubicBezTo>
                <a:cubicBezTo>
                  <a:pt x="1425064" y="326130"/>
                  <a:pt x="1420904" y="327949"/>
                  <a:pt x="1415445" y="346146"/>
                </a:cubicBezTo>
                <a:cubicBezTo>
                  <a:pt x="1413626" y="351865"/>
                  <a:pt x="1413366" y="357584"/>
                  <a:pt x="1406087" y="360443"/>
                </a:cubicBezTo>
                <a:cubicBezTo>
                  <a:pt x="1356176" y="379940"/>
                  <a:pt x="1308344" y="404376"/>
                  <a:pt x="1254014" y="411394"/>
                </a:cubicBezTo>
                <a:cubicBezTo>
                  <a:pt x="1224900" y="415034"/>
                  <a:pt x="1197085" y="428811"/>
                  <a:pt x="1167450" y="426991"/>
                </a:cubicBezTo>
                <a:cubicBezTo>
                  <a:pt x="1123778" y="424132"/>
                  <a:pt x="1080106" y="423872"/>
                  <a:pt x="1036433" y="424132"/>
                </a:cubicBezTo>
                <a:cubicBezTo>
                  <a:pt x="1017457" y="424132"/>
                  <a:pt x="1000560" y="417113"/>
                  <a:pt x="995101" y="395537"/>
                </a:cubicBezTo>
                <a:cubicBezTo>
                  <a:pt x="994321" y="392158"/>
                  <a:pt x="992501" y="389038"/>
                  <a:pt x="991202" y="385919"/>
                </a:cubicBezTo>
                <a:cubicBezTo>
                  <a:pt x="980544" y="363823"/>
                  <a:pt x="969625" y="342507"/>
                  <a:pt x="942850" y="335748"/>
                </a:cubicBezTo>
                <a:cubicBezTo>
                  <a:pt x="935312" y="333928"/>
                  <a:pt x="936611" y="328209"/>
                  <a:pt x="941810" y="324310"/>
                </a:cubicBezTo>
                <a:cubicBezTo>
                  <a:pt x="944410" y="322230"/>
                  <a:pt x="948049" y="321710"/>
                  <a:pt x="951429" y="320411"/>
                </a:cubicBezTo>
                <a:cubicBezTo>
                  <a:pt x="974045" y="312872"/>
                  <a:pt x="996661" y="306113"/>
                  <a:pt x="1019017" y="297795"/>
                </a:cubicBezTo>
                <a:cubicBezTo>
                  <a:pt x="1037993" y="290776"/>
                  <a:pt x="1041113" y="282717"/>
                  <a:pt x="1035134" y="263481"/>
                </a:cubicBezTo>
                <a:cubicBezTo>
                  <a:pt x="1033834" y="259062"/>
                  <a:pt x="1030195" y="254642"/>
                  <a:pt x="1033054" y="249963"/>
                </a:cubicBezTo>
                <a:cubicBezTo>
                  <a:pt x="1037473" y="242165"/>
                  <a:pt x="1036953" y="234106"/>
                  <a:pt x="1035394" y="226048"/>
                </a:cubicBezTo>
                <a:cubicBezTo>
                  <a:pt x="1033834" y="216949"/>
                  <a:pt x="1035394" y="209151"/>
                  <a:pt x="1043192" y="202912"/>
                </a:cubicBezTo>
                <a:cubicBezTo>
                  <a:pt x="1048651" y="198493"/>
                  <a:pt x="1049431" y="193813"/>
                  <a:pt x="1044492" y="187315"/>
                </a:cubicBezTo>
                <a:cubicBezTo>
                  <a:pt x="1038773" y="180036"/>
                  <a:pt x="1032274" y="174057"/>
                  <a:pt x="1025255" y="168078"/>
                </a:cubicBezTo>
                <a:cubicBezTo>
                  <a:pt x="1013298" y="158200"/>
                  <a:pt x="1009138" y="143642"/>
                  <a:pt x="1015117" y="129865"/>
                </a:cubicBezTo>
                <a:cubicBezTo>
                  <a:pt x="1017717" y="124146"/>
                  <a:pt x="1016417" y="121546"/>
                  <a:pt x="1012518" y="117907"/>
                </a:cubicBezTo>
                <a:cubicBezTo>
                  <a:pt x="1003419" y="109849"/>
                  <a:pt x="995101" y="101010"/>
                  <a:pt x="986262" y="92692"/>
                </a:cubicBezTo>
                <a:cubicBezTo>
                  <a:pt x="980544" y="86973"/>
                  <a:pt x="980803" y="81774"/>
                  <a:pt x="986522" y="76055"/>
                </a:cubicBezTo>
                <a:cubicBezTo>
                  <a:pt x="992501" y="70076"/>
                  <a:pt x="999260" y="63837"/>
                  <a:pt x="1003419" y="56558"/>
                </a:cubicBezTo>
                <a:cubicBezTo>
                  <a:pt x="1007319" y="49799"/>
                  <a:pt x="1013038" y="39921"/>
                  <a:pt x="1002899" y="33942"/>
                </a:cubicBezTo>
                <a:cubicBezTo>
                  <a:pt x="984963" y="23284"/>
                  <a:pt x="965466" y="14186"/>
                  <a:pt x="944150" y="16785"/>
                </a:cubicBezTo>
                <a:cubicBezTo>
                  <a:pt x="929073" y="18605"/>
                  <a:pt x="916075" y="17565"/>
                  <a:pt x="904637" y="6387"/>
                </a:cubicBezTo>
                <a:cubicBezTo>
                  <a:pt x="902038" y="4048"/>
                  <a:pt x="897618" y="3268"/>
                  <a:pt x="893719" y="2488"/>
                </a:cubicBezTo>
                <a:cubicBezTo>
                  <a:pt x="859925" y="-2971"/>
                  <a:pt x="827951" y="-372"/>
                  <a:pt x="798056" y="19645"/>
                </a:cubicBezTo>
                <a:cubicBezTo>
                  <a:pt x="766862" y="40441"/>
                  <a:pt x="746326" y="68256"/>
                  <a:pt x="741127" y="104130"/>
                </a:cubicBezTo>
                <a:cubicBezTo>
                  <a:pt x="734888" y="147802"/>
                  <a:pt x="740087" y="191214"/>
                  <a:pt x="759323" y="231767"/>
                </a:cubicBezTo>
                <a:cubicBezTo>
                  <a:pt x="766602" y="247364"/>
                  <a:pt x="761923" y="255942"/>
                  <a:pt x="744766" y="255682"/>
                </a:cubicBezTo>
                <a:cubicBezTo>
                  <a:pt x="734368" y="255682"/>
                  <a:pt x="724230" y="254902"/>
                  <a:pt x="714092" y="251003"/>
                </a:cubicBezTo>
                <a:cubicBezTo>
                  <a:pt x="690176" y="241905"/>
                  <a:pt x="666260" y="233326"/>
                  <a:pt x="642084" y="225008"/>
                </a:cubicBezTo>
                <a:cubicBezTo>
                  <a:pt x="606991" y="212790"/>
                  <a:pt x="583855" y="217209"/>
                  <a:pt x="561239" y="246064"/>
                </a:cubicBezTo>
                <a:cubicBezTo>
                  <a:pt x="544862" y="266860"/>
                  <a:pt x="521206" y="269980"/>
                  <a:pt x="500670" y="271539"/>
                </a:cubicBezTo>
                <a:cubicBezTo>
                  <a:pt x="468956" y="273879"/>
                  <a:pt x="436981" y="275179"/>
                  <a:pt x="405007" y="277258"/>
                </a:cubicBezTo>
                <a:cubicBezTo>
                  <a:pt x="349117" y="280638"/>
                  <a:pt x="294267" y="289736"/>
                  <a:pt x="239677" y="302734"/>
                </a:cubicBezTo>
                <a:cubicBezTo>
                  <a:pt x="220440" y="307413"/>
                  <a:pt x="206923" y="316511"/>
                  <a:pt x="198084" y="333928"/>
                </a:cubicBezTo>
                <a:cubicBezTo>
                  <a:pt x="154412" y="417893"/>
                  <a:pt x="102162" y="497179"/>
                  <a:pt x="59529" y="581923"/>
                </a:cubicBezTo>
                <a:cubicBezTo>
                  <a:pt x="53550" y="594141"/>
                  <a:pt x="50431" y="603240"/>
                  <a:pt x="62909" y="612858"/>
                </a:cubicBezTo>
                <a:cubicBezTo>
                  <a:pt x="68108" y="617017"/>
                  <a:pt x="70447" y="624816"/>
                  <a:pt x="75646" y="628975"/>
                </a:cubicBezTo>
                <a:cubicBezTo>
                  <a:pt x="86564" y="638073"/>
                  <a:pt x="82145" y="645352"/>
                  <a:pt x="75386" y="653930"/>
                </a:cubicBezTo>
                <a:cubicBezTo>
                  <a:pt x="61869" y="670827"/>
                  <a:pt x="47831" y="687724"/>
                  <a:pt x="42112" y="709041"/>
                </a:cubicBezTo>
                <a:cubicBezTo>
                  <a:pt x="36133" y="732176"/>
                  <a:pt x="23136" y="748034"/>
                  <a:pt x="0" y="755312"/>
                </a:cubicBezTo>
                <a:cubicBezTo>
                  <a:pt x="0" y="757912"/>
                  <a:pt x="0" y="760511"/>
                  <a:pt x="0" y="763111"/>
                </a:cubicBezTo>
                <a:cubicBezTo>
                  <a:pt x="11438" y="771949"/>
                  <a:pt x="20796" y="763631"/>
                  <a:pt x="30934" y="759731"/>
                </a:cubicBezTo>
                <a:cubicBezTo>
                  <a:pt x="35874" y="757652"/>
                  <a:pt x="40553" y="752453"/>
                  <a:pt x="46272" y="757912"/>
                </a:cubicBezTo>
                <a:cubicBezTo>
                  <a:pt x="51211" y="762851"/>
                  <a:pt x="50951" y="769090"/>
                  <a:pt x="48871" y="775069"/>
                </a:cubicBezTo>
                <a:cubicBezTo>
                  <a:pt x="44972" y="787546"/>
                  <a:pt x="40033" y="799504"/>
                  <a:pt x="27295" y="806263"/>
                </a:cubicBezTo>
                <a:cubicBezTo>
                  <a:pt x="24176" y="807823"/>
                  <a:pt x="19756" y="810162"/>
                  <a:pt x="21836" y="815101"/>
                </a:cubicBezTo>
                <a:cubicBezTo>
                  <a:pt x="23396" y="819001"/>
                  <a:pt x="27295" y="820560"/>
                  <a:pt x="31194" y="821080"/>
                </a:cubicBezTo>
                <a:cubicBezTo>
                  <a:pt x="38993" y="822380"/>
                  <a:pt x="44452" y="818221"/>
                  <a:pt x="49391" y="813022"/>
                </a:cubicBezTo>
                <a:cubicBezTo>
                  <a:pt x="55630" y="806783"/>
                  <a:pt x="58749" y="798464"/>
                  <a:pt x="63169" y="791186"/>
                </a:cubicBezTo>
                <a:cubicBezTo>
                  <a:pt x="65248" y="787546"/>
                  <a:pt x="67068" y="782607"/>
                  <a:pt x="72787" y="784167"/>
                </a:cubicBezTo>
                <a:cubicBezTo>
                  <a:pt x="77466" y="785727"/>
                  <a:pt x="76426" y="790666"/>
                  <a:pt x="76166" y="794305"/>
                </a:cubicBezTo>
                <a:cubicBezTo>
                  <a:pt x="75386" y="801584"/>
                  <a:pt x="73827" y="808863"/>
                  <a:pt x="72787" y="816141"/>
                </a:cubicBezTo>
                <a:cubicBezTo>
                  <a:pt x="72007" y="820560"/>
                  <a:pt x="70187" y="823160"/>
                  <a:pt x="64988" y="822380"/>
                </a:cubicBezTo>
                <a:cubicBezTo>
                  <a:pt x="59529" y="821340"/>
                  <a:pt x="55370" y="822900"/>
                  <a:pt x="56410" y="829919"/>
                </a:cubicBezTo>
                <a:cubicBezTo>
                  <a:pt x="57450" y="836938"/>
                  <a:pt x="59789" y="842657"/>
                  <a:pt x="68628" y="841877"/>
                </a:cubicBezTo>
                <a:cubicBezTo>
                  <a:pt x="75646" y="841097"/>
                  <a:pt x="80066" y="836158"/>
                  <a:pt x="85785" y="833038"/>
                </a:cubicBezTo>
                <a:cubicBezTo>
                  <a:pt x="90204" y="830439"/>
                  <a:pt x="93843" y="827579"/>
                  <a:pt x="100082" y="830179"/>
                </a:cubicBezTo>
                <a:cubicBezTo>
                  <a:pt x="113340" y="835898"/>
                  <a:pt x="128937" y="824460"/>
                  <a:pt x="128677" y="809642"/>
                </a:cubicBezTo>
                <a:cubicBezTo>
                  <a:pt x="128417" y="796125"/>
                  <a:pt x="127377" y="782867"/>
                  <a:pt x="127637" y="769350"/>
                </a:cubicBezTo>
                <a:cubicBezTo>
                  <a:pt x="128157" y="752453"/>
                  <a:pt x="135176" y="745694"/>
                  <a:pt x="151553" y="744134"/>
                </a:cubicBezTo>
                <a:cubicBezTo>
                  <a:pt x="156752" y="743614"/>
                  <a:pt x="161951" y="743094"/>
                  <a:pt x="167150" y="742575"/>
                </a:cubicBezTo>
                <a:cubicBezTo>
                  <a:pt x="175728" y="741795"/>
                  <a:pt x="180148" y="737115"/>
                  <a:pt x="181707" y="728797"/>
                </a:cubicBezTo>
                <a:cubicBezTo>
                  <a:pt x="184827" y="713720"/>
                  <a:pt x="183527" y="700982"/>
                  <a:pt x="169230" y="691364"/>
                </a:cubicBezTo>
                <a:cubicBezTo>
                  <a:pt x="162211" y="686425"/>
                  <a:pt x="154672" y="680446"/>
                  <a:pt x="160911" y="668748"/>
                </a:cubicBezTo>
                <a:cubicBezTo>
                  <a:pt x="175728" y="641193"/>
                  <a:pt x="189246" y="613378"/>
                  <a:pt x="204063" y="585823"/>
                </a:cubicBezTo>
                <a:cubicBezTo>
                  <a:pt x="210042" y="574385"/>
                  <a:pt x="218621" y="564247"/>
                  <a:pt x="215761" y="549949"/>
                </a:cubicBezTo>
                <a:cubicBezTo>
                  <a:pt x="214981" y="545530"/>
                  <a:pt x="218881" y="543190"/>
                  <a:pt x="221480" y="540331"/>
                </a:cubicBezTo>
                <a:cubicBezTo>
                  <a:pt x="249035" y="511476"/>
                  <a:pt x="270611" y="477682"/>
                  <a:pt x="298426" y="449087"/>
                </a:cubicBezTo>
                <a:cubicBezTo>
                  <a:pt x="304405" y="443109"/>
                  <a:pt x="309344" y="439989"/>
                  <a:pt x="317143" y="440769"/>
                </a:cubicBezTo>
                <a:cubicBezTo>
                  <a:pt x="336120" y="443109"/>
                  <a:pt x="355096" y="441549"/>
                  <a:pt x="374333" y="441289"/>
                </a:cubicBezTo>
                <a:cubicBezTo>
                  <a:pt x="405527" y="440769"/>
                  <a:pt x="436721" y="441029"/>
                  <a:pt x="467916" y="441029"/>
                </a:cubicBezTo>
                <a:cubicBezTo>
                  <a:pt x="476494" y="441029"/>
                  <a:pt x="484293" y="442589"/>
                  <a:pt x="484293" y="454546"/>
                </a:cubicBezTo>
                <a:cubicBezTo>
                  <a:pt x="484033" y="495359"/>
                  <a:pt x="483253" y="535912"/>
                  <a:pt x="479874" y="576464"/>
                </a:cubicBezTo>
                <a:cubicBezTo>
                  <a:pt x="475714" y="630275"/>
                  <a:pt x="452319" y="676806"/>
                  <a:pt x="424244" y="721518"/>
                </a:cubicBezTo>
                <a:cubicBezTo>
                  <a:pt x="408127" y="747254"/>
                  <a:pt x="389930" y="771429"/>
                  <a:pt x="372773" y="796385"/>
                </a:cubicBezTo>
                <a:cubicBezTo>
                  <a:pt x="367054" y="804703"/>
                  <a:pt x="361335" y="812762"/>
                  <a:pt x="359515" y="822900"/>
                </a:cubicBezTo>
                <a:cubicBezTo>
                  <a:pt x="355096" y="848376"/>
                  <a:pt x="350677" y="874111"/>
                  <a:pt x="346258" y="899586"/>
                </a:cubicBezTo>
                <a:cubicBezTo>
                  <a:pt x="344438" y="909984"/>
                  <a:pt x="347298" y="914664"/>
                  <a:pt x="358216" y="910504"/>
                </a:cubicBezTo>
                <a:cubicBezTo>
                  <a:pt x="369134" y="906345"/>
                  <a:pt x="373033" y="911024"/>
                  <a:pt x="373293" y="921942"/>
                </a:cubicBezTo>
                <a:cubicBezTo>
                  <a:pt x="373553" y="930781"/>
                  <a:pt x="369394" y="940659"/>
                  <a:pt x="374073" y="948717"/>
                </a:cubicBezTo>
                <a:cubicBezTo>
                  <a:pt x="387590" y="971333"/>
                  <a:pt x="387070" y="995509"/>
                  <a:pt x="383951" y="1020464"/>
                </a:cubicBezTo>
                <a:cubicBezTo>
                  <a:pt x="381871" y="1037621"/>
                  <a:pt x="377192" y="1055558"/>
                  <a:pt x="382651" y="1071935"/>
                </a:cubicBezTo>
                <a:cubicBezTo>
                  <a:pt x="391490" y="1097931"/>
                  <a:pt x="397988" y="1125486"/>
                  <a:pt x="412546" y="1149141"/>
                </a:cubicBezTo>
                <a:cubicBezTo>
                  <a:pt x="427623" y="1174097"/>
                  <a:pt x="426843" y="1199312"/>
                  <a:pt x="418785" y="1225308"/>
                </a:cubicBezTo>
                <a:cubicBezTo>
                  <a:pt x="402148" y="1277558"/>
                  <a:pt x="386031" y="1330069"/>
                  <a:pt x="372253" y="1383099"/>
                </a:cubicBezTo>
                <a:cubicBezTo>
                  <a:pt x="357176" y="1441329"/>
                  <a:pt x="349377" y="1501638"/>
                  <a:pt x="319742" y="1555448"/>
                </a:cubicBezTo>
                <a:cubicBezTo>
                  <a:pt x="319483" y="1555708"/>
                  <a:pt x="319483" y="1556228"/>
                  <a:pt x="319483" y="1556748"/>
                </a:cubicBezTo>
                <a:cubicBezTo>
                  <a:pt x="313764" y="1577804"/>
                  <a:pt x="303365" y="1596780"/>
                  <a:pt x="291148" y="1614717"/>
                </a:cubicBezTo>
                <a:cubicBezTo>
                  <a:pt x="261513" y="1658130"/>
                  <a:pt x="238377" y="1704401"/>
                  <a:pt x="231618" y="1756912"/>
                </a:cubicBezTo>
                <a:cubicBezTo>
                  <a:pt x="226679" y="1795645"/>
                  <a:pt x="211862" y="1830738"/>
                  <a:pt x="198604" y="1866612"/>
                </a:cubicBezTo>
                <a:cubicBezTo>
                  <a:pt x="180667" y="1914703"/>
                  <a:pt x="160131" y="1962015"/>
                  <a:pt x="147653" y="2012186"/>
                </a:cubicBezTo>
                <a:cubicBezTo>
                  <a:pt x="143754" y="2027523"/>
                  <a:pt x="139075" y="2044420"/>
                  <a:pt x="124778" y="2053518"/>
                </a:cubicBezTo>
                <a:cubicBezTo>
                  <a:pt x="101902" y="2068075"/>
                  <a:pt x="87344" y="2090431"/>
                  <a:pt x="69148" y="2109148"/>
                </a:cubicBezTo>
                <a:cubicBezTo>
                  <a:pt x="63948" y="2114607"/>
                  <a:pt x="63689" y="2119286"/>
                  <a:pt x="69148" y="2124745"/>
                </a:cubicBezTo>
                <a:cubicBezTo>
                  <a:pt x="88124" y="2144242"/>
                  <a:pt x="107621" y="2163479"/>
                  <a:pt x="128417" y="2181155"/>
                </a:cubicBezTo>
                <a:cubicBezTo>
                  <a:pt x="130756" y="2183235"/>
                  <a:pt x="133616" y="2187394"/>
                  <a:pt x="137255" y="2184015"/>
                </a:cubicBezTo>
                <a:cubicBezTo>
                  <a:pt x="145834" y="2175956"/>
                  <a:pt x="150513" y="2183495"/>
                  <a:pt x="155192" y="2188434"/>
                </a:cubicBezTo>
                <a:cubicBezTo>
                  <a:pt x="174429" y="2208450"/>
                  <a:pt x="189506" y="2231846"/>
                  <a:pt x="206403" y="2253942"/>
                </a:cubicBezTo>
                <a:cubicBezTo>
                  <a:pt x="232398" y="2288256"/>
                  <a:pt x="268012" y="2304633"/>
                  <a:pt x="310384" y="2306973"/>
                </a:cubicBezTo>
                <a:cubicBezTo>
                  <a:pt x="318963" y="2307492"/>
                  <a:pt x="327801" y="2304893"/>
                  <a:pt x="330660" y="2296055"/>
                </a:cubicBezTo>
                <a:cubicBezTo>
                  <a:pt x="333520" y="2287476"/>
                  <a:pt x="325721" y="2282797"/>
                  <a:pt x="320002" y="2278638"/>
                </a:cubicBezTo>
                <a:cubicBezTo>
                  <a:pt x="307005" y="2269019"/>
                  <a:pt x="294787" y="2258881"/>
                  <a:pt x="284909" y="2246143"/>
                </a:cubicBezTo>
                <a:cubicBezTo>
                  <a:pt x="275810" y="2234186"/>
                  <a:pt x="270611" y="2221448"/>
                  <a:pt x="271911" y="2205851"/>
                </a:cubicBezTo>
                <a:cubicBezTo>
                  <a:pt x="273991" y="2180375"/>
                  <a:pt x="274251" y="2154380"/>
                  <a:pt x="266972" y="2129685"/>
                </a:cubicBezTo>
                <a:cubicBezTo>
                  <a:pt x="262553" y="2114867"/>
                  <a:pt x="262293" y="2101090"/>
                  <a:pt x="262293" y="2086532"/>
                </a:cubicBezTo>
                <a:cubicBezTo>
                  <a:pt x="262293" y="2077434"/>
                  <a:pt x="265672" y="2072495"/>
                  <a:pt x="274771" y="2072235"/>
                </a:cubicBezTo>
                <a:cubicBezTo>
                  <a:pt x="283089" y="2071975"/>
                  <a:pt x="286728" y="2068335"/>
                  <a:pt x="285689" y="2059497"/>
                </a:cubicBezTo>
                <a:cubicBezTo>
                  <a:pt x="284649" y="2052218"/>
                  <a:pt x="285689" y="2044680"/>
                  <a:pt x="285169" y="2037401"/>
                </a:cubicBezTo>
                <a:cubicBezTo>
                  <a:pt x="283349" y="2014525"/>
                  <a:pt x="288808" y="1994249"/>
                  <a:pt x="300766" y="1974232"/>
                </a:cubicBezTo>
                <a:cubicBezTo>
                  <a:pt x="314803" y="1950837"/>
                  <a:pt x="323642" y="1924841"/>
                  <a:pt x="333260" y="1899366"/>
                </a:cubicBezTo>
                <a:cubicBezTo>
                  <a:pt x="346778" y="1862973"/>
                  <a:pt x="355876" y="1825019"/>
                  <a:pt x="374333" y="1790446"/>
                </a:cubicBezTo>
                <a:cubicBezTo>
                  <a:pt x="395909" y="1750153"/>
                  <a:pt x="420344" y="1711160"/>
                  <a:pt x="437761" y="1668528"/>
                </a:cubicBezTo>
                <a:cubicBezTo>
                  <a:pt x="440621" y="1661769"/>
                  <a:pt x="445040" y="1655790"/>
                  <a:pt x="449719" y="1650071"/>
                </a:cubicBezTo>
                <a:cubicBezTo>
                  <a:pt x="459077" y="1639153"/>
                  <a:pt x="466876" y="1627195"/>
                  <a:pt x="473375" y="1614457"/>
                </a:cubicBezTo>
                <a:cubicBezTo>
                  <a:pt x="483253" y="1594701"/>
                  <a:pt x="493911" y="1575464"/>
                  <a:pt x="506909" y="1557528"/>
                </a:cubicBezTo>
                <a:cubicBezTo>
                  <a:pt x="510808" y="1552069"/>
                  <a:pt x="512108" y="1540631"/>
                  <a:pt x="521206" y="1543490"/>
                </a:cubicBezTo>
                <a:cubicBezTo>
                  <a:pt x="529525" y="1546090"/>
                  <a:pt x="525105" y="1556488"/>
                  <a:pt x="525365" y="1563247"/>
                </a:cubicBezTo>
                <a:cubicBezTo>
                  <a:pt x="526665" y="1603799"/>
                  <a:pt x="521986" y="1644612"/>
                  <a:pt x="527445" y="1685165"/>
                </a:cubicBezTo>
                <a:cubicBezTo>
                  <a:pt x="530565" y="1708300"/>
                  <a:pt x="536024" y="1731176"/>
                  <a:pt x="544342" y="1753012"/>
                </a:cubicBezTo>
                <a:cubicBezTo>
                  <a:pt x="546942" y="1759771"/>
                  <a:pt x="551361" y="1767050"/>
                  <a:pt x="559939" y="1766790"/>
                </a:cubicBezTo>
                <a:cubicBezTo>
                  <a:pt x="568778" y="1766530"/>
                  <a:pt x="571637" y="1758211"/>
                  <a:pt x="573717" y="1751453"/>
                </a:cubicBezTo>
                <a:cubicBezTo>
                  <a:pt x="575796" y="1744954"/>
                  <a:pt x="576056" y="1737935"/>
                  <a:pt x="576576" y="1730916"/>
                </a:cubicBezTo>
                <a:cubicBezTo>
                  <a:pt x="577096" y="1720518"/>
                  <a:pt x="577096" y="1710120"/>
                  <a:pt x="577616" y="1699722"/>
                </a:cubicBezTo>
                <a:cubicBezTo>
                  <a:pt x="578656" y="1674507"/>
                  <a:pt x="585415" y="1650591"/>
                  <a:pt x="598932" y="1629795"/>
                </a:cubicBezTo>
                <a:cubicBezTo>
                  <a:pt x="614269" y="1605879"/>
                  <a:pt x="630387" y="1581963"/>
                  <a:pt x="649363" y="1560647"/>
                </a:cubicBezTo>
                <a:cubicBezTo>
                  <a:pt x="651443" y="1558307"/>
                  <a:pt x="653522" y="1555448"/>
                  <a:pt x="651963" y="1552588"/>
                </a:cubicBezTo>
                <a:cubicBezTo>
                  <a:pt x="643904" y="1537771"/>
                  <a:pt x="655602" y="1529713"/>
                  <a:pt x="662101" y="1519574"/>
                </a:cubicBezTo>
                <a:cubicBezTo>
                  <a:pt x="668600" y="1509696"/>
                  <a:pt x="677438" y="1506837"/>
                  <a:pt x="687576" y="1513076"/>
                </a:cubicBezTo>
                <a:cubicBezTo>
                  <a:pt x="693295" y="1516455"/>
                  <a:pt x="696415" y="1514635"/>
                  <a:pt x="700834" y="1510736"/>
                </a:cubicBezTo>
                <a:cubicBezTo>
                  <a:pt x="725529" y="1488380"/>
                  <a:pt x="750745" y="1466284"/>
                  <a:pt x="775440" y="1444188"/>
                </a:cubicBezTo>
                <a:cubicBezTo>
                  <a:pt x="786098" y="1434570"/>
                  <a:pt x="798056" y="1427031"/>
                  <a:pt x="811054" y="1420792"/>
                </a:cubicBezTo>
                <a:cubicBezTo>
                  <a:pt x="856026" y="1399476"/>
                  <a:pt x="900218" y="1377380"/>
                  <a:pt x="939731" y="1346186"/>
                </a:cubicBezTo>
                <a:cubicBezTo>
                  <a:pt x="974305" y="1318891"/>
                  <a:pt x="1007579" y="1289516"/>
                  <a:pt x="1044232" y="1265080"/>
                </a:cubicBezTo>
                <a:cubicBezTo>
                  <a:pt x="1069707" y="1248183"/>
                  <a:pt x="1090504" y="1225827"/>
                  <a:pt x="1110780" y="1203471"/>
                </a:cubicBezTo>
                <a:cubicBezTo>
                  <a:pt x="1126377" y="1186315"/>
                  <a:pt x="1135996" y="1165778"/>
                  <a:pt x="1128977" y="1141603"/>
                </a:cubicBezTo>
                <a:cubicBezTo>
                  <a:pt x="1125337" y="1129125"/>
                  <a:pt x="1119878" y="1117167"/>
                  <a:pt x="1114679" y="1105469"/>
                </a:cubicBezTo>
                <a:cubicBezTo>
                  <a:pt x="1110000" y="1094551"/>
                  <a:pt x="1102981" y="1084933"/>
                  <a:pt x="1093623" y="1077914"/>
                </a:cubicBezTo>
                <a:cubicBezTo>
                  <a:pt x="1057750" y="1051399"/>
                  <a:pt x="1018237" y="1030603"/>
                  <a:pt x="977424" y="1012926"/>
                </a:cubicBezTo>
                <a:cubicBezTo>
                  <a:pt x="937911" y="995769"/>
                  <a:pt x="897359" y="980172"/>
                  <a:pt x="857066" y="964834"/>
                </a:cubicBezTo>
                <a:cubicBezTo>
                  <a:pt x="844588" y="960155"/>
                  <a:pt x="839389" y="952617"/>
                  <a:pt x="840169" y="939619"/>
                </a:cubicBezTo>
                <a:cubicBezTo>
                  <a:pt x="843028" y="901666"/>
                  <a:pt x="833670" y="862933"/>
                  <a:pt x="850567" y="826279"/>
                </a:cubicBezTo>
                <a:cubicBezTo>
                  <a:pt x="850827" y="774289"/>
                  <a:pt x="863824" y="724378"/>
                  <a:pt x="875782" y="674207"/>
                </a:cubicBezTo>
                <a:cubicBezTo>
                  <a:pt x="878642" y="661989"/>
                  <a:pt x="883841" y="651851"/>
                  <a:pt x="892159" y="642493"/>
                </a:cubicBezTo>
                <a:cubicBezTo>
                  <a:pt x="906977" y="625596"/>
                  <a:pt x="922574" y="608959"/>
                  <a:pt x="935312" y="590502"/>
                </a:cubicBezTo>
                <a:cubicBezTo>
                  <a:pt x="947789" y="572565"/>
                  <a:pt x="963127" y="565286"/>
                  <a:pt x="984443" y="565027"/>
                </a:cubicBezTo>
                <a:cubicBezTo>
                  <a:pt x="1040333" y="564247"/>
                  <a:pt x="1095963" y="559827"/>
                  <a:pt x="1151853" y="562947"/>
                </a:cubicBezTo>
                <a:cubicBezTo>
                  <a:pt x="1171089" y="563987"/>
                  <a:pt x="1189806" y="562687"/>
                  <a:pt x="1208522" y="557228"/>
                </a:cubicBezTo>
                <a:cubicBezTo>
                  <a:pt x="1253494" y="543970"/>
                  <a:pt x="1296387" y="526034"/>
                  <a:pt x="1337719" y="503938"/>
                </a:cubicBezTo>
                <a:cubicBezTo>
                  <a:pt x="1347857" y="498478"/>
                  <a:pt x="1359815" y="494579"/>
                  <a:pt x="1368134" y="487041"/>
                </a:cubicBezTo>
                <a:cubicBezTo>
                  <a:pt x="1380872" y="475083"/>
                  <a:pt x="1395689" y="469884"/>
                  <a:pt x="1411546" y="465205"/>
                </a:cubicBezTo>
                <a:cubicBezTo>
                  <a:pt x="1423244" y="461825"/>
                  <a:pt x="1434942" y="458446"/>
                  <a:pt x="1446380" y="454546"/>
                </a:cubicBezTo>
                <a:cubicBezTo>
                  <a:pt x="1455738" y="451427"/>
                  <a:pt x="1469515" y="451947"/>
                  <a:pt x="1462497" y="434270"/>
                </a:cubicBezTo>
                <a:cubicBezTo>
                  <a:pt x="1457558" y="421792"/>
                  <a:pt x="1484333" y="424652"/>
                  <a:pt x="1476534" y="409055"/>
                </a:cubicBezTo>
                <a:cubicBezTo>
                  <a:pt x="1476274" y="408795"/>
                  <a:pt x="1476534" y="408275"/>
                  <a:pt x="1476274" y="407755"/>
                </a:cubicBezTo>
                <a:cubicBezTo>
                  <a:pt x="1473415" y="399696"/>
                  <a:pt x="1477574" y="397097"/>
                  <a:pt x="1484853" y="395797"/>
                </a:cubicBezTo>
                <a:cubicBezTo>
                  <a:pt x="1504349" y="392158"/>
                  <a:pt x="1521246" y="383059"/>
                  <a:pt x="1537363" y="371621"/>
                </a:cubicBezTo>
                <a:cubicBezTo>
                  <a:pt x="1547242" y="364863"/>
                  <a:pt x="1555560" y="356024"/>
                  <a:pt x="1567258" y="351345"/>
                </a:cubicBezTo>
                <a:cubicBezTo>
                  <a:pt x="1576616" y="346926"/>
                  <a:pt x="1580256" y="338347"/>
                  <a:pt x="1575057" y="327169"/>
                </a:cubicBezTo>
                <a:close/>
                <a:moveTo>
                  <a:pt x="842768" y="1205031"/>
                </a:moveTo>
                <a:cubicBezTo>
                  <a:pt x="806635" y="1232586"/>
                  <a:pt x="784799" y="1268460"/>
                  <a:pt x="755424" y="1296795"/>
                </a:cubicBezTo>
                <a:cubicBezTo>
                  <a:pt x="738527" y="1313172"/>
                  <a:pt x="721110" y="1329549"/>
                  <a:pt x="703433" y="1345146"/>
                </a:cubicBezTo>
                <a:cubicBezTo>
                  <a:pt x="697454" y="1350345"/>
                  <a:pt x="690956" y="1353724"/>
                  <a:pt x="682897" y="1355284"/>
                </a:cubicBezTo>
                <a:cubicBezTo>
                  <a:pt x="652483" y="1361523"/>
                  <a:pt x="624928" y="1372701"/>
                  <a:pt x="606731" y="1399996"/>
                </a:cubicBezTo>
                <a:cubicBezTo>
                  <a:pt x="603611" y="1404675"/>
                  <a:pt x="599452" y="1408575"/>
                  <a:pt x="595813" y="1412734"/>
                </a:cubicBezTo>
                <a:cubicBezTo>
                  <a:pt x="593473" y="1415333"/>
                  <a:pt x="590614" y="1416113"/>
                  <a:pt x="587494" y="1414293"/>
                </a:cubicBezTo>
                <a:cubicBezTo>
                  <a:pt x="583855" y="1412214"/>
                  <a:pt x="585155" y="1409354"/>
                  <a:pt x="586454" y="1406495"/>
                </a:cubicBezTo>
                <a:cubicBezTo>
                  <a:pt x="587234" y="1404935"/>
                  <a:pt x="587494" y="1403115"/>
                  <a:pt x="588274" y="1401556"/>
                </a:cubicBezTo>
                <a:cubicBezTo>
                  <a:pt x="616869" y="1343326"/>
                  <a:pt x="642344" y="1283797"/>
                  <a:pt x="668340" y="1224268"/>
                </a:cubicBezTo>
                <a:cubicBezTo>
                  <a:pt x="674579" y="1210230"/>
                  <a:pt x="683157" y="1202432"/>
                  <a:pt x="699534" y="1202692"/>
                </a:cubicBezTo>
                <a:cubicBezTo>
                  <a:pt x="742426" y="1203212"/>
                  <a:pt x="785319" y="1202692"/>
                  <a:pt x="828211" y="1202692"/>
                </a:cubicBezTo>
                <a:cubicBezTo>
                  <a:pt x="831590" y="1202952"/>
                  <a:pt x="834970" y="1203991"/>
                  <a:pt x="842768" y="1205031"/>
                </a:cubicBezTo>
                <a:close/>
              </a:path>
            </a:pathLst>
          </a:custGeom>
          <a:solidFill>
            <a:schemeClr val="accent4"/>
          </a:solidFill>
          <a:ln w="25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02A4AAB-3398-4596-947E-3E361AB35EA2}"/>
              </a:ext>
            </a:extLst>
          </p:cNvPr>
          <p:cNvGrpSpPr/>
          <p:nvPr/>
        </p:nvGrpSpPr>
        <p:grpSpPr>
          <a:xfrm>
            <a:off x="3137179" y="4725693"/>
            <a:ext cx="2817614" cy="1561995"/>
            <a:chOff x="3685515" y="4534962"/>
            <a:chExt cx="2817614" cy="1561995"/>
          </a:xfrm>
        </p:grpSpPr>
        <p:sp>
          <p:nvSpPr>
            <p:cNvPr id="37" name="Rounded Rectangle 3">
              <a:extLst>
                <a:ext uri="{FF2B5EF4-FFF2-40B4-BE49-F238E27FC236}">
                  <a16:creationId xmlns:a16="http://schemas.microsoft.com/office/drawing/2014/main" id="{F9629700-C412-4D2B-898D-D4DF3E603022}"/>
                </a:ext>
              </a:extLst>
            </p:cNvPr>
            <p:cNvSpPr/>
            <p:nvPr/>
          </p:nvSpPr>
          <p:spPr>
            <a:xfrm>
              <a:off x="5679937" y="4797879"/>
              <a:ext cx="823192" cy="823192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DCF7985-D521-4065-8A1B-8F556DAA30A2}"/>
                </a:ext>
              </a:extLst>
            </p:cNvPr>
            <p:cNvSpPr/>
            <p:nvPr/>
          </p:nvSpPr>
          <p:spPr>
            <a:xfrm>
              <a:off x="5864987" y="4982930"/>
              <a:ext cx="453091" cy="45309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6A1B1311-EF50-4443-B1E7-479ED2BF3CFC}"/>
                </a:ext>
              </a:extLst>
            </p:cNvPr>
            <p:cNvSpPr/>
            <p:nvPr/>
          </p:nvSpPr>
          <p:spPr>
            <a:xfrm rot="5400000">
              <a:off x="4253214" y="4227794"/>
              <a:ext cx="1561995" cy="2176332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rgbClr val="F7DABA"/>
            </a:solidFill>
            <a:ln w="371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397E962-D855-43C3-8B4A-295B65BF14DC}"/>
                </a:ext>
              </a:extLst>
            </p:cNvPr>
            <p:cNvSpPr/>
            <p:nvPr/>
          </p:nvSpPr>
          <p:spPr>
            <a:xfrm>
              <a:off x="3685515" y="5177155"/>
              <a:ext cx="474336" cy="7807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A713A71-570B-41BA-BBFD-0D4FAC812C62}"/>
              </a:ext>
            </a:extLst>
          </p:cNvPr>
          <p:cNvGrpSpPr/>
          <p:nvPr/>
        </p:nvGrpSpPr>
        <p:grpSpPr>
          <a:xfrm flipH="1">
            <a:off x="8434110" y="3327525"/>
            <a:ext cx="3536193" cy="3158701"/>
            <a:chOff x="548639" y="1440647"/>
            <a:chExt cx="5339868" cy="4769832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CE902F0-4BD2-403E-A670-D41B0ECC9E67}"/>
                </a:ext>
              </a:extLst>
            </p:cNvPr>
            <p:cNvGrpSpPr/>
            <p:nvPr/>
          </p:nvGrpSpPr>
          <p:grpSpPr>
            <a:xfrm>
              <a:off x="2191646" y="3335363"/>
              <a:ext cx="3331665" cy="2476004"/>
              <a:chOff x="10095620" y="2895698"/>
              <a:chExt cx="3288404" cy="2443852"/>
            </a:xfrm>
          </p:grpSpPr>
          <p:sp>
            <p:nvSpPr>
              <p:cNvPr id="72" name="Trapezoid 71">
                <a:extLst>
                  <a:ext uri="{FF2B5EF4-FFF2-40B4-BE49-F238E27FC236}">
                    <a16:creationId xmlns:a16="http://schemas.microsoft.com/office/drawing/2014/main" id="{447C721F-CD76-413E-8E78-5B4374A70A21}"/>
                  </a:ext>
                </a:extLst>
              </p:cNvPr>
              <p:cNvSpPr/>
              <p:nvPr/>
            </p:nvSpPr>
            <p:spPr>
              <a:xfrm rot="6820098">
                <a:off x="12103248" y="2553135"/>
                <a:ext cx="433277" cy="1473747"/>
              </a:xfrm>
              <a:prstGeom prst="trapezoid">
                <a:avLst>
                  <a:gd name="adj" fmla="val 11476"/>
                </a:avLst>
              </a:pr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ED4C0EF8-2098-4D90-8CA8-ABABAD0FAED7}"/>
                  </a:ext>
                </a:extLst>
              </p:cNvPr>
              <p:cNvGrpSpPr/>
              <p:nvPr/>
            </p:nvGrpSpPr>
            <p:grpSpPr>
              <a:xfrm>
                <a:off x="10541425" y="2895698"/>
                <a:ext cx="1434926" cy="560919"/>
                <a:chOff x="10541428" y="2895698"/>
                <a:chExt cx="1434926" cy="560920"/>
              </a:xfrm>
            </p:grpSpPr>
            <p:sp>
              <p:nvSpPr>
                <p:cNvPr id="85" name="Rectangle: Rounded Corners 84">
                  <a:extLst>
                    <a:ext uri="{FF2B5EF4-FFF2-40B4-BE49-F238E27FC236}">
                      <a16:creationId xmlns:a16="http://schemas.microsoft.com/office/drawing/2014/main" id="{DBCA8C68-D8E4-4D57-AC78-11349E591723}"/>
                    </a:ext>
                  </a:extLst>
                </p:cNvPr>
                <p:cNvSpPr/>
                <p:nvPr/>
              </p:nvSpPr>
              <p:spPr>
                <a:xfrm rot="19800000">
                  <a:off x="10541428" y="2992155"/>
                  <a:ext cx="1434926" cy="46446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DD0DA7F0-5F5A-4147-BC25-521ACA228449}"/>
                    </a:ext>
                  </a:extLst>
                </p:cNvPr>
                <p:cNvSpPr/>
                <p:nvPr/>
              </p:nvSpPr>
              <p:spPr>
                <a:xfrm>
                  <a:off x="11562170" y="2895698"/>
                  <a:ext cx="182803" cy="182803"/>
                </a:xfrm>
                <a:custGeom>
                  <a:avLst/>
                  <a:gdLst>
                    <a:gd name="connsiteX0" fmla="*/ 94774 w 95250"/>
                    <a:gd name="connsiteY0" fmla="*/ 50959 h 95250"/>
                    <a:gd name="connsiteX1" fmla="*/ 50959 w 95250"/>
                    <a:gd name="connsiteY1" fmla="*/ 94774 h 95250"/>
                    <a:gd name="connsiteX2" fmla="*/ 7144 w 95250"/>
                    <a:gd name="connsiteY2" fmla="*/ 50959 h 95250"/>
                    <a:gd name="connsiteX3" fmla="*/ 50959 w 95250"/>
                    <a:gd name="connsiteY3" fmla="*/ 7144 h 95250"/>
                    <a:gd name="connsiteX4" fmla="*/ 94774 w 95250"/>
                    <a:gd name="connsiteY4" fmla="*/ 50959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250" h="95250">
                      <a:moveTo>
                        <a:pt x="94774" y="50959"/>
                      </a:moveTo>
                      <a:cubicBezTo>
                        <a:pt x="94774" y="74771"/>
                        <a:pt x="74771" y="94774"/>
                        <a:pt x="50959" y="94774"/>
                      </a:cubicBezTo>
                      <a:cubicBezTo>
                        <a:pt x="27146" y="94774"/>
                        <a:pt x="7144" y="74771"/>
                        <a:pt x="7144" y="50959"/>
                      </a:cubicBezTo>
                      <a:cubicBezTo>
                        <a:pt x="7144" y="27146"/>
                        <a:pt x="27146" y="7144"/>
                        <a:pt x="50959" y="7144"/>
                      </a:cubicBezTo>
                      <a:cubicBezTo>
                        <a:pt x="74771" y="7144"/>
                        <a:pt x="94774" y="27146"/>
                        <a:pt x="94774" y="5095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C3AEBC49-71D8-42FF-94EF-F59E18F5F9A6}"/>
                  </a:ext>
                </a:extLst>
              </p:cNvPr>
              <p:cNvGrpSpPr/>
              <p:nvPr/>
            </p:nvGrpSpPr>
            <p:grpSpPr>
              <a:xfrm>
                <a:off x="10226069" y="3384119"/>
                <a:ext cx="1153557" cy="1269797"/>
                <a:chOff x="10226072" y="3384119"/>
                <a:chExt cx="1153558" cy="1269798"/>
              </a:xfrm>
            </p:grpSpPr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A5308D3B-72CB-4729-A584-D25606F0474A}"/>
                    </a:ext>
                  </a:extLst>
                </p:cNvPr>
                <p:cNvSpPr/>
                <p:nvPr/>
              </p:nvSpPr>
              <p:spPr>
                <a:xfrm rot="19176301">
                  <a:off x="10226072" y="3384119"/>
                  <a:ext cx="1153558" cy="1269798"/>
                </a:xfrm>
                <a:custGeom>
                  <a:avLst/>
                  <a:gdLst>
                    <a:gd name="connsiteX0" fmla="*/ 1069399 w 1153558"/>
                    <a:gd name="connsiteY0" fmla="*/ 54157 h 1269798"/>
                    <a:gd name="connsiteX1" fmla="*/ 1098647 w 1153558"/>
                    <a:gd name="connsiteY1" fmla="*/ 383203 h 1269798"/>
                    <a:gd name="connsiteX2" fmla="*/ 358294 w 1153558"/>
                    <a:gd name="connsiteY2" fmla="*/ 1269798 h 1269798"/>
                    <a:gd name="connsiteX3" fmla="*/ 0 w 1153558"/>
                    <a:gd name="connsiteY3" fmla="*/ 970001 h 1269798"/>
                    <a:gd name="connsiteX4" fmla="*/ 740353 w 1153558"/>
                    <a:gd name="connsiteY4" fmla="*/ 83405 h 1269798"/>
                    <a:gd name="connsiteX5" fmla="*/ 1069399 w 1153558"/>
                    <a:gd name="connsiteY5" fmla="*/ 54157 h 1269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53558" h="1269798">
                      <a:moveTo>
                        <a:pt x="1069399" y="54157"/>
                      </a:moveTo>
                      <a:cubicBezTo>
                        <a:pt x="1168112" y="136417"/>
                        <a:pt x="1182737" y="284489"/>
                        <a:pt x="1098647" y="383203"/>
                      </a:cubicBezTo>
                      <a:lnTo>
                        <a:pt x="358294" y="1269798"/>
                      </a:lnTo>
                      <a:lnTo>
                        <a:pt x="0" y="970001"/>
                      </a:lnTo>
                      <a:lnTo>
                        <a:pt x="740353" y="83405"/>
                      </a:lnTo>
                      <a:cubicBezTo>
                        <a:pt x="824442" y="-15309"/>
                        <a:pt x="970685" y="-28106"/>
                        <a:pt x="1069399" y="54157"/>
                      </a:cubicBezTo>
                      <a:close/>
                    </a:path>
                  </a:pathLst>
                </a:custGeom>
                <a:solidFill>
                  <a:schemeClr val="accent4">
                    <a:lumMod val="5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E2776143-D962-42A9-9C22-07C0257E2065}"/>
                    </a:ext>
                  </a:extLst>
                </p:cNvPr>
                <p:cNvSpPr/>
                <p:nvPr/>
              </p:nvSpPr>
              <p:spPr>
                <a:xfrm>
                  <a:off x="10701546" y="3417653"/>
                  <a:ext cx="182803" cy="182803"/>
                </a:xfrm>
                <a:custGeom>
                  <a:avLst/>
                  <a:gdLst>
                    <a:gd name="connsiteX0" fmla="*/ 94774 w 95250"/>
                    <a:gd name="connsiteY0" fmla="*/ 50959 h 95250"/>
                    <a:gd name="connsiteX1" fmla="*/ 50959 w 95250"/>
                    <a:gd name="connsiteY1" fmla="*/ 94774 h 95250"/>
                    <a:gd name="connsiteX2" fmla="*/ 7144 w 95250"/>
                    <a:gd name="connsiteY2" fmla="*/ 50959 h 95250"/>
                    <a:gd name="connsiteX3" fmla="*/ 50959 w 95250"/>
                    <a:gd name="connsiteY3" fmla="*/ 7144 h 95250"/>
                    <a:gd name="connsiteX4" fmla="*/ 94774 w 95250"/>
                    <a:gd name="connsiteY4" fmla="*/ 50959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250" h="95250">
                      <a:moveTo>
                        <a:pt x="94774" y="50959"/>
                      </a:moveTo>
                      <a:cubicBezTo>
                        <a:pt x="94774" y="74771"/>
                        <a:pt x="74771" y="94774"/>
                        <a:pt x="50959" y="94774"/>
                      </a:cubicBezTo>
                      <a:cubicBezTo>
                        <a:pt x="27146" y="94774"/>
                        <a:pt x="7144" y="74771"/>
                        <a:pt x="7144" y="50959"/>
                      </a:cubicBezTo>
                      <a:cubicBezTo>
                        <a:pt x="7144" y="27146"/>
                        <a:pt x="27146" y="7144"/>
                        <a:pt x="50959" y="7144"/>
                      </a:cubicBezTo>
                      <a:cubicBezTo>
                        <a:pt x="74771" y="7144"/>
                        <a:pt x="94774" y="27146"/>
                        <a:pt x="94774" y="5095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DCDB1395-9049-4702-A949-93FFDEAEFB19}"/>
                  </a:ext>
                </a:extLst>
              </p:cNvPr>
              <p:cNvGrpSpPr/>
              <p:nvPr/>
            </p:nvGrpSpPr>
            <p:grpSpPr>
              <a:xfrm rot="5400000">
                <a:off x="12509122" y="3435921"/>
                <a:ext cx="989342" cy="760462"/>
                <a:chOff x="10999279" y="2698471"/>
                <a:chExt cx="989342" cy="760462"/>
              </a:xfrm>
            </p:grpSpPr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61CDB77F-6C54-41CB-9302-5F7739096D8D}"/>
                    </a:ext>
                  </a:extLst>
                </p:cNvPr>
                <p:cNvSpPr/>
                <p:nvPr/>
              </p:nvSpPr>
              <p:spPr>
                <a:xfrm>
                  <a:off x="11237298" y="2698471"/>
                  <a:ext cx="712934" cy="329046"/>
                </a:xfrm>
                <a:custGeom>
                  <a:avLst/>
                  <a:gdLst>
                    <a:gd name="connsiteX0" fmla="*/ 7144 w 371475"/>
                    <a:gd name="connsiteY0" fmla="*/ 145256 h 171450"/>
                    <a:gd name="connsiteX1" fmla="*/ 90011 w 371475"/>
                    <a:gd name="connsiteY1" fmla="*/ 32861 h 171450"/>
                    <a:gd name="connsiteX2" fmla="*/ 250984 w 371475"/>
                    <a:gd name="connsiteY2" fmla="*/ 7144 h 171450"/>
                    <a:gd name="connsiteX3" fmla="*/ 361474 w 371475"/>
                    <a:gd name="connsiteY3" fmla="*/ 103346 h 171450"/>
                    <a:gd name="connsiteX4" fmla="*/ 367189 w 371475"/>
                    <a:gd name="connsiteY4" fmla="*/ 139541 h 171450"/>
                    <a:gd name="connsiteX5" fmla="*/ 343376 w 371475"/>
                    <a:gd name="connsiteY5" fmla="*/ 143351 h 171450"/>
                    <a:gd name="connsiteX6" fmla="*/ 234791 w 371475"/>
                    <a:gd name="connsiteY6" fmla="*/ 58579 h 171450"/>
                    <a:gd name="connsiteX7" fmla="*/ 117634 w 371475"/>
                    <a:gd name="connsiteY7" fmla="*/ 76676 h 171450"/>
                    <a:gd name="connsiteX8" fmla="*/ 58579 w 371475"/>
                    <a:gd name="connsiteY8" fmla="*/ 167164 h 171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1475" h="171450">
                      <a:moveTo>
                        <a:pt x="7144" y="145256"/>
                      </a:moveTo>
                      <a:lnTo>
                        <a:pt x="90011" y="32861"/>
                      </a:lnTo>
                      <a:lnTo>
                        <a:pt x="250984" y="7144"/>
                      </a:lnTo>
                      <a:lnTo>
                        <a:pt x="361474" y="103346"/>
                      </a:lnTo>
                      <a:lnTo>
                        <a:pt x="367189" y="139541"/>
                      </a:lnTo>
                      <a:lnTo>
                        <a:pt x="343376" y="143351"/>
                      </a:lnTo>
                      <a:lnTo>
                        <a:pt x="234791" y="58579"/>
                      </a:lnTo>
                      <a:lnTo>
                        <a:pt x="117634" y="76676"/>
                      </a:lnTo>
                      <a:lnTo>
                        <a:pt x="58579" y="16716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721C9F93-115C-4841-BABA-67FA21D51382}"/>
                    </a:ext>
                  </a:extLst>
                </p:cNvPr>
                <p:cNvSpPr/>
                <p:nvPr/>
              </p:nvSpPr>
              <p:spPr>
                <a:xfrm>
                  <a:off x="11293968" y="3075046"/>
                  <a:ext cx="694653" cy="383887"/>
                </a:xfrm>
                <a:custGeom>
                  <a:avLst/>
                  <a:gdLst>
                    <a:gd name="connsiteX0" fmla="*/ 7144 w 361950"/>
                    <a:gd name="connsiteY0" fmla="*/ 114776 h 200025"/>
                    <a:gd name="connsiteX1" fmla="*/ 120491 w 361950"/>
                    <a:gd name="connsiteY1" fmla="*/ 194786 h 200025"/>
                    <a:gd name="connsiteX2" fmla="*/ 281464 w 361950"/>
                    <a:gd name="connsiteY2" fmla="*/ 169069 h 200025"/>
                    <a:gd name="connsiteX3" fmla="*/ 355759 w 361950"/>
                    <a:gd name="connsiteY3" fmla="*/ 43339 h 200025"/>
                    <a:gd name="connsiteX4" fmla="*/ 350044 w 361950"/>
                    <a:gd name="connsiteY4" fmla="*/ 7144 h 200025"/>
                    <a:gd name="connsiteX5" fmla="*/ 327184 w 361950"/>
                    <a:gd name="connsiteY5" fmla="*/ 10954 h 200025"/>
                    <a:gd name="connsiteX6" fmla="*/ 250031 w 361950"/>
                    <a:gd name="connsiteY6" fmla="*/ 125254 h 200025"/>
                    <a:gd name="connsiteX7" fmla="*/ 132874 w 361950"/>
                    <a:gd name="connsiteY7" fmla="*/ 144304 h 200025"/>
                    <a:gd name="connsiteX8" fmla="*/ 48101 w 361950"/>
                    <a:gd name="connsiteY8" fmla="*/ 77629 h 200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61950" h="200025">
                      <a:moveTo>
                        <a:pt x="7144" y="114776"/>
                      </a:moveTo>
                      <a:lnTo>
                        <a:pt x="120491" y="194786"/>
                      </a:lnTo>
                      <a:lnTo>
                        <a:pt x="281464" y="169069"/>
                      </a:lnTo>
                      <a:lnTo>
                        <a:pt x="355759" y="43339"/>
                      </a:lnTo>
                      <a:lnTo>
                        <a:pt x="350044" y="7144"/>
                      </a:lnTo>
                      <a:lnTo>
                        <a:pt x="327184" y="10954"/>
                      </a:lnTo>
                      <a:lnTo>
                        <a:pt x="250031" y="125254"/>
                      </a:lnTo>
                      <a:lnTo>
                        <a:pt x="132874" y="144304"/>
                      </a:lnTo>
                      <a:lnTo>
                        <a:pt x="48101" y="7762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BCC419F9-0F02-4A88-8ED7-62922823DD6E}"/>
                    </a:ext>
                  </a:extLst>
                </p:cNvPr>
                <p:cNvSpPr/>
                <p:nvPr/>
              </p:nvSpPr>
              <p:spPr>
                <a:xfrm>
                  <a:off x="10999279" y="2942227"/>
                  <a:ext cx="457009" cy="457009"/>
                </a:xfrm>
                <a:custGeom>
                  <a:avLst/>
                  <a:gdLst>
                    <a:gd name="connsiteX0" fmla="*/ 102790 w 238125"/>
                    <a:gd name="connsiteY0" fmla="*/ 8493 h 238125"/>
                    <a:gd name="connsiteX1" fmla="*/ 8493 w 238125"/>
                    <a:gd name="connsiteY1" fmla="*/ 138985 h 238125"/>
                    <a:gd name="connsiteX2" fmla="*/ 138985 w 238125"/>
                    <a:gd name="connsiteY2" fmla="*/ 233283 h 238125"/>
                    <a:gd name="connsiteX3" fmla="*/ 233283 w 238125"/>
                    <a:gd name="connsiteY3" fmla="*/ 102790 h 238125"/>
                    <a:gd name="connsiteX4" fmla="*/ 102790 w 238125"/>
                    <a:gd name="connsiteY4" fmla="*/ 8493 h 238125"/>
                    <a:gd name="connsiteX5" fmla="*/ 128508 w 238125"/>
                    <a:gd name="connsiteY5" fmla="*/ 164703 h 238125"/>
                    <a:gd name="connsiteX6" fmla="*/ 78025 w 238125"/>
                    <a:gd name="connsiteY6" fmla="*/ 128508 h 238125"/>
                    <a:gd name="connsiteX7" fmla="*/ 114220 w 238125"/>
                    <a:gd name="connsiteY7" fmla="*/ 78025 h 238125"/>
                    <a:gd name="connsiteX8" fmla="*/ 164703 w 238125"/>
                    <a:gd name="connsiteY8" fmla="*/ 114220 h 238125"/>
                    <a:gd name="connsiteX9" fmla="*/ 128508 w 238125"/>
                    <a:gd name="connsiteY9" fmla="*/ 164703 h 238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38125" h="238125">
                      <a:moveTo>
                        <a:pt x="102790" y="8493"/>
                      </a:moveTo>
                      <a:cubicBezTo>
                        <a:pt x="40878" y="18018"/>
                        <a:pt x="-1032" y="77073"/>
                        <a:pt x="8493" y="138985"/>
                      </a:cubicBezTo>
                      <a:cubicBezTo>
                        <a:pt x="18018" y="200898"/>
                        <a:pt x="77073" y="242808"/>
                        <a:pt x="138985" y="233283"/>
                      </a:cubicBezTo>
                      <a:cubicBezTo>
                        <a:pt x="200898" y="223758"/>
                        <a:pt x="242808" y="164703"/>
                        <a:pt x="233283" y="102790"/>
                      </a:cubicBezTo>
                      <a:cubicBezTo>
                        <a:pt x="222805" y="40878"/>
                        <a:pt x="164703" y="-1032"/>
                        <a:pt x="102790" y="8493"/>
                      </a:cubicBezTo>
                      <a:close/>
                      <a:moveTo>
                        <a:pt x="128508" y="164703"/>
                      </a:moveTo>
                      <a:cubicBezTo>
                        <a:pt x="104695" y="168513"/>
                        <a:pt x="81835" y="152320"/>
                        <a:pt x="78025" y="128508"/>
                      </a:cubicBezTo>
                      <a:cubicBezTo>
                        <a:pt x="74215" y="104695"/>
                        <a:pt x="90408" y="81835"/>
                        <a:pt x="114220" y="78025"/>
                      </a:cubicBezTo>
                      <a:cubicBezTo>
                        <a:pt x="138033" y="74215"/>
                        <a:pt x="160893" y="90408"/>
                        <a:pt x="164703" y="114220"/>
                      </a:cubicBezTo>
                      <a:cubicBezTo>
                        <a:pt x="169465" y="138033"/>
                        <a:pt x="152320" y="160893"/>
                        <a:pt x="128508" y="164703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D9E6FDDC-F44F-4FF3-8C73-6AE85A521F9C}"/>
                  </a:ext>
                </a:extLst>
              </p:cNvPr>
              <p:cNvGrpSpPr/>
              <p:nvPr/>
            </p:nvGrpSpPr>
            <p:grpSpPr>
              <a:xfrm>
                <a:off x="10095620" y="4304882"/>
                <a:ext cx="1425867" cy="1034668"/>
                <a:chOff x="10095620" y="4304882"/>
                <a:chExt cx="1425867" cy="1034668"/>
              </a:xfrm>
            </p:grpSpPr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3BBE9D69-F219-47B4-8E52-9DF3564DBEE6}"/>
                    </a:ext>
                  </a:extLst>
                </p:cNvPr>
                <p:cNvSpPr/>
                <p:nvPr/>
              </p:nvSpPr>
              <p:spPr>
                <a:xfrm>
                  <a:off x="10226256" y="4304882"/>
                  <a:ext cx="1133382" cy="914017"/>
                </a:xfrm>
                <a:custGeom>
                  <a:avLst/>
                  <a:gdLst>
                    <a:gd name="connsiteX0" fmla="*/ 558641 w 590550"/>
                    <a:gd name="connsiteY0" fmla="*/ 470059 h 476250"/>
                    <a:gd name="connsiteX1" fmla="*/ 37624 w 590550"/>
                    <a:gd name="connsiteY1" fmla="*/ 470059 h 476250"/>
                    <a:gd name="connsiteX2" fmla="*/ 7144 w 590550"/>
                    <a:gd name="connsiteY2" fmla="*/ 439579 h 476250"/>
                    <a:gd name="connsiteX3" fmla="*/ 7144 w 590550"/>
                    <a:gd name="connsiteY3" fmla="*/ 98584 h 476250"/>
                    <a:gd name="connsiteX4" fmla="*/ 98584 w 590550"/>
                    <a:gd name="connsiteY4" fmla="*/ 7144 h 476250"/>
                    <a:gd name="connsiteX5" fmla="*/ 498634 w 590550"/>
                    <a:gd name="connsiteY5" fmla="*/ 7144 h 476250"/>
                    <a:gd name="connsiteX6" fmla="*/ 590074 w 590550"/>
                    <a:gd name="connsiteY6" fmla="*/ 98584 h 476250"/>
                    <a:gd name="connsiteX7" fmla="*/ 590074 w 590550"/>
                    <a:gd name="connsiteY7" fmla="*/ 440531 h 476250"/>
                    <a:gd name="connsiteX8" fmla="*/ 558641 w 590550"/>
                    <a:gd name="connsiteY8" fmla="*/ 470059 h 476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90550" h="476250">
                      <a:moveTo>
                        <a:pt x="558641" y="470059"/>
                      </a:moveTo>
                      <a:lnTo>
                        <a:pt x="37624" y="470059"/>
                      </a:lnTo>
                      <a:cubicBezTo>
                        <a:pt x="20479" y="470059"/>
                        <a:pt x="7144" y="456724"/>
                        <a:pt x="7144" y="439579"/>
                      </a:cubicBezTo>
                      <a:lnTo>
                        <a:pt x="7144" y="98584"/>
                      </a:lnTo>
                      <a:cubicBezTo>
                        <a:pt x="7144" y="48101"/>
                        <a:pt x="48101" y="7144"/>
                        <a:pt x="98584" y="7144"/>
                      </a:cubicBezTo>
                      <a:lnTo>
                        <a:pt x="498634" y="7144"/>
                      </a:lnTo>
                      <a:cubicBezTo>
                        <a:pt x="549116" y="7144"/>
                        <a:pt x="590074" y="48101"/>
                        <a:pt x="590074" y="98584"/>
                      </a:cubicBezTo>
                      <a:lnTo>
                        <a:pt x="590074" y="440531"/>
                      </a:lnTo>
                      <a:cubicBezTo>
                        <a:pt x="589121" y="456724"/>
                        <a:pt x="574834" y="470059"/>
                        <a:pt x="558641" y="470059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94001716-6DEE-4A5D-A6F2-C682DD8976FE}"/>
                    </a:ext>
                  </a:extLst>
                </p:cNvPr>
                <p:cNvSpPr/>
                <p:nvPr/>
              </p:nvSpPr>
              <p:spPr>
                <a:xfrm>
                  <a:off x="10095620" y="5083625"/>
                  <a:ext cx="1425867" cy="255925"/>
                </a:xfrm>
                <a:custGeom>
                  <a:avLst/>
                  <a:gdLst>
                    <a:gd name="connsiteX0" fmla="*/ 711994 w 742950"/>
                    <a:gd name="connsiteY0" fmla="*/ 129064 h 133350"/>
                    <a:gd name="connsiteX1" fmla="*/ 37624 w 742950"/>
                    <a:gd name="connsiteY1" fmla="*/ 129064 h 133350"/>
                    <a:gd name="connsiteX2" fmla="*/ 7144 w 742950"/>
                    <a:gd name="connsiteY2" fmla="*/ 98584 h 133350"/>
                    <a:gd name="connsiteX3" fmla="*/ 7144 w 742950"/>
                    <a:gd name="connsiteY3" fmla="*/ 98584 h 133350"/>
                    <a:gd name="connsiteX4" fmla="*/ 98584 w 742950"/>
                    <a:gd name="connsiteY4" fmla="*/ 7144 h 133350"/>
                    <a:gd name="connsiteX5" fmla="*/ 651986 w 742950"/>
                    <a:gd name="connsiteY5" fmla="*/ 7144 h 133350"/>
                    <a:gd name="connsiteX6" fmla="*/ 743426 w 742950"/>
                    <a:gd name="connsiteY6" fmla="*/ 98584 h 133350"/>
                    <a:gd name="connsiteX7" fmla="*/ 743426 w 742950"/>
                    <a:gd name="connsiteY7" fmla="*/ 98584 h 133350"/>
                    <a:gd name="connsiteX8" fmla="*/ 711994 w 742950"/>
                    <a:gd name="connsiteY8" fmla="*/ 129064 h 133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42950" h="133350">
                      <a:moveTo>
                        <a:pt x="711994" y="129064"/>
                      </a:moveTo>
                      <a:lnTo>
                        <a:pt x="37624" y="129064"/>
                      </a:lnTo>
                      <a:cubicBezTo>
                        <a:pt x="20479" y="129064"/>
                        <a:pt x="7144" y="115729"/>
                        <a:pt x="7144" y="98584"/>
                      </a:cubicBezTo>
                      <a:lnTo>
                        <a:pt x="7144" y="98584"/>
                      </a:lnTo>
                      <a:cubicBezTo>
                        <a:pt x="7144" y="48101"/>
                        <a:pt x="48101" y="7144"/>
                        <a:pt x="98584" y="7144"/>
                      </a:cubicBezTo>
                      <a:lnTo>
                        <a:pt x="651986" y="7144"/>
                      </a:lnTo>
                      <a:cubicBezTo>
                        <a:pt x="702469" y="7144"/>
                        <a:pt x="743426" y="48101"/>
                        <a:pt x="743426" y="98584"/>
                      </a:cubicBezTo>
                      <a:lnTo>
                        <a:pt x="743426" y="98584"/>
                      </a:lnTo>
                      <a:cubicBezTo>
                        <a:pt x="742474" y="115729"/>
                        <a:pt x="729139" y="129064"/>
                        <a:pt x="711994" y="12906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871218F7-3F72-4131-BBAB-94199DD713A5}"/>
                    </a:ext>
                  </a:extLst>
                </p:cNvPr>
                <p:cNvSpPr/>
                <p:nvPr/>
              </p:nvSpPr>
              <p:spPr>
                <a:xfrm>
                  <a:off x="10701546" y="4411068"/>
                  <a:ext cx="182803" cy="182803"/>
                </a:xfrm>
                <a:custGeom>
                  <a:avLst/>
                  <a:gdLst>
                    <a:gd name="connsiteX0" fmla="*/ 94774 w 95250"/>
                    <a:gd name="connsiteY0" fmla="*/ 50959 h 95250"/>
                    <a:gd name="connsiteX1" fmla="*/ 50959 w 95250"/>
                    <a:gd name="connsiteY1" fmla="*/ 94774 h 95250"/>
                    <a:gd name="connsiteX2" fmla="*/ 7144 w 95250"/>
                    <a:gd name="connsiteY2" fmla="*/ 50959 h 95250"/>
                    <a:gd name="connsiteX3" fmla="*/ 50959 w 95250"/>
                    <a:gd name="connsiteY3" fmla="*/ 7144 h 95250"/>
                    <a:gd name="connsiteX4" fmla="*/ 94774 w 95250"/>
                    <a:gd name="connsiteY4" fmla="*/ 50959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250" h="95250">
                      <a:moveTo>
                        <a:pt x="94774" y="50959"/>
                      </a:moveTo>
                      <a:cubicBezTo>
                        <a:pt x="94774" y="74771"/>
                        <a:pt x="74771" y="94774"/>
                        <a:pt x="50959" y="94774"/>
                      </a:cubicBezTo>
                      <a:cubicBezTo>
                        <a:pt x="27146" y="94774"/>
                        <a:pt x="7144" y="74771"/>
                        <a:pt x="7144" y="50959"/>
                      </a:cubicBezTo>
                      <a:cubicBezTo>
                        <a:pt x="7144" y="27146"/>
                        <a:pt x="27146" y="7144"/>
                        <a:pt x="50959" y="7144"/>
                      </a:cubicBezTo>
                      <a:cubicBezTo>
                        <a:pt x="74771" y="7144"/>
                        <a:pt x="94774" y="27146"/>
                        <a:pt x="94774" y="5095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E9900FC-9E9F-4C3E-8D0D-20E108F62ED1}"/>
                </a:ext>
              </a:extLst>
            </p:cNvPr>
            <p:cNvGrpSpPr/>
            <p:nvPr/>
          </p:nvGrpSpPr>
          <p:grpSpPr>
            <a:xfrm>
              <a:off x="804591" y="1440647"/>
              <a:ext cx="5083916" cy="4080149"/>
              <a:chOff x="804591" y="1440647"/>
              <a:chExt cx="5083916" cy="4080149"/>
            </a:xfrm>
          </p:grpSpPr>
          <p:sp>
            <p:nvSpPr>
              <p:cNvPr id="58" name="Trapezoid 57">
                <a:extLst>
                  <a:ext uri="{FF2B5EF4-FFF2-40B4-BE49-F238E27FC236}">
                    <a16:creationId xmlns:a16="http://schemas.microsoft.com/office/drawing/2014/main" id="{A3ED709C-4BAC-42F0-8186-988C41AEC6C6}"/>
                  </a:ext>
                </a:extLst>
              </p:cNvPr>
              <p:cNvSpPr/>
              <p:nvPr/>
            </p:nvSpPr>
            <p:spPr>
              <a:xfrm rot="4627459">
                <a:off x="3833111" y="1196423"/>
                <a:ext cx="433023" cy="1969264"/>
              </a:xfrm>
              <a:prstGeom prst="trapezoid">
                <a:avLst>
                  <a:gd name="adj" fmla="val 11476"/>
                </a:avLst>
              </a:pr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BEF92EEA-569E-46CF-AFFF-073DCFCB3C71}"/>
                  </a:ext>
                </a:extLst>
              </p:cNvPr>
              <p:cNvGrpSpPr/>
              <p:nvPr/>
            </p:nvGrpSpPr>
            <p:grpSpPr>
              <a:xfrm>
                <a:off x="1259555" y="2311109"/>
                <a:ext cx="2227642" cy="753292"/>
                <a:chOff x="1259555" y="2311109"/>
                <a:chExt cx="2227642" cy="753292"/>
              </a:xfrm>
            </p:grpSpPr>
            <p:sp>
              <p:nvSpPr>
                <p:cNvPr id="70" name="Rectangle: Rounded Corners 69">
                  <a:extLst>
                    <a:ext uri="{FF2B5EF4-FFF2-40B4-BE49-F238E27FC236}">
                      <a16:creationId xmlns:a16="http://schemas.microsoft.com/office/drawing/2014/main" id="{EF947DD9-37D7-4160-BFE0-7BA24DCCFD25}"/>
                    </a:ext>
                  </a:extLst>
                </p:cNvPr>
                <p:cNvSpPr/>
                <p:nvPr/>
              </p:nvSpPr>
              <p:spPr>
                <a:xfrm rot="19800000">
                  <a:off x="1259555" y="2600210"/>
                  <a:ext cx="2227642" cy="46419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id="{26D2D07A-010A-4950-978D-4D9D22EF8A7B}"/>
                    </a:ext>
                  </a:extLst>
                </p:cNvPr>
                <p:cNvSpPr/>
                <p:nvPr/>
              </p:nvSpPr>
              <p:spPr>
                <a:xfrm>
                  <a:off x="3051607" y="2311109"/>
                  <a:ext cx="182696" cy="182696"/>
                </a:xfrm>
                <a:custGeom>
                  <a:avLst/>
                  <a:gdLst>
                    <a:gd name="connsiteX0" fmla="*/ 94774 w 95250"/>
                    <a:gd name="connsiteY0" fmla="*/ 50959 h 95250"/>
                    <a:gd name="connsiteX1" fmla="*/ 50959 w 95250"/>
                    <a:gd name="connsiteY1" fmla="*/ 94774 h 95250"/>
                    <a:gd name="connsiteX2" fmla="*/ 7144 w 95250"/>
                    <a:gd name="connsiteY2" fmla="*/ 50959 h 95250"/>
                    <a:gd name="connsiteX3" fmla="*/ 50959 w 95250"/>
                    <a:gd name="connsiteY3" fmla="*/ 7144 h 95250"/>
                    <a:gd name="connsiteX4" fmla="*/ 94774 w 95250"/>
                    <a:gd name="connsiteY4" fmla="*/ 50959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250" h="95250">
                      <a:moveTo>
                        <a:pt x="94774" y="50959"/>
                      </a:moveTo>
                      <a:cubicBezTo>
                        <a:pt x="94774" y="74771"/>
                        <a:pt x="74771" y="94774"/>
                        <a:pt x="50959" y="94774"/>
                      </a:cubicBezTo>
                      <a:cubicBezTo>
                        <a:pt x="27146" y="94774"/>
                        <a:pt x="7144" y="74771"/>
                        <a:pt x="7144" y="50959"/>
                      </a:cubicBezTo>
                      <a:cubicBezTo>
                        <a:pt x="7144" y="27146"/>
                        <a:pt x="27146" y="7144"/>
                        <a:pt x="50959" y="7144"/>
                      </a:cubicBezTo>
                      <a:cubicBezTo>
                        <a:pt x="74771" y="7144"/>
                        <a:pt x="94774" y="27146"/>
                        <a:pt x="94774" y="5095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048B3556-6FB6-4AE0-88CE-54D40E3043D7}"/>
                  </a:ext>
                </a:extLst>
              </p:cNvPr>
              <p:cNvSpPr/>
              <p:nvPr/>
            </p:nvSpPr>
            <p:spPr>
              <a:xfrm rot="19176301">
                <a:off x="941516" y="3252646"/>
                <a:ext cx="1152880" cy="1269052"/>
              </a:xfrm>
              <a:custGeom>
                <a:avLst/>
                <a:gdLst>
                  <a:gd name="connsiteX0" fmla="*/ 1069399 w 1153558"/>
                  <a:gd name="connsiteY0" fmla="*/ 54157 h 1269798"/>
                  <a:gd name="connsiteX1" fmla="*/ 1098647 w 1153558"/>
                  <a:gd name="connsiteY1" fmla="*/ 383203 h 1269798"/>
                  <a:gd name="connsiteX2" fmla="*/ 358294 w 1153558"/>
                  <a:gd name="connsiteY2" fmla="*/ 1269798 h 1269798"/>
                  <a:gd name="connsiteX3" fmla="*/ 0 w 1153558"/>
                  <a:gd name="connsiteY3" fmla="*/ 970001 h 1269798"/>
                  <a:gd name="connsiteX4" fmla="*/ 740353 w 1153558"/>
                  <a:gd name="connsiteY4" fmla="*/ 83405 h 1269798"/>
                  <a:gd name="connsiteX5" fmla="*/ 1069399 w 1153558"/>
                  <a:gd name="connsiteY5" fmla="*/ 54157 h 1269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53558" h="1269798">
                    <a:moveTo>
                      <a:pt x="1069399" y="54157"/>
                    </a:moveTo>
                    <a:cubicBezTo>
                      <a:pt x="1168112" y="136417"/>
                      <a:pt x="1182737" y="284489"/>
                      <a:pt x="1098647" y="383203"/>
                    </a:cubicBezTo>
                    <a:lnTo>
                      <a:pt x="358294" y="1269798"/>
                    </a:lnTo>
                    <a:lnTo>
                      <a:pt x="0" y="970001"/>
                    </a:lnTo>
                    <a:lnTo>
                      <a:pt x="740353" y="83405"/>
                    </a:lnTo>
                    <a:cubicBezTo>
                      <a:pt x="824442" y="-15309"/>
                      <a:pt x="970685" y="-28106"/>
                      <a:pt x="1069399" y="54157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99B2B465-8936-43C6-9D95-DDC6A4F14AA3}"/>
                  </a:ext>
                </a:extLst>
              </p:cNvPr>
              <p:cNvSpPr/>
              <p:nvPr/>
            </p:nvSpPr>
            <p:spPr>
              <a:xfrm>
                <a:off x="1420499" y="3262311"/>
                <a:ext cx="182696" cy="182696"/>
              </a:xfrm>
              <a:custGeom>
                <a:avLst/>
                <a:gdLst>
                  <a:gd name="connsiteX0" fmla="*/ 94774 w 95250"/>
                  <a:gd name="connsiteY0" fmla="*/ 50959 h 95250"/>
                  <a:gd name="connsiteX1" fmla="*/ 50959 w 95250"/>
                  <a:gd name="connsiteY1" fmla="*/ 94774 h 95250"/>
                  <a:gd name="connsiteX2" fmla="*/ 7144 w 95250"/>
                  <a:gd name="connsiteY2" fmla="*/ 50959 h 95250"/>
                  <a:gd name="connsiteX3" fmla="*/ 50959 w 95250"/>
                  <a:gd name="connsiteY3" fmla="*/ 7144 h 95250"/>
                  <a:gd name="connsiteX4" fmla="*/ 94774 w 95250"/>
                  <a:gd name="connsiteY4" fmla="*/ 5095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4774" y="50959"/>
                    </a:move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7146" y="7144"/>
                      <a:pt x="50959" y="7144"/>
                    </a:cubicBezTo>
                    <a:cubicBezTo>
                      <a:pt x="74771" y="7144"/>
                      <a:pt x="94774" y="27146"/>
                      <a:pt x="94774" y="5095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CD247C04-C938-4E73-8210-9EFC0103A8D3}"/>
                  </a:ext>
                </a:extLst>
              </p:cNvPr>
              <p:cNvGrpSpPr/>
              <p:nvPr/>
            </p:nvGrpSpPr>
            <p:grpSpPr>
              <a:xfrm>
                <a:off x="4899746" y="1440647"/>
                <a:ext cx="988761" cy="760015"/>
                <a:chOff x="10999279" y="2698471"/>
                <a:chExt cx="989342" cy="760462"/>
              </a:xfrm>
            </p:grpSpPr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CC13F79B-5F2F-4643-B40E-7B0B62F7ED69}"/>
                    </a:ext>
                  </a:extLst>
                </p:cNvPr>
                <p:cNvSpPr/>
                <p:nvPr/>
              </p:nvSpPr>
              <p:spPr>
                <a:xfrm>
                  <a:off x="11237298" y="2698471"/>
                  <a:ext cx="712934" cy="329046"/>
                </a:xfrm>
                <a:custGeom>
                  <a:avLst/>
                  <a:gdLst>
                    <a:gd name="connsiteX0" fmla="*/ 7144 w 371475"/>
                    <a:gd name="connsiteY0" fmla="*/ 145256 h 171450"/>
                    <a:gd name="connsiteX1" fmla="*/ 90011 w 371475"/>
                    <a:gd name="connsiteY1" fmla="*/ 32861 h 171450"/>
                    <a:gd name="connsiteX2" fmla="*/ 250984 w 371475"/>
                    <a:gd name="connsiteY2" fmla="*/ 7144 h 171450"/>
                    <a:gd name="connsiteX3" fmla="*/ 361474 w 371475"/>
                    <a:gd name="connsiteY3" fmla="*/ 103346 h 171450"/>
                    <a:gd name="connsiteX4" fmla="*/ 367189 w 371475"/>
                    <a:gd name="connsiteY4" fmla="*/ 139541 h 171450"/>
                    <a:gd name="connsiteX5" fmla="*/ 343376 w 371475"/>
                    <a:gd name="connsiteY5" fmla="*/ 143351 h 171450"/>
                    <a:gd name="connsiteX6" fmla="*/ 234791 w 371475"/>
                    <a:gd name="connsiteY6" fmla="*/ 58579 h 171450"/>
                    <a:gd name="connsiteX7" fmla="*/ 117634 w 371475"/>
                    <a:gd name="connsiteY7" fmla="*/ 76676 h 171450"/>
                    <a:gd name="connsiteX8" fmla="*/ 58579 w 371475"/>
                    <a:gd name="connsiteY8" fmla="*/ 167164 h 171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1475" h="171450">
                      <a:moveTo>
                        <a:pt x="7144" y="145256"/>
                      </a:moveTo>
                      <a:lnTo>
                        <a:pt x="90011" y="32861"/>
                      </a:lnTo>
                      <a:lnTo>
                        <a:pt x="250984" y="7144"/>
                      </a:lnTo>
                      <a:lnTo>
                        <a:pt x="361474" y="103346"/>
                      </a:lnTo>
                      <a:lnTo>
                        <a:pt x="367189" y="139541"/>
                      </a:lnTo>
                      <a:lnTo>
                        <a:pt x="343376" y="143351"/>
                      </a:lnTo>
                      <a:lnTo>
                        <a:pt x="234791" y="58579"/>
                      </a:lnTo>
                      <a:lnTo>
                        <a:pt x="117634" y="76676"/>
                      </a:lnTo>
                      <a:lnTo>
                        <a:pt x="58579" y="16716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E3C84669-F128-4B0C-9DC9-411DF06C007F}"/>
                    </a:ext>
                  </a:extLst>
                </p:cNvPr>
                <p:cNvSpPr/>
                <p:nvPr/>
              </p:nvSpPr>
              <p:spPr>
                <a:xfrm>
                  <a:off x="11293968" y="3075046"/>
                  <a:ext cx="694653" cy="383887"/>
                </a:xfrm>
                <a:custGeom>
                  <a:avLst/>
                  <a:gdLst>
                    <a:gd name="connsiteX0" fmla="*/ 7144 w 361950"/>
                    <a:gd name="connsiteY0" fmla="*/ 114776 h 200025"/>
                    <a:gd name="connsiteX1" fmla="*/ 120491 w 361950"/>
                    <a:gd name="connsiteY1" fmla="*/ 194786 h 200025"/>
                    <a:gd name="connsiteX2" fmla="*/ 281464 w 361950"/>
                    <a:gd name="connsiteY2" fmla="*/ 169069 h 200025"/>
                    <a:gd name="connsiteX3" fmla="*/ 355759 w 361950"/>
                    <a:gd name="connsiteY3" fmla="*/ 43339 h 200025"/>
                    <a:gd name="connsiteX4" fmla="*/ 350044 w 361950"/>
                    <a:gd name="connsiteY4" fmla="*/ 7144 h 200025"/>
                    <a:gd name="connsiteX5" fmla="*/ 327184 w 361950"/>
                    <a:gd name="connsiteY5" fmla="*/ 10954 h 200025"/>
                    <a:gd name="connsiteX6" fmla="*/ 250031 w 361950"/>
                    <a:gd name="connsiteY6" fmla="*/ 125254 h 200025"/>
                    <a:gd name="connsiteX7" fmla="*/ 132874 w 361950"/>
                    <a:gd name="connsiteY7" fmla="*/ 144304 h 200025"/>
                    <a:gd name="connsiteX8" fmla="*/ 48101 w 361950"/>
                    <a:gd name="connsiteY8" fmla="*/ 77629 h 200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61950" h="200025">
                      <a:moveTo>
                        <a:pt x="7144" y="114776"/>
                      </a:moveTo>
                      <a:lnTo>
                        <a:pt x="120491" y="194786"/>
                      </a:lnTo>
                      <a:lnTo>
                        <a:pt x="281464" y="169069"/>
                      </a:lnTo>
                      <a:lnTo>
                        <a:pt x="355759" y="43339"/>
                      </a:lnTo>
                      <a:lnTo>
                        <a:pt x="350044" y="7144"/>
                      </a:lnTo>
                      <a:lnTo>
                        <a:pt x="327184" y="10954"/>
                      </a:lnTo>
                      <a:lnTo>
                        <a:pt x="250031" y="125254"/>
                      </a:lnTo>
                      <a:lnTo>
                        <a:pt x="132874" y="144304"/>
                      </a:lnTo>
                      <a:lnTo>
                        <a:pt x="48101" y="7762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97EBED8F-E185-4DA0-A846-BB39884419F0}"/>
                    </a:ext>
                  </a:extLst>
                </p:cNvPr>
                <p:cNvSpPr/>
                <p:nvPr/>
              </p:nvSpPr>
              <p:spPr>
                <a:xfrm>
                  <a:off x="10999279" y="2942227"/>
                  <a:ext cx="457009" cy="457009"/>
                </a:xfrm>
                <a:custGeom>
                  <a:avLst/>
                  <a:gdLst>
                    <a:gd name="connsiteX0" fmla="*/ 102790 w 238125"/>
                    <a:gd name="connsiteY0" fmla="*/ 8493 h 238125"/>
                    <a:gd name="connsiteX1" fmla="*/ 8493 w 238125"/>
                    <a:gd name="connsiteY1" fmla="*/ 138985 h 238125"/>
                    <a:gd name="connsiteX2" fmla="*/ 138985 w 238125"/>
                    <a:gd name="connsiteY2" fmla="*/ 233283 h 238125"/>
                    <a:gd name="connsiteX3" fmla="*/ 233283 w 238125"/>
                    <a:gd name="connsiteY3" fmla="*/ 102790 h 238125"/>
                    <a:gd name="connsiteX4" fmla="*/ 102790 w 238125"/>
                    <a:gd name="connsiteY4" fmla="*/ 8493 h 238125"/>
                    <a:gd name="connsiteX5" fmla="*/ 128508 w 238125"/>
                    <a:gd name="connsiteY5" fmla="*/ 164703 h 238125"/>
                    <a:gd name="connsiteX6" fmla="*/ 78025 w 238125"/>
                    <a:gd name="connsiteY6" fmla="*/ 128508 h 238125"/>
                    <a:gd name="connsiteX7" fmla="*/ 114220 w 238125"/>
                    <a:gd name="connsiteY7" fmla="*/ 78025 h 238125"/>
                    <a:gd name="connsiteX8" fmla="*/ 164703 w 238125"/>
                    <a:gd name="connsiteY8" fmla="*/ 114220 h 238125"/>
                    <a:gd name="connsiteX9" fmla="*/ 128508 w 238125"/>
                    <a:gd name="connsiteY9" fmla="*/ 164703 h 238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38125" h="238125">
                      <a:moveTo>
                        <a:pt x="102790" y="8493"/>
                      </a:moveTo>
                      <a:cubicBezTo>
                        <a:pt x="40878" y="18018"/>
                        <a:pt x="-1032" y="77073"/>
                        <a:pt x="8493" y="138985"/>
                      </a:cubicBezTo>
                      <a:cubicBezTo>
                        <a:pt x="18018" y="200898"/>
                        <a:pt x="77073" y="242808"/>
                        <a:pt x="138985" y="233283"/>
                      </a:cubicBezTo>
                      <a:cubicBezTo>
                        <a:pt x="200898" y="223758"/>
                        <a:pt x="242808" y="164703"/>
                        <a:pt x="233283" y="102790"/>
                      </a:cubicBezTo>
                      <a:cubicBezTo>
                        <a:pt x="222805" y="40878"/>
                        <a:pt x="164703" y="-1032"/>
                        <a:pt x="102790" y="8493"/>
                      </a:cubicBezTo>
                      <a:close/>
                      <a:moveTo>
                        <a:pt x="128508" y="164703"/>
                      </a:moveTo>
                      <a:cubicBezTo>
                        <a:pt x="104695" y="168513"/>
                        <a:pt x="81835" y="152320"/>
                        <a:pt x="78025" y="128508"/>
                      </a:cubicBezTo>
                      <a:cubicBezTo>
                        <a:pt x="74215" y="104695"/>
                        <a:pt x="90408" y="81835"/>
                        <a:pt x="114220" y="78025"/>
                      </a:cubicBezTo>
                      <a:cubicBezTo>
                        <a:pt x="138033" y="74215"/>
                        <a:pt x="160893" y="90408"/>
                        <a:pt x="164703" y="114220"/>
                      </a:cubicBezTo>
                      <a:cubicBezTo>
                        <a:pt x="169465" y="138033"/>
                        <a:pt x="152320" y="160893"/>
                        <a:pt x="128508" y="164703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CB4F1271-38D0-4EA7-8F08-A93C50873934}"/>
                  </a:ext>
                </a:extLst>
              </p:cNvPr>
              <p:cNvGrpSpPr/>
              <p:nvPr/>
            </p:nvGrpSpPr>
            <p:grpSpPr>
              <a:xfrm>
                <a:off x="804591" y="4486736"/>
                <a:ext cx="1425029" cy="1034060"/>
                <a:chOff x="10095620" y="4304882"/>
                <a:chExt cx="1425867" cy="1034668"/>
              </a:xfrm>
            </p:grpSpPr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31148E5A-DAE4-47BD-9531-BBD15894D363}"/>
                    </a:ext>
                  </a:extLst>
                </p:cNvPr>
                <p:cNvSpPr/>
                <p:nvPr/>
              </p:nvSpPr>
              <p:spPr>
                <a:xfrm>
                  <a:off x="10226256" y="4304882"/>
                  <a:ext cx="1133382" cy="914017"/>
                </a:xfrm>
                <a:custGeom>
                  <a:avLst/>
                  <a:gdLst>
                    <a:gd name="connsiteX0" fmla="*/ 558641 w 590550"/>
                    <a:gd name="connsiteY0" fmla="*/ 470059 h 476250"/>
                    <a:gd name="connsiteX1" fmla="*/ 37624 w 590550"/>
                    <a:gd name="connsiteY1" fmla="*/ 470059 h 476250"/>
                    <a:gd name="connsiteX2" fmla="*/ 7144 w 590550"/>
                    <a:gd name="connsiteY2" fmla="*/ 439579 h 476250"/>
                    <a:gd name="connsiteX3" fmla="*/ 7144 w 590550"/>
                    <a:gd name="connsiteY3" fmla="*/ 98584 h 476250"/>
                    <a:gd name="connsiteX4" fmla="*/ 98584 w 590550"/>
                    <a:gd name="connsiteY4" fmla="*/ 7144 h 476250"/>
                    <a:gd name="connsiteX5" fmla="*/ 498634 w 590550"/>
                    <a:gd name="connsiteY5" fmla="*/ 7144 h 476250"/>
                    <a:gd name="connsiteX6" fmla="*/ 590074 w 590550"/>
                    <a:gd name="connsiteY6" fmla="*/ 98584 h 476250"/>
                    <a:gd name="connsiteX7" fmla="*/ 590074 w 590550"/>
                    <a:gd name="connsiteY7" fmla="*/ 440531 h 476250"/>
                    <a:gd name="connsiteX8" fmla="*/ 558641 w 590550"/>
                    <a:gd name="connsiteY8" fmla="*/ 470059 h 476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90550" h="476250">
                      <a:moveTo>
                        <a:pt x="558641" y="470059"/>
                      </a:moveTo>
                      <a:lnTo>
                        <a:pt x="37624" y="470059"/>
                      </a:lnTo>
                      <a:cubicBezTo>
                        <a:pt x="20479" y="470059"/>
                        <a:pt x="7144" y="456724"/>
                        <a:pt x="7144" y="439579"/>
                      </a:cubicBezTo>
                      <a:lnTo>
                        <a:pt x="7144" y="98584"/>
                      </a:lnTo>
                      <a:cubicBezTo>
                        <a:pt x="7144" y="48101"/>
                        <a:pt x="48101" y="7144"/>
                        <a:pt x="98584" y="7144"/>
                      </a:cubicBezTo>
                      <a:lnTo>
                        <a:pt x="498634" y="7144"/>
                      </a:lnTo>
                      <a:cubicBezTo>
                        <a:pt x="549116" y="7144"/>
                        <a:pt x="590074" y="48101"/>
                        <a:pt x="590074" y="98584"/>
                      </a:cubicBezTo>
                      <a:lnTo>
                        <a:pt x="590074" y="440531"/>
                      </a:lnTo>
                      <a:cubicBezTo>
                        <a:pt x="589121" y="456724"/>
                        <a:pt x="574834" y="470059"/>
                        <a:pt x="558641" y="470059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41628B51-E00A-41CA-8E9D-0FF073F89355}"/>
                    </a:ext>
                  </a:extLst>
                </p:cNvPr>
                <p:cNvSpPr/>
                <p:nvPr/>
              </p:nvSpPr>
              <p:spPr>
                <a:xfrm>
                  <a:off x="10095620" y="5083625"/>
                  <a:ext cx="1425867" cy="255925"/>
                </a:xfrm>
                <a:custGeom>
                  <a:avLst/>
                  <a:gdLst>
                    <a:gd name="connsiteX0" fmla="*/ 711994 w 742950"/>
                    <a:gd name="connsiteY0" fmla="*/ 129064 h 133350"/>
                    <a:gd name="connsiteX1" fmla="*/ 37624 w 742950"/>
                    <a:gd name="connsiteY1" fmla="*/ 129064 h 133350"/>
                    <a:gd name="connsiteX2" fmla="*/ 7144 w 742950"/>
                    <a:gd name="connsiteY2" fmla="*/ 98584 h 133350"/>
                    <a:gd name="connsiteX3" fmla="*/ 7144 w 742950"/>
                    <a:gd name="connsiteY3" fmla="*/ 98584 h 133350"/>
                    <a:gd name="connsiteX4" fmla="*/ 98584 w 742950"/>
                    <a:gd name="connsiteY4" fmla="*/ 7144 h 133350"/>
                    <a:gd name="connsiteX5" fmla="*/ 651986 w 742950"/>
                    <a:gd name="connsiteY5" fmla="*/ 7144 h 133350"/>
                    <a:gd name="connsiteX6" fmla="*/ 743426 w 742950"/>
                    <a:gd name="connsiteY6" fmla="*/ 98584 h 133350"/>
                    <a:gd name="connsiteX7" fmla="*/ 743426 w 742950"/>
                    <a:gd name="connsiteY7" fmla="*/ 98584 h 133350"/>
                    <a:gd name="connsiteX8" fmla="*/ 711994 w 742950"/>
                    <a:gd name="connsiteY8" fmla="*/ 129064 h 133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42950" h="133350">
                      <a:moveTo>
                        <a:pt x="711994" y="129064"/>
                      </a:moveTo>
                      <a:lnTo>
                        <a:pt x="37624" y="129064"/>
                      </a:lnTo>
                      <a:cubicBezTo>
                        <a:pt x="20479" y="129064"/>
                        <a:pt x="7144" y="115729"/>
                        <a:pt x="7144" y="98584"/>
                      </a:cubicBezTo>
                      <a:lnTo>
                        <a:pt x="7144" y="98584"/>
                      </a:lnTo>
                      <a:cubicBezTo>
                        <a:pt x="7144" y="48101"/>
                        <a:pt x="48101" y="7144"/>
                        <a:pt x="98584" y="7144"/>
                      </a:cubicBezTo>
                      <a:lnTo>
                        <a:pt x="651986" y="7144"/>
                      </a:lnTo>
                      <a:cubicBezTo>
                        <a:pt x="702469" y="7144"/>
                        <a:pt x="743426" y="48101"/>
                        <a:pt x="743426" y="98584"/>
                      </a:cubicBezTo>
                      <a:lnTo>
                        <a:pt x="743426" y="98584"/>
                      </a:lnTo>
                      <a:cubicBezTo>
                        <a:pt x="742474" y="115729"/>
                        <a:pt x="729139" y="129064"/>
                        <a:pt x="711994" y="12906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C4439A2A-3FAA-49C7-A814-205913268782}"/>
                    </a:ext>
                  </a:extLst>
                </p:cNvPr>
                <p:cNvSpPr/>
                <p:nvPr/>
              </p:nvSpPr>
              <p:spPr>
                <a:xfrm>
                  <a:off x="10701546" y="4411068"/>
                  <a:ext cx="182803" cy="182803"/>
                </a:xfrm>
                <a:custGeom>
                  <a:avLst/>
                  <a:gdLst>
                    <a:gd name="connsiteX0" fmla="*/ 94774 w 95250"/>
                    <a:gd name="connsiteY0" fmla="*/ 50959 h 95250"/>
                    <a:gd name="connsiteX1" fmla="*/ 50959 w 95250"/>
                    <a:gd name="connsiteY1" fmla="*/ 94774 h 95250"/>
                    <a:gd name="connsiteX2" fmla="*/ 7144 w 95250"/>
                    <a:gd name="connsiteY2" fmla="*/ 50959 h 95250"/>
                    <a:gd name="connsiteX3" fmla="*/ 50959 w 95250"/>
                    <a:gd name="connsiteY3" fmla="*/ 7144 h 95250"/>
                    <a:gd name="connsiteX4" fmla="*/ 94774 w 95250"/>
                    <a:gd name="connsiteY4" fmla="*/ 50959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250" h="95250">
                      <a:moveTo>
                        <a:pt x="94774" y="50959"/>
                      </a:moveTo>
                      <a:cubicBezTo>
                        <a:pt x="94774" y="74771"/>
                        <a:pt x="74771" y="94774"/>
                        <a:pt x="50959" y="94774"/>
                      </a:cubicBezTo>
                      <a:cubicBezTo>
                        <a:pt x="27146" y="94774"/>
                        <a:pt x="7144" y="74771"/>
                        <a:pt x="7144" y="50959"/>
                      </a:cubicBezTo>
                      <a:cubicBezTo>
                        <a:pt x="7144" y="27146"/>
                        <a:pt x="27146" y="7144"/>
                        <a:pt x="50959" y="7144"/>
                      </a:cubicBezTo>
                      <a:cubicBezTo>
                        <a:pt x="74771" y="7144"/>
                        <a:pt x="94774" y="27146"/>
                        <a:pt x="94774" y="5095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00182793-2015-4109-BFD7-0A793D10AE87}"/>
                </a:ext>
              </a:extLst>
            </p:cNvPr>
            <p:cNvGrpSpPr/>
            <p:nvPr/>
          </p:nvGrpSpPr>
          <p:grpSpPr>
            <a:xfrm>
              <a:off x="548639" y="5497964"/>
              <a:ext cx="4549136" cy="712515"/>
              <a:chOff x="2716823" y="4480802"/>
              <a:chExt cx="5838093" cy="914400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CB825CED-9713-4579-89BE-D4CCEFB6C067}"/>
                  </a:ext>
                </a:extLst>
              </p:cNvPr>
              <p:cNvGrpSpPr/>
              <p:nvPr/>
            </p:nvGrpSpPr>
            <p:grpSpPr>
              <a:xfrm>
                <a:off x="2716823" y="4480802"/>
                <a:ext cx="5838093" cy="914400"/>
                <a:chOff x="175847" y="4480799"/>
                <a:chExt cx="8801100" cy="914400"/>
              </a:xfrm>
            </p:grpSpPr>
            <p:sp>
              <p:nvSpPr>
                <p:cNvPr id="56" name="Rectangle: Rounded Corners 55">
                  <a:extLst>
                    <a:ext uri="{FF2B5EF4-FFF2-40B4-BE49-F238E27FC236}">
                      <a16:creationId xmlns:a16="http://schemas.microsoft.com/office/drawing/2014/main" id="{8C63A073-38FB-43F2-AC34-491E54CC3A4D}"/>
                    </a:ext>
                  </a:extLst>
                </p:cNvPr>
                <p:cNvSpPr/>
                <p:nvPr/>
              </p:nvSpPr>
              <p:spPr>
                <a:xfrm>
                  <a:off x="175847" y="4480799"/>
                  <a:ext cx="8801100" cy="9144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: Rounded Corners 56">
                  <a:extLst>
                    <a:ext uri="{FF2B5EF4-FFF2-40B4-BE49-F238E27FC236}">
                      <a16:creationId xmlns:a16="http://schemas.microsoft.com/office/drawing/2014/main" id="{7C2D56C7-449B-40DF-92AA-F66AE1EC7428}"/>
                    </a:ext>
                  </a:extLst>
                </p:cNvPr>
                <p:cNvSpPr/>
                <p:nvPr/>
              </p:nvSpPr>
              <p:spPr>
                <a:xfrm>
                  <a:off x="352032" y="4595617"/>
                  <a:ext cx="8448730" cy="68476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3D20145E-FD9E-444D-84E6-8CE398D76C4C}"/>
                  </a:ext>
                </a:extLst>
              </p:cNvPr>
              <p:cNvGrpSpPr/>
              <p:nvPr/>
            </p:nvGrpSpPr>
            <p:grpSpPr>
              <a:xfrm>
                <a:off x="2954961" y="4660680"/>
                <a:ext cx="5376675" cy="563948"/>
                <a:chOff x="3193903" y="4660680"/>
                <a:chExt cx="5376674" cy="563948"/>
              </a:xfrm>
            </p:grpSpPr>
            <p:sp>
              <p:nvSpPr>
                <p:cNvPr id="49" name="Circle: Hollow 48">
                  <a:extLst>
                    <a:ext uri="{FF2B5EF4-FFF2-40B4-BE49-F238E27FC236}">
                      <a16:creationId xmlns:a16="http://schemas.microsoft.com/office/drawing/2014/main" id="{ECB51D7E-ADCB-486C-8108-4CC7A5243AFC}"/>
                    </a:ext>
                  </a:extLst>
                </p:cNvPr>
                <p:cNvSpPr/>
                <p:nvPr/>
              </p:nvSpPr>
              <p:spPr>
                <a:xfrm>
                  <a:off x="3193903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Circle: Hollow 49">
                  <a:extLst>
                    <a:ext uri="{FF2B5EF4-FFF2-40B4-BE49-F238E27FC236}">
                      <a16:creationId xmlns:a16="http://schemas.microsoft.com/office/drawing/2014/main" id="{63B2EC99-2379-49CB-82F0-7E3068869AFD}"/>
                    </a:ext>
                  </a:extLst>
                </p:cNvPr>
                <p:cNvSpPr/>
                <p:nvPr/>
              </p:nvSpPr>
              <p:spPr>
                <a:xfrm>
                  <a:off x="3996024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Circle: Hollow 50">
                  <a:extLst>
                    <a:ext uri="{FF2B5EF4-FFF2-40B4-BE49-F238E27FC236}">
                      <a16:creationId xmlns:a16="http://schemas.microsoft.com/office/drawing/2014/main" id="{0C2DB46C-5AAF-4776-8ECB-8208D33A4A8D}"/>
                    </a:ext>
                  </a:extLst>
                </p:cNvPr>
                <p:cNvSpPr/>
                <p:nvPr/>
              </p:nvSpPr>
              <p:spPr>
                <a:xfrm>
                  <a:off x="4798145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Circle: Hollow 51">
                  <a:extLst>
                    <a:ext uri="{FF2B5EF4-FFF2-40B4-BE49-F238E27FC236}">
                      <a16:creationId xmlns:a16="http://schemas.microsoft.com/office/drawing/2014/main" id="{2C532050-3A73-4478-8A35-A5A1BEA58BB9}"/>
                    </a:ext>
                  </a:extLst>
                </p:cNvPr>
                <p:cNvSpPr/>
                <p:nvPr/>
              </p:nvSpPr>
              <p:spPr>
                <a:xfrm>
                  <a:off x="5600266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Circle: Hollow 52">
                  <a:extLst>
                    <a:ext uri="{FF2B5EF4-FFF2-40B4-BE49-F238E27FC236}">
                      <a16:creationId xmlns:a16="http://schemas.microsoft.com/office/drawing/2014/main" id="{F573693D-2F7D-4B17-A683-BAEFD4082D25}"/>
                    </a:ext>
                  </a:extLst>
                </p:cNvPr>
                <p:cNvSpPr/>
                <p:nvPr/>
              </p:nvSpPr>
              <p:spPr>
                <a:xfrm>
                  <a:off x="6402387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Circle: Hollow 53">
                  <a:extLst>
                    <a:ext uri="{FF2B5EF4-FFF2-40B4-BE49-F238E27FC236}">
                      <a16:creationId xmlns:a16="http://schemas.microsoft.com/office/drawing/2014/main" id="{9464D877-6826-4CF9-BBA4-796B4189E12F}"/>
                    </a:ext>
                  </a:extLst>
                </p:cNvPr>
                <p:cNvSpPr/>
                <p:nvPr/>
              </p:nvSpPr>
              <p:spPr>
                <a:xfrm>
                  <a:off x="7204508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Circle: Hollow 54">
                  <a:extLst>
                    <a:ext uri="{FF2B5EF4-FFF2-40B4-BE49-F238E27FC236}">
                      <a16:creationId xmlns:a16="http://schemas.microsoft.com/office/drawing/2014/main" id="{403AB80D-CFF0-4E7C-A1FD-371E580E30C6}"/>
                    </a:ext>
                  </a:extLst>
                </p:cNvPr>
                <p:cNvSpPr/>
                <p:nvPr/>
              </p:nvSpPr>
              <p:spPr>
                <a:xfrm>
                  <a:off x="8006629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2FFCB058-0557-452F-8F05-3708EFD9851F}"/>
              </a:ext>
            </a:extLst>
          </p:cNvPr>
          <p:cNvGrpSpPr/>
          <p:nvPr/>
        </p:nvGrpSpPr>
        <p:grpSpPr>
          <a:xfrm>
            <a:off x="4681937" y="1350332"/>
            <a:ext cx="2739261" cy="3091877"/>
            <a:chOff x="937764" y="1826004"/>
            <a:chExt cx="4193197" cy="4732973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AA0B7F71-3D16-49A5-84F5-F85E240D4F43}"/>
                </a:ext>
              </a:extLst>
            </p:cNvPr>
            <p:cNvGrpSpPr/>
            <p:nvPr/>
          </p:nvGrpSpPr>
          <p:grpSpPr>
            <a:xfrm>
              <a:off x="937764" y="1826004"/>
              <a:ext cx="4193197" cy="4732973"/>
              <a:chOff x="2139373" y="1568826"/>
              <a:chExt cx="4193197" cy="4732973"/>
            </a:xfrm>
          </p:grpSpPr>
          <p:sp>
            <p:nvSpPr>
              <p:cNvPr id="89" name="Freeform 2">
                <a:extLst>
                  <a:ext uri="{FF2B5EF4-FFF2-40B4-BE49-F238E27FC236}">
                    <a16:creationId xmlns:a16="http://schemas.microsoft.com/office/drawing/2014/main" id="{B7B62296-27A2-4621-BEDD-9BAEF3969C55}"/>
                  </a:ext>
                </a:extLst>
              </p:cNvPr>
              <p:cNvSpPr/>
              <p:nvPr/>
            </p:nvSpPr>
            <p:spPr>
              <a:xfrm>
                <a:off x="2139373" y="1568826"/>
                <a:ext cx="4193197" cy="4732973"/>
              </a:xfrm>
              <a:custGeom>
                <a:avLst/>
                <a:gdLst>
                  <a:gd name="connsiteX0" fmla="*/ 2428875 w 4000500"/>
                  <a:gd name="connsiteY0" fmla="*/ 3952875 h 4600575"/>
                  <a:gd name="connsiteX1" fmla="*/ 2628900 w 4000500"/>
                  <a:gd name="connsiteY1" fmla="*/ 3257550 h 4600575"/>
                  <a:gd name="connsiteX2" fmla="*/ 3533775 w 4000500"/>
                  <a:gd name="connsiteY2" fmla="*/ 3314700 h 4600575"/>
                  <a:gd name="connsiteX3" fmla="*/ 3543300 w 4000500"/>
                  <a:gd name="connsiteY3" fmla="*/ 2847975 h 4600575"/>
                  <a:gd name="connsiteX4" fmla="*/ 3724275 w 4000500"/>
                  <a:gd name="connsiteY4" fmla="*/ 2705100 h 4600575"/>
                  <a:gd name="connsiteX5" fmla="*/ 3629025 w 4000500"/>
                  <a:gd name="connsiteY5" fmla="*/ 2600325 h 4600575"/>
                  <a:gd name="connsiteX6" fmla="*/ 3752850 w 4000500"/>
                  <a:gd name="connsiteY6" fmla="*/ 2524125 h 4600575"/>
                  <a:gd name="connsiteX7" fmla="*/ 3686175 w 4000500"/>
                  <a:gd name="connsiteY7" fmla="*/ 2295525 h 4600575"/>
                  <a:gd name="connsiteX8" fmla="*/ 4000500 w 4000500"/>
                  <a:gd name="connsiteY8" fmla="*/ 2085975 h 4600575"/>
                  <a:gd name="connsiteX9" fmla="*/ 3552825 w 4000500"/>
                  <a:gd name="connsiteY9" fmla="*/ 1457325 h 4600575"/>
                  <a:gd name="connsiteX10" fmla="*/ 2028825 w 4000500"/>
                  <a:gd name="connsiteY10" fmla="*/ 0 h 4600575"/>
                  <a:gd name="connsiteX11" fmla="*/ 533400 w 4000500"/>
                  <a:gd name="connsiteY11" fmla="*/ 933450 h 4600575"/>
                  <a:gd name="connsiteX12" fmla="*/ 1028700 w 4000500"/>
                  <a:gd name="connsiteY12" fmla="*/ 2838450 h 4600575"/>
                  <a:gd name="connsiteX13" fmla="*/ 0 w 4000500"/>
                  <a:gd name="connsiteY13" fmla="*/ 4600575 h 4600575"/>
                  <a:gd name="connsiteX14" fmla="*/ 0 w 4000500"/>
                  <a:gd name="connsiteY14" fmla="*/ 4600575 h 4600575"/>
                  <a:gd name="connsiteX0" fmla="*/ 2428875 w 4000500"/>
                  <a:gd name="connsiteY0" fmla="*/ 3952875 h 4600575"/>
                  <a:gd name="connsiteX1" fmla="*/ 2628900 w 4000500"/>
                  <a:gd name="connsiteY1" fmla="*/ 3257550 h 4600575"/>
                  <a:gd name="connsiteX2" fmla="*/ 3509921 w 4000500"/>
                  <a:gd name="connsiteY2" fmla="*/ 3306749 h 4600575"/>
                  <a:gd name="connsiteX3" fmla="*/ 3543300 w 4000500"/>
                  <a:gd name="connsiteY3" fmla="*/ 2847975 h 4600575"/>
                  <a:gd name="connsiteX4" fmla="*/ 3724275 w 4000500"/>
                  <a:gd name="connsiteY4" fmla="*/ 2705100 h 4600575"/>
                  <a:gd name="connsiteX5" fmla="*/ 3629025 w 4000500"/>
                  <a:gd name="connsiteY5" fmla="*/ 2600325 h 4600575"/>
                  <a:gd name="connsiteX6" fmla="*/ 3752850 w 4000500"/>
                  <a:gd name="connsiteY6" fmla="*/ 2524125 h 4600575"/>
                  <a:gd name="connsiteX7" fmla="*/ 3686175 w 4000500"/>
                  <a:gd name="connsiteY7" fmla="*/ 2295525 h 4600575"/>
                  <a:gd name="connsiteX8" fmla="*/ 4000500 w 4000500"/>
                  <a:gd name="connsiteY8" fmla="*/ 2085975 h 4600575"/>
                  <a:gd name="connsiteX9" fmla="*/ 3552825 w 4000500"/>
                  <a:gd name="connsiteY9" fmla="*/ 1457325 h 4600575"/>
                  <a:gd name="connsiteX10" fmla="*/ 2028825 w 4000500"/>
                  <a:gd name="connsiteY10" fmla="*/ 0 h 4600575"/>
                  <a:gd name="connsiteX11" fmla="*/ 533400 w 4000500"/>
                  <a:gd name="connsiteY11" fmla="*/ 933450 h 4600575"/>
                  <a:gd name="connsiteX12" fmla="*/ 1028700 w 4000500"/>
                  <a:gd name="connsiteY12" fmla="*/ 2838450 h 4600575"/>
                  <a:gd name="connsiteX13" fmla="*/ 0 w 4000500"/>
                  <a:gd name="connsiteY13" fmla="*/ 4600575 h 4600575"/>
                  <a:gd name="connsiteX14" fmla="*/ 0 w 4000500"/>
                  <a:gd name="connsiteY14" fmla="*/ 4600575 h 4600575"/>
                  <a:gd name="connsiteX0" fmla="*/ 2428875 w 4000500"/>
                  <a:gd name="connsiteY0" fmla="*/ 3952875 h 4600575"/>
                  <a:gd name="connsiteX1" fmla="*/ 2628900 w 4000500"/>
                  <a:gd name="connsiteY1" fmla="*/ 3257550 h 4600575"/>
                  <a:gd name="connsiteX2" fmla="*/ 3509921 w 4000500"/>
                  <a:gd name="connsiteY2" fmla="*/ 3306749 h 4600575"/>
                  <a:gd name="connsiteX3" fmla="*/ 3543300 w 4000500"/>
                  <a:gd name="connsiteY3" fmla="*/ 2847975 h 4600575"/>
                  <a:gd name="connsiteX4" fmla="*/ 3724275 w 4000500"/>
                  <a:gd name="connsiteY4" fmla="*/ 2705100 h 4600575"/>
                  <a:gd name="connsiteX5" fmla="*/ 3629025 w 4000500"/>
                  <a:gd name="connsiteY5" fmla="*/ 2600325 h 4600575"/>
                  <a:gd name="connsiteX6" fmla="*/ 3752850 w 4000500"/>
                  <a:gd name="connsiteY6" fmla="*/ 2524125 h 4600575"/>
                  <a:gd name="connsiteX7" fmla="*/ 3686175 w 4000500"/>
                  <a:gd name="connsiteY7" fmla="*/ 2295525 h 4600575"/>
                  <a:gd name="connsiteX8" fmla="*/ 4000500 w 4000500"/>
                  <a:gd name="connsiteY8" fmla="*/ 2085975 h 4600575"/>
                  <a:gd name="connsiteX9" fmla="*/ 3552825 w 4000500"/>
                  <a:gd name="connsiteY9" fmla="*/ 1457325 h 4600575"/>
                  <a:gd name="connsiteX10" fmla="*/ 2028825 w 4000500"/>
                  <a:gd name="connsiteY10" fmla="*/ 0 h 4600575"/>
                  <a:gd name="connsiteX11" fmla="*/ 533400 w 4000500"/>
                  <a:gd name="connsiteY11" fmla="*/ 933450 h 4600575"/>
                  <a:gd name="connsiteX12" fmla="*/ 1028700 w 4000500"/>
                  <a:gd name="connsiteY12" fmla="*/ 2838450 h 4600575"/>
                  <a:gd name="connsiteX13" fmla="*/ 0 w 4000500"/>
                  <a:gd name="connsiteY13" fmla="*/ 4600575 h 4600575"/>
                  <a:gd name="connsiteX14" fmla="*/ 0 w 4000500"/>
                  <a:gd name="connsiteY14" fmla="*/ 4600575 h 4600575"/>
                  <a:gd name="connsiteX0" fmla="*/ 2428875 w 4000500"/>
                  <a:gd name="connsiteY0" fmla="*/ 3952875 h 4600575"/>
                  <a:gd name="connsiteX1" fmla="*/ 2628900 w 4000500"/>
                  <a:gd name="connsiteY1" fmla="*/ 3257550 h 4600575"/>
                  <a:gd name="connsiteX2" fmla="*/ 3509921 w 4000500"/>
                  <a:gd name="connsiteY2" fmla="*/ 3306749 h 4600575"/>
                  <a:gd name="connsiteX3" fmla="*/ 3563178 w 4000500"/>
                  <a:gd name="connsiteY3" fmla="*/ 2847975 h 4600575"/>
                  <a:gd name="connsiteX4" fmla="*/ 3724275 w 4000500"/>
                  <a:gd name="connsiteY4" fmla="*/ 2705100 h 4600575"/>
                  <a:gd name="connsiteX5" fmla="*/ 3629025 w 4000500"/>
                  <a:gd name="connsiteY5" fmla="*/ 2600325 h 4600575"/>
                  <a:gd name="connsiteX6" fmla="*/ 3752850 w 4000500"/>
                  <a:gd name="connsiteY6" fmla="*/ 2524125 h 4600575"/>
                  <a:gd name="connsiteX7" fmla="*/ 3686175 w 4000500"/>
                  <a:gd name="connsiteY7" fmla="*/ 2295525 h 4600575"/>
                  <a:gd name="connsiteX8" fmla="*/ 4000500 w 4000500"/>
                  <a:gd name="connsiteY8" fmla="*/ 2085975 h 4600575"/>
                  <a:gd name="connsiteX9" fmla="*/ 3552825 w 4000500"/>
                  <a:gd name="connsiteY9" fmla="*/ 1457325 h 4600575"/>
                  <a:gd name="connsiteX10" fmla="*/ 2028825 w 4000500"/>
                  <a:gd name="connsiteY10" fmla="*/ 0 h 4600575"/>
                  <a:gd name="connsiteX11" fmla="*/ 533400 w 4000500"/>
                  <a:gd name="connsiteY11" fmla="*/ 933450 h 4600575"/>
                  <a:gd name="connsiteX12" fmla="*/ 1028700 w 4000500"/>
                  <a:gd name="connsiteY12" fmla="*/ 2838450 h 4600575"/>
                  <a:gd name="connsiteX13" fmla="*/ 0 w 4000500"/>
                  <a:gd name="connsiteY13" fmla="*/ 4600575 h 4600575"/>
                  <a:gd name="connsiteX14" fmla="*/ 0 w 4000500"/>
                  <a:gd name="connsiteY14" fmla="*/ 4600575 h 4600575"/>
                  <a:gd name="connsiteX0" fmla="*/ 2428875 w 4000500"/>
                  <a:gd name="connsiteY0" fmla="*/ 3952875 h 4600575"/>
                  <a:gd name="connsiteX1" fmla="*/ 2628900 w 4000500"/>
                  <a:gd name="connsiteY1" fmla="*/ 3257550 h 4600575"/>
                  <a:gd name="connsiteX2" fmla="*/ 3509921 w 4000500"/>
                  <a:gd name="connsiteY2" fmla="*/ 3306749 h 4600575"/>
                  <a:gd name="connsiteX3" fmla="*/ 3563178 w 4000500"/>
                  <a:gd name="connsiteY3" fmla="*/ 2847975 h 4600575"/>
                  <a:gd name="connsiteX4" fmla="*/ 3724275 w 4000500"/>
                  <a:gd name="connsiteY4" fmla="*/ 2705100 h 4600575"/>
                  <a:gd name="connsiteX5" fmla="*/ 3629025 w 4000500"/>
                  <a:gd name="connsiteY5" fmla="*/ 2600325 h 4600575"/>
                  <a:gd name="connsiteX6" fmla="*/ 3752850 w 4000500"/>
                  <a:gd name="connsiteY6" fmla="*/ 2524125 h 4600575"/>
                  <a:gd name="connsiteX7" fmla="*/ 3686175 w 4000500"/>
                  <a:gd name="connsiteY7" fmla="*/ 2295525 h 4600575"/>
                  <a:gd name="connsiteX8" fmla="*/ 4000500 w 4000500"/>
                  <a:gd name="connsiteY8" fmla="*/ 2085975 h 4600575"/>
                  <a:gd name="connsiteX9" fmla="*/ 3552825 w 4000500"/>
                  <a:gd name="connsiteY9" fmla="*/ 1457325 h 4600575"/>
                  <a:gd name="connsiteX10" fmla="*/ 2028825 w 4000500"/>
                  <a:gd name="connsiteY10" fmla="*/ 0 h 4600575"/>
                  <a:gd name="connsiteX11" fmla="*/ 533400 w 4000500"/>
                  <a:gd name="connsiteY11" fmla="*/ 933450 h 4600575"/>
                  <a:gd name="connsiteX12" fmla="*/ 1028700 w 4000500"/>
                  <a:gd name="connsiteY12" fmla="*/ 2838450 h 4600575"/>
                  <a:gd name="connsiteX13" fmla="*/ 0 w 4000500"/>
                  <a:gd name="connsiteY13" fmla="*/ 4600575 h 4600575"/>
                  <a:gd name="connsiteX14" fmla="*/ 0 w 4000500"/>
                  <a:gd name="connsiteY14" fmla="*/ 4600575 h 4600575"/>
                  <a:gd name="connsiteX0" fmla="*/ 2428875 w 4000500"/>
                  <a:gd name="connsiteY0" fmla="*/ 3952875 h 4600575"/>
                  <a:gd name="connsiteX1" fmla="*/ 2628900 w 4000500"/>
                  <a:gd name="connsiteY1" fmla="*/ 3257550 h 4600575"/>
                  <a:gd name="connsiteX2" fmla="*/ 3509921 w 4000500"/>
                  <a:gd name="connsiteY2" fmla="*/ 3306749 h 4600575"/>
                  <a:gd name="connsiteX3" fmla="*/ 3563178 w 4000500"/>
                  <a:gd name="connsiteY3" fmla="*/ 2847975 h 4600575"/>
                  <a:gd name="connsiteX4" fmla="*/ 3724275 w 4000500"/>
                  <a:gd name="connsiteY4" fmla="*/ 2705100 h 4600575"/>
                  <a:gd name="connsiteX5" fmla="*/ 3629025 w 4000500"/>
                  <a:gd name="connsiteY5" fmla="*/ 2600325 h 4600575"/>
                  <a:gd name="connsiteX6" fmla="*/ 3752850 w 4000500"/>
                  <a:gd name="connsiteY6" fmla="*/ 2524125 h 4600575"/>
                  <a:gd name="connsiteX7" fmla="*/ 3686175 w 4000500"/>
                  <a:gd name="connsiteY7" fmla="*/ 2295525 h 4600575"/>
                  <a:gd name="connsiteX8" fmla="*/ 4000500 w 4000500"/>
                  <a:gd name="connsiteY8" fmla="*/ 2085975 h 4600575"/>
                  <a:gd name="connsiteX9" fmla="*/ 3552825 w 4000500"/>
                  <a:gd name="connsiteY9" fmla="*/ 1457325 h 4600575"/>
                  <a:gd name="connsiteX10" fmla="*/ 2028825 w 4000500"/>
                  <a:gd name="connsiteY10" fmla="*/ 0 h 4600575"/>
                  <a:gd name="connsiteX11" fmla="*/ 533400 w 4000500"/>
                  <a:gd name="connsiteY11" fmla="*/ 933450 h 4600575"/>
                  <a:gd name="connsiteX12" fmla="*/ 1028700 w 4000500"/>
                  <a:gd name="connsiteY12" fmla="*/ 2838450 h 4600575"/>
                  <a:gd name="connsiteX13" fmla="*/ 0 w 4000500"/>
                  <a:gd name="connsiteY13" fmla="*/ 4600575 h 4600575"/>
                  <a:gd name="connsiteX14" fmla="*/ 0 w 4000500"/>
                  <a:gd name="connsiteY14" fmla="*/ 4600575 h 4600575"/>
                  <a:gd name="connsiteX0" fmla="*/ 2428875 w 4000500"/>
                  <a:gd name="connsiteY0" fmla="*/ 3952875 h 4600575"/>
                  <a:gd name="connsiteX1" fmla="*/ 2628900 w 4000500"/>
                  <a:gd name="connsiteY1" fmla="*/ 3257550 h 4600575"/>
                  <a:gd name="connsiteX2" fmla="*/ 3509921 w 4000500"/>
                  <a:gd name="connsiteY2" fmla="*/ 3306749 h 4600575"/>
                  <a:gd name="connsiteX3" fmla="*/ 3563178 w 4000500"/>
                  <a:gd name="connsiteY3" fmla="*/ 2847975 h 4600575"/>
                  <a:gd name="connsiteX4" fmla="*/ 3724275 w 4000500"/>
                  <a:gd name="connsiteY4" fmla="*/ 2705100 h 4600575"/>
                  <a:gd name="connsiteX5" fmla="*/ 3629025 w 4000500"/>
                  <a:gd name="connsiteY5" fmla="*/ 2600325 h 4600575"/>
                  <a:gd name="connsiteX6" fmla="*/ 3752850 w 4000500"/>
                  <a:gd name="connsiteY6" fmla="*/ 2524125 h 4600575"/>
                  <a:gd name="connsiteX7" fmla="*/ 3686175 w 4000500"/>
                  <a:gd name="connsiteY7" fmla="*/ 2295525 h 4600575"/>
                  <a:gd name="connsiteX8" fmla="*/ 4000500 w 4000500"/>
                  <a:gd name="connsiteY8" fmla="*/ 2085975 h 4600575"/>
                  <a:gd name="connsiteX9" fmla="*/ 3552825 w 4000500"/>
                  <a:gd name="connsiteY9" fmla="*/ 1457325 h 4600575"/>
                  <a:gd name="connsiteX10" fmla="*/ 2028825 w 4000500"/>
                  <a:gd name="connsiteY10" fmla="*/ 0 h 4600575"/>
                  <a:gd name="connsiteX11" fmla="*/ 533400 w 4000500"/>
                  <a:gd name="connsiteY11" fmla="*/ 933450 h 4600575"/>
                  <a:gd name="connsiteX12" fmla="*/ 1028700 w 4000500"/>
                  <a:gd name="connsiteY12" fmla="*/ 2838450 h 4600575"/>
                  <a:gd name="connsiteX13" fmla="*/ 0 w 4000500"/>
                  <a:gd name="connsiteY13" fmla="*/ 4600575 h 4600575"/>
                  <a:gd name="connsiteX14" fmla="*/ 0 w 4000500"/>
                  <a:gd name="connsiteY14" fmla="*/ 4600575 h 4600575"/>
                  <a:gd name="connsiteX0" fmla="*/ 2428875 w 4000500"/>
                  <a:gd name="connsiteY0" fmla="*/ 3952875 h 4600575"/>
                  <a:gd name="connsiteX1" fmla="*/ 2632875 w 4000500"/>
                  <a:gd name="connsiteY1" fmla="*/ 3281404 h 4600575"/>
                  <a:gd name="connsiteX2" fmla="*/ 3509921 w 4000500"/>
                  <a:gd name="connsiteY2" fmla="*/ 3306749 h 4600575"/>
                  <a:gd name="connsiteX3" fmla="*/ 3563178 w 4000500"/>
                  <a:gd name="connsiteY3" fmla="*/ 2847975 h 4600575"/>
                  <a:gd name="connsiteX4" fmla="*/ 3724275 w 4000500"/>
                  <a:gd name="connsiteY4" fmla="*/ 2705100 h 4600575"/>
                  <a:gd name="connsiteX5" fmla="*/ 3629025 w 4000500"/>
                  <a:gd name="connsiteY5" fmla="*/ 2600325 h 4600575"/>
                  <a:gd name="connsiteX6" fmla="*/ 3752850 w 4000500"/>
                  <a:gd name="connsiteY6" fmla="*/ 2524125 h 4600575"/>
                  <a:gd name="connsiteX7" fmla="*/ 3686175 w 4000500"/>
                  <a:gd name="connsiteY7" fmla="*/ 2295525 h 4600575"/>
                  <a:gd name="connsiteX8" fmla="*/ 4000500 w 4000500"/>
                  <a:gd name="connsiteY8" fmla="*/ 2085975 h 4600575"/>
                  <a:gd name="connsiteX9" fmla="*/ 3552825 w 4000500"/>
                  <a:gd name="connsiteY9" fmla="*/ 1457325 h 4600575"/>
                  <a:gd name="connsiteX10" fmla="*/ 2028825 w 4000500"/>
                  <a:gd name="connsiteY10" fmla="*/ 0 h 4600575"/>
                  <a:gd name="connsiteX11" fmla="*/ 533400 w 4000500"/>
                  <a:gd name="connsiteY11" fmla="*/ 933450 h 4600575"/>
                  <a:gd name="connsiteX12" fmla="*/ 1028700 w 4000500"/>
                  <a:gd name="connsiteY12" fmla="*/ 2838450 h 4600575"/>
                  <a:gd name="connsiteX13" fmla="*/ 0 w 4000500"/>
                  <a:gd name="connsiteY13" fmla="*/ 4600575 h 4600575"/>
                  <a:gd name="connsiteX14" fmla="*/ 0 w 4000500"/>
                  <a:gd name="connsiteY14" fmla="*/ 4600575 h 4600575"/>
                  <a:gd name="connsiteX0" fmla="*/ 2428875 w 4000500"/>
                  <a:gd name="connsiteY0" fmla="*/ 3952875 h 4600575"/>
                  <a:gd name="connsiteX1" fmla="*/ 2632875 w 4000500"/>
                  <a:gd name="connsiteY1" fmla="*/ 3281404 h 4600575"/>
                  <a:gd name="connsiteX2" fmla="*/ 3509921 w 4000500"/>
                  <a:gd name="connsiteY2" fmla="*/ 3306749 h 4600575"/>
                  <a:gd name="connsiteX3" fmla="*/ 3563178 w 4000500"/>
                  <a:gd name="connsiteY3" fmla="*/ 2847975 h 4600575"/>
                  <a:gd name="connsiteX4" fmla="*/ 3724275 w 4000500"/>
                  <a:gd name="connsiteY4" fmla="*/ 2705100 h 4600575"/>
                  <a:gd name="connsiteX5" fmla="*/ 3629025 w 4000500"/>
                  <a:gd name="connsiteY5" fmla="*/ 2600325 h 4600575"/>
                  <a:gd name="connsiteX6" fmla="*/ 3752850 w 4000500"/>
                  <a:gd name="connsiteY6" fmla="*/ 2524125 h 4600575"/>
                  <a:gd name="connsiteX7" fmla="*/ 3686175 w 4000500"/>
                  <a:gd name="connsiteY7" fmla="*/ 2295525 h 4600575"/>
                  <a:gd name="connsiteX8" fmla="*/ 4000500 w 4000500"/>
                  <a:gd name="connsiteY8" fmla="*/ 2085975 h 4600575"/>
                  <a:gd name="connsiteX9" fmla="*/ 3552825 w 4000500"/>
                  <a:gd name="connsiteY9" fmla="*/ 1457325 h 4600575"/>
                  <a:gd name="connsiteX10" fmla="*/ 2028825 w 4000500"/>
                  <a:gd name="connsiteY10" fmla="*/ 0 h 4600575"/>
                  <a:gd name="connsiteX11" fmla="*/ 533400 w 4000500"/>
                  <a:gd name="connsiteY11" fmla="*/ 933450 h 4600575"/>
                  <a:gd name="connsiteX12" fmla="*/ 1028700 w 4000500"/>
                  <a:gd name="connsiteY12" fmla="*/ 2838450 h 4600575"/>
                  <a:gd name="connsiteX13" fmla="*/ 0 w 4000500"/>
                  <a:gd name="connsiteY13" fmla="*/ 4600575 h 4600575"/>
                  <a:gd name="connsiteX14" fmla="*/ 0 w 4000500"/>
                  <a:gd name="connsiteY14" fmla="*/ 4600575 h 4600575"/>
                  <a:gd name="connsiteX0" fmla="*/ 2428875 w 4000500"/>
                  <a:gd name="connsiteY0" fmla="*/ 3952875 h 4600575"/>
                  <a:gd name="connsiteX1" fmla="*/ 2632875 w 4000500"/>
                  <a:gd name="connsiteY1" fmla="*/ 3281404 h 4600575"/>
                  <a:gd name="connsiteX2" fmla="*/ 3509921 w 4000500"/>
                  <a:gd name="connsiteY2" fmla="*/ 3306749 h 4600575"/>
                  <a:gd name="connsiteX3" fmla="*/ 3563178 w 4000500"/>
                  <a:gd name="connsiteY3" fmla="*/ 2847975 h 4600575"/>
                  <a:gd name="connsiteX4" fmla="*/ 3724275 w 4000500"/>
                  <a:gd name="connsiteY4" fmla="*/ 2705100 h 4600575"/>
                  <a:gd name="connsiteX5" fmla="*/ 3629025 w 4000500"/>
                  <a:gd name="connsiteY5" fmla="*/ 2600325 h 4600575"/>
                  <a:gd name="connsiteX6" fmla="*/ 3752850 w 4000500"/>
                  <a:gd name="connsiteY6" fmla="*/ 2524125 h 4600575"/>
                  <a:gd name="connsiteX7" fmla="*/ 3686175 w 4000500"/>
                  <a:gd name="connsiteY7" fmla="*/ 2295525 h 4600575"/>
                  <a:gd name="connsiteX8" fmla="*/ 4000500 w 4000500"/>
                  <a:gd name="connsiteY8" fmla="*/ 2085975 h 4600575"/>
                  <a:gd name="connsiteX9" fmla="*/ 3552825 w 4000500"/>
                  <a:gd name="connsiteY9" fmla="*/ 1457325 h 4600575"/>
                  <a:gd name="connsiteX10" fmla="*/ 2028825 w 4000500"/>
                  <a:gd name="connsiteY10" fmla="*/ 0 h 4600575"/>
                  <a:gd name="connsiteX11" fmla="*/ 533400 w 4000500"/>
                  <a:gd name="connsiteY11" fmla="*/ 933450 h 4600575"/>
                  <a:gd name="connsiteX12" fmla="*/ 1028700 w 4000500"/>
                  <a:gd name="connsiteY12" fmla="*/ 2838450 h 4600575"/>
                  <a:gd name="connsiteX13" fmla="*/ 0 w 4000500"/>
                  <a:gd name="connsiteY13" fmla="*/ 4600575 h 4600575"/>
                  <a:gd name="connsiteX14" fmla="*/ 0 w 4000500"/>
                  <a:gd name="connsiteY14" fmla="*/ 4600575 h 4600575"/>
                  <a:gd name="connsiteX0" fmla="*/ 2428875 w 4000500"/>
                  <a:gd name="connsiteY0" fmla="*/ 3952875 h 4600575"/>
                  <a:gd name="connsiteX1" fmla="*/ 2632875 w 4000500"/>
                  <a:gd name="connsiteY1" fmla="*/ 3281404 h 4600575"/>
                  <a:gd name="connsiteX2" fmla="*/ 3509921 w 4000500"/>
                  <a:gd name="connsiteY2" fmla="*/ 3306749 h 4600575"/>
                  <a:gd name="connsiteX3" fmla="*/ 3563178 w 4000500"/>
                  <a:gd name="connsiteY3" fmla="*/ 2847975 h 4600575"/>
                  <a:gd name="connsiteX4" fmla="*/ 3724275 w 4000500"/>
                  <a:gd name="connsiteY4" fmla="*/ 2705100 h 4600575"/>
                  <a:gd name="connsiteX5" fmla="*/ 3629025 w 4000500"/>
                  <a:gd name="connsiteY5" fmla="*/ 2600325 h 4600575"/>
                  <a:gd name="connsiteX6" fmla="*/ 3752850 w 4000500"/>
                  <a:gd name="connsiteY6" fmla="*/ 2524125 h 4600575"/>
                  <a:gd name="connsiteX7" fmla="*/ 3686175 w 4000500"/>
                  <a:gd name="connsiteY7" fmla="*/ 2295525 h 4600575"/>
                  <a:gd name="connsiteX8" fmla="*/ 4000500 w 4000500"/>
                  <a:gd name="connsiteY8" fmla="*/ 2085975 h 4600575"/>
                  <a:gd name="connsiteX9" fmla="*/ 3552825 w 4000500"/>
                  <a:gd name="connsiteY9" fmla="*/ 1457325 h 4600575"/>
                  <a:gd name="connsiteX10" fmla="*/ 2028825 w 4000500"/>
                  <a:gd name="connsiteY10" fmla="*/ 0 h 4600575"/>
                  <a:gd name="connsiteX11" fmla="*/ 533400 w 4000500"/>
                  <a:gd name="connsiteY11" fmla="*/ 933450 h 4600575"/>
                  <a:gd name="connsiteX12" fmla="*/ 1028700 w 4000500"/>
                  <a:gd name="connsiteY12" fmla="*/ 2838450 h 4600575"/>
                  <a:gd name="connsiteX13" fmla="*/ 0 w 4000500"/>
                  <a:gd name="connsiteY13" fmla="*/ 4600575 h 4600575"/>
                  <a:gd name="connsiteX14" fmla="*/ 0 w 4000500"/>
                  <a:gd name="connsiteY14" fmla="*/ 4600575 h 4600575"/>
                  <a:gd name="connsiteX0" fmla="*/ 2428875 w 4000500"/>
                  <a:gd name="connsiteY0" fmla="*/ 3952875 h 4600575"/>
                  <a:gd name="connsiteX1" fmla="*/ 2632875 w 4000500"/>
                  <a:gd name="connsiteY1" fmla="*/ 3281404 h 4600575"/>
                  <a:gd name="connsiteX2" fmla="*/ 3509921 w 4000500"/>
                  <a:gd name="connsiteY2" fmla="*/ 3306749 h 4600575"/>
                  <a:gd name="connsiteX3" fmla="*/ 3555226 w 4000500"/>
                  <a:gd name="connsiteY3" fmla="*/ 2851950 h 4600575"/>
                  <a:gd name="connsiteX4" fmla="*/ 3724275 w 4000500"/>
                  <a:gd name="connsiteY4" fmla="*/ 2705100 h 4600575"/>
                  <a:gd name="connsiteX5" fmla="*/ 3629025 w 4000500"/>
                  <a:gd name="connsiteY5" fmla="*/ 2600325 h 4600575"/>
                  <a:gd name="connsiteX6" fmla="*/ 3752850 w 4000500"/>
                  <a:gd name="connsiteY6" fmla="*/ 2524125 h 4600575"/>
                  <a:gd name="connsiteX7" fmla="*/ 3686175 w 4000500"/>
                  <a:gd name="connsiteY7" fmla="*/ 2295525 h 4600575"/>
                  <a:gd name="connsiteX8" fmla="*/ 4000500 w 4000500"/>
                  <a:gd name="connsiteY8" fmla="*/ 2085975 h 4600575"/>
                  <a:gd name="connsiteX9" fmla="*/ 3552825 w 4000500"/>
                  <a:gd name="connsiteY9" fmla="*/ 1457325 h 4600575"/>
                  <a:gd name="connsiteX10" fmla="*/ 2028825 w 4000500"/>
                  <a:gd name="connsiteY10" fmla="*/ 0 h 4600575"/>
                  <a:gd name="connsiteX11" fmla="*/ 533400 w 4000500"/>
                  <a:gd name="connsiteY11" fmla="*/ 933450 h 4600575"/>
                  <a:gd name="connsiteX12" fmla="*/ 1028700 w 4000500"/>
                  <a:gd name="connsiteY12" fmla="*/ 2838450 h 4600575"/>
                  <a:gd name="connsiteX13" fmla="*/ 0 w 4000500"/>
                  <a:gd name="connsiteY13" fmla="*/ 4600575 h 4600575"/>
                  <a:gd name="connsiteX14" fmla="*/ 0 w 4000500"/>
                  <a:gd name="connsiteY14" fmla="*/ 4600575 h 4600575"/>
                  <a:gd name="connsiteX0" fmla="*/ 2428875 w 4000500"/>
                  <a:gd name="connsiteY0" fmla="*/ 3952875 h 4600575"/>
                  <a:gd name="connsiteX1" fmla="*/ 2632875 w 4000500"/>
                  <a:gd name="connsiteY1" fmla="*/ 3281404 h 4600575"/>
                  <a:gd name="connsiteX2" fmla="*/ 3509921 w 4000500"/>
                  <a:gd name="connsiteY2" fmla="*/ 3306749 h 4600575"/>
                  <a:gd name="connsiteX3" fmla="*/ 3555226 w 4000500"/>
                  <a:gd name="connsiteY3" fmla="*/ 2851950 h 4600575"/>
                  <a:gd name="connsiteX4" fmla="*/ 3631427 w 4000500"/>
                  <a:gd name="connsiteY4" fmla="*/ 2800019 h 4600575"/>
                  <a:gd name="connsiteX5" fmla="*/ 3724275 w 4000500"/>
                  <a:gd name="connsiteY5" fmla="*/ 2705100 h 4600575"/>
                  <a:gd name="connsiteX6" fmla="*/ 3629025 w 4000500"/>
                  <a:gd name="connsiteY6" fmla="*/ 2600325 h 4600575"/>
                  <a:gd name="connsiteX7" fmla="*/ 3752850 w 4000500"/>
                  <a:gd name="connsiteY7" fmla="*/ 2524125 h 4600575"/>
                  <a:gd name="connsiteX8" fmla="*/ 3686175 w 4000500"/>
                  <a:gd name="connsiteY8" fmla="*/ 2295525 h 4600575"/>
                  <a:gd name="connsiteX9" fmla="*/ 4000500 w 4000500"/>
                  <a:gd name="connsiteY9" fmla="*/ 2085975 h 4600575"/>
                  <a:gd name="connsiteX10" fmla="*/ 3552825 w 4000500"/>
                  <a:gd name="connsiteY10" fmla="*/ 1457325 h 4600575"/>
                  <a:gd name="connsiteX11" fmla="*/ 2028825 w 4000500"/>
                  <a:gd name="connsiteY11" fmla="*/ 0 h 4600575"/>
                  <a:gd name="connsiteX12" fmla="*/ 533400 w 4000500"/>
                  <a:gd name="connsiteY12" fmla="*/ 933450 h 4600575"/>
                  <a:gd name="connsiteX13" fmla="*/ 1028700 w 4000500"/>
                  <a:gd name="connsiteY13" fmla="*/ 2838450 h 4600575"/>
                  <a:gd name="connsiteX14" fmla="*/ 0 w 4000500"/>
                  <a:gd name="connsiteY14" fmla="*/ 4600575 h 4600575"/>
                  <a:gd name="connsiteX15" fmla="*/ 0 w 4000500"/>
                  <a:gd name="connsiteY15" fmla="*/ 4600575 h 4600575"/>
                  <a:gd name="connsiteX0" fmla="*/ 2428875 w 4000500"/>
                  <a:gd name="connsiteY0" fmla="*/ 3952875 h 4600575"/>
                  <a:gd name="connsiteX1" fmla="*/ 2632875 w 4000500"/>
                  <a:gd name="connsiteY1" fmla="*/ 3281404 h 4600575"/>
                  <a:gd name="connsiteX2" fmla="*/ 3509921 w 4000500"/>
                  <a:gd name="connsiteY2" fmla="*/ 3306749 h 4600575"/>
                  <a:gd name="connsiteX3" fmla="*/ 3555226 w 4000500"/>
                  <a:gd name="connsiteY3" fmla="*/ 2851950 h 4600575"/>
                  <a:gd name="connsiteX4" fmla="*/ 3724275 w 4000500"/>
                  <a:gd name="connsiteY4" fmla="*/ 2705100 h 4600575"/>
                  <a:gd name="connsiteX5" fmla="*/ 3629025 w 4000500"/>
                  <a:gd name="connsiteY5" fmla="*/ 2600325 h 4600575"/>
                  <a:gd name="connsiteX6" fmla="*/ 3752850 w 4000500"/>
                  <a:gd name="connsiteY6" fmla="*/ 2524125 h 4600575"/>
                  <a:gd name="connsiteX7" fmla="*/ 3686175 w 4000500"/>
                  <a:gd name="connsiteY7" fmla="*/ 2295525 h 4600575"/>
                  <a:gd name="connsiteX8" fmla="*/ 4000500 w 4000500"/>
                  <a:gd name="connsiteY8" fmla="*/ 2085975 h 4600575"/>
                  <a:gd name="connsiteX9" fmla="*/ 3552825 w 4000500"/>
                  <a:gd name="connsiteY9" fmla="*/ 1457325 h 4600575"/>
                  <a:gd name="connsiteX10" fmla="*/ 2028825 w 4000500"/>
                  <a:gd name="connsiteY10" fmla="*/ 0 h 4600575"/>
                  <a:gd name="connsiteX11" fmla="*/ 533400 w 4000500"/>
                  <a:gd name="connsiteY11" fmla="*/ 933450 h 4600575"/>
                  <a:gd name="connsiteX12" fmla="*/ 1028700 w 4000500"/>
                  <a:gd name="connsiteY12" fmla="*/ 2838450 h 4600575"/>
                  <a:gd name="connsiteX13" fmla="*/ 0 w 4000500"/>
                  <a:gd name="connsiteY13" fmla="*/ 4600575 h 4600575"/>
                  <a:gd name="connsiteX14" fmla="*/ 0 w 4000500"/>
                  <a:gd name="connsiteY14" fmla="*/ 4600575 h 4600575"/>
                  <a:gd name="connsiteX0" fmla="*/ 2428875 w 4000500"/>
                  <a:gd name="connsiteY0" fmla="*/ 3952875 h 4600575"/>
                  <a:gd name="connsiteX1" fmla="*/ 2632875 w 4000500"/>
                  <a:gd name="connsiteY1" fmla="*/ 3281404 h 4600575"/>
                  <a:gd name="connsiteX2" fmla="*/ 3509921 w 4000500"/>
                  <a:gd name="connsiteY2" fmla="*/ 3306749 h 4600575"/>
                  <a:gd name="connsiteX3" fmla="*/ 3555226 w 4000500"/>
                  <a:gd name="connsiteY3" fmla="*/ 2851950 h 4600575"/>
                  <a:gd name="connsiteX4" fmla="*/ 3712348 w 4000500"/>
                  <a:gd name="connsiteY4" fmla="*/ 2709075 h 4600575"/>
                  <a:gd name="connsiteX5" fmla="*/ 3629025 w 4000500"/>
                  <a:gd name="connsiteY5" fmla="*/ 2600325 h 4600575"/>
                  <a:gd name="connsiteX6" fmla="*/ 3752850 w 4000500"/>
                  <a:gd name="connsiteY6" fmla="*/ 2524125 h 4600575"/>
                  <a:gd name="connsiteX7" fmla="*/ 3686175 w 4000500"/>
                  <a:gd name="connsiteY7" fmla="*/ 2295525 h 4600575"/>
                  <a:gd name="connsiteX8" fmla="*/ 4000500 w 4000500"/>
                  <a:gd name="connsiteY8" fmla="*/ 2085975 h 4600575"/>
                  <a:gd name="connsiteX9" fmla="*/ 3552825 w 4000500"/>
                  <a:gd name="connsiteY9" fmla="*/ 1457325 h 4600575"/>
                  <a:gd name="connsiteX10" fmla="*/ 2028825 w 4000500"/>
                  <a:gd name="connsiteY10" fmla="*/ 0 h 4600575"/>
                  <a:gd name="connsiteX11" fmla="*/ 533400 w 4000500"/>
                  <a:gd name="connsiteY11" fmla="*/ 933450 h 4600575"/>
                  <a:gd name="connsiteX12" fmla="*/ 1028700 w 4000500"/>
                  <a:gd name="connsiteY12" fmla="*/ 2838450 h 4600575"/>
                  <a:gd name="connsiteX13" fmla="*/ 0 w 4000500"/>
                  <a:gd name="connsiteY13" fmla="*/ 4600575 h 4600575"/>
                  <a:gd name="connsiteX14" fmla="*/ 0 w 4000500"/>
                  <a:gd name="connsiteY14" fmla="*/ 4600575 h 4600575"/>
                  <a:gd name="connsiteX0" fmla="*/ 2428875 w 4000500"/>
                  <a:gd name="connsiteY0" fmla="*/ 3952875 h 4600575"/>
                  <a:gd name="connsiteX1" fmla="*/ 2632875 w 4000500"/>
                  <a:gd name="connsiteY1" fmla="*/ 3281404 h 4600575"/>
                  <a:gd name="connsiteX2" fmla="*/ 3509921 w 4000500"/>
                  <a:gd name="connsiteY2" fmla="*/ 3306749 h 4600575"/>
                  <a:gd name="connsiteX3" fmla="*/ 3555226 w 4000500"/>
                  <a:gd name="connsiteY3" fmla="*/ 2851950 h 4600575"/>
                  <a:gd name="connsiteX4" fmla="*/ 3712348 w 4000500"/>
                  <a:gd name="connsiteY4" fmla="*/ 2709075 h 4600575"/>
                  <a:gd name="connsiteX5" fmla="*/ 3629025 w 4000500"/>
                  <a:gd name="connsiteY5" fmla="*/ 2600325 h 4600575"/>
                  <a:gd name="connsiteX6" fmla="*/ 3752850 w 4000500"/>
                  <a:gd name="connsiteY6" fmla="*/ 2524125 h 4600575"/>
                  <a:gd name="connsiteX7" fmla="*/ 3686175 w 4000500"/>
                  <a:gd name="connsiteY7" fmla="*/ 2295525 h 4600575"/>
                  <a:gd name="connsiteX8" fmla="*/ 4000500 w 4000500"/>
                  <a:gd name="connsiteY8" fmla="*/ 2085975 h 4600575"/>
                  <a:gd name="connsiteX9" fmla="*/ 3552825 w 4000500"/>
                  <a:gd name="connsiteY9" fmla="*/ 1457325 h 4600575"/>
                  <a:gd name="connsiteX10" fmla="*/ 2028825 w 4000500"/>
                  <a:gd name="connsiteY10" fmla="*/ 0 h 4600575"/>
                  <a:gd name="connsiteX11" fmla="*/ 533400 w 4000500"/>
                  <a:gd name="connsiteY11" fmla="*/ 933450 h 4600575"/>
                  <a:gd name="connsiteX12" fmla="*/ 1028700 w 4000500"/>
                  <a:gd name="connsiteY12" fmla="*/ 2838450 h 4600575"/>
                  <a:gd name="connsiteX13" fmla="*/ 0 w 4000500"/>
                  <a:gd name="connsiteY13" fmla="*/ 4600575 h 4600575"/>
                  <a:gd name="connsiteX14" fmla="*/ 0 w 4000500"/>
                  <a:gd name="connsiteY14" fmla="*/ 4600575 h 4600575"/>
                  <a:gd name="connsiteX0" fmla="*/ 2428875 w 4000500"/>
                  <a:gd name="connsiteY0" fmla="*/ 3952875 h 4600575"/>
                  <a:gd name="connsiteX1" fmla="*/ 2632875 w 4000500"/>
                  <a:gd name="connsiteY1" fmla="*/ 3281404 h 4600575"/>
                  <a:gd name="connsiteX2" fmla="*/ 3509921 w 4000500"/>
                  <a:gd name="connsiteY2" fmla="*/ 3306749 h 4600575"/>
                  <a:gd name="connsiteX3" fmla="*/ 3555226 w 4000500"/>
                  <a:gd name="connsiteY3" fmla="*/ 2851950 h 4600575"/>
                  <a:gd name="connsiteX4" fmla="*/ 3712348 w 4000500"/>
                  <a:gd name="connsiteY4" fmla="*/ 2709075 h 4600575"/>
                  <a:gd name="connsiteX5" fmla="*/ 3629025 w 4000500"/>
                  <a:gd name="connsiteY5" fmla="*/ 2600325 h 4600575"/>
                  <a:gd name="connsiteX6" fmla="*/ 3752850 w 4000500"/>
                  <a:gd name="connsiteY6" fmla="*/ 2524125 h 4600575"/>
                  <a:gd name="connsiteX7" fmla="*/ 3686175 w 4000500"/>
                  <a:gd name="connsiteY7" fmla="*/ 2295525 h 4600575"/>
                  <a:gd name="connsiteX8" fmla="*/ 4000500 w 4000500"/>
                  <a:gd name="connsiteY8" fmla="*/ 2085975 h 4600575"/>
                  <a:gd name="connsiteX9" fmla="*/ 3552825 w 4000500"/>
                  <a:gd name="connsiteY9" fmla="*/ 1457325 h 4600575"/>
                  <a:gd name="connsiteX10" fmla="*/ 2028825 w 4000500"/>
                  <a:gd name="connsiteY10" fmla="*/ 0 h 4600575"/>
                  <a:gd name="connsiteX11" fmla="*/ 533400 w 4000500"/>
                  <a:gd name="connsiteY11" fmla="*/ 933450 h 4600575"/>
                  <a:gd name="connsiteX12" fmla="*/ 1028700 w 4000500"/>
                  <a:gd name="connsiteY12" fmla="*/ 2838450 h 4600575"/>
                  <a:gd name="connsiteX13" fmla="*/ 0 w 4000500"/>
                  <a:gd name="connsiteY13" fmla="*/ 4600575 h 4600575"/>
                  <a:gd name="connsiteX14" fmla="*/ 0 w 4000500"/>
                  <a:gd name="connsiteY14" fmla="*/ 4600575 h 4600575"/>
                  <a:gd name="connsiteX0" fmla="*/ 2428875 w 4000500"/>
                  <a:gd name="connsiteY0" fmla="*/ 3952875 h 4600575"/>
                  <a:gd name="connsiteX1" fmla="*/ 2632875 w 4000500"/>
                  <a:gd name="connsiteY1" fmla="*/ 3281404 h 4600575"/>
                  <a:gd name="connsiteX2" fmla="*/ 3509921 w 4000500"/>
                  <a:gd name="connsiteY2" fmla="*/ 3306749 h 4600575"/>
                  <a:gd name="connsiteX3" fmla="*/ 3555226 w 4000500"/>
                  <a:gd name="connsiteY3" fmla="*/ 2851950 h 4600575"/>
                  <a:gd name="connsiteX4" fmla="*/ 3696446 w 4000500"/>
                  <a:gd name="connsiteY4" fmla="*/ 2701124 h 4600575"/>
                  <a:gd name="connsiteX5" fmla="*/ 3629025 w 4000500"/>
                  <a:gd name="connsiteY5" fmla="*/ 2600325 h 4600575"/>
                  <a:gd name="connsiteX6" fmla="*/ 3752850 w 4000500"/>
                  <a:gd name="connsiteY6" fmla="*/ 2524125 h 4600575"/>
                  <a:gd name="connsiteX7" fmla="*/ 3686175 w 4000500"/>
                  <a:gd name="connsiteY7" fmla="*/ 2295525 h 4600575"/>
                  <a:gd name="connsiteX8" fmla="*/ 4000500 w 4000500"/>
                  <a:gd name="connsiteY8" fmla="*/ 2085975 h 4600575"/>
                  <a:gd name="connsiteX9" fmla="*/ 3552825 w 4000500"/>
                  <a:gd name="connsiteY9" fmla="*/ 1457325 h 4600575"/>
                  <a:gd name="connsiteX10" fmla="*/ 2028825 w 4000500"/>
                  <a:gd name="connsiteY10" fmla="*/ 0 h 4600575"/>
                  <a:gd name="connsiteX11" fmla="*/ 533400 w 4000500"/>
                  <a:gd name="connsiteY11" fmla="*/ 933450 h 4600575"/>
                  <a:gd name="connsiteX12" fmla="*/ 1028700 w 4000500"/>
                  <a:gd name="connsiteY12" fmla="*/ 2838450 h 4600575"/>
                  <a:gd name="connsiteX13" fmla="*/ 0 w 4000500"/>
                  <a:gd name="connsiteY13" fmla="*/ 4600575 h 4600575"/>
                  <a:gd name="connsiteX14" fmla="*/ 0 w 4000500"/>
                  <a:gd name="connsiteY14" fmla="*/ 4600575 h 4600575"/>
                  <a:gd name="connsiteX0" fmla="*/ 2428875 w 4000500"/>
                  <a:gd name="connsiteY0" fmla="*/ 3952875 h 4600575"/>
                  <a:gd name="connsiteX1" fmla="*/ 2632875 w 4000500"/>
                  <a:gd name="connsiteY1" fmla="*/ 3281404 h 4600575"/>
                  <a:gd name="connsiteX2" fmla="*/ 3509921 w 4000500"/>
                  <a:gd name="connsiteY2" fmla="*/ 3306749 h 4600575"/>
                  <a:gd name="connsiteX3" fmla="*/ 3555226 w 4000500"/>
                  <a:gd name="connsiteY3" fmla="*/ 2851950 h 4600575"/>
                  <a:gd name="connsiteX4" fmla="*/ 3696446 w 4000500"/>
                  <a:gd name="connsiteY4" fmla="*/ 2701124 h 4600575"/>
                  <a:gd name="connsiteX5" fmla="*/ 3629025 w 4000500"/>
                  <a:gd name="connsiteY5" fmla="*/ 2600325 h 4600575"/>
                  <a:gd name="connsiteX6" fmla="*/ 3752850 w 4000500"/>
                  <a:gd name="connsiteY6" fmla="*/ 2524125 h 4600575"/>
                  <a:gd name="connsiteX7" fmla="*/ 3686175 w 4000500"/>
                  <a:gd name="connsiteY7" fmla="*/ 2295525 h 4600575"/>
                  <a:gd name="connsiteX8" fmla="*/ 4000500 w 4000500"/>
                  <a:gd name="connsiteY8" fmla="*/ 2085975 h 4600575"/>
                  <a:gd name="connsiteX9" fmla="*/ 3552825 w 4000500"/>
                  <a:gd name="connsiteY9" fmla="*/ 1457325 h 4600575"/>
                  <a:gd name="connsiteX10" fmla="*/ 2028825 w 4000500"/>
                  <a:gd name="connsiteY10" fmla="*/ 0 h 4600575"/>
                  <a:gd name="connsiteX11" fmla="*/ 533400 w 4000500"/>
                  <a:gd name="connsiteY11" fmla="*/ 933450 h 4600575"/>
                  <a:gd name="connsiteX12" fmla="*/ 1028700 w 4000500"/>
                  <a:gd name="connsiteY12" fmla="*/ 2838450 h 4600575"/>
                  <a:gd name="connsiteX13" fmla="*/ 0 w 4000500"/>
                  <a:gd name="connsiteY13" fmla="*/ 4600575 h 4600575"/>
                  <a:gd name="connsiteX14" fmla="*/ 0 w 4000500"/>
                  <a:gd name="connsiteY14" fmla="*/ 4600575 h 4600575"/>
                  <a:gd name="connsiteX0" fmla="*/ 2428875 w 4000500"/>
                  <a:gd name="connsiteY0" fmla="*/ 3952875 h 4600575"/>
                  <a:gd name="connsiteX1" fmla="*/ 2632875 w 4000500"/>
                  <a:gd name="connsiteY1" fmla="*/ 3281404 h 4600575"/>
                  <a:gd name="connsiteX2" fmla="*/ 3509921 w 4000500"/>
                  <a:gd name="connsiteY2" fmla="*/ 3306749 h 4600575"/>
                  <a:gd name="connsiteX3" fmla="*/ 3555226 w 4000500"/>
                  <a:gd name="connsiteY3" fmla="*/ 2851950 h 4600575"/>
                  <a:gd name="connsiteX4" fmla="*/ 3696446 w 4000500"/>
                  <a:gd name="connsiteY4" fmla="*/ 2701124 h 4600575"/>
                  <a:gd name="connsiteX5" fmla="*/ 3629025 w 4000500"/>
                  <a:gd name="connsiteY5" fmla="*/ 2600325 h 4600575"/>
                  <a:gd name="connsiteX6" fmla="*/ 3752850 w 4000500"/>
                  <a:gd name="connsiteY6" fmla="*/ 2524125 h 4600575"/>
                  <a:gd name="connsiteX7" fmla="*/ 3686175 w 4000500"/>
                  <a:gd name="connsiteY7" fmla="*/ 2295525 h 4600575"/>
                  <a:gd name="connsiteX8" fmla="*/ 4000500 w 4000500"/>
                  <a:gd name="connsiteY8" fmla="*/ 2085975 h 4600575"/>
                  <a:gd name="connsiteX9" fmla="*/ 3552825 w 4000500"/>
                  <a:gd name="connsiteY9" fmla="*/ 1457325 h 4600575"/>
                  <a:gd name="connsiteX10" fmla="*/ 2028825 w 4000500"/>
                  <a:gd name="connsiteY10" fmla="*/ 0 h 4600575"/>
                  <a:gd name="connsiteX11" fmla="*/ 533400 w 4000500"/>
                  <a:gd name="connsiteY11" fmla="*/ 933450 h 4600575"/>
                  <a:gd name="connsiteX12" fmla="*/ 1028700 w 4000500"/>
                  <a:gd name="connsiteY12" fmla="*/ 2838450 h 4600575"/>
                  <a:gd name="connsiteX13" fmla="*/ 0 w 4000500"/>
                  <a:gd name="connsiteY13" fmla="*/ 4600575 h 4600575"/>
                  <a:gd name="connsiteX14" fmla="*/ 0 w 4000500"/>
                  <a:gd name="connsiteY14" fmla="*/ 4600575 h 4600575"/>
                  <a:gd name="connsiteX0" fmla="*/ 2428875 w 4000500"/>
                  <a:gd name="connsiteY0" fmla="*/ 3952875 h 4600575"/>
                  <a:gd name="connsiteX1" fmla="*/ 2632875 w 4000500"/>
                  <a:gd name="connsiteY1" fmla="*/ 3281404 h 4600575"/>
                  <a:gd name="connsiteX2" fmla="*/ 3509921 w 4000500"/>
                  <a:gd name="connsiteY2" fmla="*/ 3306749 h 4600575"/>
                  <a:gd name="connsiteX3" fmla="*/ 3555226 w 4000500"/>
                  <a:gd name="connsiteY3" fmla="*/ 2851950 h 4600575"/>
                  <a:gd name="connsiteX4" fmla="*/ 3696446 w 4000500"/>
                  <a:gd name="connsiteY4" fmla="*/ 2701124 h 4600575"/>
                  <a:gd name="connsiteX5" fmla="*/ 3664806 w 4000500"/>
                  <a:gd name="connsiteY5" fmla="*/ 2620203 h 4600575"/>
                  <a:gd name="connsiteX6" fmla="*/ 3752850 w 4000500"/>
                  <a:gd name="connsiteY6" fmla="*/ 2524125 h 4600575"/>
                  <a:gd name="connsiteX7" fmla="*/ 3686175 w 4000500"/>
                  <a:gd name="connsiteY7" fmla="*/ 2295525 h 4600575"/>
                  <a:gd name="connsiteX8" fmla="*/ 4000500 w 4000500"/>
                  <a:gd name="connsiteY8" fmla="*/ 2085975 h 4600575"/>
                  <a:gd name="connsiteX9" fmla="*/ 3552825 w 4000500"/>
                  <a:gd name="connsiteY9" fmla="*/ 1457325 h 4600575"/>
                  <a:gd name="connsiteX10" fmla="*/ 2028825 w 4000500"/>
                  <a:gd name="connsiteY10" fmla="*/ 0 h 4600575"/>
                  <a:gd name="connsiteX11" fmla="*/ 533400 w 4000500"/>
                  <a:gd name="connsiteY11" fmla="*/ 933450 h 4600575"/>
                  <a:gd name="connsiteX12" fmla="*/ 1028700 w 4000500"/>
                  <a:gd name="connsiteY12" fmla="*/ 2838450 h 4600575"/>
                  <a:gd name="connsiteX13" fmla="*/ 0 w 4000500"/>
                  <a:gd name="connsiteY13" fmla="*/ 4600575 h 4600575"/>
                  <a:gd name="connsiteX14" fmla="*/ 0 w 4000500"/>
                  <a:gd name="connsiteY14" fmla="*/ 4600575 h 4600575"/>
                  <a:gd name="connsiteX0" fmla="*/ 2428875 w 4000500"/>
                  <a:gd name="connsiteY0" fmla="*/ 3952875 h 4600575"/>
                  <a:gd name="connsiteX1" fmla="*/ 2632875 w 4000500"/>
                  <a:gd name="connsiteY1" fmla="*/ 3281404 h 4600575"/>
                  <a:gd name="connsiteX2" fmla="*/ 3509921 w 4000500"/>
                  <a:gd name="connsiteY2" fmla="*/ 3306749 h 4600575"/>
                  <a:gd name="connsiteX3" fmla="*/ 3555226 w 4000500"/>
                  <a:gd name="connsiteY3" fmla="*/ 2851950 h 4600575"/>
                  <a:gd name="connsiteX4" fmla="*/ 3696446 w 4000500"/>
                  <a:gd name="connsiteY4" fmla="*/ 2701124 h 4600575"/>
                  <a:gd name="connsiteX5" fmla="*/ 3664806 w 4000500"/>
                  <a:gd name="connsiteY5" fmla="*/ 2620203 h 4600575"/>
                  <a:gd name="connsiteX6" fmla="*/ 3752850 w 4000500"/>
                  <a:gd name="connsiteY6" fmla="*/ 2524125 h 4600575"/>
                  <a:gd name="connsiteX7" fmla="*/ 3686175 w 4000500"/>
                  <a:gd name="connsiteY7" fmla="*/ 2295525 h 4600575"/>
                  <a:gd name="connsiteX8" fmla="*/ 4000500 w 4000500"/>
                  <a:gd name="connsiteY8" fmla="*/ 2085975 h 4600575"/>
                  <a:gd name="connsiteX9" fmla="*/ 3552825 w 4000500"/>
                  <a:gd name="connsiteY9" fmla="*/ 1457325 h 4600575"/>
                  <a:gd name="connsiteX10" fmla="*/ 2028825 w 4000500"/>
                  <a:gd name="connsiteY10" fmla="*/ 0 h 4600575"/>
                  <a:gd name="connsiteX11" fmla="*/ 533400 w 4000500"/>
                  <a:gd name="connsiteY11" fmla="*/ 933450 h 4600575"/>
                  <a:gd name="connsiteX12" fmla="*/ 1028700 w 4000500"/>
                  <a:gd name="connsiteY12" fmla="*/ 2838450 h 4600575"/>
                  <a:gd name="connsiteX13" fmla="*/ 0 w 4000500"/>
                  <a:gd name="connsiteY13" fmla="*/ 4600575 h 4600575"/>
                  <a:gd name="connsiteX14" fmla="*/ 0 w 4000500"/>
                  <a:gd name="connsiteY14" fmla="*/ 4600575 h 4600575"/>
                  <a:gd name="connsiteX0" fmla="*/ 2428875 w 4000500"/>
                  <a:gd name="connsiteY0" fmla="*/ 3952875 h 4600575"/>
                  <a:gd name="connsiteX1" fmla="*/ 2632875 w 4000500"/>
                  <a:gd name="connsiteY1" fmla="*/ 3281404 h 4600575"/>
                  <a:gd name="connsiteX2" fmla="*/ 3509921 w 4000500"/>
                  <a:gd name="connsiteY2" fmla="*/ 3306749 h 4600575"/>
                  <a:gd name="connsiteX3" fmla="*/ 3555226 w 4000500"/>
                  <a:gd name="connsiteY3" fmla="*/ 2851950 h 4600575"/>
                  <a:gd name="connsiteX4" fmla="*/ 3696446 w 4000500"/>
                  <a:gd name="connsiteY4" fmla="*/ 2701124 h 4600575"/>
                  <a:gd name="connsiteX5" fmla="*/ 3664806 w 4000500"/>
                  <a:gd name="connsiteY5" fmla="*/ 2620203 h 4600575"/>
                  <a:gd name="connsiteX6" fmla="*/ 3752850 w 4000500"/>
                  <a:gd name="connsiteY6" fmla="*/ 2524125 h 4600575"/>
                  <a:gd name="connsiteX7" fmla="*/ 3686175 w 4000500"/>
                  <a:gd name="connsiteY7" fmla="*/ 2295525 h 4600575"/>
                  <a:gd name="connsiteX8" fmla="*/ 4000500 w 4000500"/>
                  <a:gd name="connsiteY8" fmla="*/ 2085975 h 4600575"/>
                  <a:gd name="connsiteX9" fmla="*/ 3552825 w 4000500"/>
                  <a:gd name="connsiteY9" fmla="*/ 1457325 h 4600575"/>
                  <a:gd name="connsiteX10" fmla="*/ 2028825 w 4000500"/>
                  <a:gd name="connsiteY10" fmla="*/ 0 h 4600575"/>
                  <a:gd name="connsiteX11" fmla="*/ 533400 w 4000500"/>
                  <a:gd name="connsiteY11" fmla="*/ 933450 h 4600575"/>
                  <a:gd name="connsiteX12" fmla="*/ 1028700 w 4000500"/>
                  <a:gd name="connsiteY12" fmla="*/ 2838450 h 4600575"/>
                  <a:gd name="connsiteX13" fmla="*/ 0 w 4000500"/>
                  <a:gd name="connsiteY13" fmla="*/ 4600575 h 4600575"/>
                  <a:gd name="connsiteX14" fmla="*/ 0 w 4000500"/>
                  <a:gd name="connsiteY14" fmla="*/ 4600575 h 4600575"/>
                  <a:gd name="connsiteX0" fmla="*/ 2428875 w 4000500"/>
                  <a:gd name="connsiteY0" fmla="*/ 3952875 h 4600575"/>
                  <a:gd name="connsiteX1" fmla="*/ 2632875 w 4000500"/>
                  <a:gd name="connsiteY1" fmla="*/ 3281404 h 4600575"/>
                  <a:gd name="connsiteX2" fmla="*/ 3509921 w 4000500"/>
                  <a:gd name="connsiteY2" fmla="*/ 3306749 h 4600575"/>
                  <a:gd name="connsiteX3" fmla="*/ 3555226 w 4000500"/>
                  <a:gd name="connsiteY3" fmla="*/ 2851950 h 4600575"/>
                  <a:gd name="connsiteX4" fmla="*/ 3696446 w 4000500"/>
                  <a:gd name="connsiteY4" fmla="*/ 2701124 h 4600575"/>
                  <a:gd name="connsiteX5" fmla="*/ 3664806 w 4000500"/>
                  <a:gd name="connsiteY5" fmla="*/ 2620203 h 4600575"/>
                  <a:gd name="connsiteX6" fmla="*/ 3752850 w 4000500"/>
                  <a:gd name="connsiteY6" fmla="*/ 2524125 h 4600575"/>
                  <a:gd name="connsiteX7" fmla="*/ 3666297 w 4000500"/>
                  <a:gd name="connsiteY7" fmla="*/ 2291549 h 4600575"/>
                  <a:gd name="connsiteX8" fmla="*/ 4000500 w 4000500"/>
                  <a:gd name="connsiteY8" fmla="*/ 2085975 h 4600575"/>
                  <a:gd name="connsiteX9" fmla="*/ 3552825 w 4000500"/>
                  <a:gd name="connsiteY9" fmla="*/ 1457325 h 4600575"/>
                  <a:gd name="connsiteX10" fmla="*/ 2028825 w 4000500"/>
                  <a:gd name="connsiteY10" fmla="*/ 0 h 4600575"/>
                  <a:gd name="connsiteX11" fmla="*/ 533400 w 4000500"/>
                  <a:gd name="connsiteY11" fmla="*/ 933450 h 4600575"/>
                  <a:gd name="connsiteX12" fmla="*/ 1028700 w 4000500"/>
                  <a:gd name="connsiteY12" fmla="*/ 2838450 h 4600575"/>
                  <a:gd name="connsiteX13" fmla="*/ 0 w 4000500"/>
                  <a:gd name="connsiteY13" fmla="*/ 4600575 h 4600575"/>
                  <a:gd name="connsiteX14" fmla="*/ 0 w 4000500"/>
                  <a:gd name="connsiteY14" fmla="*/ 4600575 h 4600575"/>
                  <a:gd name="connsiteX0" fmla="*/ 2428875 w 4000500"/>
                  <a:gd name="connsiteY0" fmla="*/ 3952875 h 4600575"/>
                  <a:gd name="connsiteX1" fmla="*/ 2632875 w 4000500"/>
                  <a:gd name="connsiteY1" fmla="*/ 3281404 h 4600575"/>
                  <a:gd name="connsiteX2" fmla="*/ 3509921 w 4000500"/>
                  <a:gd name="connsiteY2" fmla="*/ 3306749 h 4600575"/>
                  <a:gd name="connsiteX3" fmla="*/ 3555226 w 4000500"/>
                  <a:gd name="connsiteY3" fmla="*/ 2851950 h 4600575"/>
                  <a:gd name="connsiteX4" fmla="*/ 3696446 w 4000500"/>
                  <a:gd name="connsiteY4" fmla="*/ 2701124 h 4600575"/>
                  <a:gd name="connsiteX5" fmla="*/ 3664806 w 4000500"/>
                  <a:gd name="connsiteY5" fmla="*/ 2620203 h 4600575"/>
                  <a:gd name="connsiteX6" fmla="*/ 3752850 w 4000500"/>
                  <a:gd name="connsiteY6" fmla="*/ 2524125 h 4600575"/>
                  <a:gd name="connsiteX7" fmla="*/ 3666297 w 4000500"/>
                  <a:gd name="connsiteY7" fmla="*/ 2291549 h 4600575"/>
                  <a:gd name="connsiteX8" fmla="*/ 4000500 w 4000500"/>
                  <a:gd name="connsiteY8" fmla="*/ 2085975 h 4600575"/>
                  <a:gd name="connsiteX9" fmla="*/ 3552825 w 4000500"/>
                  <a:gd name="connsiteY9" fmla="*/ 1457325 h 4600575"/>
                  <a:gd name="connsiteX10" fmla="*/ 2028825 w 4000500"/>
                  <a:gd name="connsiteY10" fmla="*/ 0 h 4600575"/>
                  <a:gd name="connsiteX11" fmla="*/ 533400 w 4000500"/>
                  <a:gd name="connsiteY11" fmla="*/ 933450 h 4600575"/>
                  <a:gd name="connsiteX12" fmla="*/ 1028700 w 4000500"/>
                  <a:gd name="connsiteY12" fmla="*/ 2838450 h 4600575"/>
                  <a:gd name="connsiteX13" fmla="*/ 0 w 4000500"/>
                  <a:gd name="connsiteY13" fmla="*/ 4600575 h 4600575"/>
                  <a:gd name="connsiteX14" fmla="*/ 0 w 4000500"/>
                  <a:gd name="connsiteY14" fmla="*/ 4600575 h 4600575"/>
                  <a:gd name="connsiteX0" fmla="*/ 2428875 w 4000500"/>
                  <a:gd name="connsiteY0" fmla="*/ 3952875 h 4600575"/>
                  <a:gd name="connsiteX1" fmla="*/ 2632875 w 4000500"/>
                  <a:gd name="connsiteY1" fmla="*/ 3281404 h 4600575"/>
                  <a:gd name="connsiteX2" fmla="*/ 3509921 w 4000500"/>
                  <a:gd name="connsiteY2" fmla="*/ 3306749 h 4600575"/>
                  <a:gd name="connsiteX3" fmla="*/ 3555226 w 4000500"/>
                  <a:gd name="connsiteY3" fmla="*/ 2851950 h 4600575"/>
                  <a:gd name="connsiteX4" fmla="*/ 3696446 w 4000500"/>
                  <a:gd name="connsiteY4" fmla="*/ 2701124 h 4600575"/>
                  <a:gd name="connsiteX5" fmla="*/ 3664806 w 4000500"/>
                  <a:gd name="connsiteY5" fmla="*/ 2620203 h 4600575"/>
                  <a:gd name="connsiteX6" fmla="*/ 3752850 w 4000500"/>
                  <a:gd name="connsiteY6" fmla="*/ 2524125 h 4600575"/>
                  <a:gd name="connsiteX7" fmla="*/ 3666297 w 4000500"/>
                  <a:gd name="connsiteY7" fmla="*/ 2291549 h 4600575"/>
                  <a:gd name="connsiteX8" fmla="*/ 4000500 w 4000500"/>
                  <a:gd name="connsiteY8" fmla="*/ 2085975 h 4600575"/>
                  <a:gd name="connsiteX9" fmla="*/ 3552825 w 4000500"/>
                  <a:gd name="connsiteY9" fmla="*/ 1457325 h 4600575"/>
                  <a:gd name="connsiteX10" fmla="*/ 2028825 w 4000500"/>
                  <a:gd name="connsiteY10" fmla="*/ 0 h 4600575"/>
                  <a:gd name="connsiteX11" fmla="*/ 533400 w 4000500"/>
                  <a:gd name="connsiteY11" fmla="*/ 933450 h 4600575"/>
                  <a:gd name="connsiteX12" fmla="*/ 1028700 w 4000500"/>
                  <a:gd name="connsiteY12" fmla="*/ 2838450 h 4600575"/>
                  <a:gd name="connsiteX13" fmla="*/ 0 w 4000500"/>
                  <a:gd name="connsiteY13" fmla="*/ 4600575 h 4600575"/>
                  <a:gd name="connsiteX14" fmla="*/ 0 w 4000500"/>
                  <a:gd name="connsiteY14" fmla="*/ 4600575 h 4600575"/>
                  <a:gd name="connsiteX0" fmla="*/ 2428875 w 4000500"/>
                  <a:gd name="connsiteY0" fmla="*/ 3952875 h 4600575"/>
                  <a:gd name="connsiteX1" fmla="*/ 2632875 w 4000500"/>
                  <a:gd name="connsiteY1" fmla="*/ 3281404 h 4600575"/>
                  <a:gd name="connsiteX2" fmla="*/ 3509921 w 4000500"/>
                  <a:gd name="connsiteY2" fmla="*/ 3306749 h 4600575"/>
                  <a:gd name="connsiteX3" fmla="*/ 3555226 w 4000500"/>
                  <a:gd name="connsiteY3" fmla="*/ 2851950 h 4600575"/>
                  <a:gd name="connsiteX4" fmla="*/ 3696446 w 4000500"/>
                  <a:gd name="connsiteY4" fmla="*/ 2701124 h 4600575"/>
                  <a:gd name="connsiteX5" fmla="*/ 3664806 w 4000500"/>
                  <a:gd name="connsiteY5" fmla="*/ 2620203 h 4600575"/>
                  <a:gd name="connsiteX6" fmla="*/ 3752850 w 4000500"/>
                  <a:gd name="connsiteY6" fmla="*/ 2524125 h 4600575"/>
                  <a:gd name="connsiteX7" fmla="*/ 3666297 w 4000500"/>
                  <a:gd name="connsiteY7" fmla="*/ 2291549 h 4600575"/>
                  <a:gd name="connsiteX8" fmla="*/ 4000500 w 4000500"/>
                  <a:gd name="connsiteY8" fmla="*/ 2085975 h 4600575"/>
                  <a:gd name="connsiteX9" fmla="*/ 3552825 w 4000500"/>
                  <a:gd name="connsiteY9" fmla="*/ 1457325 h 4600575"/>
                  <a:gd name="connsiteX10" fmla="*/ 2028825 w 4000500"/>
                  <a:gd name="connsiteY10" fmla="*/ 0 h 4600575"/>
                  <a:gd name="connsiteX11" fmla="*/ 533400 w 4000500"/>
                  <a:gd name="connsiteY11" fmla="*/ 933450 h 4600575"/>
                  <a:gd name="connsiteX12" fmla="*/ 1028700 w 4000500"/>
                  <a:gd name="connsiteY12" fmla="*/ 2838450 h 4600575"/>
                  <a:gd name="connsiteX13" fmla="*/ 0 w 4000500"/>
                  <a:gd name="connsiteY13" fmla="*/ 4600575 h 4600575"/>
                  <a:gd name="connsiteX14" fmla="*/ 0 w 4000500"/>
                  <a:gd name="connsiteY14" fmla="*/ 4600575 h 4600575"/>
                  <a:gd name="connsiteX0" fmla="*/ 2428875 w 4012427"/>
                  <a:gd name="connsiteY0" fmla="*/ 3952875 h 4600575"/>
                  <a:gd name="connsiteX1" fmla="*/ 2632875 w 4012427"/>
                  <a:gd name="connsiteY1" fmla="*/ 3281404 h 4600575"/>
                  <a:gd name="connsiteX2" fmla="*/ 3509921 w 4012427"/>
                  <a:gd name="connsiteY2" fmla="*/ 3306749 h 4600575"/>
                  <a:gd name="connsiteX3" fmla="*/ 3555226 w 4012427"/>
                  <a:gd name="connsiteY3" fmla="*/ 2851950 h 4600575"/>
                  <a:gd name="connsiteX4" fmla="*/ 3696446 w 4012427"/>
                  <a:gd name="connsiteY4" fmla="*/ 2701124 h 4600575"/>
                  <a:gd name="connsiteX5" fmla="*/ 3664806 w 4012427"/>
                  <a:gd name="connsiteY5" fmla="*/ 2620203 h 4600575"/>
                  <a:gd name="connsiteX6" fmla="*/ 3752850 w 4012427"/>
                  <a:gd name="connsiteY6" fmla="*/ 2524125 h 4600575"/>
                  <a:gd name="connsiteX7" fmla="*/ 3666297 w 4012427"/>
                  <a:gd name="connsiteY7" fmla="*/ 2291549 h 4600575"/>
                  <a:gd name="connsiteX8" fmla="*/ 4012427 w 4012427"/>
                  <a:gd name="connsiteY8" fmla="*/ 2157537 h 4600575"/>
                  <a:gd name="connsiteX9" fmla="*/ 3552825 w 4012427"/>
                  <a:gd name="connsiteY9" fmla="*/ 1457325 h 4600575"/>
                  <a:gd name="connsiteX10" fmla="*/ 2028825 w 4012427"/>
                  <a:gd name="connsiteY10" fmla="*/ 0 h 4600575"/>
                  <a:gd name="connsiteX11" fmla="*/ 533400 w 4012427"/>
                  <a:gd name="connsiteY11" fmla="*/ 933450 h 4600575"/>
                  <a:gd name="connsiteX12" fmla="*/ 1028700 w 4012427"/>
                  <a:gd name="connsiteY12" fmla="*/ 2838450 h 4600575"/>
                  <a:gd name="connsiteX13" fmla="*/ 0 w 4012427"/>
                  <a:gd name="connsiteY13" fmla="*/ 4600575 h 4600575"/>
                  <a:gd name="connsiteX14" fmla="*/ 0 w 4012427"/>
                  <a:gd name="connsiteY14" fmla="*/ 4600575 h 4600575"/>
                  <a:gd name="connsiteX0" fmla="*/ 2428875 w 4012427"/>
                  <a:gd name="connsiteY0" fmla="*/ 3952875 h 4600575"/>
                  <a:gd name="connsiteX1" fmla="*/ 2632875 w 4012427"/>
                  <a:gd name="connsiteY1" fmla="*/ 3281404 h 4600575"/>
                  <a:gd name="connsiteX2" fmla="*/ 3509921 w 4012427"/>
                  <a:gd name="connsiteY2" fmla="*/ 3306749 h 4600575"/>
                  <a:gd name="connsiteX3" fmla="*/ 3555226 w 4012427"/>
                  <a:gd name="connsiteY3" fmla="*/ 2851950 h 4600575"/>
                  <a:gd name="connsiteX4" fmla="*/ 3696446 w 4012427"/>
                  <a:gd name="connsiteY4" fmla="*/ 2701124 h 4600575"/>
                  <a:gd name="connsiteX5" fmla="*/ 3664806 w 4012427"/>
                  <a:gd name="connsiteY5" fmla="*/ 2620203 h 4600575"/>
                  <a:gd name="connsiteX6" fmla="*/ 3752850 w 4012427"/>
                  <a:gd name="connsiteY6" fmla="*/ 2524125 h 4600575"/>
                  <a:gd name="connsiteX7" fmla="*/ 3666297 w 4012427"/>
                  <a:gd name="connsiteY7" fmla="*/ 2291549 h 4600575"/>
                  <a:gd name="connsiteX8" fmla="*/ 4012427 w 4012427"/>
                  <a:gd name="connsiteY8" fmla="*/ 2157537 h 4600575"/>
                  <a:gd name="connsiteX9" fmla="*/ 3552825 w 4012427"/>
                  <a:gd name="connsiteY9" fmla="*/ 1457325 h 4600575"/>
                  <a:gd name="connsiteX10" fmla="*/ 2028825 w 4012427"/>
                  <a:gd name="connsiteY10" fmla="*/ 0 h 4600575"/>
                  <a:gd name="connsiteX11" fmla="*/ 533400 w 4012427"/>
                  <a:gd name="connsiteY11" fmla="*/ 933450 h 4600575"/>
                  <a:gd name="connsiteX12" fmla="*/ 1028700 w 4012427"/>
                  <a:gd name="connsiteY12" fmla="*/ 2838450 h 4600575"/>
                  <a:gd name="connsiteX13" fmla="*/ 0 w 4012427"/>
                  <a:gd name="connsiteY13" fmla="*/ 4600575 h 4600575"/>
                  <a:gd name="connsiteX14" fmla="*/ 0 w 4012427"/>
                  <a:gd name="connsiteY14" fmla="*/ 4600575 h 4600575"/>
                  <a:gd name="connsiteX0" fmla="*/ 2428875 w 4024354"/>
                  <a:gd name="connsiteY0" fmla="*/ 3952875 h 4600575"/>
                  <a:gd name="connsiteX1" fmla="*/ 2632875 w 4024354"/>
                  <a:gd name="connsiteY1" fmla="*/ 3281404 h 4600575"/>
                  <a:gd name="connsiteX2" fmla="*/ 3509921 w 4024354"/>
                  <a:gd name="connsiteY2" fmla="*/ 3306749 h 4600575"/>
                  <a:gd name="connsiteX3" fmla="*/ 3555226 w 4024354"/>
                  <a:gd name="connsiteY3" fmla="*/ 2851950 h 4600575"/>
                  <a:gd name="connsiteX4" fmla="*/ 3696446 w 4024354"/>
                  <a:gd name="connsiteY4" fmla="*/ 2701124 h 4600575"/>
                  <a:gd name="connsiteX5" fmla="*/ 3664806 w 4024354"/>
                  <a:gd name="connsiteY5" fmla="*/ 2620203 h 4600575"/>
                  <a:gd name="connsiteX6" fmla="*/ 3752850 w 4024354"/>
                  <a:gd name="connsiteY6" fmla="*/ 2524125 h 4600575"/>
                  <a:gd name="connsiteX7" fmla="*/ 3666297 w 4024354"/>
                  <a:gd name="connsiteY7" fmla="*/ 2291549 h 4600575"/>
                  <a:gd name="connsiteX8" fmla="*/ 4024354 w 4024354"/>
                  <a:gd name="connsiteY8" fmla="*/ 2097902 h 4600575"/>
                  <a:gd name="connsiteX9" fmla="*/ 3552825 w 4024354"/>
                  <a:gd name="connsiteY9" fmla="*/ 1457325 h 4600575"/>
                  <a:gd name="connsiteX10" fmla="*/ 2028825 w 4024354"/>
                  <a:gd name="connsiteY10" fmla="*/ 0 h 4600575"/>
                  <a:gd name="connsiteX11" fmla="*/ 533400 w 4024354"/>
                  <a:gd name="connsiteY11" fmla="*/ 933450 h 4600575"/>
                  <a:gd name="connsiteX12" fmla="*/ 1028700 w 4024354"/>
                  <a:gd name="connsiteY12" fmla="*/ 2838450 h 4600575"/>
                  <a:gd name="connsiteX13" fmla="*/ 0 w 4024354"/>
                  <a:gd name="connsiteY13" fmla="*/ 4600575 h 4600575"/>
                  <a:gd name="connsiteX14" fmla="*/ 0 w 4024354"/>
                  <a:gd name="connsiteY14" fmla="*/ 4600575 h 4600575"/>
                  <a:gd name="connsiteX0" fmla="*/ 2428875 w 4008452"/>
                  <a:gd name="connsiteY0" fmla="*/ 3952875 h 4600575"/>
                  <a:gd name="connsiteX1" fmla="*/ 2632875 w 4008452"/>
                  <a:gd name="connsiteY1" fmla="*/ 3281404 h 4600575"/>
                  <a:gd name="connsiteX2" fmla="*/ 3509921 w 4008452"/>
                  <a:gd name="connsiteY2" fmla="*/ 3306749 h 4600575"/>
                  <a:gd name="connsiteX3" fmla="*/ 3555226 w 4008452"/>
                  <a:gd name="connsiteY3" fmla="*/ 2851950 h 4600575"/>
                  <a:gd name="connsiteX4" fmla="*/ 3696446 w 4008452"/>
                  <a:gd name="connsiteY4" fmla="*/ 2701124 h 4600575"/>
                  <a:gd name="connsiteX5" fmla="*/ 3664806 w 4008452"/>
                  <a:gd name="connsiteY5" fmla="*/ 2620203 h 4600575"/>
                  <a:gd name="connsiteX6" fmla="*/ 3752850 w 4008452"/>
                  <a:gd name="connsiteY6" fmla="*/ 2524125 h 4600575"/>
                  <a:gd name="connsiteX7" fmla="*/ 3666297 w 4008452"/>
                  <a:gd name="connsiteY7" fmla="*/ 2291549 h 4600575"/>
                  <a:gd name="connsiteX8" fmla="*/ 4008452 w 4008452"/>
                  <a:gd name="connsiteY8" fmla="*/ 2105854 h 4600575"/>
                  <a:gd name="connsiteX9" fmla="*/ 3552825 w 4008452"/>
                  <a:gd name="connsiteY9" fmla="*/ 1457325 h 4600575"/>
                  <a:gd name="connsiteX10" fmla="*/ 2028825 w 4008452"/>
                  <a:gd name="connsiteY10" fmla="*/ 0 h 4600575"/>
                  <a:gd name="connsiteX11" fmla="*/ 533400 w 4008452"/>
                  <a:gd name="connsiteY11" fmla="*/ 933450 h 4600575"/>
                  <a:gd name="connsiteX12" fmla="*/ 1028700 w 4008452"/>
                  <a:gd name="connsiteY12" fmla="*/ 2838450 h 4600575"/>
                  <a:gd name="connsiteX13" fmla="*/ 0 w 4008452"/>
                  <a:gd name="connsiteY13" fmla="*/ 4600575 h 4600575"/>
                  <a:gd name="connsiteX14" fmla="*/ 0 w 4008452"/>
                  <a:gd name="connsiteY14" fmla="*/ 4600575 h 4600575"/>
                  <a:gd name="connsiteX0" fmla="*/ 2428875 w 4008452"/>
                  <a:gd name="connsiteY0" fmla="*/ 3952875 h 4600575"/>
                  <a:gd name="connsiteX1" fmla="*/ 2632875 w 4008452"/>
                  <a:gd name="connsiteY1" fmla="*/ 3281404 h 4600575"/>
                  <a:gd name="connsiteX2" fmla="*/ 3509921 w 4008452"/>
                  <a:gd name="connsiteY2" fmla="*/ 3306749 h 4600575"/>
                  <a:gd name="connsiteX3" fmla="*/ 3555226 w 4008452"/>
                  <a:gd name="connsiteY3" fmla="*/ 2851950 h 4600575"/>
                  <a:gd name="connsiteX4" fmla="*/ 3696446 w 4008452"/>
                  <a:gd name="connsiteY4" fmla="*/ 2701124 h 4600575"/>
                  <a:gd name="connsiteX5" fmla="*/ 3664806 w 4008452"/>
                  <a:gd name="connsiteY5" fmla="*/ 2620203 h 4600575"/>
                  <a:gd name="connsiteX6" fmla="*/ 3752850 w 4008452"/>
                  <a:gd name="connsiteY6" fmla="*/ 2524125 h 4600575"/>
                  <a:gd name="connsiteX7" fmla="*/ 3666297 w 4008452"/>
                  <a:gd name="connsiteY7" fmla="*/ 2291549 h 4600575"/>
                  <a:gd name="connsiteX8" fmla="*/ 4008452 w 4008452"/>
                  <a:gd name="connsiteY8" fmla="*/ 2105854 h 4600575"/>
                  <a:gd name="connsiteX9" fmla="*/ 3552825 w 4008452"/>
                  <a:gd name="connsiteY9" fmla="*/ 1457325 h 4600575"/>
                  <a:gd name="connsiteX10" fmla="*/ 2028825 w 4008452"/>
                  <a:gd name="connsiteY10" fmla="*/ 0 h 4600575"/>
                  <a:gd name="connsiteX11" fmla="*/ 533400 w 4008452"/>
                  <a:gd name="connsiteY11" fmla="*/ 933450 h 4600575"/>
                  <a:gd name="connsiteX12" fmla="*/ 1028700 w 4008452"/>
                  <a:gd name="connsiteY12" fmla="*/ 2838450 h 4600575"/>
                  <a:gd name="connsiteX13" fmla="*/ 0 w 4008452"/>
                  <a:gd name="connsiteY13" fmla="*/ 4600575 h 4600575"/>
                  <a:gd name="connsiteX14" fmla="*/ 0 w 4008452"/>
                  <a:gd name="connsiteY14" fmla="*/ 4600575 h 4600575"/>
                  <a:gd name="connsiteX0" fmla="*/ 2428875 w 4008452"/>
                  <a:gd name="connsiteY0" fmla="*/ 3952875 h 4600575"/>
                  <a:gd name="connsiteX1" fmla="*/ 2632875 w 4008452"/>
                  <a:gd name="connsiteY1" fmla="*/ 3281404 h 4600575"/>
                  <a:gd name="connsiteX2" fmla="*/ 3509921 w 4008452"/>
                  <a:gd name="connsiteY2" fmla="*/ 3306749 h 4600575"/>
                  <a:gd name="connsiteX3" fmla="*/ 3555226 w 4008452"/>
                  <a:gd name="connsiteY3" fmla="*/ 2851950 h 4600575"/>
                  <a:gd name="connsiteX4" fmla="*/ 3696446 w 4008452"/>
                  <a:gd name="connsiteY4" fmla="*/ 2701124 h 4600575"/>
                  <a:gd name="connsiteX5" fmla="*/ 3664806 w 4008452"/>
                  <a:gd name="connsiteY5" fmla="*/ 2620203 h 4600575"/>
                  <a:gd name="connsiteX6" fmla="*/ 3752850 w 4008452"/>
                  <a:gd name="connsiteY6" fmla="*/ 2524125 h 4600575"/>
                  <a:gd name="connsiteX7" fmla="*/ 3686175 w 4008452"/>
                  <a:gd name="connsiteY7" fmla="*/ 2315403 h 4600575"/>
                  <a:gd name="connsiteX8" fmla="*/ 4008452 w 4008452"/>
                  <a:gd name="connsiteY8" fmla="*/ 2105854 h 4600575"/>
                  <a:gd name="connsiteX9" fmla="*/ 3552825 w 4008452"/>
                  <a:gd name="connsiteY9" fmla="*/ 1457325 h 4600575"/>
                  <a:gd name="connsiteX10" fmla="*/ 2028825 w 4008452"/>
                  <a:gd name="connsiteY10" fmla="*/ 0 h 4600575"/>
                  <a:gd name="connsiteX11" fmla="*/ 533400 w 4008452"/>
                  <a:gd name="connsiteY11" fmla="*/ 933450 h 4600575"/>
                  <a:gd name="connsiteX12" fmla="*/ 1028700 w 4008452"/>
                  <a:gd name="connsiteY12" fmla="*/ 2838450 h 4600575"/>
                  <a:gd name="connsiteX13" fmla="*/ 0 w 4008452"/>
                  <a:gd name="connsiteY13" fmla="*/ 4600575 h 4600575"/>
                  <a:gd name="connsiteX14" fmla="*/ 0 w 4008452"/>
                  <a:gd name="connsiteY14" fmla="*/ 4600575 h 4600575"/>
                  <a:gd name="connsiteX0" fmla="*/ 2428875 w 4008452"/>
                  <a:gd name="connsiteY0" fmla="*/ 3952875 h 4600575"/>
                  <a:gd name="connsiteX1" fmla="*/ 2632875 w 4008452"/>
                  <a:gd name="connsiteY1" fmla="*/ 3281404 h 4600575"/>
                  <a:gd name="connsiteX2" fmla="*/ 3509921 w 4008452"/>
                  <a:gd name="connsiteY2" fmla="*/ 3306749 h 4600575"/>
                  <a:gd name="connsiteX3" fmla="*/ 3555226 w 4008452"/>
                  <a:gd name="connsiteY3" fmla="*/ 2851950 h 4600575"/>
                  <a:gd name="connsiteX4" fmla="*/ 3696446 w 4008452"/>
                  <a:gd name="connsiteY4" fmla="*/ 2701124 h 4600575"/>
                  <a:gd name="connsiteX5" fmla="*/ 3664806 w 4008452"/>
                  <a:gd name="connsiteY5" fmla="*/ 2620203 h 4600575"/>
                  <a:gd name="connsiteX6" fmla="*/ 3752850 w 4008452"/>
                  <a:gd name="connsiteY6" fmla="*/ 2524125 h 4600575"/>
                  <a:gd name="connsiteX7" fmla="*/ 3686175 w 4008452"/>
                  <a:gd name="connsiteY7" fmla="*/ 2315403 h 4600575"/>
                  <a:gd name="connsiteX8" fmla="*/ 4008452 w 4008452"/>
                  <a:gd name="connsiteY8" fmla="*/ 2105854 h 4600575"/>
                  <a:gd name="connsiteX9" fmla="*/ 3552825 w 4008452"/>
                  <a:gd name="connsiteY9" fmla="*/ 1457325 h 4600575"/>
                  <a:gd name="connsiteX10" fmla="*/ 2028825 w 4008452"/>
                  <a:gd name="connsiteY10" fmla="*/ 0 h 4600575"/>
                  <a:gd name="connsiteX11" fmla="*/ 533400 w 4008452"/>
                  <a:gd name="connsiteY11" fmla="*/ 933450 h 4600575"/>
                  <a:gd name="connsiteX12" fmla="*/ 1028700 w 4008452"/>
                  <a:gd name="connsiteY12" fmla="*/ 2838450 h 4600575"/>
                  <a:gd name="connsiteX13" fmla="*/ 0 w 4008452"/>
                  <a:gd name="connsiteY13" fmla="*/ 4600575 h 4600575"/>
                  <a:gd name="connsiteX14" fmla="*/ 0 w 4008452"/>
                  <a:gd name="connsiteY14" fmla="*/ 4600575 h 4600575"/>
                  <a:gd name="connsiteX0" fmla="*/ 2428875 w 4008452"/>
                  <a:gd name="connsiteY0" fmla="*/ 3952875 h 4600575"/>
                  <a:gd name="connsiteX1" fmla="*/ 2632875 w 4008452"/>
                  <a:gd name="connsiteY1" fmla="*/ 3281404 h 4600575"/>
                  <a:gd name="connsiteX2" fmla="*/ 3509921 w 4008452"/>
                  <a:gd name="connsiteY2" fmla="*/ 3306749 h 4600575"/>
                  <a:gd name="connsiteX3" fmla="*/ 3555226 w 4008452"/>
                  <a:gd name="connsiteY3" fmla="*/ 2851950 h 4600575"/>
                  <a:gd name="connsiteX4" fmla="*/ 3696446 w 4008452"/>
                  <a:gd name="connsiteY4" fmla="*/ 2701124 h 4600575"/>
                  <a:gd name="connsiteX5" fmla="*/ 3664806 w 4008452"/>
                  <a:gd name="connsiteY5" fmla="*/ 2620203 h 4600575"/>
                  <a:gd name="connsiteX6" fmla="*/ 3752850 w 4008452"/>
                  <a:gd name="connsiteY6" fmla="*/ 2524125 h 4600575"/>
                  <a:gd name="connsiteX7" fmla="*/ 3686175 w 4008452"/>
                  <a:gd name="connsiteY7" fmla="*/ 2315403 h 4600575"/>
                  <a:gd name="connsiteX8" fmla="*/ 4008452 w 4008452"/>
                  <a:gd name="connsiteY8" fmla="*/ 2105854 h 4600575"/>
                  <a:gd name="connsiteX9" fmla="*/ 3552825 w 4008452"/>
                  <a:gd name="connsiteY9" fmla="*/ 1457325 h 4600575"/>
                  <a:gd name="connsiteX10" fmla="*/ 2028825 w 4008452"/>
                  <a:gd name="connsiteY10" fmla="*/ 0 h 4600575"/>
                  <a:gd name="connsiteX11" fmla="*/ 533400 w 4008452"/>
                  <a:gd name="connsiteY11" fmla="*/ 933450 h 4600575"/>
                  <a:gd name="connsiteX12" fmla="*/ 1028700 w 4008452"/>
                  <a:gd name="connsiteY12" fmla="*/ 2838450 h 4600575"/>
                  <a:gd name="connsiteX13" fmla="*/ 0 w 4008452"/>
                  <a:gd name="connsiteY13" fmla="*/ 4600575 h 4600575"/>
                  <a:gd name="connsiteX14" fmla="*/ 0 w 4008452"/>
                  <a:gd name="connsiteY14" fmla="*/ 4600575 h 4600575"/>
                  <a:gd name="connsiteX0" fmla="*/ 2428875 w 4008452"/>
                  <a:gd name="connsiteY0" fmla="*/ 3952875 h 4600575"/>
                  <a:gd name="connsiteX1" fmla="*/ 2632875 w 4008452"/>
                  <a:gd name="connsiteY1" fmla="*/ 3281404 h 4600575"/>
                  <a:gd name="connsiteX2" fmla="*/ 3509921 w 4008452"/>
                  <a:gd name="connsiteY2" fmla="*/ 3306749 h 4600575"/>
                  <a:gd name="connsiteX3" fmla="*/ 3555226 w 4008452"/>
                  <a:gd name="connsiteY3" fmla="*/ 2851950 h 4600575"/>
                  <a:gd name="connsiteX4" fmla="*/ 3696446 w 4008452"/>
                  <a:gd name="connsiteY4" fmla="*/ 2701124 h 4600575"/>
                  <a:gd name="connsiteX5" fmla="*/ 3664806 w 4008452"/>
                  <a:gd name="connsiteY5" fmla="*/ 2620203 h 4600575"/>
                  <a:gd name="connsiteX6" fmla="*/ 3752850 w 4008452"/>
                  <a:gd name="connsiteY6" fmla="*/ 2524125 h 4600575"/>
                  <a:gd name="connsiteX7" fmla="*/ 3686175 w 4008452"/>
                  <a:gd name="connsiteY7" fmla="*/ 2315403 h 4600575"/>
                  <a:gd name="connsiteX8" fmla="*/ 4008452 w 4008452"/>
                  <a:gd name="connsiteY8" fmla="*/ 2105854 h 4600575"/>
                  <a:gd name="connsiteX9" fmla="*/ 3592581 w 4008452"/>
                  <a:gd name="connsiteY9" fmla="*/ 1489130 h 4600575"/>
                  <a:gd name="connsiteX10" fmla="*/ 2028825 w 4008452"/>
                  <a:gd name="connsiteY10" fmla="*/ 0 h 4600575"/>
                  <a:gd name="connsiteX11" fmla="*/ 533400 w 4008452"/>
                  <a:gd name="connsiteY11" fmla="*/ 933450 h 4600575"/>
                  <a:gd name="connsiteX12" fmla="*/ 1028700 w 4008452"/>
                  <a:gd name="connsiteY12" fmla="*/ 2838450 h 4600575"/>
                  <a:gd name="connsiteX13" fmla="*/ 0 w 4008452"/>
                  <a:gd name="connsiteY13" fmla="*/ 4600575 h 4600575"/>
                  <a:gd name="connsiteX14" fmla="*/ 0 w 4008452"/>
                  <a:gd name="connsiteY14" fmla="*/ 4600575 h 4600575"/>
                  <a:gd name="connsiteX0" fmla="*/ 2428875 w 4008452"/>
                  <a:gd name="connsiteY0" fmla="*/ 3952875 h 4600575"/>
                  <a:gd name="connsiteX1" fmla="*/ 2632875 w 4008452"/>
                  <a:gd name="connsiteY1" fmla="*/ 3281404 h 4600575"/>
                  <a:gd name="connsiteX2" fmla="*/ 3509921 w 4008452"/>
                  <a:gd name="connsiteY2" fmla="*/ 3306749 h 4600575"/>
                  <a:gd name="connsiteX3" fmla="*/ 3555226 w 4008452"/>
                  <a:gd name="connsiteY3" fmla="*/ 2851950 h 4600575"/>
                  <a:gd name="connsiteX4" fmla="*/ 3696446 w 4008452"/>
                  <a:gd name="connsiteY4" fmla="*/ 2701124 h 4600575"/>
                  <a:gd name="connsiteX5" fmla="*/ 3664806 w 4008452"/>
                  <a:gd name="connsiteY5" fmla="*/ 2620203 h 4600575"/>
                  <a:gd name="connsiteX6" fmla="*/ 3752850 w 4008452"/>
                  <a:gd name="connsiteY6" fmla="*/ 2524125 h 4600575"/>
                  <a:gd name="connsiteX7" fmla="*/ 3686175 w 4008452"/>
                  <a:gd name="connsiteY7" fmla="*/ 2315403 h 4600575"/>
                  <a:gd name="connsiteX8" fmla="*/ 4008452 w 4008452"/>
                  <a:gd name="connsiteY8" fmla="*/ 2105854 h 4600575"/>
                  <a:gd name="connsiteX9" fmla="*/ 3592581 w 4008452"/>
                  <a:gd name="connsiteY9" fmla="*/ 1489130 h 4600575"/>
                  <a:gd name="connsiteX10" fmla="*/ 2028825 w 4008452"/>
                  <a:gd name="connsiteY10" fmla="*/ 0 h 4600575"/>
                  <a:gd name="connsiteX11" fmla="*/ 533400 w 4008452"/>
                  <a:gd name="connsiteY11" fmla="*/ 933450 h 4600575"/>
                  <a:gd name="connsiteX12" fmla="*/ 1028700 w 4008452"/>
                  <a:gd name="connsiteY12" fmla="*/ 2838450 h 4600575"/>
                  <a:gd name="connsiteX13" fmla="*/ 0 w 4008452"/>
                  <a:gd name="connsiteY13" fmla="*/ 4600575 h 4600575"/>
                  <a:gd name="connsiteX14" fmla="*/ 0 w 4008452"/>
                  <a:gd name="connsiteY14" fmla="*/ 4600575 h 4600575"/>
                  <a:gd name="connsiteX0" fmla="*/ 2428875 w 4008470"/>
                  <a:gd name="connsiteY0" fmla="*/ 3952875 h 4600575"/>
                  <a:gd name="connsiteX1" fmla="*/ 2632875 w 4008470"/>
                  <a:gd name="connsiteY1" fmla="*/ 3281404 h 4600575"/>
                  <a:gd name="connsiteX2" fmla="*/ 3509921 w 4008470"/>
                  <a:gd name="connsiteY2" fmla="*/ 3306749 h 4600575"/>
                  <a:gd name="connsiteX3" fmla="*/ 3555226 w 4008470"/>
                  <a:gd name="connsiteY3" fmla="*/ 2851950 h 4600575"/>
                  <a:gd name="connsiteX4" fmla="*/ 3696446 w 4008470"/>
                  <a:gd name="connsiteY4" fmla="*/ 2701124 h 4600575"/>
                  <a:gd name="connsiteX5" fmla="*/ 3664806 w 4008470"/>
                  <a:gd name="connsiteY5" fmla="*/ 2620203 h 4600575"/>
                  <a:gd name="connsiteX6" fmla="*/ 3752850 w 4008470"/>
                  <a:gd name="connsiteY6" fmla="*/ 2524125 h 4600575"/>
                  <a:gd name="connsiteX7" fmla="*/ 3686175 w 4008470"/>
                  <a:gd name="connsiteY7" fmla="*/ 2315403 h 4600575"/>
                  <a:gd name="connsiteX8" fmla="*/ 4008452 w 4008470"/>
                  <a:gd name="connsiteY8" fmla="*/ 2105854 h 4600575"/>
                  <a:gd name="connsiteX9" fmla="*/ 3592581 w 4008470"/>
                  <a:gd name="connsiteY9" fmla="*/ 1489130 h 4600575"/>
                  <a:gd name="connsiteX10" fmla="*/ 2028825 w 4008470"/>
                  <a:gd name="connsiteY10" fmla="*/ 0 h 4600575"/>
                  <a:gd name="connsiteX11" fmla="*/ 533400 w 4008470"/>
                  <a:gd name="connsiteY11" fmla="*/ 933450 h 4600575"/>
                  <a:gd name="connsiteX12" fmla="*/ 1028700 w 4008470"/>
                  <a:gd name="connsiteY12" fmla="*/ 2838450 h 4600575"/>
                  <a:gd name="connsiteX13" fmla="*/ 0 w 4008470"/>
                  <a:gd name="connsiteY13" fmla="*/ 4600575 h 4600575"/>
                  <a:gd name="connsiteX14" fmla="*/ 0 w 4008470"/>
                  <a:gd name="connsiteY14" fmla="*/ 4600575 h 4600575"/>
                  <a:gd name="connsiteX0" fmla="*/ 2428875 w 4008470"/>
                  <a:gd name="connsiteY0" fmla="*/ 3952875 h 4600575"/>
                  <a:gd name="connsiteX1" fmla="*/ 2632875 w 4008470"/>
                  <a:gd name="connsiteY1" fmla="*/ 3281404 h 4600575"/>
                  <a:gd name="connsiteX2" fmla="*/ 3509921 w 4008470"/>
                  <a:gd name="connsiteY2" fmla="*/ 3306749 h 4600575"/>
                  <a:gd name="connsiteX3" fmla="*/ 3555226 w 4008470"/>
                  <a:gd name="connsiteY3" fmla="*/ 2851950 h 4600575"/>
                  <a:gd name="connsiteX4" fmla="*/ 3696446 w 4008470"/>
                  <a:gd name="connsiteY4" fmla="*/ 2701124 h 4600575"/>
                  <a:gd name="connsiteX5" fmla="*/ 3664806 w 4008470"/>
                  <a:gd name="connsiteY5" fmla="*/ 2620203 h 4600575"/>
                  <a:gd name="connsiteX6" fmla="*/ 3752850 w 4008470"/>
                  <a:gd name="connsiteY6" fmla="*/ 2524125 h 4600575"/>
                  <a:gd name="connsiteX7" fmla="*/ 3686175 w 4008470"/>
                  <a:gd name="connsiteY7" fmla="*/ 2315403 h 4600575"/>
                  <a:gd name="connsiteX8" fmla="*/ 4008452 w 4008470"/>
                  <a:gd name="connsiteY8" fmla="*/ 2105854 h 4600575"/>
                  <a:gd name="connsiteX9" fmla="*/ 3592581 w 4008470"/>
                  <a:gd name="connsiteY9" fmla="*/ 1489130 h 4600575"/>
                  <a:gd name="connsiteX10" fmla="*/ 2028825 w 4008470"/>
                  <a:gd name="connsiteY10" fmla="*/ 0 h 4600575"/>
                  <a:gd name="connsiteX11" fmla="*/ 533400 w 4008470"/>
                  <a:gd name="connsiteY11" fmla="*/ 933450 h 4600575"/>
                  <a:gd name="connsiteX12" fmla="*/ 1028700 w 4008470"/>
                  <a:gd name="connsiteY12" fmla="*/ 2838450 h 4600575"/>
                  <a:gd name="connsiteX13" fmla="*/ 0 w 4008470"/>
                  <a:gd name="connsiteY13" fmla="*/ 4600575 h 4600575"/>
                  <a:gd name="connsiteX14" fmla="*/ 0 w 4008470"/>
                  <a:gd name="connsiteY14" fmla="*/ 4600575 h 4600575"/>
                  <a:gd name="connsiteX0" fmla="*/ 2428875 w 4008470"/>
                  <a:gd name="connsiteY0" fmla="*/ 3952875 h 4600575"/>
                  <a:gd name="connsiteX1" fmla="*/ 2632875 w 4008470"/>
                  <a:gd name="connsiteY1" fmla="*/ 3281404 h 4600575"/>
                  <a:gd name="connsiteX2" fmla="*/ 3509921 w 4008470"/>
                  <a:gd name="connsiteY2" fmla="*/ 3306749 h 4600575"/>
                  <a:gd name="connsiteX3" fmla="*/ 3555226 w 4008470"/>
                  <a:gd name="connsiteY3" fmla="*/ 2851950 h 4600575"/>
                  <a:gd name="connsiteX4" fmla="*/ 3696446 w 4008470"/>
                  <a:gd name="connsiteY4" fmla="*/ 2701124 h 4600575"/>
                  <a:gd name="connsiteX5" fmla="*/ 3664806 w 4008470"/>
                  <a:gd name="connsiteY5" fmla="*/ 2620203 h 4600575"/>
                  <a:gd name="connsiteX6" fmla="*/ 3752850 w 4008470"/>
                  <a:gd name="connsiteY6" fmla="*/ 2524125 h 4600575"/>
                  <a:gd name="connsiteX7" fmla="*/ 3686175 w 4008470"/>
                  <a:gd name="connsiteY7" fmla="*/ 2315403 h 4600575"/>
                  <a:gd name="connsiteX8" fmla="*/ 4008452 w 4008470"/>
                  <a:gd name="connsiteY8" fmla="*/ 2105854 h 4600575"/>
                  <a:gd name="connsiteX9" fmla="*/ 3592581 w 4008470"/>
                  <a:gd name="connsiteY9" fmla="*/ 1489130 h 4600575"/>
                  <a:gd name="connsiteX10" fmla="*/ 2028825 w 4008470"/>
                  <a:gd name="connsiteY10" fmla="*/ 0 h 4600575"/>
                  <a:gd name="connsiteX11" fmla="*/ 533400 w 4008470"/>
                  <a:gd name="connsiteY11" fmla="*/ 933450 h 4600575"/>
                  <a:gd name="connsiteX12" fmla="*/ 1028700 w 4008470"/>
                  <a:gd name="connsiteY12" fmla="*/ 2838450 h 4600575"/>
                  <a:gd name="connsiteX13" fmla="*/ 0 w 4008470"/>
                  <a:gd name="connsiteY13" fmla="*/ 4600575 h 4600575"/>
                  <a:gd name="connsiteX14" fmla="*/ 0 w 4008470"/>
                  <a:gd name="connsiteY14" fmla="*/ 4600575 h 4600575"/>
                  <a:gd name="connsiteX0" fmla="*/ 2428875 w 4008470"/>
                  <a:gd name="connsiteY0" fmla="*/ 3980705 h 4628405"/>
                  <a:gd name="connsiteX1" fmla="*/ 2632875 w 4008470"/>
                  <a:gd name="connsiteY1" fmla="*/ 3309234 h 4628405"/>
                  <a:gd name="connsiteX2" fmla="*/ 3509921 w 4008470"/>
                  <a:gd name="connsiteY2" fmla="*/ 3334579 h 4628405"/>
                  <a:gd name="connsiteX3" fmla="*/ 3555226 w 4008470"/>
                  <a:gd name="connsiteY3" fmla="*/ 2879780 h 4628405"/>
                  <a:gd name="connsiteX4" fmla="*/ 3696446 w 4008470"/>
                  <a:gd name="connsiteY4" fmla="*/ 2728954 h 4628405"/>
                  <a:gd name="connsiteX5" fmla="*/ 3664806 w 4008470"/>
                  <a:gd name="connsiteY5" fmla="*/ 2648033 h 4628405"/>
                  <a:gd name="connsiteX6" fmla="*/ 3752850 w 4008470"/>
                  <a:gd name="connsiteY6" fmla="*/ 2551955 h 4628405"/>
                  <a:gd name="connsiteX7" fmla="*/ 3686175 w 4008470"/>
                  <a:gd name="connsiteY7" fmla="*/ 2343233 h 4628405"/>
                  <a:gd name="connsiteX8" fmla="*/ 4008452 w 4008470"/>
                  <a:gd name="connsiteY8" fmla="*/ 2133684 h 4628405"/>
                  <a:gd name="connsiteX9" fmla="*/ 3592581 w 4008470"/>
                  <a:gd name="connsiteY9" fmla="*/ 1516960 h 4628405"/>
                  <a:gd name="connsiteX10" fmla="*/ 2000996 w 4008470"/>
                  <a:gd name="connsiteY10" fmla="*/ 0 h 4628405"/>
                  <a:gd name="connsiteX11" fmla="*/ 533400 w 4008470"/>
                  <a:gd name="connsiteY11" fmla="*/ 961280 h 4628405"/>
                  <a:gd name="connsiteX12" fmla="*/ 1028700 w 4008470"/>
                  <a:gd name="connsiteY12" fmla="*/ 2866280 h 4628405"/>
                  <a:gd name="connsiteX13" fmla="*/ 0 w 4008470"/>
                  <a:gd name="connsiteY13" fmla="*/ 4628405 h 4628405"/>
                  <a:gd name="connsiteX14" fmla="*/ 0 w 4008470"/>
                  <a:gd name="connsiteY14" fmla="*/ 4628405 h 4628405"/>
                  <a:gd name="connsiteX0" fmla="*/ 2428875 w 4008470"/>
                  <a:gd name="connsiteY0" fmla="*/ 3980705 h 4628405"/>
                  <a:gd name="connsiteX1" fmla="*/ 2632875 w 4008470"/>
                  <a:gd name="connsiteY1" fmla="*/ 3309234 h 4628405"/>
                  <a:gd name="connsiteX2" fmla="*/ 3509921 w 4008470"/>
                  <a:gd name="connsiteY2" fmla="*/ 3334579 h 4628405"/>
                  <a:gd name="connsiteX3" fmla="*/ 3555226 w 4008470"/>
                  <a:gd name="connsiteY3" fmla="*/ 2879780 h 4628405"/>
                  <a:gd name="connsiteX4" fmla="*/ 3696446 w 4008470"/>
                  <a:gd name="connsiteY4" fmla="*/ 2728954 h 4628405"/>
                  <a:gd name="connsiteX5" fmla="*/ 3664806 w 4008470"/>
                  <a:gd name="connsiteY5" fmla="*/ 2648033 h 4628405"/>
                  <a:gd name="connsiteX6" fmla="*/ 3752850 w 4008470"/>
                  <a:gd name="connsiteY6" fmla="*/ 2551955 h 4628405"/>
                  <a:gd name="connsiteX7" fmla="*/ 3686175 w 4008470"/>
                  <a:gd name="connsiteY7" fmla="*/ 2343233 h 4628405"/>
                  <a:gd name="connsiteX8" fmla="*/ 4008452 w 4008470"/>
                  <a:gd name="connsiteY8" fmla="*/ 2133684 h 4628405"/>
                  <a:gd name="connsiteX9" fmla="*/ 3592581 w 4008470"/>
                  <a:gd name="connsiteY9" fmla="*/ 1516960 h 4628405"/>
                  <a:gd name="connsiteX10" fmla="*/ 2000996 w 4008470"/>
                  <a:gd name="connsiteY10" fmla="*/ 0 h 4628405"/>
                  <a:gd name="connsiteX11" fmla="*/ 533400 w 4008470"/>
                  <a:gd name="connsiteY11" fmla="*/ 961280 h 4628405"/>
                  <a:gd name="connsiteX12" fmla="*/ 1028700 w 4008470"/>
                  <a:gd name="connsiteY12" fmla="*/ 2866280 h 4628405"/>
                  <a:gd name="connsiteX13" fmla="*/ 0 w 4008470"/>
                  <a:gd name="connsiteY13" fmla="*/ 4628405 h 4628405"/>
                  <a:gd name="connsiteX14" fmla="*/ 0 w 4008470"/>
                  <a:gd name="connsiteY14" fmla="*/ 4628405 h 4628405"/>
                  <a:gd name="connsiteX0" fmla="*/ 2428875 w 4008470"/>
                  <a:gd name="connsiteY0" fmla="*/ 3980705 h 4628405"/>
                  <a:gd name="connsiteX1" fmla="*/ 2632875 w 4008470"/>
                  <a:gd name="connsiteY1" fmla="*/ 3309234 h 4628405"/>
                  <a:gd name="connsiteX2" fmla="*/ 3509921 w 4008470"/>
                  <a:gd name="connsiteY2" fmla="*/ 3334579 h 4628405"/>
                  <a:gd name="connsiteX3" fmla="*/ 3555226 w 4008470"/>
                  <a:gd name="connsiteY3" fmla="*/ 2879780 h 4628405"/>
                  <a:gd name="connsiteX4" fmla="*/ 3696446 w 4008470"/>
                  <a:gd name="connsiteY4" fmla="*/ 2728954 h 4628405"/>
                  <a:gd name="connsiteX5" fmla="*/ 3664806 w 4008470"/>
                  <a:gd name="connsiteY5" fmla="*/ 2648033 h 4628405"/>
                  <a:gd name="connsiteX6" fmla="*/ 3752850 w 4008470"/>
                  <a:gd name="connsiteY6" fmla="*/ 2551955 h 4628405"/>
                  <a:gd name="connsiteX7" fmla="*/ 3686175 w 4008470"/>
                  <a:gd name="connsiteY7" fmla="*/ 2343233 h 4628405"/>
                  <a:gd name="connsiteX8" fmla="*/ 4008452 w 4008470"/>
                  <a:gd name="connsiteY8" fmla="*/ 2133684 h 4628405"/>
                  <a:gd name="connsiteX9" fmla="*/ 3592581 w 4008470"/>
                  <a:gd name="connsiteY9" fmla="*/ 1516960 h 4628405"/>
                  <a:gd name="connsiteX10" fmla="*/ 2000996 w 4008470"/>
                  <a:gd name="connsiteY10" fmla="*/ 0 h 4628405"/>
                  <a:gd name="connsiteX11" fmla="*/ 533400 w 4008470"/>
                  <a:gd name="connsiteY11" fmla="*/ 961280 h 4628405"/>
                  <a:gd name="connsiteX12" fmla="*/ 1028700 w 4008470"/>
                  <a:gd name="connsiteY12" fmla="*/ 2866280 h 4628405"/>
                  <a:gd name="connsiteX13" fmla="*/ 0 w 4008470"/>
                  <a:gd name="connsiteY13" fmla="*/ 4628405 h 4628405"/>
                  <a:gd name="connsiteX14" fmla="*/ 0 w 4008470"/>
                  <a:gd name="connsiteY14" fmla="*/ 4628405 h 4628405"/>
                  <a:gd name="connsiteX0" fmla="*/ 2428875 w 4008470"/>
                  <a:gd name="connsiteY0" fmla="*/ 3980809 h 4628509"/>
                  <a:gd name="connsiteX1" fmla="*/ 2632875 w 4008470"/>
                  <a:gd name="connsiteY1" fmla="*/ 3309338 h 4628509"/>
                  <a:gd name="connsiteX2" fmla="*/ 3509921 w 4008470"/>
                  <a:gd name="connsiteY2" fmla="*/ 3334683 h 4628509"/>
                  <a:gd name="connsiteX3" fmla="*/ 3555226 w 4008470"/>
                  <a:gd name="connsiteY3" fmla="*/ 2879884 h 4628509"/>
                  <a:gd name="connsiteX4" fmla="*/ 3696446 w 4008470"/>
                  <a:gd name="connsiteY4" fmla="*/ 2729058 h 4628509"/>
                  <a:gd name="connsiteX5" fmla="*/ 3664806 w 4008470"/>
                  <a:gd name="connsiteY5" fmla="*/ 2648137 h 4628509"/>
                  <a:gd name="connsiteX6" fmla="*/ 3752850 w 4008470"/>
                  <a:gd name="connsiteY6" fmla="*/ 2552059 h 4628509"/>
                  <a:gd name="connsiteX7" fmla="*/ 3686175 w 4008470"/>
                  <a:gd name="connsiteY7" fmla="*/ 2343337 h 4628509"/>
                  <a:gd name="connsiteX8" fmla="*/ 4008452 w 4008470"/>
                  <a:gd name="connsiteY8" fmla="*/ 2133788 h 4628509"/>
                  <a:gd name="connsiteX9" fmla="*/ 3592581 w 4008470"/>
                  <a:gd name="connsiteY9" fmla="*/ 1517064 h 4628509"/>
                  <a:gd name="connsiteX10" fmla="*/ 2000996 w 4008470"/>
                  <a:gd name="connsiteY10" fmla="*/ 104 h 4628509"/>
                  <a:gd name="connsiteX11" fmla="*/ 533400 w 4008470"/>
                  <a:gd name="connsiteY11" fmla="*/ 961384 h 4628509"/>
                  <a:gd name="connsiteX12" fmla="*/ 1028700 w 4008470"/>
                  <a:gd name="connsiteY12" fmla="*/ 2866384 h 4628509"/>
                  <a:gd name="connsiteX13" fmla="*/ 0 w 4008470"/>
                  <a:gd name="connsiteY13" fmla="*/ 4628509 h 4628509"/>
                  <a:gd name="connsiteX14" fmla="*/ 0 w 4008470"/>
                  <a:gd name="connsiteY14" fmla="*/ 4628509 h 4628509"/>
                  <a:gd name="connsiteX0" fmla="*/ 2428875 w 4008470"/>
                  <a:gd name="connsiteY0" fmla="*/ 3980809 h 4628509"/>
                  <a:gd name="connsiteX1" fmla="*/ 2632875 w 4008470"/>
                  <a:gd name="connsiteY1" fmla="*/ 3309338 h 4628509"/>
                  <a:gd name="connsiteX2" fmla="*/ 3509921 w 4008470"/>
                  <a:gd name="connsiteY2" fmla="*/ 3334683 h 4628509"/>
                  <a:gd name="connsiteX3" fmla="*/ 3555226 w 4008470"/>
                  <a:gd name="connsiteY3" fmla="*/ 2879884 h 4628509"/>
                  <a:gd name="connsiteX4" fmla="*/ 3696446 w 4008470"/>
                  <a:gd name="connsiteY4" fmla="*/ 2729058 h 4628509"/>
                  <a:gd name="connsiteX5" fmla="*/ 3664806 w 4008470"/>
                  <a:gd name="connsiteY5" fmla="*/ 2648137 h 4628509"/>
                  <a:gd name="connsiteX6" fmla="*/ 3752850 w 4008470"/>
                  <a:gd name="connsiteY6" fmla="*/ 2552059 h 4628509"/>
                  <a:gd name="connsiteX7" fmla="*/ 3686175 w 4008470"/>
                  <a:gd name="connsiteY7" fmla="*/ 2343337 h 4628509"/>
                  <a:gd name="connsiteX8" fmla="*/ 4008452 w 4008470"/>
                  <a:gd name="connsiteY8" fmla="*/ 2133788 h 4628509"/>
                  <a:gd name="connsiteX9" fmla="*/ 3592581 w 4008470"/>
                  <a:gd name="connsiteY9" fmla="*/ 1517064 h 4628509"/>
                  <a:gd name="connsiteX10" fmla="*/ 2000996 w 4008470"/>
                  <a:gd name="connsiteY10" fmla="*/ 104 h 4628509"/>
                  <a:gd name="connsiteX11" fmla="*/ 549303 w 4008470"/>
                  <a:gd name="connsiteY11" fmla="*/ 965360 h 4628509"/>
                  <a:gd name="connsiteX12" fmla="*/ 1028700 w 4008470"/>
                  <a:gd name="connsiteY12" fmla="*/ 2866384 h 4628509"/>
                  <a:gd name="connsiteX13" fmla="*/ 0 w 4008470"/>
                  <a:gd name="connsiteY13" fmla="*/ 4628509 h 4628509"/>
                  <a:gd name="connsiteX14" fmla="*/ 0 w 4008470"/>
                  <a:gd name="connsiteY14" fmla="*/ 4628509 h 4628509"/>
                  <a:gd name="connsiteX0" fmla="*/ 2428875 w 4008470"/>
                  <a:gd name="connsiteY0" fmla="*/ 3980953 h 4628653"/>
                  <a:gd name="connsiteX1" fmla="*/ 2632875 w 4008470"/>
                  <a:gd name="connsiteY1" fmla="*/ 3309482 h 4628653"/>
                  <a:gd name="connsiteX2" fmla="*/ 3509921 w 4008470"/>
                  <a:gd name="connsiteY2" fmla="*/ 3334827 h 4628653"/>
                  <a:gd name="connsiteX3" fmla="*/ 3555226 w 4008470"/>
                  <a:gd name="connsiteY3" fmla="*/ 2880028 h 4628653"/>
                  <a:gd name="connsiteX4" fmla="*/ 3696446 w 4008470"/>
                  <a:gd name="connsiteY4" fmla="*/ 2729202 h 4628653"/>
                  <a:gd name="connsiteX5" fmla="*/ 3664806 w 4008470"/>
                  <a:gd name="connsiteY5" fmla="*/ 2648281 h 4628653"/>
                  <a:gd name="connsiteX6" fmla="*/ 3752850 w 4008470"/>
                  <a:gd name="connsiteY6" fmla="*/ 2552203 h 4628653"/>
                  <a:gd name="connsiteX7" fmla="*/ 3686175 w 4008470"/>
                  <a:gd name="connsiteY7" fmla="*/ 2343481 h 4628653"/>
                  <a:gd name="connsiteX8" fmla="*/ 4008452 w 4008470"/>
                  <a:gd name="connsiteY8" fmla="*/ 2133932 h 4628653"/>
                  <a:gd name="connsiteX9" fmla="*/ 3592581 w 4008470"/>
                  <a:gd name="connsiteY9" fmla="*/ 1517208 h 4628653"/>
                  <a:gd name="connsiteX10" fmla="*/ 2000996 w 4008470"/>
                  <a:gd name="connsiteY10" fmla="*/ 248 h 4628653"/>
                  <a:gd name="connsiteX11" fmla="*/ 549303 w 4008470"/>
                  <a:gd name="connsiteY11" fmla="*/ 965504 h 4628653"/>
                  <a:gd name="connsiteX12" fmla="*/ 1028700 w 4008470"/>
                  <a:gd name="connsiteY12" fmla="*/ 2866528 h 4628653"/>
                  <a:gd name="connsiteX13" fmla="*/ 0 w 4008470"/>
                  <a:gd name="connsiteY13" fmla="*/ 4628653 h 4628653"/>
                  <a:gd name="connsiteX14" fmla="*/ 0 w 4008470"/>
                  <a:gd name="connsiteY14" fmla="*/ 4628653 h 4628653"/>
                  <a:gd name="connsiteX0" fmla="*/ 2428875 w 4008470"/>
                  <a:gd name="connsiteY0" fmla="*/ 3965066 h 4612766"/>
                  <a:gd name="connsiteX1" fmla="*/ 2632875 w 4008470"/>
                  <a:gd name="connsiteY1" fmla="*/ 3293595 h 4612766"/>
                  <a:gd name="connsiteX2" fmla="*/ 3509921 w 4008470"/>
                  <a:gd name="connsiteY2" fmla="*/ 3318940 h 4612766"/>
                  <a:gd name="connsiteX3" fmla="*/ 3555226 w 4008470"/>
                  <a:gd name="connsiteY3" fmla="*/ 2864141 h 4612766"/>
                  <a:gd name="connsiteX4" fmla="*/ 3696446 w 4008470"/>
                  <a:gd name="connsiteY4" fmla="*/ 2713315 h 4612766"/>
                  <a:gd name="connsiteX5" fmla="*/ 3664806 w 4008470"/>
                  <a:gd name="connsiteY5" fmla="*/ 2632394 h 4612766"/>
                  <a:gd name="connsiteX6" fmla="*/ 3752850 w 4008470"/>
                  <a:gd name="connsiteY6" fmla="*/ 2536316 h 4612766"/>
                  <a:gd name="connsiteX7" fmla="*/ 3686175 w 4008470"/>
                  <a:gd name="connsiteY7" fmla="*/ 2327594 h 4612766"/>
                  <a:gd name="connsiteX8" fmla="*/ 4008452 w 4008470"/>
                  <a:gd name="connsiteY8" fmla="*/ 2118045 h 4612766"/>
                  <a:gd name="connsiteX9" fmla="*/ 3592581 w 4008470"/>
                  <a:gd name="connsiteY9" fmla="*/ 1501321 h 4612766"/>
                  <a:gd name="connsiteX10" fmla="*/ 2000996 w 4008470"/>
                  <a:gd name="connsiteY10" fmla="*/ 264 h 4612766"/>
                  <a:gd name="connsiteX11" fmla="*/ 549303 w 4008470"/>
                  <a:gd name="connsiteY11" fmla="*/ 949617 h 4612766"/>
                  <a:gd name="connsiteX12" fmla="*/ 1028700 w 4008470"/>
                  <a:gd name="connsiteY12" fmla="*/ 2850641 h 4612766"/>
                  <a:gd name="connsiteX13" fmla="*/ 0 w 4008470"/>
                  <a:gd name="connsiteY13" fmla="*/ 4612766 h 4612766"/>
                  <a:gd name="connsiteX14" fmla="*/ 0 w 4008470"/>
                  <a:gd name="connsiteY14" fmla="*/ 4612766 h 4612766"/>
                  <a:gd name="connsiteX0" fmla="*/ 2428875 w 4008470"/>
                  <a:gd name="connsiteY0" fmla="*/ 3965066 h 4612766"/>
                  <a:gd name="connsiteX1" fmla="*/ 2632875 w 4008470"/>
                  <a:gd name="connsiteY1" fmla="*/ 3293595 h 4612766"/>
                  <a:gd name="connsiteX2" fmla="*/ 3509921 w 4008470"/>
                  <a:gd name="connsiteY2" fmla="*/ 3318940 h 4612766"/>
                  <a:gd name="connsiteX3" fmla="*/ 3555226 w 4008470"/>
                  <a:gd name="connsiteY3" fmla="*/ 2864141 h 4612766"/>
                  <a:gd name="connsiteX4" fmla="*/ 3696446 w 4008470"/>
                  <a:gd name="connsiteY4" fmla="*/ 2713315 h 4612766"/>
                  <a:gd name="connsiteX5" fmla="*/ 3664806 w 4008470"/>
                  <a:gd name="connsiteY5" fmla="*/ 2632394 h 4612766"/>
                  <a:gd name="connsiteX6" fmla="*/ 3752850 w 4008470"/>
                  <a:gd name="connsiteY6" fmla="*/ 2536316 h 4612766"/>
                  <a:gd name="connsiteX7" fmla="*/ 3686175 w 4008470"/>
                  <a:gd name="connsiteY7" fmla="*/ 2327594 h 4612766"/>
                  <a:gd name="connsiteX8" fmla="*/ 4008452 w 4008470"/>
                  <a:gd name="connsiteY8" fmla="*/ 2118045 h 4612766"/>
                  <a:gd name="connsiteX9" fmla="*/ 3592581 w 4008470"/>
                  <a:gd name="connsiteY9" fmla="*/ 1501321 h 4612766"/>
                  <a:gd name="connsiteX10" fmla="*/ 2000996 w 4008470"/>
                  <a:gd name="connsiteY10" fmla="*/ 264 h 4612766"/>
                  <a:gd name="connsiteX11" fmla="*/ 549303 w 4008470"/>
                  <a:gd name="connsiteY11" fmla="*/ 949617 h 4612766"/>
                  <a:gd name="connsiteX12" fmla="*/ 1028700 w 4008470"/>
                  <a:gd name="connsiteY12" fmla="*/ 2850641 h 4612766"/>
                  <a:gd name="connsiteX13" fmla="*/ 0 w 4008470"/>
                  <a:gd name="connsiteY13" fmla="*/ 4612766 h 4612766"/>
                  <a:gd name="connsiteX14" fmla="*/ 0 w 4008470"/>
                  <a:gd name="connsiteY14" fmla="*/ 4612766 h 4612766"/>
                  <a:gd name="connsiteX0" fmla="*/ 2428875 w 4008470"/>
                  <a:gd name="connsiteY0" fmla="*/ 3965066 h 4612766"/>
                  <a:gd name="connsiteX1" fmla="*/ 2632875 w 4008470"/>
                  <a:gd name="connsiteY1" fmla="*/ 3293595 h 4612766"/>
                  <a:gd name="connsiteX2" fmla="*/ 3509921 w 4008470"/>
                  <a:gd name="connsiteY2" fmla="*/ 3318940 h 4612766"/>
                  <a:gd name="connsiteX3" fmla="*/ 3555226 w 4008470"/>
                  <a:gd name="connsiteY3" fmla="*/ 2864141 h 4612766"/>
                  <a:gd name="connsiteX4" fmla="*/ 3696446 w 4008470"/>
                  <a:gd name="connsiteY4" fmla="*/ 2713315 h 4612766"/>
                  <a:gd name="connsiteX5" fmla="*/ 3664806 w 4008470"/>
                  <a:gd name="connsiteY5" fmla="*/ 2632394 h 4612766"/>
                  <a:gd name="connsiteX6" fmla="*/ 3752850 w 4008470"/>
                  <a:gd name="connsiteY6" fmla="*/ 2536316 h 4612766"/>
                  <a:gd name="connsiteX7" fmla="*/ 3686175 w 4008470"/>
                  <a:gd name="connsiteY7" fmla="*/ 2327594 h 4612766"/>
                  <a:gd name="connsiteX8" fmla="*/ 4008452 w 4008470"/>
                  <a:gd name="connsiteY8" fmla="*/ 2118045 h 4612766"/>
                  <a:gd name="connsiteX9" fmla="*/ 3592581 w 4008470"/>
                  <a:gd name="connsiteY9" fmla="*/ 1501321 h 4612766"/>
                  <a:gd name="connsiteX10" fmla="*/ 2000996 w 4008470"/>
                  <a:gd name="connsiteY10" fmla="*/ 264 h 4612766"/>
                  <a:gd name="connsiteX11" fmla="*/ 549303 w 4008470"/>
                  <a:gd name="connsiteY11" fmla="*/ 949617 h 4612766"/>
                  <a:gd name="connsiteX12" fmla="*/ 1016773 w 4008470"/>
                  <a:gd name="connsiteY12" fmla="*/ 2874495 h 4612766"/>
                  <a:gd name="connsiteX13" fmla="*/ 0 w 4008470"/>
                  <a:gd name="connsiteY13" fmla="*/ 4612766 h 4612766"/>
                  <a:gd name="connsiteX14" fmla="*/ 0 w 4008470"/>
                  <a:gd name="connsiteY14" fmla="*/ 4612766 h 4612766"/>
                  <a:gd name="connsiteX0" fmla="*/ 2428875 w 4008470"/>
                  <a:gd name="connsiteY0" fmla="*/ 3965066 h 4612766"/>
                  <a:gd name="connsiteX1" fmla="*/ 2632875 w 4008470"/>
                  <a:gd name="connsiteY1" fmla="*/ 3293595 h 4612766"/>
                  <a:gd name="connsiteX2" fmla="*/ 3509921 w 4008470"/>
                  <a:gd name="connsiteY2" fmla="*/ 3318940 h 4612766"/>
                  <a:gd name="connsiteX3" fmla="*/ 3555226 w 4008470"/>
                  <a:gd name="connsiteY3" fmla="*/ 2864141 h 4612766"/>
                  <a:gd name="connsiteX4" fmla="*/ 3696446 w 4008470"/>
                  <a:gd name="connsiteY4" fmla="*/ 2713315 h 4612766"/>
                  <a:gd name="connsiteX5" fmla="*/ 3664806 w 4008470"/>
                  <a:gd name="connsiteY5" fmla="*/ 2632394 h 4612766"/>
                  <a:gd name="connsiteX6" fmla="*/ 3752850 w 4008470"/>
                  <a:gd name="connsiteY6" fmla="*/ 2536316 h 4612766"/>
                  <a:gd name="connsiteX7" fmla="*/ 3686175 w 4008470"/>
                  <a:gd name="connsiteY7" fmla="*/ 2327594 h 4612766"/>
                  <a:gd name="connsiteX8" fmla="*/ 4008452 w 4008470"/>
                  <a:gd name="connsiteY8" fmla="*/ 2118045 h 4612766"/>
                  <a:gd name="connsiteX9" fmla="*/ 3592581 w 4008470"/>
                  <a:gd name="connsiteY9" fmla="*/ 1501321 h 4612766"/>
                  <a:gd name="connsiteX10" fmla="*/ 2000996 w 4008470"/>
                  <a:gd name="connsiteY10" fmla="*/ 264 h 4612766"/>
                  <a:gd name="connsiteX11" fmla="*/ 549303 w 4008470"/>
                  <a:gd name="connsiteY11" fmla="*/ 949617 h 4612766"/>
                  <a:gd name="connsiteX12" fmla="*/ 1016773 w 4008470"/>
                  <a:gd name="connsiteY12" fmla="*/ 2874495 h 4612766"/>
                  <a:gd name="connsiteX13" fmla="*/ 0 w 4008470"/>
                  <a:gd name="connsiteY13" fmla="*/ 4612766 h 4612766"/>
                  <a:gd name="connsiteX14" fmla="*/ 0 w 4008470"/>
                  <a:gd name="connsiteY14" fmla="*/ 4612766 h 4612766"/>
                  <a:gd name="connsiteX0" fmla="*/ 2428875 w 4008470"/>
                  <a:gd name="connsiteY0" fmla="*/ 3965066 h 4612766"/>
                  <a:gd name="connsiteX1" fmla="*/ 2632875 w 4008470"/>
                  <a:gd name="connsiteY1" fmla="*/ 3293595 h 4612766"/>
                  <a:gd name="connsiteX2" fmla="*/ 3509921 w 4008470"/>
                  <a:gd name="connsiteY2" fmla="*/ 3318940 h 4612766"/>
                  <a:gd name="connsiteX3" fmla="*/ 3555226 w 4008470"/>
                  <a:gd name="connsiteY3" fmla="*/ 2864141 h 4612766"/>
                  <a:gd name="connsiteX4" fmla="*/ 3696446 w 4008470"/>
                  <a:gd name="connsiteY4" fmla="*/ 2713315 h 4612766"/>
                  <a:gd name="connsiteX5" fmla="*/ 3664806 w 4008470"/>
                  <a:gd name="connsiteY5" fmla="*/ 2632394 h 4612766"/>
                  <a:gd name="connsiteX6" fmla="*/ 3752850 w 4008470"/>
                  <a:gd name="connsiteY6" fmla="*/ 2536316 h 4612766"/>
                  <a:gd name="connsiteX7" fmla="*/ 3686175 w 4008470"/>
                  <a:gd name="connsiteY7" fmla="*/ 2327594 h 4612766"/>
                  <a:gd name="connsiteX8" fmla="*/ 4008452 w 4008470"/>
                  <a:gd name="connsiteY8" fmla="*/ 2118045 h 4612766"/>
                  <a:gd name="connsiteX9" fmla="*/ 3592581 w 4008470"/>
                  <a:gd name="connsiteY9" fmla="*/ 1501321 h 4612766"/>
                  <a:gd name="connsiteX10" fmla="*/ 2000996 w 4008470"/>
                  <a:gd name="connsiteY10" fmla="*/ 264 h 4612766"/>
                  <a:gd name="connsiteX11" fmla="*/ 549303 w 4008470"/>
                  <a:gd name="connsiteY11" fmla="*/ 949617 h 4612766"/>
                  <a:gd name="connsiteX12" fmla="*/ 1016773 w 4008470"/>
                  <a:gd name="connsiteY12" fmla="*/ 2874495 h 4612766"/>
                  <a:gd name="connsiteX13" fmla="*/ 0 w 4008470"/>
                  <a:gd name="connsiteY13" fmla="*/ 4612766 h 4612766"/>
                  <a:gd name="connsiteX14" fmla="*/ 0 w 4008470"/>
                  <a:gd name="connsiteY14" fmla="*/ 4612766 h 4612766"/>
                  <a:gd name="connsiteX0" fmla="*/ 2428875 w 4008470"/>
                  <a:gd name="connsiteY0" fmla="*/ 3965066 h 4612766"/>
                  <a:gd name="connsiteX1" fmla="*/ 2632875 w 4008470"/>
                  <a:gd name="connsiteY1" fmla="*/ 3293595 h 4612766"/>
                  <a:gd name="connsiteX2" fmla="*/ 3509921 w 4008470"/>
                  <a:gd name="connsiteY2" fmla="*/ 3318940 h 4612766"/>
                  <a:gd name="connsiteX3" fmla="*/ 3555226 w 4008470"/>
                  <a:gd name="connsiteY3" fmla="*/ 2864141 h 4612766"/>
                  <a:gd name="connsiteX4" fmla="*/ 3710053 w 4008470"/>
                  <a:gd name="connsiteY4" fmla="*/ 2718758 h 4612766"/>
                  <a:gd name="connsiteX5" fmla="*/ 3664806 w 4008470"/>
                  <a:gd name="connsiteY5" fmla="*/ 2632394 h 4612766"/>
                  <a:gd name="connsiteX6" fmla="*/ 3752850 w 4008470"/>
                  <a:gd name="connsiteY6" fmla="*/ 2536316 h 4612766"/>
                  <a:gd name="connsiteX7" fmla="*/ 3686175 w 4008470"/>
                  <a:gd name="connsiteY7" fmla="*/ 2327594 h 4612766"/>
                  <a:gd name="connsiteX8" fmla="*/ 4008452 w 4008470"/>
                  <a:gd name="connsiteY8" fmla="*/ 2118045 h 4612766"/>
                  <a:gd name="connsiteX9" fmla="*/ 3592581 w 4008470"/>
                  <a:gd name="connsiteY9" fmla="*/ 1501321 h 4612766"/>
                  <a:gd name="connsiteX10" fmla="*/ 2000996 w 4008470"/>
                  <a:gd name="connsiteY10" fmla="*/ 264 h 4612766"/>
                  <a:gd name="connsiteX11" fmla="*/ 549303 w 4008470"/>
                  <a:gd name="connsiteY11" fmla="*/ 949617 h 4612766"/>
                  <a:gd name="connsiteX12" fmla="*/ 1016773 w 4008470"/>
                  <a:gd name="connsiteY12" fmla="*/ 2874495 h 4612766"/>
                  <a:gd name="connsiteX13" fmla="*/ 0 w 4008470"/>
                  <a:gd name="connsiteY13" fmla="*/ 4612766 h 4612766"/>
                  <a:gd name="connsiteX14" fmla="*/ 0 w 4008470"/>
                  <a:gd name="connsiteY14" fmla="*/ 4612766 h 4612766"/>
                  <a:gd name="connsiteX0" fmla="*/ 2428875 w 4008470"/>
                  <a:gd name="connsiteY0" fmla="*/ 3965066 h 4612766"/>
                  <a:gd name="connsiteX1" fmla="*/ 2632875 w 4008470"/>
                  <a:gd name="connsiteY1" fmla="*/ 3293595 h 4612766"/>
                  <a:gd name="connsiteX2" fmla="*/ 3509921 w 4008470"/>
                  <a:gd name="connsiteY2" fmla="*/ 3318940 h 4612766"/>
                  <a:gd name="connsiteX3" fmla="*/ 3555226 w 4008470"/>
                  <a:gd name="connsiteY3" fmla="*/ 2864141 h 4612766"/>
                  <a:gd name="connsiteX4" fmla="*/ 3710053 w 4008470"/>
                  <a:gd name="connsiteY4" fmla="*/ 2718758 h 4612766"/>
                  <a:gd name="connsiteX5" fmla="*/ 3664806 w 4008470"/>
                  <a:gd name="connsiteY5" fmla="*/ 2632394 h 4612766"/>
                  <a:gd name="connsiteX6" fmla="*/ 3752850 w 4008470"/>
                  <a:gd name="connsiteY6" fmla="*/ 2536316 h 4612766"/>
                  <a:gd name="connsiteX7" fmla="*/ 3686175 w 4008470"/>
                  <a:gd name="connsiteY7" fmla="*/ 2327594 h 4612766"/>
                  <a:gd name="connsiteX8" fmla="*/ 4008452 w 4008470"/>
                  <a:gd name="connsiteY8" fmla="*/ 2118045 h 4612766"/>
                  <a:gd name="connsiteX9" fmla="*/ 3592581 w 4008470"/>
                  <a:gd name="connsiteY9" fmla="*/ 1501321 h 4612766"/>
                  <a:gd name="connsiteX10" fmla="*/ 2000996 w 4008470"/>
                  <a:gd name="connsiteY10" fmla="*/ 264 h 4612766"/>
                  <a:gd name="connsiteX11" fmla="*/ 549303 w 4008470"/>
                  <a:gd name="connsiteY11" fmla="*/ 949617 h 4612766"/>
                  <a:gd name="connsiteX12" fmla="*/ 1016773 w 4008470"/>
                  <a:gd name="connsiteY12" fmla="*/ 2874495 h 4612766"/>
                  <a:gd name="connsiteX13" fmla="*/ 0 w 4008470"/>
                  <a:gd name="connsiteY13" fmla="*/ 4612766 h 4612766"/>
                  <a:gd name="connsiteX14" fmla="*/ 0 w 4008470"/>
                  <a:gd name="connsiteY14" fmla="*/ 4612766 h 4612766"/>
                  <a:gd name="connsiteX0" fmla="*/ 2428875 w 4008470"/>
                  <a:gd name="connsiteY0" fmla="*/ 3965066 h 4612766"/>
                  <a:gd name="connsiteX1" fmla="*/ 2632875 w 4008470"/>
                  <a:gd name="connsiteY1" fmla="*/ 3293595 h 4612766"/>
                  <a:gd name="connsiteX2" fmla="*/ 3509921 w 4008470"/>
                  <a:gd name="connsiteY2" fmla="*/ 3318940 h 4612766"/>
                  <a:gd name="connsiteX3" fmla="*/ 3555226 w 4008470"/>
                  <a:gd name="connsiteY3" fmla="*/ 2864141 h 4612766"/>
                  <a:gd name="connsiteX4" fmla="*/ 3710053 w 4008470"/>
                  <a:gd name="connsiteY4" fmla="*/ 2718758 h 4612766"/>
                  <a:gd name="connsiteX5" fmla="*/ 3664806 w 4008470"/>
                  <a:gd name="connsiteY5" fmla="*/ 2632394 h 4612766"/>
                  <a:gd name="connsiteX6" fmla="*/ 3752850 w 4008470"/>
                  <a:gd name="connsiteY6" fmla="*/ 2536316 h 4612766"/>
                  <a:gd name="connsiteX7" fmla="*/ 3686175 w 4008470"/>
                  <a:gd name="connsiteY7" fmla="*/ 2327594 h 4612766"/>
                  <a:gd name="connsiteX8" fmla="*/ 4008452 w 4008470"/>
                  <a:gd name="connsiteY8" fmla="*/ 2118045 h 4612766"/>
                  <a:gd name="connsiteX9" fmla="*/ 3592581 w 4008470"/>
                  <a:gd name="connsiteY9" fmla="*/ 1501321 h 4612766"/>
                  <a:gd name="connsiteX10" fmla="*/ 2000996 w 4008470"/>
                  <a:gd name="connsiteY10" fmla="*/ 264 h 4612766"/>
                  <a:gd name="connsiteX11" fmla="*/ 549303 w 4008470"/>
                  <a:gd name="connsiteY11" fmla="*/ 949617 h 4612766"/>
                  <a:gd name="connsiteX12" fmla="*/ 1016773 w 4008470"/>
                  <a:gd name="connsiteY12" fmla="*/ 2874495 h 4612766"/>
                  <a:gd name="connsiteX13" fmla="*/ 0 w 4008470"/>
                  <a:gd name="connsiteY13" fmla="*/ 4612766 h 4612766"/>
                  <a:gd name="connsiteX14" fmla="*/ 0 w 4008470"/>
                  <a:gd name="connsiteY14" fmla="*/ 4612766 h 4612766"/>
                  <a:gd name="connsiteX0" fmla="*/ 2428875 w 4008470"/>
                  <a:gd name="connsiteY0" fmla="*/ 3965066 h 4612766"/>
                  <a:gd name="connsiteX1" fmla="*/ 2632875 w 4008470"/>
                  <a:gd name="connsiteY1" fmla="*/ 3293595 h 4612766"/>
                  <a:gd name="connsiteX2" fmla="*/ 3509921 w 4008470"/>
                  <a:gd name="connsiteY2" fmla="*/ 3318940 h 4612766"/>
                  <a:gd name="connsiteX3" fmla="*/ 3555226 w 4008470"/>
                  <a:gd name="connsiteY3" fmla="*/ 2864141 h 4612766"/>
                  <a:gd name="connsiteX4" fmla="*/ 3710053 w 4008470"/>
                  <a:gd name="connsiteY4" fmla="*/ 2718758 h 4612766"/>
                  <a:gd name="connsiteX5" fmla="*/ 3664806 w 4008470"/>
                  <a:gd name="connsiteY5" fmla="*/ 2632394 h 4612766"/>
                  <a:gd name="connsiteX6" fmla="*/ 3752850 w 4008470"/>
                  <a:gd name="connsiteY6" fmla="*/ 2536316 h 4612766"/>
                  <a:gd name="connsiteX7" fmla="*/ 3686175 w 4008470"/>
                  <a:gd name="connsiteY7" fmla="*/ 2327594 h 4612766"/>
                  <a:gd name="connsiteX8" fmla="*/ 4008452 w 4008470"/>
                  <a:gd name="connsiteY8" fmla="*/ 2118045 h 4612766"/>
                  <a:gd name="connsiteX9" fmla="*/ 3592581 w 4008470"/>
                  <a:gd name="connsiteY9" fmla="*/ 1501321 h 4612766"/>
                  <a:gd name="connsiteX10" fmla="*/ 2000996 w 4008470"/>
                  <a:gd name="connsiteY10" fmla="*/ 264 h 4612766"/>
                  <a:gd name="connsiteX11" fmla="*/ 549303 w 4008470"/>
                  <a:gd name="connsiteY11" fmla="*/ 949617 h 4612766"/>
                  <a:gd name="connsiteX12" fmla="*/ 1016773 w 4008470"/>
                  <a:gd name="connsiteY12" fmla="*/ 2874495 h 4612766"/>
                  <a:gd name="connsiteX13" fmla="*/ 0 w 4008470"/>
                  <a:gd name="connsiteY13" fmla="*/ 4612766 h 4612766"/>
                  <a:gd name="connsiteX14" fmla="*/ 0 w 4008470"/>
                  <a:gd name="connsiteY14" fmla="*/ 4612766 h 4612766"/>
                  <a:gd name="connsiteX0" fmla="*/ 2428875 w 4008470"/>
                  <a:gd name="connsiteY0" fmla="*/ 3965066 h 4612766"/>
                  <a:gd name="connsiteX1" fmla="*/ 2632875 w 4008470"/>
                  <a:gd name="connsiteY1" fmla="*/ 3293595 h 4612766"/>
                  <a:gd name="connsiteX2" fmla="*/ 3509921 w 4008470"/>
                  <a:gd name="connsiteY2" fmla="*/ 3318940 h 4612766"/>
                  <a:gd name="connsiteX3" fmla="*/ 3555226 w 4008470"/>
                  <a:gd name="connsiteY3" fmla="*/ 2864141 h 4612766"/>
                  <a:gd name="connsiteX4" fmla="*/ 3710053 w 4008470"/>
                  <a:gd name="connsiteY4" fmla="*/ 2718758 h 4612766"/>
                  <a:gd name="connsiteX5" fmla="*/ 3664806 w 4008470"/>
                  <a:gd name="connsiteY5" fmla="*/ 2632394 h 4612766"/>
                  <a:gd name="connsiteX6" fmla="*/ 3752850 w 4008470"/>
                  <a:gd name="connsiteY6" fmla="*/ 2536316 h 4612766"/>
                  <a:gd name="connsiteX7" fmla="*/ 3686175 w 4008470"/>
                  <a:gd name="connsiteY7" fmla="*/ 2327594 h 4612766"/>
                  <a:gd name="connsiteX8" fmla="*/ 4008452 w 4008470"/>
                  <a:gd name="connsiteY8" fmla="*/ 2118045 h 4612766"/>
                  <a:gd name="connsiteX9" fmla="*/ 3592581 w 4008470"/>
                  <a:gd name="connsiteY9" fmla="*/ 1501321 h 4612766"/>
                  <a:gd name="connsiteX10" fmla="*/ 2000996 w 4008470"/>
                  <a:gd name="connsiteY10" fmla="*/ 264 h 4612766"/>
                  <a:gd name="connsiteX11" fmla="*/ 549303 w 4008470"/>
                  <a:gd name="connsiteY11" fmla="*/ 949617 h 4612766"/>
                  <a:gd name="connsiteX12" fmla="*/ 1016773 w 4008470"/>
                  <a:gd name="connsiteY12" fmla="*/ 2874495 h 4612766"/>
                  <a:gd name="connsiteX13" fmla="*/ 0 w 4008470"/>
                  <a:gd name="connsiteY13" fmla="*/ 4612766 h 4612766"/>
                  <a:gd name="connsiteX14" fmla="*/ 0 w 4008470"/>
                  <a:gd name="connsiteY14" fmla="*/ 4612766 h 4612766"/>
                  <a:gd name="connsiteX0" fmla="*/ 2428875 w 4008470"/>
                  <a:gd name="connsiteY0" fmla="*/ 3965066 h 4612766"/>
                  <a:gd name="connsiteX1" fmla="*/ 2632875 w 4008470"/>
                  <a:gd name="connsiteY1" fmla="*/ 3293595 h 4612766"/>
                  <a:gd name="connsiteX2" fmla="*/ 3509921 w 4008470"/>
                  <a:gd name="connsiteY2" fmla="*/ 3318940 h 4612766"/>
                  <a:gd name="connsiteX3" fmla="*/ 3555226 w 4008470"/>
                  <a:gd name="connsiteY3" fmla="*/ 2864141 h 4612766"/>
                  <a:gd name="connsiteX4" fmla="*/ 3710053 w 4008470"/>
                  <a:gd name="connsiteY4" fmla="*/ 2718758 h 4612766"/>
                  <a:gd name="connsiteX5" fmla="*/ 3664806 w 4008470"/>
                  <a:gd name="connsiteY5" fmla="*/ 2632394 h 4612766"/>
                  <a:gd name="connsiteX6" fmla="*/ 3752850 w 4008470"/>
                  <a:gd name="connsiteY6" fmla="*/ 2536316 h 4612766"/>
                  <a:gd name="connsiteX7" fmla="*/ 3686175 w 4008470"/>
                  <a:gd name="connsiteY7" fmla="*/ 2327594 h 4612766"/>
                  <a:gd name="connsiteX8" fmla="*/ 4008452 w 4008470"/>
                  <a:gd name="connsiteY8" fmla="*/ 2118045 h 4612766"/>
                  <a:gd name="connsiteX9" fmla="*/ 3592581 w 4008470"/>
                  <a:gd name="connsiteY9" fmla="*/ 1501321 h 4612766"/>
                  <a:gd name="connsiteX10" fmla="*/ 2000996 w 4008470"/>
                  <a:gd name="connsiteY10" fmla="*/ 264 h 4612766"/>
                  <a:gd name="connsiteX11" fmla="*/ 549303 w 4008470"/>
                  <a:gd name="connsiteY11" fmla="*/ 949617 h 4612766"/>
                  <a:gd name="connsiteX12" fmla="*/ 1016773 w 4008470"/>
                  <a:gd name="connsiteY12" fmla="*/ 2874495 h 4612766"/>
                  <a:gd name="connsiteX13" fmla="*/ 0 w 4008470"/>
                  <a:gd name="connsiteY13" fmla="*/ 4612766 h 4612766"/>
                  <a:gd name="connsiteX14" fmla="*/ 0 w 4008470"/>
                  <a:gd name="connsiteY14" fmla="*/ 4612766 h 4612766"/>
                  <a:gd name="connsiteX0" fmla="*/ 2428875 w 4008470"/>
                  <a:gd name="connsiteY0" fmla="*/ 3965066 h 4612766"/>
                  <a:gd name="connsiteX1" fmla="*/ 2632875 w 4008470"/>
                  <a:gd name="connsiteY1" fmla="*/ 3293595 h 4612766"/>
                  <a:gd name="connsiteX2" fmla="*/ 3509921 w 4008470"/>
                  <a:gd name="connsiteY2" fmla="*/ 3318940 h 4612766"/>
                  <a:gd name="connsiteX3" fmla="*/ 3555226 w 4008470"/>
                  <a:gd name="connsiteY3" fmla="*/ 2864141 h 4612766"/>
                  <a:gd name="connsiteX4" fmla="*/ 3710053 w 4008470"/>
                  <a:gd name="connsiteY4" fmla="*/ 2718758 h 4612766"/>
                  <a:gd name="connsiteX5" fmla="*/ 3664806 w 4008470"/>
                  <a:gd name="connsiteY5" fmla="*/ 2632394 h 4612766"/>
                  <a:gd name="connsiteX6" fmla="*/ 3752850 w 4008470"/>
                  <a:gd name="connsiteY6" fmla="*/ 2536316 h 4612766"/>
                  <a:gd name="connsiteX7" fmla="*/ 3686175 w 4008470"/>
                  <a:gd name="connsiteY7" fmla="*/ 2327594 h 4612766"/>
                  <a:gd name="connsiteX8" fmla="*/ 4008452 w 4008470"/>
                  <a:gd name="connsiteY8" fmla="*/ 2118045 h 4612766"/>
                  <a:gd name="connsiteX9" fmla="*/ 3592581 w 4008470"/>
                  <a:gd name="connsiteY9" fmla="*/ 1501321 h 4612766"/>
                  <a:gd name="connsiteX10" fmla="*/ 2000996 w 4008470"/>
                  <a:gd name="connsiteY10" fmla="*/ 264 h 4612766"/>
                  <a:gd name="connsiteX11" fmla="*/ 549303 w 4008470"/>
                  <a:gd name="connsiteY11" fmla="*/ 949617 h 4612766"/>
                  <a:gd name="connsiteX12" fmla="*/ 1016773 w 4008470"/>
                  <a:gd name="connsiteY12" fmla="*/ 2874495 h 4612766"/>
                  <a:gd name="connsiteX13" fmla="*/ 0 w 4008470"/>
                  <a:gd name="connsiteY13" fmla="*/ 4612766 h 4612766"/>
                  <a:gd name="connsiteX14" fmla="*/ 0 w 4008470"/>
                  <a:gd name="connsiteY14" fmla="*/ 4612766 h 4612766"/>
                  <a:gd name="connsiteX0" fmla="*/ 2217859 w 4008470"/>
                  <a:gd name="connsiteY0" fmla="*/ 3005448 h 4612766"/>
                  <a:gd name="connsiteX1" fmla="*/ 2632875 w 4008470"/>
                  <a:gd name="connsiteY1" fmla="*/ 3293595 h 4612766"/>
                  <a:gd name="connsiteX2" fmla="*/ 3509921 w 4008470"/>
                  <a:gd name="connsiteY2" fmla="*/ 3318940 h 4612766"/>
                  <a:gd name="connsiteX3" fmla="*/ 3555226 w 4008470"/>
                  <a:gd name="connsiteY3" fmla="*/ 2864141 h 4612766"/>
                  <a:gd name="connsiteX4" fmla="*/ 3710053 w 4008470"/>
                  <a:gd name="connsiteY4" fmla="*/ 2718758 h 4612766"/>
                  <a:gd name="connsiteX5" fmla="*/ 3664806 w 4008470"/>
                  <a:gd name="connsiteY5" fmla="*/ 2632394 h 4612766"/>
                  <a:gd name="connsiteX6" fmla="*/ 3752850 w 4008470"/>
                  <a:gd name="connsiteY6" fmla="*/ 2536316 h 4612766"/>
                  <a:gd name="connsiteX7" fmla="*/ 3686175 w 4008470"/>
                  <a:gd name="connsiteY7" fmla="*/ 2327594 h 4612766"/>
                  <a:gd name="connsiteX8" fmla="*/ 4008452 w 4008470"/>
                  <a:gd name="connsiteY8" fmla="*/ 2118045 h 4612766"/>
                  <a:gd name="connsiteX9" fmla="*/ 3592581 w 4008470"/>
                  <a:gd name="connsiteY9" fmla="*/ 1501321 h 4612766"/>
                  <a:gd name="connsiteX10" fmla="*/ 2000996 w 4008470"/>
                  <a:gd name="connsiteY10" fmla="*/ 264 h 4612766"/>
                  <a:gd name="connsiteX11" fmla="*/ 549303 w 4008470"/>
                  <a:gd name="connsiteY11" fmla="*/ 949617 h 4612766"/>
                  <a:gd name="connsiteX12" fmla="*/ 1016773 w 4008470"/>
                  <a:gd name="connsiteY12" fmla="*/ 2874495 h 4612766"/>
                  <a:gd name="connsiteX13" fmla="*/ 0 w 4008470"/>
                  <a:gd name="connsiteY13" fmla="*/ 4612766 h 4612766"/>
                  <a:gd name="connsiteX14" fmla="*/ 0 w 4008470"/>
                  <a:gd name="connsiteY14" fmla="*/ 4612766 h 4612766"/>
                  <a:gd name="connsiteX0" fmla="*/ 2217859 w 4008470"/>
                  <a:gd name="connsiteY0" fmla="*/ 3005448 h 4612766"/>
                  <a:gd name="connsiteX1" fmla="*/ 2632875 w 4008470"/>
                  <a:gd name="connsiteY1" fmla="*/ 3293595 h 4612766"/>
                  <a:gd name="connsiteX2" fmla="*/ 3509921 w 4008470"/>
                  <a:gd name="connsiteY2" fmla="*/ 3318940 h 4612766"/>
                  <a:gd name="connsiteX3" fmla="*/ 3555226 w 4008470"/>
                  <a:gd name="connsiteY3" fmla="*/ 2864141 h 4612766"/>
                  <a:gd name="connsiteX4" fmla="*/ 3710053 w 4008470"/>
                  <a:gd name="connsiteY4" fmla="*/ 2718758 h 4612766"/>
                  <a:gd name="connsiteX5" fmla="*/ 3664806 w 4008470"/>
                  <a:gd name="connsiteY5" fmla="*/ 2632394 h 4612766"/>
                  <a:gd name="connsiteX6" fmla="*/ 3752850 w 4008470"/>
                  <a:gd name="connsiteY6" fmla="*/ 2536316 h 4612766"/>
                  <a:gd name="connsiteX7" fmla="*/ 3686175 w 4008470"/>
                  <a:gd name="connsiteY7" fmla="*/ 2327594 h 4612766"/>
                  <a:gd name="connsiteX8" fmla="*/ 4008452 w 4008470"/>
                  <a:gd name="connsiteY8" fmla="*/ 2118045 h 4612766"/>
                  <a:gd name="connsiteX9" fmla="*/ 3592581 w 4008470"/>
                  <a:gd name="connsiteY9" fmla="*/ 1501321 h 4612766"/>
                  <a:gd name="connsiteX10" fmla="*/ 2000996 w 4008470"/>
                  <a:gd name="connsiteY10" fmla="*/ 264 h 4612766"/>
                  <a:gd name="connsiteX11" fmla="*/ 549303 w 4008470"/>
                  <a:gd name="connsiteY11" fmla="*/ 949617 h 4612766"/>
                  <a:gd name="connsiteX12" fmla="*/ 1016773 w 4008470"/>
                  <a:gd name="connsiteY12" fmla="*/ 2874495 h 4612766"/>
                  <a:gd name="connsiteX13" fmla="*/ 0 w 4008470"/>
                  <a:gd name="connsiteY13" fmla="*/ 4612766 h 4612766"/>
                  <a:gd name="connsiteX14" fmla="*/ 0 w 4008470"/>
                  <a:gd name="connsiteY14" fmla="*/ 4612766 h 4612766"/>
                  <a:gd name="connsiteX0" fmla="*/ 2248004 w 4008470"/>
                  <a:gd name="connsiteY0" fmla="*/ 2909989 h 4612766"/>
                  <a:gd name="connsiteX1" fmla="*/ 2632875 w 4008470"/>
                  <a:gd name="connsiteY1" fmla="*/ 3293595 h 4612766"/>
                  <a:gd name="connsiteX2" fmla="*/ 3509921 w 4008470"/>
                  <a:gd name="connsiteY2" fmla="*/ 3318940 h 4612766"/>
                  <a:gd name="connsiteX3" fmla="*/ 3555226 w 4008470"/>
                  <a:gd name="connsiteY3" fmla="*/ 2864141 h 4612766"/>
                  <a:gd name="connsiteX4" fmla="*/ 3710053 w 4008470"/>
                  <a:gd name="connsiteY4" fmla="*/ 2718758 h 4612766"/>
                  <a:gd name="connsiteX5" fmla="*/ 3664806 w 4008470"/>
                  <a:gd name="connsiteY5" fmla="*/ 2632394 h 4612766"/>
                  <a:gd name="connsiteX6" fmla="*/ 3752850 w 4008470"/>
                  <a:gd name="connsiteY6" fmla="*/ 2536316 h 4612766"/>
                  <a:gd name="connsiteX7" fmla="*/ 3686175 w 4008470"/>
                  <a:gd name="connsiteY7" fmla="*/ 2327594 h 4612766"/>
                  <a:gd name="connsiteX8" fmla="*/ 4008452 w 4008470"/>
                  <a:gd name="connsiteY8" fmla="*/ 2118045 h 4612766"/>
                  <a:gd name="connsiteX9" fmla="*/ 3592581 w 4008470"/>
                  <a:gd name="connsiteY9" fmla="*/ 1501321 h 4612766"/>
                  <a:gd name="connsiteX10" fmla="*/ 2000996 w 4008470"/>
                  <a:gd name="connsiteY10" fmla="*/ 264 h 4612766"/>
                  <a:gd name="connsiteX11" fmla="*/ 549303 w 4008470"/>
                  <a:gd name="connsiteY11" fmla="*/ 949617 h 4612766"/>
                  <a:gd name="connsiteX12" fmla="*/ 1016773 w 4008470"/>
                  <a:gd name="connsiteY12" fmla="*/ 2874495 h 4612766"/>
                  <a:gd name="connsiteX13" fmla="*/ 0 w 4008470"/>
                  <a:gd name="connsiteY13" fmla="*/ 4612766 h 4612766"/>
                  <a:gd name="connsiteX14" fmla="*/ 0 w 4008470"/>
                  <a:gd name="connsiteY14" fmla="*/ 4612766 h 4612766"/>
                  <a:gd name="connsiteX0" fmla="*/ 2248004 w 4008470"/>
                  <a:gd name="connsiteY0" fmla="*/ 2909989 h 4612766"/>
                  <a:gd name="connsiteX1" fmla="*/ 2632875 w 4008470"/>
                  <a:gd name="connsiteY1" fmla="*/ 3293595 h 4612766"/>
                  <a:gd name="connsiteX2" fmla="*/ 3509921 w 4008470"/>
                  <a:gd name="connsiteY2" fmla="*/ 3318940 h 4612766"/>
                  <a:gd name="connsiteX3" fmla="*/ 3555226 w 4008470"/>
                  <a:gd name="connsiteY3" fmla="*/ 2864141 h 4612766"/>
                  <a:gd name="connsiteX4" fmla="*/ 3710053 w 4008470"/>
                  <a:gd name="connsiteY4" fmla="*/ 2718758 h 4612766"/>
                  <a:gd name="connsiteX5" fmla="*/ 3664806 w 4008470"/>
                  <a:gd name="connsiteY5" fmla="*/ 2632394 h 4612766"/>
                  <a:gd name="connsiteX6" fmla="*/ 3752850 w 4008470"/>
                  <a:gd name="connsiteY6" fmla="*/ 2536316 h 4612766"/>
                  <a:gd name="connsiteX7" fmla="*/ 3686175 w 4008470"/>
                  <a:gd name="connsiteY7" fmla="*/ 2327594 h 4612766"/>
                  <a:gd name="connsiteX8" fmla="*/ 4008452 w 4008470"/>
                  <a:gd name="connsiteY8" fmla="*/ 2118045 h 4612766"/>
                  <a:gd name="connsiteX9" fmla="*/ 3592581 w 4008470"/>
                  <a:gd name="connsiteY9" fmla="*/ 1501321 h 4612766"/>
                  <a:gd name="connsiteX10" fmla="*/ 2000996 w 4008470"/>
                  <a:gd name="connsiteY10" fmla="*/ 264 h 4612766"/>
                  <a:gd name="connsiteX11" fmla="*/ 549303 w 4008470"/>
                  <a:gd name="connsiteY11" fmla="*/ 949617 h 4612766"/>
                  <a:gd name="connsiteX12" fmla="*/ 1016773 w 4008470"/>
                  <a:gd name="connsiteY12" fmla="*/ 2874495 h 4612766"/>
                  <a:gd name="connsiteX13" fmla="*/ 0 w 4008470"/>
                  <a:gd name="connsiteY13" fmla="*/ 4612766 h 4612766"/>
                  <a:gd name="connsiteX14" fmla="*/ 0 w 4008470"/>
                  <a:gd name="connsiteY14" fmla="*/ 4612766 h 4612766"/>
                  <a:gd name="connsiteX0" fmla="*/ 2248004 w 4008470"/>
                  <a:gd name="connsiteY0" fmla="*/ 2909989 h 4612766"/>
                  <a:gd name="connsiteX1" fmla="*/ 2172536 w 4008470"/>
                  <a:gd name="connsiteY1" fmla="*/ 3138693 h 4612766"/>
                  <a:gd name="connsiteX2" fmla="*/ 2632875 w 4008470"/>
                  <a:gd name="connsiteY2" fmla="*/ 3293595 h 4612766"/>
                  <a:gd name="connsiteX3" fmla="*/ 3509921 w 4008470"/>
                  <a:gd name="connsiteY3" fmla="*/ 3318940 h 4612766"/>
                  <a:gd name="connsiteX4" fmla="*/ 3555226 w 4008470"/>
                  <a:gd name="connsiteY4" fmla="*/ 2864141 h 4612766"/>
                  <a:gd name="connsiteX5" fmla="*/ 3710053 w 4008470"/>
                  <a:gd name="connsiteY5" fmla="*/ 2718758 h 4612766"/>
                  <a:gd name="connsiteX6" fmla="*/ 3664806 w 4008470"/>
                  <a:gd name="connsiteY6" fmla="*/ 2632394 h 4612766"/>
                  <a:gd name="connsiteX7" fmla="*/ 3752850 w 4008470"/>
                  <a:gd name="connsiteY7" fmla="*/ 2536316 h 4612766"/>
                  <a:gd name="connsiteX8" fmla="*/ 3686175 w 4008470"/>
                  <a:gd name="connsiteY8" fmla="*/ 2327594 h 4612766"/>
                  <a:gd name="connsiteX9" fmla="*/ 4008452 w 4008470"/>
                  <a:gd name="connsiteY9" fmla="*/ 2118045 h 4612766"/>
                  <a:gd name="connsiteX10" fmla="*/ 3592581 w 4008470"/>
                  <a:gd name="connsiteY10" fmla="*/ 1501321 h 4612766"/>
                  <a:gd name="connsiteX11" fmla="*/ 2000996 w 4008470"/>
                  <a:gd name="connsiteY11" fmla="*/ 264 h 4612766"/>
                  <a:gd name="connsiteX12" fmla="*/ 549303 w 4008470"/>
                  <a:gd name="connsiteY12" fmla="*/ 949617 h 4612766"/>
                  <a:gd name="connsiteX13" fmla="*/ 1016773 w 4008470"/>
                  <a:gd name="connsiteY13" fmla="*/ 2874495 h 4612766"/>
                  <a:gd name="connsiteX14" fmla="*/ 0 w 4008470"/>
                  <a:gd name="connsiteY14" fmla="*/ 4612766 h 4612766"/>
                  <a:gd name="connsiteX15" fmla="*/ 0 w 4008470"/>
                  <a:gd name="connsiteY15" fmla="*/ 4612766 h 4612766"/>
                  <a:gd name="connsiteX0" fmla="*/ 2248004 w 4008470"/>
                  <a:gd name="connsiteY0" fmla="*/ 2909989 h 4612766"/>
                  <a:gd name="connsiteX1" fmla="*/ 2172536 w 4008470"/>
                  <a:gd name="connsiteY1" fmla="*/ 3138693 h 4612766"/>
                  <a:gd name="connsiteX2" fmla="*/ 2632875 w 4008470"/>
                  <a:gd name="connsiteY2" fmla="*/ 3293595 h 4612766"/>
                  <a:gd name="connsiteX3" fmla="*/ 3509921 w 4008470"/>
                  <a:gd name="connsiteY3" fmla="*/ 3318940 h 4612766"/>
                  <a:gd name="connsiteX4" fmla="*/ 3555226 w 4008470"/>
                  <a:gd name="connsiteY4" fmla="*/ 2864141 h 4612766"/>
                  <a:gd name="connsiteX5" fmla="*/ 3710053 w 4008470"/>
                  <a:gd name="connsiteY5" fmla="*/ 2718758 h 4612766"/>
                  <a:gd name="connsiteX6" fmla="*/ 3664806 w 4008470"/>
                  <a:gd name="connsiteY6" fmla="*/ 2632394 h 4612766"/>
                  <a:gd name="connsiteX7" fmla="*/ 3752850 w 4008470"/>
                  <a:gd name="connsiteY7" fmla="*/ 2536316 h 4612766"/>
                  <a:gd name="connsiteX8" fmla="*/ 3686175 w 4008470"/>
                  <a:gd name="connsiteY8" fmla="*/ 2327594 h 4612766"/>
                  <a:gd name="connsiteX9" fmla="*/ 4008452 w 4008470"/>
                  <a:gd name="connsiteY9" fmla="*/ 2118045 h 4612766"/>
                  <a:gd name="connsiteX10" fmla="*/ 3592581 w 4008470"/>
                  <a:gd name="connsiteY10" fmla="*/ 1501321 h 4612766"/>
                  <a:gd name="connsiteX11" fmla="*/ 2000996 w 4008470"/>
                  <a:gd name="connsiteY11" fmla="*/ 264 h 4612766"/>
                  <a:gd name="connsiteX12" fmla="*/ 549303 w 4008470"/>
                  <a:gd name="connsiteY12" fmla="*/ 949617 h 4612766"/>
                  <a:gd name="connsiteX13" fmla="*/ 1016773 w 4008470"/>
                  <a:gd name="connsiteY13" fmla="*/ 2874495 h 4612766"/>
                  <a:gd name="connsiteX14" fmla="*/ 0 w 4008470"/>
                  <a:gd name="connsiteY14" fmla="*/ 4612766 h 4612766"/>
                  <a:gd name="connsiteX15" fmla="*/ 0 w 4008470"/>
                  <a:gd name="connsiteY15" fmla="*/ 4612766 h 4612766"/>
                  <a:gd name="connsiteX0" fmla="*/ 2248004 w 4008470"/>
                  <a:gd name="connsiteY0" fmla="*/ 2909989 h 4612766"/>
                  <a:gd name="connsiteX1" fmla="*/ 2172536 w 4008470"/>
                  <a:gd name="connsiteY1" fmla="*/ 3138693 h 4612766"/>
                  <a:gd name="connsiteX2" fmla="*/ 2632875 w 4008470"/>
                  <a:gd name="connsiteY2" fmla="*/ 3293595 h 4612766"/>
                  <a:gd name="connsiteX3" fmla="*/ 3509921 w 4008470"/>
                  <a:gd name="connsiteY3" fmla="*/ 3318940 h 4612766"/>
                  <a:gd name="connsiteX4" fmla="*/ 3555226 w 4008470"/>
                  <a:gd name="connsiteY4" fmla="*/ 2864141 h 4612766"/>
                  <a:gd name="connsiteX5" fmla="*/ 3710053 w 4008470"/>
                  <a:gd name="connsiteY5" fmla="*/ 2718758 h 4612766"/>
                  <a:gd name="connsiteX6" fmla="*/ 3664806 w 4008470"/>
                  <a:gd name="connsiteY6" fmla="*/ 2632394 h 4612766"/>
                  <a:gd name="connsiteX7" fmla="*/ 3752850 w 4008470"/>
                  <a:gd name="connsiteY7" fmla="*/ 2536316 h 4612766"/>
                  <a:gd name="connsiteX8" fmla="*/ 3686175 w 4008470"/>
                  <a:gd name="connsiteY8" fmla="*/ 2327594 h 4612766"/>
                  <a:gd name="connsiteX9" fmla="*/ 4008452 w 4008470"/>
                  <a:gd name="connsiteY9" fmla="*/ 2118045 h 4612766"/>
                  <a:gd name="connsiteX10" fmla="*/ 3592581 w 4008470"/>
                  <a:gd name="connsiteY10" fmla="*/ 1501321 h 4612766"/>
                  <a:gd name="connsiteX11" fmla="*/ 2000996 w 4008470"/>
                  <a:gd name="connsiteY11" fmla="*/ 264 h 4612766"/>
                  <a:gd name="connsiteX12" fmla="*/ 549303 w 4008470"/>
                  <a:gd name="connsiteY12" fmla="*/ 949617 h 4612766"/>
                  <a:gd name="connsiteX13" fmla="*/ 1016773 w 4008470"/>
                  <a:gd name="connsiteY13" fmla="*/ 2874495 h 4612766"/>
                  <a:gd name="connsiteX14" fmla="*/ 0 w 4008470"/>
                  <a:gd name="connsiteY14" fmla="*/ 4612766 h 4612766"/>
                  <a:gd name="connsiteX15" fmla="*/ 0 w 4008470"/>
                  <a:gd name="connsiteY15" fmla="*/ 4612766 h 4612766"/>
                  <a:gd name="connsiteX0" fmla="*/ 2127424 w 4008470"/>
                  <a:gd name="connsiteY0" fmla="*/ 2809506 h 4612766"/>
                  <a:gd name="connsiteX1" fmla="*/ 2172536 w 4008470"/>
                  <a:gd name="connsiteY1" fmla="*/ 3138693 h 4612766"/>
                  <a:gd name="connsiteX2" fmla="*/ 2632875 w 4008470"/>
                  <a:gd name="connsiteY2" fmla="*/ 3293595 h 4612766"/>
                  <a:gd name="connsiteX3" fmla="*/ 3509921 w 4008470"/>
                  <a:gd name="connsiteY3" fmla="*/ 3318940 h 4612766"/>
                  <a:gd name="connsiteX4" fmla="*/ 3555226 w 4008470"/>
                  <a:gd name="connsiteY4" fmla="*/ 2864141 h 4612766"/>
                  <a:gd name="connsiteX5" fmla="*/ 3710053 w 4008470"/>
                  <a:gd name="connsiteY5" fmla="*/ 2718758 h 4612766"/>
                  <a:gd name="connsiteX6" fmla="*/ 3664806 w 4008470"/>
                  <a:gd name="connsiteY6" fmla="*/ 2632394 h 4612766"/>
                  <a:gd name="connsiteX7" fmla="*/ 3752850 w 4008470"/>
                  <a:gd name="connsiteY7" fmla="*/ 2536316 h 4612766"/>
                  <a:gd name="connsiteX8" fmla="*/ 3686175 w 4008470"/>
                  <a:gd name="connsiteY8" fmla="*/ 2327594 h 4612766"/>
                  <a:gd name="connsiteX9" fmla="*/ 4008452 w 4008470"/>
                  <a:gd name="connsiteY9" fmla="*/ 2118045 h 4612766"/>
                  <a:gd name="connsiteX10" fmla="*/ 3592581 w 4008470"/>
                  <a:gd name="connsiteY10" fmla="*/ 1501321 h 4612766"/>
                  <a:gd name="connsiteX11" fmla="*/ 2000996 w 4008470"/>
                  <a:gd name="connsiteY11" fmla="*/ 264 h 4612766"/>
                  <a:gd name="connsiteX12" fmla="*/ 549303 w 4008470"/>
                  <a:gd name="connsiteY12" fmla="*/ 949617 h 4612766"/>
                  <a:gd name="connsiteX13" fmla="*/ 1016773 w 4008470"/>
                  <a:gd name="connsiteY13" fmla="*/ 2874495 h 4612766"/>
                  <a:gd name="connsiteX14" fmla="*/ 0 w 4008470"/>
                  <a:gd name="connsiteY14" fmla="*/ 4612766 h 4612766"/>
                  <a:gd name="connsiteX15" fmla="*/ 0 w 4008470"/>
                  <a:gd name="connsiteY15" fmla="*/ 4612766 h 4612766"/>
                  <a:gd name="connsiteX0" fmla="*/ 2127424 w 4008470"/>
                  <a:gd name="connsiteY0" fmla="*/ 2769313 h 4612766"/>
                  <a:gd name="connsiteX1" fmla="*/ 2172536 w 4008470"/>
                  <a:gd name="connsiteY1" fmla="*/ 3138693 h 4612766"/>
                  <a:gd name="connsiteX2" fmla="*/ 2632875 w 4008470"/>
                  <a:gd name="connsiteY2" fmla="*/ 3293595 h 4612766"/>
                  <a:gd name="connsiteX3" fmla="*/ 3509921 w 4008470"/>
                  <a:gd name="connsiteY3" fmla="*/ 3318940 h 4612766"/>
                  <a:gd name="connsiteX4" fmla="*/ 3555226 w 4008470"/>
                  <a:gd name="connsiteY4" fmla="*/ 2864141 h 4612766"/>
                  <a:gd name="connsiteX5" fmla="*/ 3710053 w 4008470"/>
                  <a:gd name="connsiteY5" fmla="*/ 2718758 h 4612766"/>
                  <a:gd name="connsiteX6" fmla="*/ 3664806 w 4008470"/>
                  <a:gd name="connsiteY6" fmla="*/ 2632394 h 4612766"/>
                  <a:gd name="connsiteX7" fmla="*/ 3752850 w 4008470"/>
                  <a:gd name="connsiteY7" fmla="*/ 2536316 h 4612766"/>
                  <a:gd name="connsiteX8" fmla="*/ 3686175 w 4008470"/>
                  <a:gd name="connsiteY8" fmla="*/ 2327594 h 4612766"/>
                  <a:gd name="connsiteX9" fmla="*/ 4008452 w 4008470"/>
                  <a:gd name="connsiteY9" fmla="*/ 2118045 h 4612766"/>
                  <a:gd name="connsiteX10" fmla="*/ 3592581 w 4008470"/>
                  <a:gd name="connsiteY10" fmla="*/ 1501321 h 4612766"/>
                  <a:gd name="connsiteX11" fmla="*/ 2000996 w 4008470"/>
                  <a:gd name="connsiteY11" fmla="*/ 264 h 4612766"/>
                  <a:gd name="connsiteX12" fmla="*/ 549303 w 4008470"/>
                  <a:gd name="connsiteY12" fmla="*/ 949617 h 4612766"/>
                  <a:gd name="connsiteX13" fmla="*/ 1016773 w 4008470"/>
                  <a:gd name="connsiteY13" fmla="*/ 2874495 h 4612766"/>
                  <a:gd name="connsiteX14" fmla="*/ 0 w 4008470"/>
                  <a:gd name="connsiteY14" fmla="*/ 4612766 h 4612766"/>
                  <a:gd name="connsiteX15" fmla="*/ 0 w 4008470"/>
                  <a:gd name="connsiteY15" fmla="*/ 4612766 h 4612766"/>
                  <a:gd name="connsiteX0" fmla="*/ 2102304 w 4008470"/>
                  <a:gd name="connsiteY0" fmla="*/ 2759264 h 4612766"/>
                  <a:gd name="connsiteX1" fmla="*/ 2172536 w 4008470"/>
                  <a:gd name="connsiteY1" fmla="*/ 3138693 h 4612766"/>
                  <a:gd name="connsiteX2" fmla="*/ 2632875 w 4008470"/>
                  <a:gd name="connsiteY2" fmla="*/ 3293595 h 4612766"/>
                  <a:gd name="connsiteX3" fmla="*/ 3509921 w 4008470"/>
                  <a:gd name="connsiteY3" fmla="*/ 3318940 h 4612766"/>
                  <a:gd name="connsiteX4" fmla="*/ 3555226 w 4008470"/>
                  <a:gd name="connsiteY4" fmla="*/ 2864141 h 4612766"/>
                  <a:gd name="connsiteX5" fmla="*/ 3710053 w 4008470"/>
                  <a:gd name="connsiteY5" fmla="*/ 2718758 h 4612766"/>
                  <a:gd name="connsiteX6" fmla="*/ 3664806 w 4008470"/>
                  <a:gd name="connsiteY6" fmla="*/ 2632394 h 4612766"/>
                  <a:gd name="connsiteX7" fmla="*/ 3752850 w 4008470"/>
                  <a:gd name="connsiteY7" fmla="*/ 2536316 h 4612766"/>
                  <a:gd name="connsiteX8" fmla="*/ 3686175 w 4008470"/>
                  <a:gd name="connsiteY8" fmla="*/ 2327594 h 4612766"/>
                  <a:gd name="connsiteX9" fmla="*/ 4008452 w 4008470"/>
                  <a:gd name="connsiteY9" fmla="*/ 2118045 h 4612766"/>
                  <a:gd name="connsiteX10" fmla="*/ 3592581 w 4008470"/>
                  <a:gd name="connsiteY10" fmla="*/ 1501321 h 4612766"/>
                  <a:gd name="connsiteX11" fmla="*/ 2000996 w 4008470"/>
                  <a:gd name="connsiteY11" fmla="*/ 264 h 4612766"/>
                  <a:gd name="connsiteX12" fmla="*/ 549303 w 4008470"/>
                  <a:gd name="connsiteY12" fmla="*/ 949617 h 4612766"/>
                  <a:gd name="connsiteX13" fmla="*/ 1016773 w 4008470"/>
                  <a:gd name="connsiteY13" fmla="*/ 2874495 h 4612766"/>
                  <a:gd name="connsiteX14" fmla="*/ 0 w 4008470"/>
                  <a:gd name="connsiteY14" fmla="*/ 4612766 h 4612766"/>
                  <a:gd name="connsiteX15" fmla="*/ 0 w 4008470"/>
                  <a:gd name="connsiteY15" fmla="*/ 4612766 h 4612766"/>
                  <a:gd name="connsiteX0" fmla="*/ 2094989 w 4008470"/>
                  <a:gd name="connsiteY0" fmla="*/ 2810471 h 4612766"/>
                  <a:gd name="connsiteX1" fmla="*/ 2172536 w 4008470"/>
                  <a:gd name="connsiteY1" fmla="*/ 3138693 h 4612766"/>
                  <a:gd name="connsiteX2" fmla="*/ 2632875 w 4008470"/>
                  <a:gd name="connsiteY2" fmla="*/ 3293595 h 4612766"/>
                  <a:gd name="connsiteX3" fmla="*/ 3509921 w 4008470"/>
                  <a:gd name="connsiteY3" fmla="*/ 3318940 h 4612766"/>
                  <a:gd name="connsiteX4" fmla="*/ 3555226 w 4008470"/>
                  <a:gd name="connsiteY4" fmla="*/ 2864141 h 4612766"/>
                  <a:gd name="connsiteX5" fmla="*/ 3710053 w 4008470"/>
                  <a:gd name="connsiteY5" fmla="*/ 2718758 h 4612766"/>
                  <a:gd name="connsiteX6" fmla="*/ 3664806 w 4008470"/>
                  <a:gd name="connsiteY6" fmla="*/ 2632394 h 4612766"/>
                  <a:gd name="connsiteX7" fmla="*/ 3752850 w 4008470"/>
                  <a:gd name="connsiteY7" fmla="*/ 2536316 h 4612766"/>
                  <a:gd name="connsiteX8" fmla="*/ 3686175 w 4008470"/>
                  <a:gd name="connsiteY8" fmla="*/ 2327594 h 4612766"/>
                  <a:gd name="connsiteX9" fmla="*/ 4008452 w 4008470"/>
                  <a:gd name="connsiteY9" fmla="*/ 2118045 h 4612766"/>
                  <a:gd name="connsiteX10" fmla="*/ 3592581 w 4008470"/>
                  <a:gd name="connsiteY10" fmla="*/ 1501321 h 4612766"/>
                  <a:gd name="connsiteX11" fmla="*/ 2000996 w 4008470"/>
                  <a:gd name="connsiteY11" fmla="*/ 264 h 4612766"/>
                  <a:gd name="connsiteX12" fmla="*/ 549303 w 4008470"/>
                  <a:gd name="connsiteY12" fmla="*/ 949617 h 4612766"/>
                  <a:gd name="connsiteX13" fmla="*/ 1016773 w 4008470"/>
                  <a:gd name="connsiteY13" fmla="*/ 2874495 h 4612766"/>
                  <a:gd name="connsiteX14" fmla="*/ 0 w 4008470"/>
                  <a:gd name="connsiteY14" fmla="*/ 4612766 h 4612766"/>
                  <a:gd name="connsiteX15" fmla="*/ 0 w 4008470"/>
                  <a:gd name="connsiteY15" fmla="*/ 4612766 h 4612766"/>
                  <a:gd name="connsiteX0" fmla="*/ 2094989 w 4008470"/>
                  <a:gd name="connsiteY0" fmla="*/ 2810454 h 4612749"/>
                  <a:gd name="connsiteX1" fmla="*/ 2172536 w 4008470"/>
                  <a:gd name="connsiteY1" fmla="*/ 3138676 h 4612749"/>
                  <a:gd name="connsiteX2" fmla="*/ 2632875 w 4008470"/>
                  <a:gd name="connsiteY2" fmla="*/ 3293578 h 4612749"/>
                  <a:gd name="connsiteX3" fmla="*/ 3509921 w 4008470"/>
                  <a:gd name="connsiteY3" fmla="*/ 3318923 h 4612749"/>
                  <a:gd name="connsiteX4" fmla="*/ 3555226 w 4008470"/>
                  <a:gd name="connsiteY4" fmla="*/ 2864124 h 4612749"/>
                  <a:gd name="connsiteX5" fmla="*/ 3710053 w 4008470"/>
                  <a:gd name="connsiteY5" fmla="*/ 2718741 h 4612749"/>
                  <a:gd name="connsiteX6" fmla="*/ 3664806 w 4008470"/>
                  <a:gd name="connsiteY6" fmla="*/ 2632377 h 4612749"/>
                  <a:gd name="connsiteX7" fmla="*/ 3752850 w 4008470"/>
                  <a:gd name="connsiteY7" fmla="*/ 2536299 h 4612749"/>
                  <a:gd name="connsiteX8" fmla="*/ 3686175 w 4008470"/>
                  <a:gd name="connsiteY8" fmla="*/ 2327577 h 4612749"/>
                  <a:gd name="connsiteX9" fmla="*/ 4008452 w 4008470"/>
                  <a:gd name="connsiteY9" fmla="*/ 2118028 h 4612749"/>
                  <a:gd name="connsiteX10" fmla="*/ 3592581 w 4008470"/>
                  <a:gd name="connsiteY10" fmla="*/ 1501304 h 4612749"/>
                  <a:gd name="connsiteX11" fmla="*/ 2000996 w 4008470"/>
                  <a:gd name="connsiteY11" fmla="*/ 247 h 4612749"/>
                  <a:gd name="connsiteX12" fmla="*/ 549303 w 4008470"/>
                  <a:gd name="connsiteY12" fmla="*/ 949600 h 4612749"/>
                  <a:gd name="connsiteX13" fmla="*/ 1016773 w 4008470"/>
                  <a:gd name="connsiteY13" fmla="*/ 2874478 h 4612749"/>
                  <a:gd name="connsiteX14" fmla="*/ 0 w 4008470"/>
                  <a:gd name="connsiteY14" fmla="*/ 4612749 h 4612749"/>
                  <a:gd name="connsiteX15" fmla="*/ 0 w 4008470"/>
                  <a:gd name="connsiteY15" fmla="*/ 4612749 h 4612749"/>
                  <a:gd name="connsiteX0" fmla="*/ 2279716 w 4193197"/>
                  <a:gd name="connsiteY0" fmla="*/ 2810454 h 4802265"/>
                  <a:gd name="connsiteX1" fmla="*/ 2357263 w 4193197"/>
                  <a:gd name="connsiteY1" fmla="*/ 3138676 h 4802265"/>
                  <a:gd name="connsiteX2" fmla="*/ 2817602 w 4193197"/>
                  <a:gd name="connsiteY2" fmla="*/ 3293578 h 4802265"/>
                  <a:gd name="connsiteX3" fmla="*/ 3694648 w 4193197"/>
                  <a:gd name="connsiteY3" fmla="*/ 3318923 h 4802265"/>
                  <a:gd name="connsiteX4" fmla="*/ 3739953 w 4193197"/>
                  <a:gd name="connsiteY4" fmla="*/ 2864124 h 4802265"/>
                  <a:gd name="connsiteX5" fmla="*/ 3894780 w 4193197"/>
                  <a:gd name="connsiteY5" fmla="*/ 2718741 h 4802265"/>
                  <a:gd name="connsiteX6" fmla="*/ 3849533 w 4193197"/>
                  <a:gd name="connsiteY6" fmla="*/ 2632377 h 4802265"/>
                  <a:gd name="connsiteX7" fmla="*/ 3937577 w 4193197"/>
                  <a:gd name="connsiteY7" fmla="*/ 2536299 h 4802265"/>
                  <a:gd name="connsiteX8" fmla="*/ 3870902 w 4193197"/>
                  <a:gd name="connsiteY8" fmla="*/ 2327577 h 4802265"/>
                  <a:gd name="connsiteX9" fmla="*/ 4193179 w 4193197"/>
                  <a:gd name="connsiteY9" fmla="*/ 2118028 h 4802265"/>
                  <a:gd name="connsiteX10" fmla="*/ 3777308 w 4193197"/>
                  <a:gd name="connsiteY10" fmla="*/ 1501304 h 4802265"/>
                  <a:gd name="connsiteX11" fmla="*/ 2185723 w 4193197"/>
                  <a:gd name="connsiteY11" fmla="*/ 247 h 4802265"/>
                  <a:gd name="connsiteX12" fmla="*/ 734030 w 4193197"/>
                  <a:gd name="connsiteY12" fmla="*/ 949600 h 4802265"/>
                  <a:gd name="connsiteX13" fmla="*/ 1201500 w 4193197"/>
                  <a:gd name="connsiteY13" fmla="*/ 2874478 h 4802265"/>
                  <a:gd name="connsiteX14" fmla="*/ 184727 w 4193197"/>
                  <a:gd name="connsiteY14" fmla="*/ 4612749 h 4802265"/>
                  <a:gd name="connsiteX15" fmla="*/ 0 w 4193197"/>
                  <a:gd name="connsiteY15" fmla="*/ 4797476 h 4802265"/>
                  <a:gd name="connsiteX0" fmla="*/ 2094989 w 4008470"/>
                  <a:gd name="connsiteY0" fmla="*/ 2810454 h 4612749"/>
                  <a:gd name="connsiteX1" fmla="*/ 2172536 w 4008470"/>
                  <a:gd name="connsiteY1" fmla="*/ 3138676 h 4612749"/>
                  <a:gd name="connsiteX2" fmla="*/ 2632875 w 4008470"/>
                  <a:gd name="connsiteY2" fmla="*/ 3293578 h 4612749"/>
                  <a:gd name="connsiteX3" fmla="*/ 3509921 w 4008470"/>
                  <a:gd name="connsiteY3" fmla="*/ 3318923 h 4612749"/>
                  <a:gd name="connsiteX4" fmla="*/ 3555226 w 4008470"/>
                  <a:gd name="connsiteY4" fmla="*/ 2864124 h 4612749"/>
                  <a:gd name="connsiteX5" fmla="*/ 3710053 w 4008470"/>
                  <a:gd name="connsiteY5" fmla="*/ 2718741 h 4612749"/>
                  <a:gd name="connsiteX6" fmla="*/ 3664806 w 4008470"/>
                  <a:gd name="connsiteY6" fmla="*/ 2632377 h 4612749"/>
                  <a:gd name="connsiteX7" fmla="*/ 3752850 w 4008470"/>
                  <a:gd name="connsiteY7" fmla="*/ 2536299 h 4612749"/>
                  <a:gd name="connsiteX8" fmla="*/ 3686175 w 4008470"/>
                  <a:gd name="connsiteY8" fmla="*/ 2327577 h 4612749"/>
                  <a:gd name="connsiteX9" fmla="*/ 4008452 w 4008470"/>
                  <a:gd name="connsiteY9" fmla="*/ 2118028 h 4612749"/>
                  <a:gd name="connsiteX10" fmla="*/ 3592581 w 4008470"/>
                  <a:gd name="connsiteY10" fmla="*/ 1501304 h 4612749"/>
                  <a:gd name="connsiteX11" fmla="*/ 2000996 w 4008470"/>
                  <a:gd name="connsiteY11" fmla="*/ 247 h 4612749"/>
                  <a:gd name="connsiteX12" fmla="*/ 549303 w 4008470"/>
                  <a:gd name="connsiteY12" fmla="*/ 949600 h 4612749"/>
                  <a:gd name="connsiteX13" fmla="*/ 1016773 w 4008470"/>
                  <a:gd name="connsiteY13" fmla="*/ 2874478 h 4612749"/>
                  <a:gd name="connsiteX14" fmla="*/ 0 w 4008470"/>
                  <a:gd name="connsiteY14" fmla="*/ 4612749 h 4612749"/>
                  <a:gd name="connsiteX0" fmla="*/ 2279716 w 4193197"/>
                  <a:gd name="connsiteY0" fmla="*/ 2810454 h 4732822"/>
                  <a:gd name="connsiteX1" fmla="*/ 2357263 w 4193197"/>
                  <a:gd name="connsiteY1" fmla="*/ 3138676 h 4732822"/>
                  <a:gd name="connsiteX2" fmla="*/ 2817602 w 4193197"/>
                  <a:gd name="connsiteY2" fmla="*/ 3293578 h 4732822"/>
                  <a:gd name="connsiteX3" fmla="*/ 3694648 w 4193197"/>
                  <a:gd name="connsiteY3" fmla="*/ 3318923 h 4732822"/>
                  <a:gd name="connsiteX4" fmla="*/ 3739953 w 4193197"/>
                  <a:gd name="connsiteY4" fmla="*/ 2864124 h 4732822"/>
                  <a:gd name="connsiteX5" fmla="*/ 3894780 w 4193197"/>
                  <a:gd name="connsiteY5" fmla="*/ 2718741 h 4732822"/>
                  <a:gd name="connsiteX6" fmla="*/ 3849533 w 4193197"/>
                  <a:gd name="connsiteY6" fmla="*/ 2632377 h 4732822"/>
                  <a:gd name="connsiteX7" fmla="*/ 3937577 w 4193197"/>
                  <a:gd name="connsiteY7" fmla="*/ 2536299 h 4732822"/>
                  <a:gd name="connsiteX8" fmla="*/ 3870902 w 4193197"/>
                  <a:gd name="connsiteY8" fmla="*/ 2327577 h 4732822"/>
                  <a:gd name="connsiteX9" fmla="*/ 4193179 w 4193197"/>
                  <a:gd name="connsiteY9" fmla="*/ 2118028 h 4732822"/>
                  <a:gd name="connsiteX10" fmla="*/ 3777308 w 4193197"/>
                  <a:gd name="connsiteY10" fmla="*/ 1501304 h 4732822"/>
                  <a:gd name="connsiteX11" fmla="*/ 2185723 w 4193197"/>
                  <a:gd name="connsiteY11" fmla="*/ 247 h 4732822"/>
                  <a:gd name="connsiteX12" fmla="*/ 734030 w 4193197"/>
                  <a:gd name="connsiteY12" fmla="*/ 949600 h 4732822"/>
                  <a:gd name="connsiteX13" fmla="*/ 1201500 w 4193197"/>
                  <a:gd name="connsiteY13" fmla="*/ 2874478 h 4732822"/>
                  <a:gd name="connsiteX14" fmla="*/ 0 w 4193197"/>
                  <a:gd name="connsiteY14" fmla="*/ 4732822 h 4732822"/>
                  <a:gd name="connsiteX0" fmla="*/ 2279716 w 4193197"/>
                  <a:gd name="connsiteY0" fmla="*/ 2810222 h 4732590"/>
                  <a:gd name="connsiteX1" fmla="*/ 2357263 w 4193197"/>
                  <a:gd name="connsiteY1" fmla="*/ 3138444 h 4732590"/>
                  <a:gd name="connsiteX2" fmla="*/ 2817602 w 4193197"/>
                  <a:gd name="connsiteY2" fmla="*/ 3293346 h 4732590"/>
                  <a:gd name="connsiteX3" fmla="*/ 3694648 w 4193197"/>
                  <a:gd name="connsiteY3" fmla="*/ 3318691 h 4732590"/>
                  <a:gd name="connsiteX4" fmla="*/ 3739953 w 4193197"/>
                  <a:gd name="connsiteY4" fmla="*/ 2863892 h 4732590"/>
                  <a:gd name="connsiteX5" fmla="*/ 3894780 w 4193197"/>
                  <a:gd name="connsiteY5" fmla="*/ 2718509 h 4732590"/>
                  <a:gd name="connsiteX6" fmla="*/ 3849533 w 4193197"/>
                  <a:gd name="connsiteY6" fmla="*/ 2632145 h 4732590"/>
                  <a:gd name="connsiteX7" fmla="*/ 3937577 w 4193197"/>
                  <a:gd name="connsiteY7" fmla="*/ 2536067 h 4732590"/>
                  <a:gd name="connsiteX8" fmla="*/ 3870902 w 4193197"/>
                  <a:gd name="connsiteY8" fmla="*/ 2327345 h 4732590"/>
                  <a:gd name="connsiteX9" fmla="*/ 4193179 w 4193197"/>
                  <a:gd name="connsiteY9" fmla="*/ 2117796 h 4732590"/>
                  <a:gd name="connsiteX10" fmla="*/ 3777308 w 4193197"/>
                  <a:gd name="connsiteY10" fmla="*/ 1501072 h 4732590"/>
                  <a:gd name="connsiteX11" fmla="*/ 2185723 w 4193197"/>
                  <a:gd name="connsiteY11" fmla="*/ 15 h 4732590"/>
                  <a:gd name="connsiteX12" fmla="*/ 734030 w 4193197"/>
                  <a:gd name="connsiteY12" fmla="*/ 949368 h 4732590"/>
                  <a:gd name="connsiteX13" fmla="*/ 1201500 w 4193197"/>
                  <a:gd name="connsiteY13" fmla="*/ 2874246 h 4732590"/>
                  <a:gd name="connsiteX14" fmla="*/ 0 w 4193197"/>
                  <a:gd name="connsiteY14" fmla="*/ 4732590 h 4732590"/>
                  <a:gd name="connsiteX0" fmla="*/ 2279716 w 4193197"/>
                  <a:gd name="connsiteY0" fmla="*/ 2810579 h 4732947"/>
                  <a:gd name="connsiteX1" fmla="*/ 2357263 w 4193197"/>
                  <a:gd name="connsiteY1" fmla="*/ 3138801 h 4732947"/>
                  <a:gd name="connsiteX2" fmla="*/ 2817602 w 4193197"/>
                  <a:gd name="connsiteY2" fmla="*/ 3293703 h 4732947"/>
                  <a:gd name="connsiteX3" fmla="*/ 3694648 w 4193197"/>
                  <a:gd name="connsiteY3" fmla="*/ 3319048 h 4732947"/>
                  <a:gd name="connsiteX4" fmla="*/ 3739953 w 4193197"/>
                  <a:gd name="connsiteY4" fmla="*/ 2864249 h 4732947"/>
                  <a:gd name="connsiteX5" fmla="*/ 3894780 w 4193197"/>
                  <a:gd name="connsiteY5" fmla="*/ 2718866 h 4732947"/>
                  <a:gd name="connsiteX6" fmla="*/ 3849533 w 4193197"/>
                  <a:gd name="connsiteY6" fmla="*/ 2632502 h 4732947"/>
                  <a:gd name="connsiteX7" fmla="*/ 3937577 w 4193197"/>
                  <a:gd name="connsiteY7" fmla="*/ 2536424 h 4732947"/>
                  <a:gd name="connsiteX8" fmla="*/ 3870902 w 4193197"/>
                  <a:gd name="connsiteY8" fmla="*/ 2327702 h 4732947"/>
                  <a:gd name="connsiteX9" fmla="*/ 4193179 w 4193197"/>
                  <a:gd name="connsiteY9" fmla="*/ 2118153 h 4732947"/>
                  <a:gd name="connsiteX10" fmla="*/ 3777308 w 4193197"/>
                  <a:gd name="connsiteY10" fmla="*/ 1501429 h 4732947"/>
                  <a:gd name="connsiteX11" fmla="*/ 2185723 w 4193197"/>
                  <a:gd name="connsiteY11" fmla="*/ 372 h 4732947"/>
                  <a:gd name="connsiteX12" fmla="*/ 734030 w 4193197"/>
                  <a:gd name="connsiteY12" fmla="*/ 949725 h 4732947"/>
                  <a:gd name="connsiteX13" fmla="*/ 1201500 w 4193197"/>
                  <a:gd name="connsiteY13" fmla="*/ 2874603 h 4732947"/>
                  <a:gd name="connsiteX14" fmla="*/ 0 w 4193197"/>
                  <a:gd name="connsiteY14" fmla="*/ 4732947 h 4732947"/>
                  <a:gd name="connsiteX0" fmla="*/ 2279716 w 4193197"/>
                  <a:gd name="connsiteY0" fmla="*/ 2810605 h 4732973"/>
                  <a:gd name="connsiteX1" fmla="*/ 2357263 w 4193197"/>
                  <a:gd name="connsiteY1" fmla="*/ 3138827 h 4732973"/>
                  <a:gd name="connsiteX2" fmla="*/ 2817602 w 4193197"/>
                  <a:gd name="connsiteY2" fmla="*/ 3293729 h 4732973"/>
                  <a:gd name="connsiteX3" fmla="*/ 3694648 w 4193197"/>
                  <a:gd name="connsiteY3" fmla="*/ 3319074 h 4732973"/>
                  <a:gd name="connsiteX4" fmla="*/ 3739953 w 4193197"/>
                  <a:gd name="connsiteY4" fmla="*/ 2864275 h 4732973"/>
                  <a:gd name="connsiteX5" fmla="*/ 3894780 w 4193197"/>
                  <a:gd name="connsiteY5" fmla="*/ 2718892 h 4732973"/>
                  <a:gd name="connsiteX6" fmla="*/ 3849533 w 4193197"/>
                  <a:gd name="connsiteY6" fmla="*/ 2632528 h 4732973"/>
                  <a:gd name="connsiteX7" fmla="*/ 3937577 w 4193197"/>
                  <a:gd name="connsiteY7" fmla="*/ 2536450 h 4732973"/>
                  <a:gd name="connsiteX8" fmla="*/ 3870902 w 4193197"/>
                  <a:gd name="connsiteY8" fmla="*/ 2327728 h 4732973"/>
                  <a:gd name="connsiteX9" fmla="*/ 4193179 w 4193197"/>
                  <a:gd name="connsiteY9" fmla="*/ 2118179 h 4732973"/>
                  <a:gd name="connsiteX10" fmla="*/ 3777308 w 4193197"/>
                  <a:gd name="connsiteY10" fmla="*/ 1501455 h 4732973"/>
                  <a:gd name="connsiteX11" fmla="*/ 2185723 w 4193197"/>
                  <a:gd name="connsiteY11" fmla="*/ 398 h 4732973"/>
                  <a:gd name="connsiteX12" fmla="*/ 734030 w 4193197"/>
                  <a:gd name="connsiteY12" fmla="*/ 949751 h 4732973"/>
                  <a:gd name="connsiteX13" fmla="*/ 1201500 w 4193197"/>
                  <a:gd name="connsiteY13" fmla="*/ 2874629 h 4732973"/>
                  <a:gd name="connsiteX14" fmla="*/ 0 w 4193197"/>
                  <a:gd name="connsiteY14" fmla="*/ 4732973 h 4732973"/>
                  <a:gd name="connsiteX0" fmla="*/ 2279716 w 4193197"/>
                  <a:gd name="connsiteY0" fmla="*/ 2810605 h 4732973"/>
                  <a:gd name="connsiteX1" fmla="*/ 2357263 w 4193197"/>
                  <a:gd name="connsiteY1" fmla="*/ 3138827 h 4732973"/>
                  <a:gd name="connsiteX2" fmla="*/ 2817602 w 4193197"/>
                  <a:gd name="connsiteY2" fmla="*/ 3293729 h 4732973"/>
                  <a:gd name="connsiteX3" fmla="*/ 3694648 w 4193197"/>
                  <a:gd name="connsiteY3" fmla="*/ 3319074 h 4732973"/>
                  <a:gd name="connsiteX4" fmla="*/ 3739953 w 4193197"/>
                  <a:gd name="connsiteY4" fmla="*/ 2864275 h 4732973"/>
                  <a:gd name="connsiteX5" fmla="*/ 3894780 w 4193197"/>
                  <a:gd name="connsiteY5" fmla="*/ 2718892 h 4732973"/>
                  <a:gd name="connsiteX6" fmla="*/ 3849533 w 4193197"/>
                  <a:gd name="connsiteY6" fmla="*/ 2632528 h 4732973"/>
                  <a:gd name="connsiteX7" fmla="*/ 3937577 w 4193197"/>
                  <a:gd name="connsiteY7" fmla="*/ 2536450 h 4732973"/>
                  <a:gd name="connsiteX8" fmla="*/ 3870902 w 4193197"/>
                  <a:gd name="connsiteY8" fmla="*/ 2327728 h 4732973"/>
                  <a:gd name="connsiteX9" fmla="*/ 4193179 w 4193197"/>
                  <a:gd name="connsiteY9" fmla="*/ 2118179 h 4732973"/>
                  <a:gd name="connsiteX10" fmla="*/ 3777308 w 4193197"/>
                  <a:gd name="connsiteY10" fmla="*/ 1501455 h 4732973"/>
                  <a:gd name="connsiteX11" fmla="*/ 2185723 w 4193197"/>
                  <a:gd name="connsiteY11" fmla="*/ 398 h 4732973"/>
                  <a:gd name="connsiteX12" fmla="*/ 734030 w 4193197"/>
                  <a:gd name="connsiteY12" fmla="*/ 949751 h 4732973"/>
                  <a:gd name="connsiteX13" fmla="*/ 1201500 w 4193197"/>
                  <a:gd name="connsiteY13" fmla="*/ 2874629 h 4732973"/>
                  <a:gd name="connsiteX14" fmla="*/ 0 w 4193197"/>
                  <a:gd name="connsiteY14" fmla="*/ 4732973 h 4732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193197" h="4732973">
                    <a:moveTo>
                      <a:pt x="2279716" y="2810605"/>
                    </a:moveTo>
                    <a:cubicBezTo>
                      <a:pt x="2279699" y="2813553"/>
                      <a:pt x="2293118" y="3074893"/>
                      <a:pt x="2357263" y="3138827"/>
                    </a:cubicBezTo>
                    <a:cubicBezTo>
                      <a:pt x="2421408" y="3202761"/>
                      <a:pt x="2602241" y="3253640"/>
                      <a:pt x="2817602" y="3293729"/>
                    </a:cubicBezTo>
                    <a:cubicBezTo>
                      <a:pt x="3120276" y="3327299"/>
                      <a:pt x="3353266" y="3509408"/>
                      <a:pt x="3694648" y="3319074"/>
                    </a:cubicBezTo>
                    <a:cubicBezTo>
                      <a:pt x="3836971" y="3193980"/>
                      <a:pt x="3740754" y="3068884"/>
                      <a:pt x="3739953" y="2864275"/>
                    </a:cubicBezTo>
                    <a:cubicBezTo>
                      <a:pt x="3775679" y="2764000"/>
                      <a:pt x="3886456" y="2820251"/>
                      <a:pt x="3894780" y="2718892"/>
                    </a:cubicBezTo>
                    <a:cubicBezTo>
                      <a:pt x="3894481" y="2664585"/>
                      <a:pt x="3872007" y="2666128"/>
                      <a:pt x="3849533" y="2632528"/>
                    </a:cubicBezTo>
                    <a:cubicBezTo>
                      <a:pt x="3878881" y="2600502"/>
                      <a:pt x="3931042" y="2591288"/>
                      <a:pt x="3937577" y="2536450"/>
                    </a:cubicBezTo>
                    <a:cubicBezTo>
                      <a:pt x="3940460" y="2477004"/>
                      <a:pt x="3869273" y="2411880"/>
                      <a:pt x="3870902" y="2327728"/>
                    </a:cubicBezTo>
                    <a:cubicBezTo>
                      <a:pt x="3906766" y="2247276"/>
                      <a:pt x="4161291" y="2258266"/>
                      <a:pt x="4193179" y="2118179"/>
                    </a:cubicBezTo>
                    <a:cubicBezTo>
                      <a:pt x="4196354" y="1985492"/>
                      <a:pt x="3794012" y="1785217"/>
                      <a:pt x="3777308" y="1501455"/>
                    </a:cubicBezTo>
                    <a:cubicBezTo>
                      <a:pt x="3788793" y="-20640"/>
                      <a:pt x="2469409" y="9939"/>
                      <a:pt x="2185723" y="398"/>
                    </a:cubicBezTo>
                    <a:cubicBezTo>
                      <a:pt x="1833552" y="-11446"/>
                      <a:pt x="986143" y="239133"/>
                      <a:pt x="734030" y="949751"/>
                    </a:cubicBezTo>
                    <a:cubicBezTo>
                      <a:pt x="415922" y="2117157"/>
                      <a:pt x="1089409" y="2189270"/>
                      <a:pt x="1201500" y="2874629"/>
                    </a:cubicBezTo>
                    <a:cubicBezTo>
                      <a:pt x="1152798" y="3891375"/>
                      <a:pt x="200250" y="4412473"/>
                      <a:pt x="0" y="4732973"/>
                    </a:cubicBezTo>
                  </a:path>
                </a:pathLst>
              </a:custGeom>
              <a:ln w="38100">
                <a:solidFill>
                  <a:schemeClr val="accent6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0" name="Round Same Side Corner Rectangle 9">
                <a:extLst>
                  <a:ext uri="{FF2B5EF4-FFF2-40B4-BE49-F238E27FC236}">
                    <a16:creationId xmlns:a16="http://schemas.microsoft.com/office/drawing/2014/main" id="{88D37321-75E6-48B9-B352-16E74D1F1146}"/>
                  </a:ext>
                </a:extLst>
              </p:cNvPr>
              <p:cNvSpPr/>
              <p:nvPr/>
            </p:nvSpPr>
            <p:spPr>
              <a:xfrm rot="10800000">
                <a:off x="4326391" y="4080639"/>
                <a:ext cx="198721" cy="334249"/>
              </a:xfrm>
              <a:custGeom>
                <a:avLst/>
                <a:gdLst/>
                <a:ahLst/>
                <a:cxnLst/>
                <a:rect l="l" t="t" r="r" b="b"/>
                <a:pathLst>
                  <a:path w="198721" h="334249">
                    <a:moveTo>
                      <a:pt x="198721" y="334249"/>
                    </a:moveTo>
                    <a:lnTo>
                      <a:pt x="0" y="334249"/>
                    </a:lnTo>
                    <a:lnTo>
                      <a:pt x="0" y="111716"/>
                    </a:lnTo>
                    <a:cubicBezTo>
                      <a:pt x="0" y="93424"/>
                      <a:pt x="14829" y="78595"/>
                      <a:pt x="33121" y="78595"/>
                    </a:cubicBezTo>
                    <a:lnTo>
                      <a:pt x="45876" y="78595"/>
                    </a:lnTo>
                    <a:lnTo>
                      <a:pt x="45876" y="17828"/>
                    </a:lnTo>
                    <a:cubicBezTo>
                      <a:pt x="45876" y="7982"/>
                      <a:pt x="53858" y="0"/>
                      <a:pt x="63704" y="0"/>
                    </a:cubicBezTo>
                    <a:lnTo>
                      <a:pt x="135016" y="0"/>
                    </a:lnTo>
                    <a:cubicBezTo>
                      <a:pt x="144862" y="0"/>
                      <a:pt x="152844" y="7982"/>
                      <a:pt x="152844" y="17828"/>
                    </a:cubicBezTo>
                    <a:lnTo>
                      <a:pt x="152844" y="78595"/>
                    </a:lnTo>
                    <a:lnTo>
                      <a:pt x="165600" y="78595"/>
                    </a:lnTo>
                    <a:cubicBezTo>
                      <a:pt x="183892" y="78595"/>
                      <a:pt x="198721" y="93424"/>
                      <a:pt x="198721" y="111716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38100"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BD334A3E-CF6D-465B-A4DD-6909FBB72FC1}"/>
                </a:ext>
              </a:extLst>
            </p:cNvPr>
            <p:cNvGrpSpPr/>
            <p:nvPr/>
          </p:nvGrpSpPr>
          <p:grpSpPr>
            <a:xfrm>
              <a:off x="2571278" y="2128688"/>
              <a:ext cx="1330765" cy="2215599"/>
              <a:chOff x="756338" y="2636912"/>
              <a:chExt cx="1152128" cy="1918185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53F52EED-343E-4DCD-BF38-4A5DDA617436}"/>
                  </a:ext>
                </a:extLst>
              </p:cNvPr>
              <p:cNvGrpSpPr/>
              <p:nvPr/>
            </p:nvGrpSpPr>
            <p:grpSpPr>
              <a:xfrm>
                <a:off x="756338" y="2636912"/>
                <a:ext cx="1152128" cy="1918185"/>
                <a:chOff x="3631246" y="4903910"/>
                <a:chExt cx="446244" cy="742954"/>
              </a:xfrm>
            </p:grpSpPr>
            <p:sp>
              <p:nvSpPr>
                <p:cNvPr id="95" name="Freeform 6">
                  <a:extLst>
                    <a:ext uri="{FF2B5EF4-FFF2-40B4-BE49-F238E27FC236}">
                      <a16:creationId xmlns:a16="http://schemas.microsoft.com/office/drawing/2014/main" id="{E59AE394-3427-4AF0-A0E8-C7FF69BEBBB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631246" y="4903910"/>
                  <a:ext cx="446244" cy="742954"/>
                </a:xfrm>
                <a:custGeom>
                  <a:avLst/>
                  <a:gdLst>
                    <a:gd name="T0" fmla="*/ 530 w 566"/>
                    <a:gd name="T1" fmla="*/ 0 h 1053"/>
                    <a:gd name="T2" fmla="*/ 36 w 566"/>
                    <a:gd name="T3" fmla="*/ 0 h 1053"/>
                    <a:gd name="T4" fmla="*/ 0 w 566"/>
                    <a:gd name="T5" fmla="*/ 36 h 1053"/>
                    <a:gd name="T6" fmla="*/ 0 w 566"/>
                    <a:gd name="T7" fmla="*/ 1017 h 1053"/>
                    <a:gd name="T8" fmla="*/ 36 w 566"/>
                    <a:gd name="T9" fmla="*/ 1053 h 1053"/>
                    <a:gd name="T10" fmla="*/ 530 w 566"/>
                    <a:gd name="T11" fmla="*/ 1053 h 1053"/>
                    <a:gd name="T12" fmla="*/ 566 w 566"/>
                    <a:gd name="T13" fmla="*/ 1017 h 1053"/>
                    <a:gd name="T14" fmla="*/ 566 w 566"/>
                    <a:gd name="T15" fmla="*/ 36 h 1053"/>
                    <a:gd name="T16" fmla="*/ 530 w 566"/>
                    <a:gd name="T17" fmla="*/ 0 h 1053"/>
                    <a:gd name="T18" fmla="*/ 520 w 566"/>
                    <a:gd name="T19" fmla="*/ 911 h 1053"/>
                    <a:gd name="T20" fmla="*/ 48 w 566"/>
                    <a:gd name="T21" fmla="*/ 911 h 1053"/>
                    <a:gd name="T22" fmla="*/ 48 w 566"/>
                    <a:gd name="T23" fmla="*/ 108 h 1053"/>
                    <a:gd name="T24" fmla="*/ 520 w 566"/>
                    <a:gd name="T25" fmla="*/ 108 h 1053"/>
                    <a:gd name="T26" fmla="*/ 520 w 566"/>
                    <a:gd name="T27" fmla="*/ 911 h 10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566" h="1053">
                      <a:moveTo>
                        <a:pt x="530" y="0"/>
                      </a:move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16" y="0"/>
                        <a:pt x="0" y="16"/>
                        <a:pt x="0" y="36"/>
                      </a:cubicBezTo>
                      <a:cubicBezTo>
                        <a:pt x="0" y="1017"/>
                        <a:pt x="0" y="1017"/>
                        <a:pt x="0" y="1017"/>
                      </a:cubicBezTo>
                      <a:cubicBezTo>
                        <a:pt x="0" y="1037"/>
                        <a:pt x="16" y="1053"/>
                        <a:pt x="36" y="1053"/>
                      </a:cubicBezTo>
                      <a:cubicBezTo>
                        <a:pt x="530" y="1053"/>
                        <a:pt x="530" y="1053"/>
                        <a:pt x="530" y="1053"/>
                      </a:cubicBezTo>
                      <a:cubicBezTo>
                        <a:pt x="550" y="1053"/>
                        <a:pt x="566" y="1037"/>
                        <a:pt x="566" y="1017"/>
                      </a:cubicBezTo>
                      <a:cubicBezTo>
                        <a:pt x="566" y="36"/>
                        <a:pt x="566" y="36"/>
                        <a:pt x="566" y="36"/>
                      </a:cubicBezTo>
                      <a:cubicBezTo>
                        <a:pt x="566" y="16"/>
                        <a:pt x="550" y="0"/>
                        <a:pt x="530" y="0"/>
                      </a:cubicBezTo>
                      <a:close/>
                      <a:moveTo>
                        <a:pt x="520" y="911"/>
                      </a:moveTo>
                      <a:cubicBezTo>
                        <a:pt x="48" y="911"/>
                        <a:pt x="48" y="911"/>
                        <a:pt x="48" y="911"/>
                      </a:cubicBezTo>
                      <a:cubicBezTo>
                        <a:pt x="48" y="108"/>
                        <a:pt x="48" y="108"/>
                        <a:pt x="48" y="108"/>
                      </a:cubicBezTo>
                      <a:cubicBezTo>
                        <a:pt x="520" y="108"/>
                        <a:pt x="520" y="108"/>
                        <a:pt x="520" y="108"/>
                      </a:cubicBezTo>
                      <a:lnTo>
                        <a:pt x="520" y="91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6CDF1307-7B12-4BA4-9AFE-E92289A3592B}"/>
                    </a:ext>
                  </a:extLst>
                </p:cNvPr>
                <p:cNvSpPr/>
                <p:nvPr/>
              </p:nvSpPr>
              <p:spPr>
                <a:xfrm>
                  <a:off x="3822161" y="5563917"/>
                  <a:ext cx="64414" cy="64414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</p:grpSp>
          <p:sp>
            <p:nvSpPr>
              <p:cNvPr id="93" name="Rounded Rectangle 6">
                <a:extLst>
                  <a:ext uri="{FF2B5EF4-FFF2-40B4-BE49-F238E27FC236}">
                    <a16:creationId xmlns:a16="http://schemas.microsoft.com/office/drawing/2014/main" id="{60329F85-5914-4588-AFEF-325B2B3D3927}"/>
                  </a:ext>
                </a:extLst>
              </p:cNvPr>
              <p:cNvSpPr/>
              <p:nvPr/>
            </p:nvSpPr>
            <p:spPr>
              <a:xfrm>
                <a:off x="1141457" y="2704713"/>
                <a:ext cx="381891" cy="49373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BE52F52C-E2D7-4EAB-9E77-89B1D29E1F17}"/>
                  </a:ext>
                </a:extLst>
              </p:cNvPr>
              <p:cNvSpPr/>
              <p:nvPr/>
            </p:nvSpPr>
            <p:spPr>
              <a:xfrm>
                <a:off x="1260394" y="4352086"/>
                <a:ext cx="144016" cy="14401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46622B8C-C180-424F-8D3D-78A5D9FCB574}"/>
              </a:ext>
            </a:extLst>
          </p:cNvPr>
          <p:cNvGrpSpPr/>
          <p:nvPr/>
        </p:nvGrpSpPr>
        <p:grpSpPr>
          <a:xfrm>
            <a:off x="6357938" y="4108678"/>
            <a:ext cx="1093501" cy="1741554"/>
            <a:chOff x="6867874" y="3721883"/>
            <a:chExt cx="1093501" cy="1741553"/>
          </a:xfrm>
        </p:grpSpPr>
        <p:sp>
          <p:nvSpPr>
            <p:cNvPr id="99" name="Oval 7">
              <a:extLst>
                <a:ext uri="{FF2B5EF4-FFF2-40B4-BE49-F238E27FC236}">
                  <a16:creationId xmlns:a16="http://schemas.microsoft.com/office/drawing/2014/main" id="{5F114777-7EB4-40EE-8495-5FA4D10C47AC}"/>
                </a:ext>
              </a:extLst>
            </p:cNvPr>
            <p:cNvSpPr/>
            <p:nvPr/>
          </p:nvSpPr>
          <p:spPr>
            <a:xfrm>
              <a:off x="6867874" y="3721883"/>
              <a:ext cx="1093501" cy="1741553"/>
            </a:xfrm>
            <a:custGeom>
              <a:avLst/>
              <a:gdLst/>
              <a:ahLst/>
              <a:cxnLst/>
              <a:rect l="l" t="t" r="r" b="b"/>
              <a:pathLst>
                <a:path w="1093501" h="1741553">
                  <a:moveTo>
                    <a:pt x="422037" y="0"/>
                  </a:moveTo>
                  <a:lnTo>
                    <a:pt x="422037" y="630979"/>
                  </a:lnTo>
                  <a:cubicBezTo>
                    <a:pt x="422037" y="680563"/>
                    <a:pt x="455258" y="722388"/>
                    <a:pt x="500795" y="734926"/>
                  </a:cubicBezTo>
                  <a:lnTo>
                    <a:pt x="500795" y="955639"/>
                  </a:lnTo>
                  <a:cubicBezTo>
                    <a:pt x="500795" y="982077"/>
                    <a:pt x="522227" y="1003509"/>
                    <a:pt x="548664" y="1003509"/>
                  </a:cubicBezTo>
                  <a:cubicBezTo>
                    <a:pt x="575102" y="1003509"/>
                    <a:pt x="596533" y="982077"/>
                    <a:pt x="596533" y="955639"/>
                  </a:cubicBezTo>
                  <a:lnTo>
                    <a:pt x="596533" y="735077"/>
                  </a:lnTo>
                  <a:cubicBezTo>
                    <a:pt x="642317" y="722690"/>
                    <a:pt x="675778" y="680742"/>
                    <a:pt x="675778" y="630979"/>
                  </a:cubicBezTo>
                  <a:lnTo>
                    <a:pt x="675778" y="658"/>
                  </a:lnTo>
                  <a:cubicBezTo>
                    <a:pt x="911634" y="31647"/>
                    <a:pt x="1093500" y="233580"/>
                    <a:pt x="1093500" y="477990"/>
                  </a:cubicBezTo>
                  <a:lnTo>
                    <a:pt x="1093500" y="780133"/>
                  </a:lnTo>
                  <a:lnTo>
                    <a:pt x="1093501" y="780133"/>
                  </a:lnTo>
                  <a:lnTo>
                    <a:pt x="1093501" y="1260843"/>
                  </a:lnTo>
                  <a:cubicBezTo>
                    <a:pt x="1093501" y="1526332"/>
                    <a:pt x="878279" y="1741553"/>
                    <a:pt x="612791" y="1741553"/>
                  </a:cubicBezTo>
                  <a:lnTo>
                    <a:pt x="480710" y="1741553"/>
                  </a:lnTo>
                  <a:cubicBezTo>
                    <a:pt x="215222" y="1741553"/>
                    <a:pt x="1" y="1526332"/>
                    <a:pt x="1" y="1260843"/>
                  </a:cubicBezTo>
                  <a:lnTo>
                    <a:pt x="1" y="787709"/>
                  </a:lnTo>
                  <a:lnTo>
                    <a:pt x="0" y="787709"/>
                  </a:lnTo>
                  <a:lnTo>
                    <a:pt x="0" y="477990"/>
                  </a:lnTo>
                  <a:cubicBezTo>
                    <a:pt x="0" y="232085"/>
                    <a:pt x="184097" y="29180"/>
                    <a:pt x="4220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100" name="Rounded Rectangle 108">
              <a:extLst>
                <a:ext uri="{FF2B5EF4-FFF2-40B4-BE49-F238E27FC236}">
                  <a16:creationId xmlns:a16="http://schemas.microsoft.com/office/drawing/2014/main" id="{71A47AA2-480B-4E58-89A4-7FB2E5B9516B}"/>
                </a:ext>
              </a:extLst>
            </p:cNvPr>
            <p:cNvSpPr/>
            <p:nvPr/>
          </p:nvSpPr>
          <p:spPr>
            <a:xfrm>
              <a:off x="7309131" y="3809649"/>
              <a:ext cx="210986" cy="4572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101" name="Freeform 62">
            <a:extLst>
              <a:ext uri="{FF2B5EF4-FFF2-40B4-BE49-F238E27FC236}">
                <a16:creationId xmlns:a16="http://schemas.microsoft.com/office/drawing/2014/main" id="{3ABCD819-9342-42E2-90F5-DC5F405734BF}"/>
              </a:ext>
            </a:extLst>
          </p:cNvPr>
          <p:cNvSpPr/>
          <p:nvPr/>
        </p:nvSpPr>
        <p:spPr>
          <a:xfrm>
            <a:off x="6149487" y="4495465"/>
            <a:ext cx="1701248" cy="2127387"/>
          </a:xfrm>
          <a:custGeom>
            <a:avLst/>
            <a:gdLst>
              <a:gd name="connsiteX0" fmla="*/ 0 w 1404518"/>
              <a:gd name="connsiteY0" fmla="*/ 1053388 h 2070201"/>
              <a:gd name="connsiteX1" fmla="*/ 124358 w 1404518"/>
              <a:gd name="connsiteY1" fmla="*/ 1382572 h 2070201"/>
              <a:gd name="connsiteX2" fmla="*/ 292608 w 1404518"/>
              <a:gd name="connsiteY2" fmla="*/ 1675180 h 2070201"/>
              <a:gd name="connsiteX3" fmla="*/ 687628 w 1404518"/>
              <a:gd name="connsiteY3" fmla="*/ 2070201 h 2070201"/>
              <a:gd name="connsiteX4" fmla="*/ 1302105 w 1404518"/>
              <a:gd name="connsiteY4" fmla="*/ 2018995 h 2070201"/>
              <a:gd name="connsiteX5" fmla="*/ 1404518 w 1404518"/>
              <a:gd name="connsiteY5" fmla="*/ 1155801 h 2070201"/>
              <a:gd name="connsiteX6" fmla="*/ 1221638 w 1404518"/>
              <a:gd name="connsiteY6" fmla="*/ 768096 h 2070201"/>
              <a:gd name="connsiteX7" fmla="*/ 1177747 w 1404518"/>
              <a:gd name="connsiteY7" fmla="*/ 965606 h 2070201"/>
              <a:gd name="connsiteX8" fmla="*/ 1024128 w 1404518"/>
              <a:gd name="connsiteY8" fmla="*/ 694944 h 2070201"/>
              <a:gd name="connsiteX9" fmla="*/ 921715 w 1404518"/>
              <a:gd name="connsiteY9" fmla="*/ 929030 h 2070201"/>
              <a:gd name="connsiteX10" fmla="*/ 877824 w 1404518"/>
              <a:gd name="connsiteY10" fmla="*/ 629107 h 2070201"/>
              <a:gd name="connsiteX11" fmla="*/ 709574 w 1404518"/>
              <a:gd name="connsiteY11" fmla="*/ 936345 h 2070201"/>
              <a:gd name="connsiteX12" fmla="*/ 526694 w 1404518"/>
              <a:gd name="connsiteY12" fmla="*/ 0 h 2070201"/>
              <a:gd name="connsiteX13" fmla="*/ 468172 w 1404518"/>
              <a:gd name="connsiteY13" fmla="*/ 1338681 h 2070201"/>
              <a:gd name="connsiteX14" fmla="*/ 321868 w 1404518"/>
              <a:gd name="connsiteY14" fmla="*/ 1287475 h 2070201"/>
              <a:gd name="connsiteX15" fmla="*/ 0 w 1404518"/>
              <a:gd name="connsiteY15" fmla="*/ 1053388 h 2070201"/>
              <a:gd name="connsiteX0" fmla="*/ 0 w 1404518"/>
              <a:gd name="connsiteY0" fmla="*/ 1053388 h 2070201"/>
              <a:gd name="connsiteX1" fmla="*/ 124358 w 1404518"/>
              <a:gd name="connsiteY1" fmla="*/ 1382572 h 2070201"/>
              <a:gd name="connsiteX2" fmla="*/ 292608 w 1404518"/>
              <a:gd name="connsiteY2" fmla="*/ 1675180 h 2070201"/>
              <a:gd name="connsiteX3" fmla="*/ 687628 w 1404518"/>
              <a:gd name="connsiteY3" fmla="*/ 2070201 h 2070201"/>
              <a:gd name="connsiteX4" fmla="*/ 1302105 w 1404518"/>
              <a:gd name="connsiteY4" fmla="*/ 2018995 h 2070201"/>
              <a:gd name="connsiteX5" fmla="*/ 1404518 w 1404518"/>
              <a:gd name="connsiteY5" fmla="*/ 1155801 h 2070201"/>
              <a:gd name="connsiteX6" fmla="*/ 1221638 w 1404518"/>
              <a:gd name="connsiteY6" fmla="*/ 768096 h 2070201"/>
              <a:gd name="connsiteX7" fmla="*/ 1177747 w 1404518"/>
              <a:gd name="connsiteY7" fmla="*/ 965606 h 2070201"/>
              <a:gd name="connsiteX8" fmla="*/ 1024128 w 1404518"/>
              <a:gd name="connsiteY8" fmla="*/ 694944 h 2070201"/>
              <a:gd name="connsiteX9" fmla="*/ 921715 w 1404518"/>
              <a:gd name="connsiteY9" fmla="*/ 929030 h 2070201"/>
              <a:gd name="connsiteX10" fmla="*/ 877824 w 1404518"/>
              <a:gd name="connsiteY10" fmla="*/ 629107 h 2070201"/>
              <a:gd name="connsiteX11" fmla="*/ 709574 w 1404518"/>
              <a:gd name="connsiteY11" fmla="*/ 936345 h 2070201"/>
              <a:gd name="connsiteX12" fmla="*/ 526694 w 1404518"/>
              <a:gd name="connsiteY12" fmla="*/ 0 h 2070201"/>
              <a:gd name="connsiteX13" fmla="*/ 468172 w 1404518"/>
              <a:gd name="connsiteY13" fmla="*/ 1338681 h 2070201"/>
              <a:gd name="connsiteX14" fmla="*/ 321868 w 1404518"/>
              <a:gd name="connsiteY14" fmla="*/ 1287475 h 2070201"/>
              <a:gd name="connsiteX15" fmla="*/ 0 w 1404518"/>
              <a:gd name="connsiteY15" fmla="*/ 1053388 h 2070201"/>
              <a:gd name="connsiteX0" fmla="*/ 0 w 1404518"/>
              <a:gd name="connsiteY0" fmla="*/ 1053388 h 2070201"/>
              <a:gd name="connsiteX1" fmla="*/ 124358 w 1404518"/>
              <a:gd name="connsiteY1" fmla="*/ 1382572 h 2070201"/>
              <a:gd name="connsiteX2" fmla="*/ 292608 w 1404518"/>
              <a:gd name="connsiteY2" fmla="*/ 1741017 h 2070201"/>
              <a:gd name="connsiteX3" fmla="*/ 687628 w 1404518"/>
              <a:gd name="connsiteY3" fmla="*/ 2070201 h 2070201"/>
              <a:gd name="connsiteX4" fmla="*/ 1302105 w 1404518"/>
              <a:gd name="connsiteY4" fmla="*/ 2018995 h 2070201"/>
              <a:gd name="connsiteX5" fmla="*/ 1404518 w 1404518"/>
              <a:gd name="connsiteY5" fmla="*/ 1155801 h 2070201"/>
              <a:gd name="connsiteX6" fmla="*/ 1221638 w 1404518"/>
              <a:gd name="connsiteY6" fmla="*/ 768096 h 2070201"/>
              <a:gd name="connsiteX7" fmla="*/ 1177747 w 1404518"/>
              <a:gd name="connsiteY7" fmla="*/ 965606 h 2070201"/>
              <a:gd name="connsiteX8" fmla="*/ 1024128 w 1404518"/>
              <a:gd name="connsiteY8" fmla="*/ 694944 h 2070201"/>
              <a:gd name="connsiteX9" fmla="*/ 921715 w 1404518"/>
              <a:gd name="connsiteY9" fmla="*/ 929030 h 2070201"/>
              <a:gd name="connsiteX10" fmla="*/ 877824 w 1404518"/>
              <a:gd name="connsiteY10" fmla="*/ 629107 h 2070201"/>
              <a:gd name="connsiteX11" fmla="*/ 709574 w 1404518"/>
              <a:gd name="connsiteY11" fmla="*/ 936345 h 2070201"/>
              <a:gd name="connsiteX12" fmla="*/ 526694 w 1404518"/>
              <a:gd name="connsiteY12" fmla="*/ 0 h 2070201"/>
              <a:gd name="connsiteX13" fmla="*/ 468172 w 1404518"/>
              <a:gd name="connsiteY13" fmla="*/ 1338681 h 2070201"/>
              <a:gd name="connsiteX14" fmla="*/ 321868 w 1404518"/>
              <a:gd name="connsiteY14" fmla="*/ 1287475 h 2070201"/>
              <a:gd name="connsiteX15" fmla="*/ 0 w 1404518"/>
              <a:gd name="connsiteY15" fmla="*/ 1053388 h 2070201"/>
              <a:gd name="connsiteX0" fmla="*/ 0 w 1404518"/>
              <a:gd name="connsiteY0" fmla="*/ 1053388 h 2070201"/>
              <a:gd name="connsiteX1" fmla="*/ 124358 w 1404518"/>
              <a:gd name="connsiteY1" fmla="*/ 1382572 h 2070201"/>
              <a:gd name="connsiteX2" fmla="*/ 292608 w 1404518"/>
              <a:gd name="connsiteY2" fmla="*/ 1741017 h 2070201"/>
              <a:gd name="connsiteX3" fmla="*/ 687628 w 1404518"/>
              <a:gd name="connsiteY3" fmla="*/ 2070201 h 2070201"/>
              <a:gd name="connsiteX4" fmla="*/ 1302105 w 1404518"/>
              <a:gd name="connsiteY4" fmla="*/ 2018995 h 2070201"/>
              <a:gd name="connsiteX5" fmla="*/ 1404518 w 1404518"/>
              <a:gd name="connsiteY5" fmla="*/ 1155801 h 2070201"/>
              <a:gd name="connsiteX6" fmla="*/ 1221638 w 1404518"/>
              <a:gd name="connsiteY6" fmla="*/ 768096 h 2070201"/>
              <a:gd name="connsiteX7" fmla="*/ 1177747 w 1404518"/>
              <a:gd name="connsiteY7" fmla="*/ 965606 h 2070201"/>
              <a:gd name="connsiteX8" fmla="*/ 1024128 w 1404518"/>
              <a:gd name="connsiteY8" fmla="*/ 694944 h 2070201"/>
              <a:gd name="connsiteX9" fmla="*/ 921715 w 1404518"/>
              <a:gd name="connsiteY9" fmla="*/ 929030 h 2070201"/>
              <a:gd name="connsiteX10" fmla="*/ 877824 w 1404518"/>
              <a:gd name="connsiteY10" fmla="*/ 629107 h 2070201"/>
              <a:gd name="connsiteX11" fmla="*/ 709574 w 1404518"/>
              <a:gd name="connsiteY11" fmla="*/ 936345 h 2070201"/>
              <a:gd name="connsiteX12" fmla="*/ 526694 w 1404518"/>
              <a:gd name="connsiteY12" fmla="*/ 0 h 2070201"/>
              <a:gd name="connsiteX13" fmla="*/ 468172 w 1404518"/>
              <a:gd name="connsiteY13" fmla="*/ 1338681 h 2070201"/>
              <a:gd name="connsiteX14" fmla="*/ 321868 w 1404518"/>
              <a:gd name="connsiteY14" fmla="*/ 1287475 h 2070201"/>
              <a:gd name="connsiteX15" fmla="*/ 0 w 1404518"/>
              <a:gd name="connsiteY15" fmla="*/ 1053388 h 2070201"/>
              <a:gd name="connsiteX0" fmla="*/ 0 w 1404518"/>
              <a:gd name="connsiteY0" fmla="*/ 1053388 h 2070201"/>
              <a:gd name="connsiteX1" fmla="*/ 124358 w 1404518"/>
              <a:gd name="connsiteY1" fmla="*/ 1382572 h 2070201"/>
              <a:gd name="connsiteX2" fmla="*/ 292608 w 1404518"/>
              <a:gd name="connsiteY2" fmla="*/ 1741017 h 2070201"/>
              <a:gd name="connsiteX3" fmla="*/ 687628 w 1404518"/>
              <a:gd name="connsiteY3" fmla="*/ 2070201 h 2070201"/>
              <a:gd name="connsiteX4" fmla="*/ 1302105 w 1404518"/>
              <a:gd name="connsiteY4" fmla="*/ 2018995 h 2070201"/>
              <a:gd name="connsiteX5" fmla="*/ 1404518 w 1404518"/>
              <a:gd name="connsiteY5" fmla="*/ 1155801 h 2070201"/>
              <a:gd name="connsiteX6" fmla="*/ 1221638 w 1404518"/>
              <a:gd name="connsiteY6" fmla="*/ 768096 h 2070201"/>
              <a:gd name="connsiteX7" fmla="*/ 1177747 w 1404518"/>
              <a:gd name="connsiteY7" fmla="*/ 965606 h 2070201"/>
              <a:gd name="connsiteX8" fmla="*/ 1024128 w 1404518"/>
              <a:gd name="connsiteY8" fmla="*/ 694944 h 2070201"/>
              <a:gd name="connsiteX9" fmla="*/ 921715 w 1404518"/>
              <a:gd name="connsiteY9" fmla="*/ 929030 h 2070201"/>
              <a:gd name="connsiteX10" fmla="*/ 877824 w 1404518"/>
              <a:gd name="connsiteY10" fmla="*/ 629107 h 2070201"/>
              <a:gd name="connsiteX11" fmla="*/ 709574 w 1404518"/>
              <a:gd name="connsiteY11" fmla="*/ 936345 h 2070201"/>
              <a:gd name="connsiteX12" fmla="*/ 526694 w 1404518"/>
              <a:gd name="connsiteY12" fmla="*/ 0 h 2070201"/>
              <a:gd name="connsiteX13" fmla="*/ 468172 w 1404518"/>
              <a:gd name="connsiteY13" fmla="*/ 1338681 h 2070201"/>
              <a:gd name="connsiteX14" fmla="*/ 321868 w 1404518"/>
              <a:gd name="connsiteY14" fmla="*/ 1287475 h 2070201"/>
              <a:gd name="connsiteX15" fmla="*/ 0 w 1404518"/>
              <a:gd name="connsiteY15" fmla="*/ 1053388 h 2070201"/>
              <a:gd name="connsiteX0" fmla="*/ 0 w 1404518"/>
              <a:gd name="connsiteY0" fmla="*/ 1053388 h 2070201"/>
              <a:gd name="connsiteX1" fmla="*/ 124358 w 1404518"/>
              <a:gd name="connsiteY1" fmla="*/ 1382572 h 2070201"/>
              <a:gd name="connsiteX2" fmla="*/ 292608 w 1404518"/>
              <a:gd name="connsiteY2" fmla="*/ 1741017 h 2070201"/>
              <a:gd name="connsiteX3" fmla="*/ 687628 w 1404518"/>
              <a:gd name="connsiteY3" fmla="*/ 2070201 h 2070201"/>
              <a:gd name="connsiteX4" fmla="*/ 1331366 w 1404518"/>
              <a:gd name="connsiteY4" fmla="*/ 2055571 h 2070201"/>
              <a:gd name="connsiteX5" fmla="*/ 1404518 w 1404518"/>
              <a:gd name="connsiteY5" fmla="*/ 1155801 h 2070201"/>
              <a:gd name="connsiteX6" fmla="*/ 1221638 w 1404518"/>
              <a:gd name="connsiteY6" fmla="*/ 768096 h 2070201"/>
              <a:gd name="connsiteX7" fmla="*/ 1177747 w 1404518"/>
              <a:gd name="connsiteY7" fmla="*/ 965606 h 2070201"/>
              <a:gd name="connsiteX8" fmla="*/ 1024128 w 1404518"/>
              <a:gd name="connsiteY8" fmla="*/ 694944 h 2070201"/>
              <a:gd name="connsiteX9" fmla="*/ 921715 w 1404518"/>
              <a:gd name="connsiteY9" fmla="*/ 929030 h 2070201"/>
              <a:gd name="connsiteX10" fmla="*/ 877824 w 1404518"/>
              <a:gd name="connsiteY10" fmla="*/ 629107 h 2070201"/>
              <a:gd name="connsiteX11" fmla="*/ 709574 w 1404518"/>
              <a:gd name="connsiteY11" fmla="*/ 936345 h 2070201"/>
              <a:gd name="connsiteX12" fmla="*/ 526694 w 1404518"/>
              <a:gd name="connsiteY12" fmla="*/ 0 h 2070201"/>
              <a:gd name="connsiteX13" fmla="*/ 468172 w 1404518"/>
              <a:gd name="connsiteY13" fmla="*/ 1338681 h 2070201"/>
              <a:gd name="connsiteX14" fmla="*/ 321868 w 1404518"/>
              <a:gd name="connsiteY14" fmla="*/ 1287475 h 2070201"/>
              <a:gd name="connsiteX15" fmla="*/ 0 w 1404518"/>
              <a:gd name="connsiteY15" fmla="*/ 1053388 h 2070201"/>
              <a:gd name="connsiteX0" fmla="*/ 0 w 1404518"/>
              <a:gd name="connsiteY0" fmla="*/ 1053388 h 2070201"/>
              <a:gd name="connsiteX1" fmla="*/ 124358 w 1404518"/>
              <a:gd name="connsiteY1" fmla="*/ 1382572 h 2070201"/>
              <a:gd name="connsiteX2" fmla="*/ 292608 w 1404518"/>
              <a:gd name="connsiteY2" fmla="*/ 1741017 h 2070201"/>
              <a:gd name="connsiteX3" fmla="*/ 687628 w 1404518"/>
              <a:gd name="connsiteY3" fmla="*/ 2070201 h 2070201"/>
              <a:gd name="connsiteX4" fmla="*/ 1294790 w 1404518"/>
              <a:gd name="connsiteY4" fmla="*/ 2055571 h 2070201"/>
              <a:gd name="connsiteX5" fmla="*/ 1404518 w 1404518"/>
              <a:gd name="connsiteY5" fmla="*/ 1155801 h 2070201"/>
              <a:gd name="connsiteX6" fmla="*/ 1221638 w 1404518"/>
              <a:gd name="connsiteY6" fmla="*/ 768096 h 2070201"/>
              <a:gd name="connsiteX7" fmla="*/ 1177747 w 1404518"/>
              <a:gd name="connsiteY7" fmla="*/ 965606 h 2070201"/>
              <a:gd name="connsiteX8" fmla="*/ 1024128 w 1404518"/>
              <a:gd name="connsiteY8" fmla="*/ 694944 h 2070201"/>
              <a:gd name="connsiteX9" fmla="*/ 921715 w 1404518"/>
              <a:gd name="connsiteY9" fmla="*/ 929030 h 2070201"/>
              <a:gd name="connsiteX10" fmla="*/ 877824 w 1404518"/>
              <a:gd name="connsiteY10" fmla="*/ 629107 h 2070201"/>
              <a:gd name="connsiteX11" fmla="*/ 709574 w 1404518"/>
              <a:gd name="connsiteY11" fmla="*/ 936345 h 2070201"/>
              <a:gd name="connsiteX12" fmla="*/ 526694 w 1404518"/>
              <a:gd name="connsiteY12" fmla="*/ 0 h 2070201"/>
              <a:gd name="connsiteX13" fmla="*/ 468172 w 1404518"/>
              <a:gd name="connsiteY13" fmla="*/ 1338681 h 2070201"/>
              <a:gd name="connsiteX14" fmla="*/ 321868 w 1404518"/>
              <a:gd name="connsiteY14" fmla="*/ 1287475 h 2070201"/>
              <a:gd name="connsiteX15" fmla="*/ 0 w 1404518"/>
              <a:gd name="connsiteY15" fmla="*/ 1053388 h 2070201"/>
              <a:gd name="connsiteX0" fmla="*/ 0 w 1404518"/>
              <a:gd name="connsiteY0" fmla="*/ 1053388 h 2070201"/>
              <a:gd name="connsiteX1" fmla="*/ 124358 w 1404518"/>
              <a:gd name="connsiteY1" fmla="*/ 1382572 h 2070201"/>
              <a:gd name="connsiteX2" fmla="*/ 292608 w 1404518"/>
              <a:gd name="connsiteY2" fmla="*/ 1741017 h 2070201"/>
              <a:gd name="connsiteX3" fmla="*/ 687628 w 1404518"/>
              <a:gd name="connsiteY3" fmla="*/ 2070201 h 2070201"/>
              <a:gd name="connsiteX4" fmla="*/ 1294790 w 1404518"/>
              <a:gd name="connsiteY4" fmla="*/ 2055571 h 2070201"/>
              <a:gd name="connsiteX5" fmla="*/ 1404518 w 1404518"/>
              <a:gd name="connsiteY5" fmla="*/ 1155801 h 2070201"/>
              <a:gd name="connsiteX6" fmla="*/ 1221638 w 1404518"/>
              <a:gd name="connsiteY6" fmla="*/ 768096 h 2070201"/>
              <a:gd name="connsiteX7" fmla="*/ 1177747 w 1404518"/>
              <a:gd name="connsiteY7" fmla="*/ 965606 h 2070201"/>
              <a:gd name="connsiteX8" fmla="*/ 1024128 w 1404518"/>
              <a:gd name="connsiteY8" fmla="*/ 694944 h 2070201"/>
              <a:gd name="connsiteX9" fmla="*/ 921715 w 1404518"/>
              <a:gd name="connsiteY9" fmla="*/ 929030 h 2070201"/>
              <a:gd name="connsiteX10" fmla="*/ 877824 w 1404518"/>
              <a:gd name="connsiteY10" fmla="*/ 629107 h 2070201"/>
              <a:gd name="connsiteX11" fmla="*/ 709574 w 1404518"/>
              <a:gd name="connsiteY11" fmla="*/ 936345 h 2070201"/>
              <a:gd name="connsiteX12" fmla="*/ 526694 w 1404518"/>
              <a:gd name="connsiteY12" fmla="*/ 0 h 2070201"/>
              <a:gd name="connsiteX13" fmla="*/ 468172 w 1404518"/>
              <a:gd name="connsiteY13" fmla="*/ 1338681 h 2070201"/>
              <a:gd name="connsiteX14" fmla="*/ 321868 w 1404518"/>
              <a:gd name="connsiteY14" fmla="*/ 1287475 h 2070201"/>
              <a:gd name="connsiteX15" fmla="*/ 0 w 1404518"/>
              <a:gd name="connsiteY15" fmla="*/ 1053388 h 2070201"/>
              <a:gd name="connsiteX0" fmla="*/ 0 w 1413093"/>
              <a:gd name="connsiteY0" fmla="*/ 1053388 h 2070201"/>
              <a:gd name="connsiteX1" fmla="*/ 124358 w 1413093"/>
              <a:gd name="connsiteY1" fmla="*/ 1382572 h 2070201"/>
              <a:gd name="connsiteX2" fmla="*/ 292608 w 1413093"/>
              <a:gd name="connsiteY2" fmla="*/ 1741017 h 2070201"/>
              <a:gd name="connsiteX3" fmla="*/ 687628 w 1413093"/>
              <a:gd name="connsiteY3" fmla="*/ 2070201 h 2070201"/>
              <a:gd name="connsiteX4" fmla="*/ 1294790 w 1413093"/>
              <a:gd name="connsiteY4" fmla="*/ 2055571 h 2070201"/>
              <a:gd name="connsiteX5" fmla="*/ 1404518 w 1413093"/>
              <a:gd name="connsiteY5" fmla="*/ 1155801 h 2070201"/>
              <a:gd name="connsiteX6" fmla="*/ 1221638 w 1413093"/>
              <a:gd name="connsiteY6" fmla="*/ 768096 h 2070201"/>
              <a:gd name="connsiteX7" fmla="*/ 1177747 w 1413093"/>
              <a:gd name="connsiteY7" fmla="*/ 965606 h 2070201"/>
              <a:gd name="connsiteX8" fmla="*/ 1024128 w 1413093"/>
              <a:gd name="connsiteY8" fmla="*/ 694944 h 2070201"/>
              <a:gd name="connsiteX9" fmla="*/ 921715 w 1413093"/>
              <a:gd name="connsiteY9" fmla="*/ 929030 h 2070201"/>
              <a:gd name="connsiteX10" fmla="*/ 877824 w 1413093"/>
              <a:gd name="connsiteY10" fmla="*/ 629107 h 2070201"/>
              <a:gd name="connsiteX11" fmla="*/ 709574 w 1413093"/>
              <a:gd name="connsiteY11" fmla="*/ 936345 h 2070201"/>
              <a:gd name="connsiteX12" fmla="*/ 526694 w 1413093"/>
              <a:gd name="connsiteY12" fmla="*/ 0 h 2070201"/>
              <a:gd name="connsiteX13" fmla="*/ 468172 w 1413093"/>
              <a:gd name="connsiteY13" fmla="*/ 1338681 h 2070201"/>
              <a:gd name="connsiteX14" fmla="*/ 321868 w 1413093"/>
              <a:gd name="connsiteY14" fmla="*/ 1287475 h 2070201"/>
              <a:gd name="connsiteX15" fmla="*/ 0 w 1413093"/>
              <a:gd name="connsiteY15" fmla="*/ 1053388 h 2070201"/>
              <a:gd name="connsiteX0" fmla="*/ 0 w 1413093"/>
              <a:gd name="connsiteY0" fmla="*/ 1053388 h 2070201"/>
              <a:gd name="connsiteX1" fmla="*/ 124358 w 1413093"/>
              <a:gd name="connsiteY1" fmla="*/ 1382572 h 2070201"/>
              <a:gd name="connsiteX2" fmla="*/ 292608 w 1413093"/>
              <a:gd name="connsiteY2" fmla="*/ 1741017 h 2070201"/>
              <a:gd name="connsiteX3" fmla="*/ 687628 w 1413093"/>
              <a:gd name="connsiteY3" fmla="*/ 2070201 h 2070201"/>
              <a:gd name="connsiteX4" fmla="*/ 1294790 w 1413093"/>
              <a:gd name="connsiteY4" fmla="*/ 2055571 h 2070201"/>
              <a:gd name="connsiteX5" fmla="*/ 1404518 w 1413093"/>
              <a:gd name="connsiteY5" fmla="*/ 1155801 h 2070201"/>
              <a:gd name="connsiteX6" fmla="*/ 1221638 w 1413093"/>
              <a:gd name="connsiteY6" fmla="*/ 768096 h 2070201"/>
              <a:gd name="connsiteX7" fmla="*/ 1177747 w 1413093"/>
              <a:gd name="connsiteY7" fmla="*/ 965606 h 2070201"/>
              <a:gd name="connsiteX8" fmla="*/ 1024128 w 1413093"/>
              <a:gd name="connsiteY8" fmla="*/ 694944 h 2070201"/>
              <a:gd name="connsiteX9" fmla="*/ 921715 w 1413093"/>
              <a:gd name="connsiteY9" fmla="*/ 929030 h 2070201"/>
              <a:gd name="connsiteX10" fmla="*/ 877824 w 1413093"/>
              <a:gd name="connsiteY10" fmla="*/ 629107 h 2070201"/>
              <a:gd name="connsiteX11" fmla="*/ 709574 w 1413093"/>
              <a:gd name="connsiteY11" fmla="*/ 936345 h 2070201"/>
              <a:gd name="connsiteX12" fmla="*/ 526694 w 1413093"/>
              <a:gd name="connsiteY12" fmla="*/ 0 h 2070201"/>
              <a:gd name="connsiteX13" fmla="*/ 468172 w 1413093"/>
              <a:gd name="connsiteY13" fmla="*/ 1338681 h 2070201"/>
              <a:gd name="connsiteX14" fmla="*/ 321868 w 1413093"/>
              <a:gd name="connsiteY14" fmla="*/ 1287475 h 2070201"/>
              <a:gd name="connsiteX15" fmla="*/ 0 w 1413093"/>
              <a:gd name="connsiteY15" fmla="*/ 1053388 h 2070201"/>
              <a:gd name="connsiteX0" fmla="*/ 0 w 1404608"/>
              <a:gd name="connsiteY0" fmla="*/ 1053388 h 2070201"/>
              <a:gd name="connsiteX1" fmla="*/ 124358 w 1404608"/>
              <a:gd name="connsiteY1" fmla="*/ 1382572 h 2070201"/>
              <a:gd name="connsiteX2" fmla="*/ 292608 w 1404608"/>
              <a:gd name="connsiteY2" fmla="*/ 1741017 h 2070201"/>
              <a:gd name="connsiteX3" fmla="*/ 687628 w 1404608"/>
              <a:gd name="connsiteY3" fmla="*/ 2070201 h 2070201"/>
              <a:gd name="connsiteX4" fmla="*/ 1294790 w 1404608"/>
              <a:gd name="connsiteY4" fmla="*/ 2055571 h 2070201"/>
              <a:gd name="connsiteX5" fmla="*/ 1404518 w 1404608"/>
              <a:gd name="connsiteY5" fmla="*/ 1155801 h 2070201"/>
              <a:gd name="connsiteX6" fmla="*/ 1221638 w 1404608"/>
              <a:gd name="connsiteY6" fmla="*/ 768096 h 2070201"/>
              <a:gd name="connsiteX7" fmla="*/ 1177747 w 1404608"/>
              <a:gd name="connsiteY7" fmla="*/ 965606 h 2070201"/>
              <a:gd name="connsiteX8" fmla="*/ 1024128 w 1404608"/>
              <a:gd name="connsiteY8" fmla="*/ 694944 h 2070201"/>
              <a:gd name="connsiteX9" fmla="*/ 921715 w 1404608"/>
              <a:gd name="connsiteY9" fmla="*/ 929030 h 2070201"/>
              <a:gd name="connsiteX10" fmla="*/ 877824 w 1404608"/>
              <a:gd name="connsiteY10" fmla="*/ 629107 h 2070201"/>
              <a:gd name="connsiteX11" fmla="*/ 709574 w 1404608"/>
              <a:gd name="connsiteY11" fmla="*/ 936345 h 2070201"/>
              <a:gd name="connsiteX12" fmla="*/ 526694 w 1404608"/>
              <a:gd name="connsiteY12" fmla="*/ 0 h 2070201"/>
              <a:gd name="connsiteX13" fmla="*/ 468172 w 1404608"/>
              <a:gd name="connsiteY13" fmla="*/ 1338681 h 2070201"/>
              <a:gd name="connsiteX14" fmla="*/ 321868 w 1404608"/>
              <a:gd name="connsiteY14" fmla="*/ 1287475 h 2070201"/>
              <a:gd name="connsiteX15" fmla="*/ 0 w 1404608"/>
              <a:gd name="connsiteY15" fmla="*/ 1053388 h 2070201"/>
              <a:gd name="connsiteX0" fmla="*/ 0 w 1404608"/>
              <a:gd name="connsiteY0" fmla="*/ 1053388 h 2070201"/>
              <a:gd name="connsiteX1" fmla="*/ 124358 w 1404608"/>
              <a:gd name="connsiteY1" fmla="*/ 1382572 h 2070201"/>
              <a:gd name="connsiteX2" fmla="*/ 292608 w 1404608"/>
              <a:gd name="connsiteY2" fmla="*/ 1741017 h 2070201"/>
              <a:gd name="connsiteX3" fmla="*/ 687628 w 1404608"/>
              <a:gd name="connsiteY3" fmla="*/ 2070201 h 2070201"/>
              <a:gd name="connsiteX4" fmla="*/ 1294790 w 1404608"/>
              <a:gd name="connsiteY4" fmla="*/ 2055571 h 2070201"/>
              <a:gd name="connsiteX5" fmla="*/ 1404518 w 1404608"/>
              <a:gd name="connsiteY5" fmla="*/ 1155801 h 2070201"/>
              <a:gd name="connsiteX6" fmla="*/ 1221638 w 1404608"/>
              <a:gd name="connsiteY6" fmla="*/ 768096 h 2070201"/>
              <a:gd name="connsiteX7" fmla="*/ 1177747 w 1404608"/>
              <a:gd name="connsiteY7" fmla="*/ 965606 h 2070201"/>
              <a:gd name="connsiteX8" fmla="*/ 1024128 w 1404608"/>
              <a:gd name="connsiteY8" fmla="*/ 694944 h 2070201"/>
              <a:gd name="connsiteX9" fmla="*/ 921715 w 1404608"/>
              <a:gd name="connsiteY9" fmla="*/ 929030 h 2070201"/>
              <a:gd name="connsiteX10" fmla="*/ 877824 w 1404608"/>
              <a:gd name="connsiteY10" fmla="*/ 629107 h 2070201"/>
              <a:gd name="connsiteX11" fmla="*/ 709574 w 1404608"/>
              <a:gd name="connsiteY11" fmla="*/ 936345 h 2070201"/>
              <a:gd name="connsiteX12" fmla="*/ 526694 w 1404608"/>
              <a:gd name="connsiteY12" fmla="*/ 0 h 2070201"/>
              <a:gd name="connsiteX13" fmla="*/ 468172 w 1404608"/>
              <a:gd name="connsiteY13" fmla="*/ 1338681 h 2070201"/>
              <a:gd name="connsiteX14" fmla="*/ 321868 w 1404608"/>
              <a:gd name="connsiteY14" fmla="*/ 1287475 h 2070201"/>
              <a:gd name="connsiteX15" fmla="*/ 0 w 1404608"/>
              <a:gd name="connsiteY15" fmla="*/ 1053388 h 2070201"/>
              <a:gd name="connsiteX0" fmla="*/ 0 w 1404608"/>
              <a:gd name="connsiteY0" fmla="*/ 1053388 h 2070201"/>
              <a:gd name="connsiteX1" fmla="*/ 124358 w 1404608"/>
              <a:gd name="connsiteY1" fmla="*/ 1382572 h 2070201"/>
              <a:gd name="connsiteX2" fmla="*/ 292608 w 1404608"/>
              <a:gd name="connsiteY2" fmla="*/ 1741017 h 2070201"/>
              <a:gd name="connsiteX3" fmla="*/ 687628 w 1404608"/>
              <a:gd name="connsiteY3" fmla="*/ 2070201 h 2070201"/>
              <a:gd name="connsiteX4" fmla="*/ 1294790 w 1404608"/>
              <a:gd name="connsiteY4" fmla="*/ 2055571 h 2070201"/>
              <a:gd name="connsiteX5" fmla="*/ 1404518 w 1404608"/>
              <a:gd name="connsiteY5" fmla="*/ 1155801 h 2070201"/>
              <a:gd name="connsiteX6" fmla="*/ 1221638 w 1404608"/>
              <a:gd name="connsiteY6" fmla="*/ 768096 h 2070201"/>
              <a:gd name="connsiteX7" fmla="*/ 1177747 w 1404608"/>
              <a:gd name="connsiteY7" fmla="*/ 965606 h 2070201"/>
              <a:gd name="connsiteX8" fmla="*/ 1024128 w 1404608"/>
              <a:gd name="connsiteY8" fmla="*/ 694944 h 2070201"/>
              <a:gd name="connsiteX9" fmla="*/ 921715 w 1404608"/>
              <a:gd name="connsiteY9" fmla="*/ 929030 h 2070201"/>
              <a:gd name="connsiteX10" fmla="*/ 877824 w 1404608"/>
              <a:gd name="connsiteY10" fmla="*/ 629107 h 2070201"/>
              <a:gd name="connsiteX11" fmla="*/ 709574 w 1404608"/>
              <a:gd name="connsiteY11" fmla="*/ 936345 h 2070201"/>
              <a:gd name="connsiteX12" fmla="*/ 526694 w 1404608"/>
              <a:gd name="connsiteY12" fmla="*/ 0 h 2070201"/>
              <a:gd name="connsiteX13" fmla="*/ 468172 w 1404608"/>
              <a:gd name="connsiteY13" fmla="*/ 1338681 h 2070201"/>
              <a:gd name="connsiteX14" fmla="*/ 321868 w 1404608"/>
              <a:gd name="connsiteY14" fmla="*/ 1287475 h 2070201"/>
              <a:gd name="connsiteX15" fmla="*/ 0 w 1404608"/>
              <a:gd name="connsiteY15" fmla="*/ 1053388 h 2070201"/>
              <a:gd name="connsiteX0" fmla="*/ 0 w 1404608"/>
              <a:gd name="connsiteY0" fmla="*/ 1053388 h 2070201"/>
              <a:gd name="connsiteX1" fmla="*/ 124358 w 1404608"/>
              <a:gd name="connsiteY1" fmla="*/ 1382572 h 2070201"/>
              <a:gd name="connsiteX2" fmla="*/ 292608 w 1404608"/>
              <a:gd name="connsiteY2" fmla="*/ 1741017 h 2070201"/>
              <a:gd name="connsiteX3" fmla="*/ 687628 w 1404608"/>
              <a:gd name="connsiteY3" fmla="*/ 2070201 h 2070201"/>
              <a:gd name="connsiteX4" fmla="*/ 1294790 w 1404608"/>
              <a:gd name="connsiteY4" fmla="*/ 2055571 h 2070201"/>
              <a:gd name="connsiteX5" fmla="*/ 1404518 w 1404608"/>
              <a:gd name="connsiteY5" fmla="*/ 1155801 h 2070201"/>
              <a:gd name="connsiteX6" fmla="*/ 1221638 w 1404608"/>
              <a:gd name="connsiteY6" fmla="*/ 768096 h 2070201"/>
              <a:gd name="connsiteX7" fmla="*/ 1177747 w 1404608"/>
              <a:gd name="connsiteY7" fmla="*/ 965606 h 2070201"/>
              <a:gd name="connsiteX8" fmla="*/ 1024128 w 1404608"/>
              <a:gd name="connsiteY8" fmla="*/ 694944 h 2070201"/>
              <a:gd name="connsiteX9" fmla="*/ 921715 w 1404608"/>
              <a:gd name="connsiteY9" fmla="*/ 929030 h 2070201"/>
              <a:gd name="connsiteX10" fmla="*/ 877824 w 1404608"/>
              <a:gd name="connsiteY10" fmla="*/ 629107 h 2070201"/>
              <a:gd name="connsiteX11" fmla="*/ 709574 w 1404608"/>
              <a:gd name="connsiteY11" fmla="*/ 936345 h 2070201"/>
              <a:gd name="connsiteX12" fmla="*/ 526694 w 1404608"/>
              <a:gd name="connsiteY12" fmla="*/ 0 h 2070201"/>
              <a:gd name="connsiteX13" fmla="*/ 468172 w 1404608"/>
              <a:gd name="connsiteY13" fmla="*/ 1338681 h 2070201"/>
              <a:gd name="connsiteX14" fmla="*/ 321868 w 1404608"/>
              <a:gd name="connsiteY14" fmla="*/ 1287475 h 2070201"/>
              <a:gd name="connsiteX15" fmla="*/ 0 w 1404608"/>
              <a:gd name="connsiteY15" fmla="*/ 1053388 h 2070201"/>
              <a:gd name="connsiteX0" fmla="*/ 0 w 1404608"/>
              <a:gd name="connsiteY0" fmla="*/ 1053388 h 2070201"/>
              <a:gd name="connsiteX1" fmla="*/ 124358 w 1404608"/>
              <a:gd name="connsiteY1" fmla="*/ 1382572 h 2070201"/>
              <a:gd name="connsiteX2" fmla="*/ 292608 w 1404608"/>
              <a:gd name="connsiteY2" fmla="*/ 1741017 h 2070201"/>
              <a:gd name="connsiteX3" fmla="*/ 687628 w 1404608"/>
              <a:gd name="connsiteY3" fmla="*/ 2070201 h 2070201"/>
              <a:gd name="connsiteX4" fmla="*/ 1294790 w 1404608"/>
              <a:gd name="connsiteY4" fmla="*/ 2055571 h 2070201"/>
              <a:gd name="connsiteX5" fmla="*/ 1404518 w 1404608"/>
              <a:gd name="connsiteY5" fmla="*/ 1155801 h 2070201"/>
              <a:gd name="connsiteX6" fmla="*/ 1221638 w 1404608"/>
              <a:gd name="connsiteY6" fmla="*/ 768096 h 2070201"/>
              <a:gd name="connsiteX7" fmla="*/ 1177747 w 1404608"/>
              <a:gd name="connsiteY7" fmla="*/ 965606 h 2070201"/>
              <a:gd name="connsiteX8" fmla="*/ 980236 w 1404608"/>
              <a:gd name="connsiteY8" fmla="*/ 694944 h 2070201"/>
              <a:gd name="connsiteX9" fmla="*/ 921715 w 1404608"/>
              <a:gd name="connsiteY9" fmla="*/ 929030 h 2070201"/>
              <a:gd name="connsiteX10" fmla="*/ 877824 w 1404608"/>
              <a:gd name="connsiteY10" fmla="*/ 629107 h 2070201"/>
              <a:gd name="connsiteX11" fmla="*/ 709574 w 1404608"/>
              <a:gd name="connsiteY11" fmla="*/ 936345 h 2070201"/>
              <a:gd name="connsiteX12" fmla="*/ 526694 w 1404608"/>
              <a:gd name="connsiteY12" fmla="*/ 0 h 2070201"/>
              <a:gd name="connsiteX13" fmla="*/ 468172 w 1404608"/>
              <a:gd name="connsiteY13" fmla="*/ 1338681 h 2070201"/>
              <a:gd name="connsiteX14" fmla="*/ 321868 w 1404608"/>
              <a:gd name="connsiteY14" fmla="*/ 1287475 h 2070201"/>
              <a:gd name="connsiteX15" fmla="*/ 0 w 1404608"/>
              <a:gd name="connsiteY15" fmla="*/ 1053388 h 2070201"/>
              <a:gd name="connsiteX0" fmla="*/ 0 w 1404608"/>
              <a:gd name="connsiteY0" fmla="*/ 1053388 h 2070201"/>
              <a:gd name="connsiteX1" fmla="*/ 124358 w 1404608"/>
              <a:gd name="connsiteY1" fmla="*/ 1382572 h 2070201"/>
              <a:gd name="connsiteX2" fmla="*/ 292608 w 1404608"/>
              <a:gd name="connsiteY2" fmla="*/ 1741017 h 2070201"/>
              <a:gd name="connsiteX3" fmla="*/ 687628 w 1404608"/>
              <a:gd name="connsiteY3" fmla="*/ 2070201 h 2070201"/>
              <a:gd name="connsiteX4" fmla="*/ 1294790 w 1404608"/>
              <a:gd name="connsiteY4" fmla="*/ 2055571 h 2070201"/>
              <a:gd name="connsiteX5" fmla="*/ 1404518 w 1404608"/>
              <a:gd name="connsiteY5" fmla="*/ 1155801 h 2070201"/>
              <a:gd name="connsiteX6" fmla="*/ 1221638 w 1404608"/>
              <a:gd name="connsiteY6" fmla="*/ 768096 h 2070201"/>
              <a:gd name="connsiteX7" fmla="*/ 1177747 w 1404608"/>
              <a:gd name="connsiteY7" fmla="*/ 965606 h 2070201"/>
              <a:gd name="connsiteX8" fmla="*/ 980236 w 1404608"/>
              <a:gd name="connsiteY8" fmla="*/ 694944 h 2070201"/>
              <a:gd name="connsiteX9" fmla="*/ 921715 w 1404608"/>
              <a:gd name="connsiteY9" fmla="*/ 929030 h 2070201"/>
              <a:gd name="connsiteX10" fmla="*/ 877824 w 1404608"/>
              <a:gd name="connsiteY10" fmla="*/ 629107 h 2070201"/>
              <a:gd name="connsiteX11" fmla="*/ 709574 w 1404608"/>
              <a:gd name="connsiteY11" fmla="*/ 936345 h 2070201"/>
              <a:gd name="connsiteX12" fmla="*/ 526694 w 1404608"/>
              <a:gd name="connsiteY12" fmla="*/ 0 h 2070201"/>
              <a:gd name="connsiteX13" fmla="*/ 468172 w 1404608"/>
              <a:gd name="connsiteY13" fmla="*/ 1338681 h 2070201"/>
              <a:gd name="connsiteX14" fmla="*/ 321868 w 1404608"/>
              <a:gd name="connsiteY14" fmla="*/ 1287475 h 2070201"/>
              <a:gd name="connsiteX15" fmla="*/ 0 w 1404608"/>
              <a:gd name="connsiteY15" fmla="*/ 1053388 h 2070201"/>
              <a:gd name="connsiteX0" fmla="*/ 0 w 1404608"/>
              <a:gd name="connsiteY0" fmla="*/ 1053388 h 2070201"/>
              <a:gd name="connsiteX1" fmla="*/ 124358 w 1404608"/>
              <a:gd name="connsiteY1" fmla="*/ 1382572 h 2070201"/>
              <a:gd name="connsiteX2" fmla="*/ 292608 w 1404608"/>
              <a:gd name="connsiteY2" fmla="*/ 1741017 h 2070201"/>
              <a:gd name="connsiteX3" fmla="*/ 687628 w 1404608"/>
              <a:gd name="connsiteY3" fmla="*/ 2070201 h 2070201"/>
              <a:gd name="connsiteX4" fmla="*/ 1294790 w 1404608"/>
              <a:gd name="connsiteY4" fmla="*/ 2055571 h 2070201"/>
              <a:gd name="connsiteX5" fmla="*/ 1404518 w 1404608"/>
              <a:gd name="connsiteY5" fmla="*/ 1155801 h 2070201"/>
              <a:gd name="connsiteX6" fmla="*/ 1221638 w 1404608"/>
              <a:gd name="connsiteY6" fmla="*/ 768096 h 2070201"/>
              <a:gd name="connsiteX7" fmla="*/ 1177747 w 1404608"/>
              <a:gd name="connsiteY7" fmla="*/ 965606 h 2070201"/>
              <a:gd name="connsiteX8" fmla="*/ 980236 w 1404608"/>
              <a:gd name="connsiteY8" fmla="*/ 694944 h 2070201"/>
              <a:gd name="connsiteX9" fmla="*/ 921715 w 1404608"/>
              <a:gd name="connsiteY9" fmla="*/ 929030 h 2070201"/>
              <a:gd name="connsiteX10" fmla="*/ 790042 w 1404608"/>
              <a:gd name="connsiteY10" fmla="*/ 599846 h 2070201"/>
              <a:gd name="connsiteX11" fmla="*/ 709574 w 1404608"/>
              <a:gd name="connsiteY11" fmla="*/ 936345 h 2070201"/>
              <a:gd name="connsiteX12" fmla="*/ 526694 w 1404608"/>
              <a:gd name="connsiteY12" fmla="*/ 0 h 2070201"/>
              <a:gd name="connsiteX13" fmla="*/ 468172 w 1404608"/>
              <a:gd name="connsiteY13" fmla="*/ 1338681 h 2070201"/>
              <a:gd name="connsiteX14" fmla="*/ 321868 w 1404608"/>
              <a:gd name="connsiteY14" fmla="*/ 1287475 h 2070201"/>
              <a:gd name="connsiteX15" fmla="*/ 0 w 1404608"/>
              <a:gd name="connsiteY15" fmla="*/ 1053388 h 2070201"/>
              <a:gd name="connsiteX0" fmla="*/ 0 w 1404608"/>
              <a:gd name="connsiteY0" fmla="*/ 1053388 h 2070201"/>
              <a:gd name="connsiteX1" fmla="*/ 124358 w 1404608"/>
              <a:gd name="connsiteY1" fmla="*/ 1382572 h 2070201"/>
              <a:gd name="connsiteX2" fmla="*/ 292608 w 1404608"/>
              <a:gd name="connsiteY2" fmla="*/ 1741017 h 2070201"/>
              <a:gd name="connsiteX3" fmla="*/ 687628 w 1404608"/>
              <a:gd name="connsiteY3" fmla="*/ 2070201 h 2070201"/>
              <a:gd name="connsiteX4" fmla="*/ 1294790 w 1404608"/>
              <a:gd name="connsiteY4" fmla="*/ 2055571 h 2070201"/>
              <a:gd name="connsiteX5" fmla="*/ 1404518 w 1404608"/>
              <a:gd name="connsiteY5" fmla="*/ 1155801 h 2070201"/>
              <a:gd name="connsiteX6" fmla="*/ 1221638 w 1404608"/>
              <a:gd name="connsiteY6" fmla="*/ 768096 h 2070201"/>
              <a:gd name="connsiteX7" fmla="*/ 1177747 w 1404608"/>
              <a:gd name="connsiteY7" fmla="*/ 965606 h 2070201"/>
              <a:gd name="connsiteX8" fmla="*/ 980236 w 1404608"/>
              <a:gd name="connsiteY8" fmla="*/ 694944 h 2070201"/>
              <a:gd name="connsiteX9" fmla="*/ 921715 w 1404608"/>
              <a:gd name="connsiteY9" fmla="*/ 929030 h 2070201"/>
              <a:gd name="connsiteX10" fmla="*/ 738836 w 1404608"/>
              <a:gd name="connsiteY10" fmla="*/ 592531 h 2070201"/>
              <a:gd name="connsiteX11" fmla="*/ 709574 w 1404608"/>
              <a:gd name="connsiteY11" fmla="*/ 936345 h 2070201"/>
              <a:gd name="connsiteX12" fmla="*/ 526694 w 1404608"/>
              <a:gd name="connsiteY12" fmla="*/ 0 h 2070201"/>
              <a:gd name="connsiteX13" fmla="*/ 468172 w 1404608"/>
              <a:gd name="connsiteY13" fmla="*/ 1338681 h 2070201"/>
              <a:gd name="connsiteX14" fmla="*/ 321868 w 1404608"/>
              <a:gd name="connsiteY14" fmla="*/ 1287475 h 2070201"/>
              <a:gd name="connsiteX15" fmla="*/ 0 w 1404608"/>
              <a:gd name="connsiteY15" fmla="*/ 1053388 h 2070201"/>
              <a:gd name="connsiteX0" fmla="*/ 0 w 1404608"/>
              <a:gd name="connsiteY0" fmla="*/ 1053388 h 2070201"/>
              <a:gd name="connsiteX1" fmla="*/ 124358 w 1404608"/>
              <a:gd name="connsiteY1" fmla="*/ 1382572 h 2070201"/>
              <a:gd name="connsiteX2" fmla="*/ 292608 w 1404608"/>
              <a:gd name="connsiteY2" fmla="*/ 1741017 h 2070201"/>
              <a:gd name="connsiteX3" fmla="*/ 687628 w 1404608"/>
              <a:gd name="connsiteY3" fmla="*/ 2070201 h 2070201"/>
              <a:gd name="connsiteX4" fmla="*/ 1294790 w 1404608"/>
              <a:gd name="connsiteY4" fmla="*/ 2055571 h 2070201"/>
              <a:gd name="connsiteX5" fmla="*/ 1404518 w 1404608"/>
              <a:gd name="connsiteY5" fmla="*/ 1155801 h 2070201"/>
              <a:gd name="connsiteX6" fmla="*/ 1221638 w 1404608"/>
              <a:gd name="connsiteY6" fmla="*/ 768096 h 2070201"/>
              <a:gd name="connsiteX7" fmla="*/ 1177747 w 1404608"/>
              <a:gd name="connsiteY7" fmla="*/ 965606 h 2070201"/>
              <a:gd name="connsiteX8" fmla="*/ 980236 w 1404608"/>
              <a:gd name="connsiteY8" fmla="*/ 694944 h 2070201"/>
              <a:gd name="connsiteX9" fmla="*/ 921715 w 1404608"/>
              <a:gd name="connsiteY9" fmla="*/ 929030 h 2070201"/>
              <a:gd name="connsiteX10" fmla="*/ 738836 w 1404608"/>
              <a:gd name="connsiteY10" fmla="*/ 592531 h 2070201"/>
              <a:gd name="connsiteX11" fmla="*/ 709574 w 1404608"/>
              <a:gd name="connsiteY11" fmla="*/ 936345 h 2070201"/>
              <a:gd name="connsiteX12" fmla="*/ 526694 w 1404608"/>
              <a:gd name="connsiteY12" fmla="*/ 0 h 2070201"/>
              <a:gd name="connsiteX13" fmla="*/ 468172 w 1404608"/>
              <a:gd name="connsiteY13" fmla="*/ 1338681 h 2070201"/>
              <a:gd name="connsiteX14" fmla="*/ 321868 w 1404608"/>
              <a:gd name="connsiteY14" fmla="*/ 1287475 h 2070201"/>
              <a:gd name="connsiteX15" fmla="*/ 0 w 1404608"/>
              <a:gd name="connsiteY15" fmla="*/ 1053388 h 2070201"/>
              <a:gd name="connsiteX0" fmla="*/ 0 w 1404608"/>
              <a:gd name="connsiteY0" fmla="*/ 1053388 h 2070201"/>
              <a:gd name="connsiteX1" fmla="*/ 124358 w 1404608"/>
              <a:gd name="connsiteY1" fmla="*/ 1382572 h 2070201"/>
              <a:gd name="connsiteX2" fmla="*/ 292608 w 1404608"/>
              <a:gd name="connsiteY2" fmla="*/ 1741017 h 2070201"/>
              <a:gd name="connsiteX3" fmla="*/ 687628 w 1404608"/>
              <a:gd name="connsiteY3" fmla="*/ 2070201 h 2070201"/>
              <a:gd name="connsiteX4" fmla="*/ 1294790 w 1404608"/>
              <a:gd name="connsiteY4" fmla="*/ 2055571 h 2070201"/>
              <a:gd name="connsiteX5" fmla="*/ 1404518 w 1404608"/>
              <a:gd name="connsiteY5" fmla="*/ 1155801 h 2070201"/>
              <a:gd name="connsiteX6" fmla="*/ 1221638 w 1404608"/>
              <a:gd name="connsiteY6" fmla="*/ 768096 h 2070201"/>
              <a:gd name="connsiteX7" fmla="*/ 1177747 w 1404608"/>
              <a:gd name="connsiteY7" fmla="*/ 965606 h 2070201"/>
              <a:gd name="connsiteX8" fmla="*/ 980236 w 1404608"/>
              <a:gd name="connsiteY8" fmla="*/ 694944 h 2070201"/>
              <a:gd name="connsiteX9" fmla="*/ 921715 w 1404608"/>
              <a:gd name="connsiteY9" fmla="*/ 929030 h 2070201"/>
              <a:gd name="connsiteX10" fmla="*/ 738836 w 1404608"/>
              <a:gd name="connsiteY10" fmla="*/ 592531 h 2070201"/>
              <a:gd name="connsiteX11" fmla="*/ 709574 w 1404608"/>
              <a:gd name="connsiteY11" fmla="*/ 936345 h 2070201"/>
              <a:gd name="connsiteX12" fmla="*/ 702259 w 1404608"/>
              <a:gd name="connsiteY12" fmla="*/ 629107 h 2070201"/>
              <a:gd name="connsiteX13" fmla="*/ 526694 w 1404608"/>
              <a:gd name="connsiteY13" fmla="*/ 0 h 2070201"/>
              <a:gd name="connsiteX14" fmla="*/ 468172 w 1404608"/>
              <a:gd name="connsiteY14" fmla="*/ 1338681 h 2070201"/>
              <a:gd name="connsiteX15" fmla="*/ 321868 w 1404608"/>
              <a:gd name="connsiteY15" fmla="*/ 1287475 h 2070201"/>
              <a:gd name="connsiteX16" fmla="*/ 0 w 1404608"/>
              <a:gd name="connsiteY16" fmla="*/ 1053388 h 2070201"/>
              <a:gd name="connsiteX0" fmla="*/ 0 w 1404608"/>
              <a:gd name="connsiteY0" fmla="*/ 1056935 h 2073748"/>
              <a:gd name="connsiteX1" fmla="*/ 124358 w 1404608"/>
              <a:gd name="connsiteY1" fmla="*/ 1386119 h 2073748"/>
              <a:gd name="connsiteX2" fmla="*/ 292608 w 1404608"/>
              <a:gd name="connsiteY2" fmla="*/ 1744564 h 2073748"/>
              <a:gd name="connsiteX3" fmla="*/ 687628 w 1404608"/>
              <a:gd name="connsiteY3" fmla="*/ 2073748 h 2073748"/>
              <a:gd name="connsiteX4" fmla="*/ 1294790 w 1404608"/>
              <a:gd name="connsiteY4" fmla="*/ 2059118 h 2073748"/>
              <a:gd name="connsiteX5" fmla="*/ 1404518 w 1404608"/>
              <a:gd name="connsiteY5" fmla="*/ 1159348 h 2073748"/>
              <a:gd name="connsiteX6" fmla="*/ 1221638 w 1404608"/>
              <a:gd name="connsiteY6" fmla="*/ 771643 h 2073748"/>
              <a:gd name="connsiteX7" fmla="*/ 1177747 w 1404608"/>
              <a:gd name="connsiteY7" fmla="*/ 969153 h 2073748"/>
              <a:gd name="connsiteX8" fmla="*/ 980236 w 1404608"/>
              <a:gd name="connsiteY8" fmla="*/ 698491 h 2073748"/>
              <a:gd name="connsiteX9" fmla="*/ 921715 w 1404608"/>
              <a:gd name="connsiteY9" fmla="*/ 932577 h 2073748"/>
              <a:gd name="connsiteX10" fmla="*/ 738836 w 1404608"/>
              <a:gd name="connsiteY10" fmla="*/ 596078 h 2073748"/>
              <a:gd name="connsiteX11" fmla="*/ 709574 w 1404608"/>
              <a:gd name="connsiteY11" fmla="*/ 939892 h 2073748"/>
              <a:gd name="connsiteX12" fmla="*/ 526694 w 1404608"/>
              <a:gd name="connsiteY12" fmla="*/ 3547 h 2073748"/>
              <a:gd name="connsiteX13" fmla="*/ 468172 w 1404608"/>
              <a:gd name="connsiteY13" fmla="*/ 1342228 h 2073748"/>
              <a:gd name="connsiteX14" fmla="*/ 321868 w 1404608"/>
              <a:gd name="connsiteY14" fmla="*/ 1291022 h 2073748"/>
              <a:gd name="connsiteX15" fmla="*/ 0 w 1404608"/>
              <a:gd name="connsiteY15" fmla="*/ 1056935 h 2073748"/>
              <a:gd name="connsiteX0" fmla="*/ 0 w 1404608"/>
              <a:gd name="connsiteY0" fmla="*/ 1056935 h 2073748"/>
              <a:gd name="connsiteX1" fmla="*/ 124358 w 1404608"/>
              <a:gd name="connsiteY1" fmla="*/ 1386119 h 2073748"/>
              <a:gd name="connsiteX2" fmla="*/ 292608 w 1404608"/>
              <a:gd name="connsiteY2" fmla="*/ 1744564 h 2073748"/>
              <a:gd name="connsiteX3" fmla="*/ 687628 w 1404608"/>
              <a:gd name="connsiteY3" fmla="*/ 2073748 h 2073748"/>
              <a:gd name="connsiteX4" fmla="*/ 1294790 w 1404608"/>
              <a:gd name="connsiteY4" fmla="*/ 2059118 h 2073748"/>
              <a:gd name="connsiteX5" fmla="*/ 1404518 w 1404608"/>
              <a:gd name="connsiteY5" fmla="*/ 1159348 h 2073748"/>
              <a:gd name="connsiteX6" fmla="*/ 1221638 w 1404608"/>
              <a:gd name="connsiteY6" fmla="*/ 771643 h 2073748"/>
              <a:gd name="connsiteX7" fmla="*/ 1177747 w 1404608"/>
              <a:gd name="connsiteY7" fmla="*/ 969153 h 2073748"/>
              <a:gd name="connsiteX8" fmla="*/ 980236 w 1404608"/>
              <a:gd name="connsiteY8" fmla="*/ 698491 h 2073748"/>
              <a:gd name="connsiteX9" fmla="*/ 921715 w 1404608"/>
              <a:gd name="connsiteY9" fmla="*/ 932577 h 2073748"/>
              <a:gd name="connsiteX10" fmla="*/ 738836 w 1404608"/>
              <a:gd name="connsiteY10" fmla="*/ 596078 h 2073748"/>
              <a:gd name="connsiteX11" fmla="*/ 709574 w 1404608"/>
              <a:gd name="connsiteY11" fmla="*/ 939892 h 2073748"/>
              <a:gd name="connsiteX12" fmla="*/ 526694 w 1404608"/>
              <a:gd name="connsiteY12" fmla="*/ 3547 h 2073748"/>
              <a:gd name="connsiteX13" fmla="*/ 468172 w 1404608"/>
              <a:gd name="connsiteY13" fmla="*/ 1342228 h 2073748"/>
              <a:gd name="connsiteX14" fmla="*/ 321868 w 1404608"/>
              <a:gd name="connsiteY14" fmla="*/ 1291022 h 2073748"/>
              <a:gd name="connsiteX15" fmla="*/ 0 w 1404608"/>
              <a:gd name="connsiteY15" fmla="*/ 1056935 h 2073748"/>
              <a:gd name="connsiteX0" fmla="*/ 0 w 1404608"/>
              <a:gd name="connsiteY0" fmla="*/ 1056935 h 2073748"/>
              <a:gd name="connsiteX1" fmla="*/ 124358 w 1404608"/>
              <a:gd name="connsiteY1" fmla="*/ 1386119 h 2073748"/>
              <a:gd name="connsiteX2" fmla="*/ 292608 w 1404608"/>
              <a:gd name="connsiteY2" fmla="*/ 1744564 h 2073748"/>
              <a:gd name="connsiteX3" fmla="*/ 687628 w 1404608"/>
              <a:gd name="connsiteY3" fmla="*/ 2073748 h 2073748"/>
              <a:gd name="connsiteX4" fmla="*/ 1294790 w 1404608"/>
              <a:gd name="connsiteY4" fmla="*/ 2059118 h 2073748"/>
              <a:gd name="connsiteX5" fmla="*/ 1404518 w 1404608"/>
              <a:gd name="connsiteY5" fmla="*/ 1159348 h 2073748"/>
              <a:gd name="connsiteX6" fmla="*/ 1221638 w 1404608"/>
              <a:gd name="connsiteY6" fmla="*/ 771643 h 2073748"/>
              <a:gd name="connsiteX7" fmla="*/ 1177747 w 1404608"/>
              <a:gd name="connsiteY7" fmla="*/ 969153 h 2073748"/>
              <a:gd name="connsiteX8" fmla="*/ 980236 w 1404608"/>
              <a:gd name="connsiteY8" fmla="*/ 698491 h 2073748"/>
              <a:gd name="connsiteX9" fmla="*/ 921715 w 1404608"/>
              <a:gd name="connsiteY9" fmla="*/ 932577 h 2073748"/>
              <a:gd name="connsiteX10" fmla="*/ 738836 w 1404608"/>
              <a:gd name="connsiteY10" fmla="*/ 596078 h 2073748"/>
              <a:gd name="connsiteX11" fmla="*/ 709574 w 1404608"/>
              <a:gd name="connsiteY11" fmla="*/ 939892 h 2073748"/>
              <a:gd name="connsiteX12" fmla="*/ 526694 w 1404608"/>
              <a:gd name="connsiteY12" fmla="*/ 3547 h 2073748"/>
              <a:gd name="connsiteX13" fmla="*/ 468172 w 1404608"/>
              <a:gd name="connsiteY13" fmla="*/ 1342228 h 2073748"/>
              <a:gd name="connsiteX14" fmla="*/ 321868 w 1404608"/>
              <a:gd name="connsiteY14" fmla="*/ 1291022 h 2073748"/>
              <a:gd name="connsiteX15" fmla="*/ 0 w 1404608"/>
              <a:gd name="connsiteY15" fmla="*/ 1056935 h 2073748"/>
              <a:gd name="connsiteX0" fmla="*/ 0 w 1404608"/>
              <a:gd name="connsiteY0" fmla="*/ 1058942 h 2075755"/>
              <a:gd name="connsiteX1" fmla="*/ 124358 w 1404608"/>
              <a:gd name="connsiteY1" fmla="*/ 1388126 h 2075755"/>
              <a:gd name="connsiteX2" fmla="*/ 292608 w 1404608"/>
              <a:gd name="connsiteY2" fmla="*/ 1746571 h 2075755"/>
              <a:gd name="connsiteX3" fmla="*/ 687628 w 1404608"/>
              <a:gd name="connsiteY3" fmla="*/ 2075755 h 2075755"/>
              <a:gd name="connsiteX4" fmla="*/ 1294790 w 1404608"/>
              <a:gd name="connsiteY4" fmla="*/ 2061125 h 2075755"/>
              <a:gd name="connsiteX5" fmla="*/ 1404518 w 1404608"/>
              <a:gd name="connsiteY5" fmla="*/ 1161355 h 2075755"/>
              <a:gd name="connsiteX6" fmla="*/ 1221638 w 1404608"/>
              <a:gd name="connsiteY6" fmla="*/ 773650 h 2075755"/>
              <a:gd name="connsiteX7" fmla="*/ 1177747 w 1404608"/>
              <a:gd name="connsiteY7" fmla="*/ 971160 h 2075755"/>
              <a:gd name="connsiteX8" fmla="*/ 980236 w 1404608"/>
              <a:gd name="connsiteY8" fmla="*/ 700498 h 2075755"/>
              <a:gd name="connsiteX9" fmla="*/ 921715 w 1404608"/>
              <a:gd name="connsiteY9" fmla="*/ 934584 h 2075755"/>
              <a:gd name="connsiteX10" fmla="*/ 738836 w 1404608"/>
              <a:gd name="connsiteY10" fmla="*/ 598085 h 2075755"/>
              <a:gd name="connsiteX11" fmla="*/ 709574 w 1404608"/>
              <a:gd name="connsiteY11" fmla="*/ 941899 h 2075755"/>
              <a:gd name="connsiteX12" fmla="*/ 526694 w 1404608"/>
              <a:gd name="connsiteY12" fmla="*/ 5554 h 2075755"/>
              <a:gd name="connsiteX13" fmla="*/ 468172 w 1404608"/>
              <a:gd name="connsiteY13" fmla="*/ 1344235 h 2075755"/>
              <a:gd name="connsiteX14" fmla="*/ 321868 w 1404608"/>
              <a:gd name="connsiteY14" fmla="*/ 1293029 h 2075755"/>
              <a:gd name="connsiteX15" fmla="*/ 0 w 1404608"/>
              <a:gd name="connsiteY15" fmla="*/ 1058942 h 2075755"/>
              <a:gd name="connsiteX0" fmla="*/ 0 w 1404608"/>
              <a:gd name="connsiteY0" fmla="*/ 1029958 h 2046771"/>
              <a:gd name="connsiteX1" fmla="*/ 124358 w 1404608"/>
              <a:gd name="connsiteY1" fmla="*/ 1359142 h 2046771"/>
              <a:gd name="connsiteX2" fmla="*/ 292608 w 1404608"/>
              <a:gd name="connsiteY2" fmla="*/ 1717587 h 2046771"/>
              <a:gd name="connsiteX3" fmla="*/ 687628 w 1404608"/>
              <a:gd name="connsiteY3" fmla="*/ 2046771 h 2046771"/>
              <a:gd name="connsiteX4" fmla="*/ 1294790 w 1404608"/>
              <a:gd name="connsiteY4" fmla="*/ 2032141 h 2046771"/>
              <a:gd name="connsiteX5" fmla="*/ 1404518 w 1404608"/>
              <a:gd name="connsiteY5" fmla="*/ 1132371 h 2046771"/>
              <a:gd name="connsiteX6" fmla="*/ 1221638 w 1404608"/>
              <a:gd name="connsiteY6" fmla="*/ 744666 h 2046771"/>
              <a:gd name="connsiteX7" fmla="*/ 1177747 w 1404608"/>
              <a:gd name="connsiteY7" fmla="*/ 942176 h 2046771"/>
              <a:gd name="connsiteX8" fmla="*/ 980236 w 1404608"/>
              <a:gd name="connsiteY8" fmla="*/ 671514 h 2046771"/>
              <a:gd name="connsiteX9" fmla="*/ 921715 w 1404608"/>
              <a:gd name="connsiteY9" fmla="*/ 905600 h 2046771"/>
              <a:gd name="connsiteX10" fmla="*/ 738836 w 1404608"/>
              <a:gd name="connsiteY10" fmla="*/ 569101 h 2046771"/>
              <a:gd name="connsiteX11" fmla="*/ 709574 w 1404608"/>
              <a:gd name="connsiteY11" fmla="*/ 912915 h 2046771"/>
              <a:gd name="connsiteX12" fmla="*/ 526694 w 1404608"/>
              <a:gd name="connsiteY12" fmla="*/ 5831 h 2046771"/>
              <a:gd name="connsiteX13" fmla="*/ 468172 w 1404608"/>
              <a:gd name="connsiteY13" fmla="*/ 1315251 h 2046771"/>
              <a:gd name="connsiteX14" fmla="*/ 321868 w 1404608"/>
              <a:gd name="connsiteY14" fmla="*/ 1264045 h 2046771"/>
              <a:gd name="connsiteX15" fmla="*/ 0 w 1404608"/>
              <a:gd name="connsiteY15" fmla="*/ 1029958 h 2046771"/>
              <a:gd name="connsiteX0" fmla="*/ 0 w 1404608"/>
              <a:gd name="connsiteY0" fmla="*/ 1024127 h 2040940"/>
              <a:gd name="connsiteX1" fmla="*/ 124358 w 1404608"/>
              <a:gd name="connsiteY1" fmla="*/ 1353311 h 2040940"/>
              <a:gd name="connsiteX2" fmla="*/ 292608 w 1404608"/>
              <a:gd name="connsiteY2" fmla="*/ 1711756 h 2040940"/>
              <a:gd name="connsiteX3" fmla="*/ 687628 w 1404608"/>
              <a:gd name="connsiteY3" fmla="*/ 2040940 h 2040940"/>
              <a:gd name="connsiteX4" fmla="*/ 1294790 w 1404608"/>
              <a:gd name="connsiteY4" fmla="*/ 2026310 h 2040940"/>
              <a:gd name="connsiteX5" fmla="*/ 1404518 w 1404608"/>
              <a:gd name="connsiteY5" fmla="*/ 1126540 h 2040940"/>
              <a:gd name="connsiteX6" fmla="*/ 1221638 w 1404608"/>
              <a:gd name="connsiteY6" fmla="*/ 738835 h 2040940"/>
              <a:gd name="connsiteX7" fmla="*/ 1177747 w 1404608"/>
              <a:gd name="connsiteY7" fmla="*/ 936345 h 2040940"/>
              <a:gd name="connsiteX8" fmla="*/ 980236 w 1404608"/>
              <a:gd name="connsiteY8" fmla="*/ 665683 h 2040940"/>
              <a:gd name="connsiteX9" fmla="*/ 921715 w 1404608"/>
              <a:gd name="connsiteY9" fmla="*/ 899769 h 2040940"/>
              <a:gd name="connsiteX10" fmla="*/ 738836 w 1404608"/>
              <a:gd name="connsiteY10" fmla="*/ 563270 h 2040940"/>
              <a:gd name="connsiteX11" fmla="*/ 709574 w 1404608"/>
              <a:gd name="connsiteY11" fmla="*/ 907084 h 2040940"/>
              <a:gd name="connsiteX12" fmla="*/ 526694 w 1404608"/>
              <a:gd name="connsiteY12" fmla="*/ 0 h 2040940"/>
              <a:gd name="connsiteX13" fmla="*/ 468172 w 1404608"/>
              <a:gd name="connsiteY13" fmla="*/ 1309420 h 2040940"/>
              <a:gd name="connsiteX14" fmla="*/ 321868 w 1404608"/>
              <a:gd name="connsiteY14" fmla="*/ 1258214 h 2040940"/>
              <a:gd name="connsiteX15" fmla="*/ 0 w 1404608"/>
              <a:gd name="connsiteY15" fmla="*/ 1024127 h 2040940"/>
              <a:gd name="connsiteX0" fmla="*/ 0 w 1404608"/>
              <a:gd name="connsiteY0" fmla="*/ 1024614 h 2041427"/>
              <a:gd name="connsiteX1" fmla="*/ 124358 w 1404608"/>
              <a:gd name="connsiteY1" fmla="*/ 1353798 h 2041427"/>
              <a:gd name="connsiteX2" fmla="*/ 292608 w 1404608"/>
              <a:gd name="connsiteY2" fmla="*/ 1712243 h 2041427"/>
              <a:gd name="connsiteX3" fmla="*/ 687628 w 1404608"/>
              <a:gd name="connsiteY3" fmla="*/ 2041427 h 2041427"/>
              <a:gd name="connsiteX4" fmla="*/ 1294790 w 1404608"/>
              <a:gd name="connsiteY4" fmla="*/ 2026797 h 2041427"/>
              <a:gd name="connsiteX5" fmla="*/ 1404518 w 1404608"/>
              <a:gd name="connsiteY5" fmla="*/ 1127027 h 2041427"/>
              <a:gd name="connsiteX6" fmla="*/ 1221638 w 1404608"/>
              <a:gd name="connsiteY6" fmla="*/ 739322 h 2041427"/>
              <a:gd name="connsiteX7" fmla="*/ 1177747 w 1404608"/>
              <a:gd name="connsiteY7" fmla="*/ 936832 h 2041427"/>
              <a:gd name="connsiteX8" fmla="*/ 980236 w 1404608"/>
              <a:gd name="connsiteY8" fmla="*/ 666170 h 2041427"/>
              <a:gd name="connsiteX9" fmla="*/ 921715 w 1404608"/>
              <a:gd name="connsiteY9" fmla="*/ 900256 h 2041427"/>
              <a:gd name="connsiteX10" fmla="*/ 738836 w 1404608"/>
              <a:gd name="connsiteY10" fmla="*/ 563757 h 2041427"/>
              <a:gd name="connsiteX11" fmla="*/ 709574 w 1404608"/>
              <a:gd name="connsiteY11" fmla="*/ 907571 h 2041427"/>
              <a:gd name="connsiteX12" fmla="*/ 526694 w 1404608"/>
              <a:gd name="connsiteY12" fmla="*/ 487 h 2041427"/>
              <a:gd name="connsiteX13" fmla="*/ 468172 w 1404608"/>
              <a:gd name="connsiteY13" fmla="*/ 1309907 h 2041427"/>
              <a:gd name="connsiteX14" fmla="*/ 321868 w 1404608"/>
              <a:gd name="connsiteY14" fmla="*/ 1258701 h 2041427"/>
              <a:gd name="connsiteX15" fmla="*/ 0 w 1404608"/>
              <a:gd name="connsiteY15" fmla="*/ 1024614 h 2041427"/>
              <a:gd name="connsiteX0" fmla="*/ 0 w 1404608"/>
              <a:gd name="connsiteY0" fmla="*/ 1024614 h 2041427"/>
              <a:gd name="connsiteX1" fmla="*/ 124358 w 1404608"/>
              <a:gd name="connsiteY1" fmla="*/ 1353798 h 2041427"/>
              <a:gd name="connsiteX2" fmla="*/ 292608 w 1404608"/>
              <a:gd name="connsiteY2" fmla="*/ 1712243 h 2041427"/>
              <a:gd name="connsiteX3" fmla="*/ 687628 w 1404608"/>
              <a:gd name="connsiteY3" fmla="*/ 2041427 h 2041427"/>
              <a:gd name="connsiteX4" fmla="*/ 1294790 w 1404608"/>
              <a:gd name="connsiteY4" fmla="*/ 2026797 h 2041427"/>
              <a:gd name="connsiteX5" fmla="*/ 1404518 w 1404608"/>
              <a:gd name="connsiteY5" fmla="*/ 1127027 h 2041427"/>
              <a:gd name="connsiteX6" fmla="*/ 1221638 w 1404608"/>
              <a:gd name="connsiteY6" fmla="*/ 739322 h 2041427"/>
              <a:gd name="connsiteX7" fmla="*/ 1177747 w 1404608"/>
              <a:gd name="connsiteY7" fmla="*/ 936832 h 2041427"/>
              <a:gd name="connsiteX8" fmla="*/ 980236 w 1404608"/>
              <a:gd name="connsiteY8" fmla="*/ 666170 h 2041427"/>
              <a:gd name="connsiteX9" fmla="*/ 921715 w 1404608"/>
              <a:gd name="connsiteY9" fmla="*/ 900256 h 2041427"/>
              <a:gd name="connsiteX10" fmla="*/ 738836 w 1404608"/>
              <a:gd name="connsiteY10" fmla="*/ 563757 h 2041427"/>
              <a:gd name="connsiteX11" fmla="*/ 709574 w 1404608"/>
              <a:gd name="connsiteY11" fmla="*/ 907571 h 2041427"/>
              <a:gd name="connsiteX12" fmla="*/ 526694 w 1404608"/>
              <a:gd name="connsiteY12" fmla="*/ 487 h 2041427"/>
              <a:gd name="connsiteX13" fmla="*/ 468172 w 1404608"/>
              <a:gd name="connsiteY13" fmla="*/ 1309907 h 2041427"/>
              <a:gd name="connsiteX14" fmla="*/ 321868 w 1404608"/>
              <a:gd name="connsiteY14" fmla="*/ 1258701 h 2041427"/>
              <a:gd name="connsiteX15" fmla="*/ 0 w 1404608"/>
              <a:gd name="connsiteY15" fmla="*/ 1024614 h 2041427"/>
              <a:gd name="connsiteX0" fmla="*/ 0 w 1404608"/>
              <a:gd name="connsiteY0" fmla="*/ 1024370 h 2041183"/>
              <a:gd name="connsiteX1" fmla="*/ 124358 w 1404608"/>
              <a:gd name="connsiteY1" fmla="*/ 1353554 h 2041183"/>
              <a:gd name="connsiteX2" fmla="*/ 292608 w 1404608"/>
              <a:gd name="connsiteY2" fmla="*/ 1711999 h 2041183"/>
              <a:gd name="connsiteX3" fmla="*/ 687628 w 1404608"/>
              <a:gd name="connsiteY3" fmla="*/ 2041183 h 2041183"/>
              <a:gd name="connsiteX4" fmla="*/ 1294790 w 1404608"/>
              <a:gd name="connsiteY4" fmla="*/ 2026553 h 2041183"/>
              <a:gd name="connsiteX5" fmla="*/ 1404518 w 1404608"/>
              <a:gd name="connsiteY5" fmla="*/ 1126783 h 2041183"/>
              <a:gd name="connsiteX6" fmla="*/ 1221638 w 1404608"/>
              <a:gd name="connsiteY6" fmla="*/ 739078 h 2041183"/>
              <a:gd name="connsiteX7" fmla="*/ 1177747 w 1404608"/>
              <a:gd name="connsiteY7" fmla="*/ 936588 h 2041183"/>
              <a:gd name="connsiteX8" fmla="*/ 980236 w 1404608"/>
              <a:gd name="connsiteY8" fmla="*/ 665926 h 2041183"/>
              <a:gd name="connsiteX9" fmla="*/ 921715 w 1404608"/>
              <a:gd name="connsiteY9" fmla="*/ 900012 h 2041183"/>
              <a:gd name="connsiteX10" fmla="*/ 738836 w 1404608"/>
              <a:gd name="connsiteY10" fmla="*/ 563513 h 2041183"/>
              <a:gd name="connsiteX11" fmla="*/ 709574 w 1404608"/>
              <a:gd name="connsiteY11" fmla="*/ 907327 h 2041183"/>
              <a:gd name="connsiteX12" fmla="*/ 526694 w 1404608"/>
              <a:gd name="connsiteY12" fmla="*/ 243 h 2041183"/>
              <a:gd name="connsiteX13" fmla="*/ 468172 w 1404608"/>
              <a:gd name="connsiteY13" fmla="*/ 1309663 h 2041183"/>
              <a:gd name="connsiteX14" fmla="*/ 321868 w 1404608"/>
              <a:gd name="connsiteY14" fmla="*/ 1258457 h 2041183"/>
              <a:gd name="connsiteX15" fmla="*/ 0 w 1404608"/>
              <a:gd name="connsiteY15" fmla="*/ 1024370 h 2041183"/>
              <a:gd name="connsiteX0" fmla="*/ 0 w 1404608"/>
              <a:gd name="connsiteY0" fmla="*/ 1024383 h 2041196"/>
              <a:gd name="connsiteX1" fmla="*/ 124358 w 1404608"/>
              <a:gd name="connsiteY1" fmla="*/ 1353567 h 2041196"/>
              <a:gd name="connsiteX2" fmla="*/ 292608 w 1404608"/>
              <a:gd name="connsiteY2" fmla="*/ 1712012 h 2041196"/>
              <a:gd name="connsiteX3" fmla="*/ 687628 w 1404608"/>
              <a:gd name="connsiteY3" fmla="*/ 2041196 h 2041196"/>
              <a:gd name="connsiteX4" fmla="*/ 1294790 w 1404608"/>
              <a:gd name="connsiteY4" fmla="*/ 2026566 h 2041196"/>
              <a:gd name="connsiteX5" fmla="*/ 1404518 w 1404608"/>
              <a:gd name="connsiteY5" fmla="*/ 1126796 h 2041196"/>
              <a:gd name="connsiteX6" fmla="*/ 1221638 w 1404608"/>
              <a:gd name="connsiteY6" fmla="*/ 739091 h 2041196"/>
              <a:gd name="connsiteX7" fmla="*/ 1177747 w 1404608"/>
              <a:gd name="connsiteY7" fmla="*/ 936601 h 2041196"/>
              <a:gd name="connsiteX8" fmla="*/ 980236 w 1404608"/>
              <a:gd name="connsiteY8" fmla="*/ 665939 h 2041196"/>
              <a:gd name="connsiteX9" fmla="*/ 921715 w 1404608"/>
              <a:gd name="connsiteY9" fmla="*/ 900025 h 2041196"/>
              <a:gd name="connsiteX10" fmla="*/ 738836 w 1404608"/>
              <a:gd name="connsiteY10" fmla="*/ 563526 h 2041196"/>
              <a:gd name="connsiteX11" fmla="*/ 709574 w 1404608"/>
              <a:gd name="connsiteY11" fmla="*/ 907340 h 2041196"/>
              <a:gd name="connsiteX12" fmla="*/ 526694 w 1404608"/>
              <a:gd name="connsiteY12" fmla="*/ 256 h 2041196"/>
              <a:gd name="connsiteX13" fmla="*/ 453541 w 1404608"/>
              <a:gd name="connsiteY13" fmla="*/ 1258469 h 2041196"/>
              <a:gd name="connsiteX14" fmla="*/ 321868 w 1404608"/>
              <a:gd name="connsiteY14" fmla="*/ 1258470 h 2041196"/>
              <a:gd name="connsiteX15" fmla="*/ 0 w 1404608"/>
              <a:gd name="connsiteY15" fmla="*/ 1024383 h 2041196"/>
              <a:gd name="connsiteX0" fmla="*/ 0 w 1404608"/>
              <a:gd name="connsiteY0" fmla="*/ 1024383 h 2041196"/>
              <a:gd name="connsiteX1" fmla="*/ 124358 w 1404608"/>
              <a:gd name="connsiteY1" fmla="*/ 1353567 h 2041196"/>
              <a:gd name="connsiteX2" fmla="*/ 292608 w 1404608"/>
              <a:gd name="connsiteY2" fmla="*/ 1712012 h 2041196"/>
              <a:gd name="connsiteX3" fmla="*/ 687628 w 1404608"/>
              <a:gd name="connsiteY3" fmla="*/ 2041196 h 2041196"/>
              <a:gd name="connsiteX4" fmla="*/ 1294790 w 1404608"/>
              <a:gd name="connsiteY4" fmla="*/ 2026566 h 2041196"/>
              <a:gd name="connsiteX5" fmla="*/ 1404518 w 1404608"/>
              <a:gd name="connsiteY5" fmla="*/ 1126796 h 2041196"/>
              <a:gd name="connsiteX6" fmla="*/ 1221638 w 1404608"/>
              <a:gd name="connsiteY6" fmla="*/ 739091 h 2041196"/>
              <a:gd name="connsiteX7" fmla="*/ 1177747 w 1404608"/>
              <a:gd name="connsiteY7" fmla="*/ 936601 h 2041196"/>
              <a:gd name="connsiteX8" fmla="*/ 980236 w 1404608"/>
              <a:gd name="connsiteY8" fmla="*/ 665939 h 2041196"/>
              <a:gd name="connsiteX9" fmla="*/ 921715 w 1404608"/>
              <a:gd name="connsiteY9" fmla="*/ 900025 h 2041196"/>
              <a:gd name="connsiteX10" fmla="*/ 738836 w 1404608"/>
              <a:gd name="connsiteY10" fmla="*/ 563526 h 2041196"/>
              <a:gd name="connsiteX11" fmla="*/ 709574 w 1404608"/>
              <a:gd name="connsiteY11" fmla="*/ 907340 h 2041196"/>
              <a:gd name="connsiteX12" fmla="*/ 526694 w 1404608"/>
              <a:gd name="connsiteY12" fmla="*/ 256 h 2041196"/>
              <a:gd name="connsiteX13" fmla="*/ 453541 w 1404608"/>
              <a:gd name="connsiteY13" fmla="*/ 1258469 h 2041196"/>
              <a:gd name="connsiteX14" fmla="*/ 321868 w 1404608"/>
              <a:gd name="connsiteY14" fmla="*/ 1258470 h 2041196"/>
              <a:gd name="connsiteX15" fmla="*/ 0 w 1404608"/>
              <a:gd name="connsiteY15" fmla="*/ 1024383 h 2041196"/>
              <a:gd name="connsiteX0" fmla="*/ 0 w 1404608"/>
              <a:gd name="connsiteY0" fmla="*/ 1024369 h 2041182"/>
              <a:gd name="connsiteX1" fmla="*/ 124358 w 1404608"/>
              <a:gd name="connsiteY1" fmla="*/ 1353553 h 2041182"/>
              <a:gd name="connsiteX2" fmla="*/ 292608 w 1404608"/>
              <a:gd name="connsiteY2" fmla="*/ 1711998 h 2041182"/>
              <a:gd name="connsiteX3" fmla="*/ 687628 w 1404608"/>
              <a:gd name="connsiteY3" fmla="*/ 2041182 h 2041182"/>
              <a:gd name="connsiteX4" fmla="*/ 1294790 w 1404608"/>
              <a:gd name="connsiteY4" fmla="*/ 2026552 h 2041182"/>
              <a:gd name="connsiteX5" fmla="*/ 1404518 w 1404608"/>
              <a:gd name="connsiteY5" fmla="*/ 1126782 h 2041182"/>
              <a:gd name="connsiteX6" fmla="*/ 1221638 w 1404608"/>
              <a:gd name="connsiteY6" fmla="*/ 739077 h 2041182"/>
              <a:gd name="connsiteX7" fmla="*/ 1177747 w 1404608"/>
              <a:gd name="connsiteY7" fmla="*/ 936587 h 2041182"/>
              <a:gd name="connsiteX8" fmla="*/ 980236 w 1404608"/>
              <a:gd name="connsiteY8" fmla="*/ 665925 h 2041182"/>
              <a:gd name="connsiteX9" fmla="*/ 921715 w 1404608"/>
              <a:gd name="connsiteY9" fmla="*/ 900011 h 2041182"/>
              <a:gd name="connsiteX10" fmla="*/ 738836 w 1404608"/>
              <a:gd name="connsiteY10" fmla="*/ 563512 h 2041182"/>
              <a:gd name="connsiteX11" fmla="*/ 709574 w 1404608"/>
              <a:gd name="connsiteY11" fmla="*/ 907326 h 2041182"/>
              <a:gd name="connsiteX12" fmla="*/ 526694 w 1404608"/>
              <a:gd name="connsiteY12" fmla="*/ 242 h 2041182"/>
              <a:gd name="connsiteX13" fmla="*/ 456712 w 1404608"/>
              <a:gd name="connsiteY13" fmla="*/ 1312361 h 2041182"/>
              <a:gd name="connsiteX14" fmla="*/ 321868 w 1404608"/>
              <a:gd name="connsiteY14" fmla="*/ 1258456 h 2041182"/>
              <a:gd name="connsiteX15" fmla="*/ 0 w 1404608"/>
              <a:gd name="connsiteY15" fmla="*/ 1024369 h 2041182"/>
              <a:gd name="connsiteX0" fmla="*/ 0 w 1404608"/>
              <a:gd name="connsiteY0" fmla="*/ 1024369 h 2041182"/>
              <a:gd name="connsiteX1" fmla="*/ 124358 w 1404608"/>
              <a:gd name="connsiteY1" fmla="*/ 1353553 h 2041182"/>
              <a:gd name="connsiteX2" fmla="*/ 292608 w 1404608"/>
              <a:gd name="connsiteY2" fmla="*/ 1711998 h 2041182"/>
              <a:gd name="connsiteX3" fmla="*/ 687628 w 1404608"/>
              <a:gd name="connsiteY3" fmla="*/ 2041182 h 2041182"/>
              <a:gd name="connsiteX4" fmla="*/ 1294790 w 1404608"/>
              <a:gd name="connsiteY4" fmla="*/ 2026552 h 2041182"/>
              <a:gd name="connsiteX5" fmla="*/ 1404518 w 1404608"/>
              <a:gd name="connsiteY5" fmla="*/ 1126782 h 2041182"/>
              <a:gd name="connsiteX6" fmla="*/ 1221638 w 1404608"/>
              <a:gd name="connsiteY6" fmla="*/ 739077 h 2041182"/>
              <a:gd name="connsiteX7" fmla="*/ 1177747 w 1404608"/>
              <a:gd name="connsiteY7" fmla="*/ 936587 h 2041182"/>
              <a:gd name="connsiteX8" fmla="*/ 980236 w 1404608"/>
              <a:gd name="connsiteY8" fmla="*/ 665925 h 2041182"/>
              <a:gd name="connsiteX9" fmla="*/ 921715 w 1404608"/>
              <a:gd name="connsiteY9" fmla="*/ 900011 h 2041182"/>
              <a:gd name="connsiteX10" fmla="*/ 738836 w 1404608"/>
              <a:gd name="connsiteY10" fmla="*/ 563512 h 2041182"/>
              <a:gd name="connsiteX11" fmla="*/ 709574 w 1404608"/>
              <a:gd name="connsiteY11" fmla="*/ 907326 h 2041182"/>
              <a:gd name="connsiteX12" fmla="*/ 526694 w 1404608"/>
              <a:gd name="connsiteY12" fmla="*/ 242 h 2041182"/>
              <a:gd name="connsiteX13" fmla="*/ 456712 w 1404608"/>
              <a:gd name="connsiteY13" fmla="*/ 1312361 h 2041182"/>
              <a:gd name="connsiteX14" fmla="*/ 321868 w 1404608"/>
              <a:gd name="connsiteY14" fmla="*/ 1258456 h 2041182"/>
              <a:gd name="connsiteX15" fmla="*/ 0 w 1404608"/>
              <a:gd name="connsiteY15" fmla="*/ 1024369 h 2041182"/>
              <a:gd name="connsiteX0" fmla="*/ 0 w 1404608"/>
              <a:gd name="connsiteY0" fmla="*/ 1024369 h 2041182"/>
              <a:gd name="connsiteX1" fmla="*/ 124358 w 1404608"/>
              <a:gd name="connsiteY1" fmla="*/ 1353553 h 2041182"/>
              <a:gd name="connsiteX2" fmla="*/ 292608 w 1404608"/>
              <a:gd name="connsiteY2" fmla="*/ 1711998 h 2041182"/>
              <a:gd name="connsiteX3" fmla="*/ 687628 w 1404608"/>
              <a:gd name="connsiteY3" fmla="*/ 2041182 h 2041182"/>
              <a:gd name="connsiteX4" fmla="*/ 1294790 w 1404608"/>
              <a:gd name="connsiteY4" fmla="*/ 2026552 h 2041182"/>
              <a:gd name="connsiteX5" fmla="*/ 1404518 w 1404608"/>
              <a:gd name="connsiteY5" fmla="*/ 1126782 h 2041182"/>
              <a:gd name="connsiteX6" fmla="*/ 1221638 w 1404608"/>
              <a:gd name="connsiteY6" fmla="*/ 739077 h 2041182"/>
              <a:gd name="connsiteX7" fmla="*/ 1177747 w 1404608"/>
              <a:gd name="connsiteY7" fmla="*/ 936587 h 2041182"/>
              <a:gd name="connsiteX8" fmla="*/ 980236 w 1404608"/>
              <a:gd name="connsiteY8" fmla="*/ 665925 h 2041182"/>
              <a:gd name="connsiteX9" fmla="*/ 921715 w 1404608"/>
              <a:gd name="connsiteY9" fmla="*/ 900011 h 2041182"/>
              <a:gd name="connsiteX10" fmla="*/ 738836 w 1404608"/>
              <a:gd name="connsiteY10" fmla="*/ 563512 h 2041182"/>
              <a:gd name="connsiteX11" fmla="*/ 709574 w 1404608"/>
              <a:gd name="connsiteY11" fmla="*/ 907326 h 2041182"/>
              <a:gd name="connsiteX12" fmla="*/ 526694 w 1404608"/>
              <a:gd name="connsiteY12" fmla="*/ 242 h 2041182"/>
              <a:gd name="connsiteX13" fmla="*/ 456712 w 1404608"/>
              <a:gd name="connsiteY13" fmla="*/ 1312361 h 2041182"/>
              <a:gd name="connsiteX14" fmla="*/ 321868 w 1404608"/>
              <a:gd name="connsiteY14" fmla="*/ 1258456 h 2041182"/>
              <a:gd name="connsiteX15" fmla="*/ 0 w 1404608"/>
              <a:gd name="connsiteY15" fmla="*/ 1024369 h 2041182"/>
              <a:gd name="connsiteX0" fmla="*/ 0 w 1420463"/>
              <a:gd name="connsiteY0" fmla="*/ 957779 h 2041182"/>
              <a:gd name="connsiteX1" fmla="*/ 140213 w 1420463"/>
              <a:gd name="connsiteY1" fmla="*/ 1353553 h 2041182"/>
              <a:gd name="connsiteX2" fmla="*/ 308463 w 1420463"/>
              <a:gd name="connsiteY2" fmla="*/ 1711998 h 2041182"/>
              <a:gd name="connsiteX3" fmla="*/ 703483 w 1420463"/>
              <a:gd name="connsiteY3" fmla="*/ 2041182 h 2041182"/>
              <a:gd name="connsiteX4" fmla="*/ 1310645 w 1420463"/>
              <a:gd name="connsiteY4" fmla="*/ 2026552 h 2041182"/>
              <a:gd name="connsiteX5" fmla="*/ 1420373 w 1420463"/>
              <a:gd name="connsiteY5" fmla="*/ 1126782 h 2041182"/>
              <a:gd name="connsiteX6" fmla="*/ 1237493 w 1420463"/>
              <a:gd name="connsiteY6" fmla="*/ 739077 h 2041182"/>
              <a:gd name="connsiteX7" fmla="*/ 1193602 w 1420463"/>
              <a:gd name="connsiteY7" fmla="*/ 936587 h 2041182"/>
              <a:gd name="connsiteX8" fmla="*/ 996091 w 1420463"/>
              <a:gd name="connsiteY8" fmla="*/ 665925 h 2041182"/>
              <a:gd name="connsiteX9" fmla="*/ 937570 w 1420463"/>
              <a:gd name="connsiteY9" fmla="*/ 900011 h 2041182"/>
              <a:gd name="connsiteX10" fmla="*/ 754691 w 1420463"/>
              <a:gd name="connsiteY10" fmla="*/ 563512 h 2041182"/>
              <a:gd name="connsiteX11" fmla="*/ 725429 w 1420463"/>
              <a:gd name="connsiteY11" fmla="*/ 907326 h 2041182"/>
              <a:gd name="connsiteX12" fmla="*/ 542549 w 1420463"/>
              <a:gd name="connsiteY12" fmla="*/ 242 h 2041182"/>
              <a:gd name="connsiteX13" fmla="*/ 472567 w 1420463"/>
              <a:gd name="connsiteY13" fmla="*/ 1312361 h 2041182"/>
              <a:gd name="connsiteX14" fmla="*/ 337723 w 1420463"/>
              <a:gd name="connsiteY14" fmla="*/ 1258456 h 2041182"/>
              <a:gd name="connsiteX15" fmla="*/ 0 w 1420463"/>
              <a:gd name="connsiteY15" fmla="*/ 957779 h 2041182"/>
              <a:gd name="connsiteX0" fmla="*/ 0 w 1420463"/>
              <a:gd name="connsiteY0" fmla="*/ 957779 h 2041182"/>
              <a:gd name="connsiteX1" fmla="*/ 140213 w 1420463"/>
              <a:gd name="connsiteY1" fmla="*/ 1353553 h 2041182"/>
              <a:gd name="connsiteX2" fmla="*/ 308463 w 1420463"/>
              <a:gd name="connsiteY2" fmla="*/ 1711998 h 2041182"/>
              <a:gd name="connsiteX3" fmla="*/ 703483 w 1420463"/>
              <a:gd name="connsiteY3" fmla="*/ 2041182 h 2041182"/>
              <a:gd name="connsiteX4" fmla="*/ 1310645 w 1420463"/>
              <a:gd name="connsiteY4" fmla="*/ 2026552 h 2041182"/>
              <a:gd name="connsiteX5" fmla="*/ 1420373 w 1420463"/>
              <a:gd name="connsiteY5" fmla="*/ 1126782 h 2041182"/>
              <a:gd name="connsiteX6" fmla="*/ 1237493 w 1420463"/>
              <a:gd name="connsiteY6" fmla="*/ 739077 h 2041182"/>
              <a:gd name="connsiteX7" fmla="*/ 1193602 w 1420463"/>
              <a:gd name="connsiteY7" fmla="*/ 936587 h 2041182"/>
              <a:gd name="connsiteX8" fmla="*/ 996091 w 1420463"/>
              <a:gd name="connsiteY8" fmla="*/ 665925 h 2041182"/>
              <a:gd name="connsiteX9" fmla="*/ 937570 w 1420463"/>
              <a:gd name="connsiteY9" fmla="*/ 900011 h 2041182"/>
              <a:gd name="connsiteX10" fmla="*/ 754691 w 1420463"/>
              <a:gd name="connsiteY10" fmla="*/ 563512 h 2041182"/>
              <a:gd name="connsiteX11" fmla="*/ 725429 w 1420463"/>
              <a:gd name="connsiteY11" fmla="*/ 907326 h 2041182"/>
              <a:gd name="connsiteX12" fmla="*/ 542549 w 1420463"/>
              <a:gd name="connsiteY12" fmla="*/ 242 h 2041182"/>
              <a:gd name="connsiteX13" fmla="*/ 472567 w 1420463"/>
              <a:gd name="connsiteY13" fmla="*/ 1312361 h 2041182"/>
              <a:gd name="connsiteX14" fmla="*/ 337723 w 1420463"/>
              <a:gd name="connsiteY14" fmla="*/ 1258456 h 2041182"/>
              <a:gd name="connsiteX15" fmla="*/ 0 w 1420463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94321 w 1421182"/>
              <a:gd name="connsiteY7" fmla="*/ 936587 h 2041182"/>
              <a:gd name="connsiteX8" fmla="*/ 996810 w 1421182"/>
              <a:gd name="connsiteY8" fmla="*/ 665925 h 2041182"/>
              <a:gd name="connsiteX9" fmla="*/ 938289 w 1421182"/>
              <a:gd name="connsiteY9" fmla="*/ 900011 h 2041182"/>
              <a:gd name="connsiteX10" fmla="*/ 755410 w 1421182"/>
              <a:gd name="connsiteY10" fmla="*/ 563512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94321 w 1421182"/>
              <a:gd name="connsiteY7" fmla="*/ 936587 h 2041182"/>
              <a:gd name="connsiteX8" fmla="*/ 996810 w 1421182"/>
              <a:gd name="connsiteY8" fmla="*/ 665925 h 2041182"/>
              <a:gd name="connsiteX9" fmla="*/ 938289 w 1421182"/>
              <a:gd name="connsiteY9" fmla="*/ 900011 h 2041182"/>
              <a:gd name="connsiteX10" fmla="*/ 736384 w 1421182"/>
              <a:gd name="connsiteY10" fmla="*/ 563512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94321 w 1421182"/>
              <a:gd name="connsiteY7" fmla="*/ 936587 h 2041182"/>
              <a:gd name="connsiteX8" fmla="*/ 996810 w 1421182"/>
              <a:gd name="connsiteY8" fmla="*/ 665925 h 2041182"/>
              <a:gd name="connsiteX9" fmla="*/ 938289 w 1421182"/>
              <a:gd name="connsiteY9" fmla="*/ 900011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94321 w 1421182"/>
              <a:gd name="connsiteY7" fmla="*/ 936587 h 2041182"/>
              <a:gd name="connsiteX8" fmla="*/ 996810 w 1421182"/>
              <a:gd name="connsiteY8" fmla="*/ 665925 h 2041182"/>
              <a:gd name="connsiteX9" fmla="*/ 938289 w 1421182"/>
              <a:gd name="connsiteY9" fmla="*/ 900011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94321 w 1421182"/>
              <a:gd name="connsiteY7" fmla="*/ 936587 h 2041182"/>
              <a:gd name="connsiteX8" fmla="*/ 996810 w 1421182"/>
              <a:gd name="connsiteY8" fmla="*/ 665925 h 2041182"/>
              <a:gd name="connsiteX9" fmla="*/ 938289 w 1421182"/>
              <a:gd name="connsiteY9" fmla="*/ 900011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94321 w 1421182"/>
              <a:gd name="connsiteY7" fmla="*/ 936587 h 2041182"/>
              <a:gd name="connsiteX8" fmla="*/ 996810 w 1421182"/>
              <a:gd name="connsiteY8" fmla="*/ 665925 h 2041182"/>
              <a:gd name="connsiteX9" fmla="*/ 938289 w 1421182"/>
              <a:gd name="connsiteY9" fmla="*/ 900011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94321 w 1421182"/>
              <a:gd name="connsiteY7" fmla="*/ 936587 h 2041182"/>
              <a:gd name="connsiteX8" fmla="*/ 996810 w 1421182"/>
              <a:gd name="connsiteY8" fmla="*/ 665925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94321 w 1421182"/>
              <a:gd name="connsiteY7" fmla="*/ 936587 h 2041182"/>
              <a:gd name="connsiteX8" fmla="*/ 996810 w 1421182"/>
              <a:gd name="connsiteY8" fmla="*/ 665925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94321 w 1421182"/>
              <a:gd name="connsiteY7" fmla="*/ 936587 h 2041182"/>
              <a:gd name="connsiteX8" fmla="*/ 996810 w 1421182"/>
              <a:gd name="connsiteY8" fmla="*/ 665925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94321 w 1421182"/>
              <a:gd name="connsiteY7" fmla="*/ 936587 h 2041182"/>
              <a:gd name="connsiteX8" fmla="*/ 996810 w 1421182"/>
              <a:gd name="connsiteY8" fmla="*/ 665925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94321 w 1421182"/>
              <a:gd name="connsiteY7" fmla="*/ 936587 h 2041182"/>
              <a:gd name="connsiteX8" fmla="*/ 955588 w 1421182"/>
              <a:gd name="connsiteY8" fmla="*/ 659583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78466 w 1421182"/>
              <a:gd name="connsiteY7" fmla="*/ 927074 h 2041182"/>
              <a:gd name="connsiteX8" fmla="*/ 955588 w 1421182"/>
              <a:gd name="connsiteY8" fmla="*/ 659583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78466 w 1421182"/>
              <a:gd name="connsiteY7" fmla="*/ 927074 h 2041182"/>
              <a:gd name="connsiteX8" fmla="*/ 955588 w 1421182"/>
              <a:gd name="connsiteY8" fmla="*/ 659583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78466 w 1421182"/>
              <a:gd name="connsiteY7" fmla="*/ 927074 h 2041182"/>
              <a:gd name="connsiteX8" fmla="*/ 955588 w 1421182"/>
              <a:gd name="connsiteY8" fmla="*/ 618361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78466 w 1421182"/>
              <a:gd name="connsiteY7" fmla="*/ 927074 h 2041182"/>
              <a:gd name="connsiteX8" fmla="*/ 955588 w 1421182"/>
              <a:gd name="connsiteY8" fmla="*/ 618361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78466 w 1421182"/>
              <a:gd name="connsiteY7" fmla="*/ 927074 h 2041182"/>
              <a:gd name="connsiteX8" fmla="*/ 955588 w 1421182"/>
              <a:gd name="connsiteY8" fmla="*/ 618361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87477 w 1421182"/>
              <a:gd name="connsiteY6" fmla="*/ 691513 h 2041182"/>
              <a:gd name="connsiteX7" fmla="*/ 1178466 w 1421182"/>
              <a:gd name="connsiteY7" fmla="*/ 927074 h 2041182"/>
              <a:gd name="connsiteX8" fmla="*/ 955588 w 1421182"/>
              <a:gd name="connsiteY8" fmla="*/ 618361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87477 w 1421182"/>
              <a:gd name="connsiteY6" fmla="*/ 691513 h 2041182"/>
              <a:gd name="connsiteX7" fmla="*/ 1178466 w 1421182"/>
              <a:gd name="connsiteY7" fmla="*/ 927074 h 2041182"/>
              <a:gd name="connsiteX8" fmla="*/ 955588 w 1421182"/>
              <a:gd name="connsiteY8" fmla="*/ 618361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87477 w 1421182"/>
              <a:gd name="connsiteY6" fmla="*/ 691513 h 2041182"/>
              <a:gd name="connsiteX7" fmla="*/ 1178466 w 1421182"/>
              <a:gd name="connsiteY7" fmla="*/ 927074 h 2041182"/>
              <a:gd name="connsiteX8" fmla="*/ 927050 w 1421182"/>
              <a:gd name="connsiteY8" fmla="*/ 615190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87477 w 1421182"/>
              <a:gd name="connsiteY6" fmla="*/ 691513 h 2041182"/>
              <a:gd name="connsiteX7" fmla="*/ 1178466 w 1421182"/>
              <a:gd name="connsiteY7" fmla="*/ 927074 h 2041182"/>
              <a:gd name="connsiteX8" fmla="*/ 927050 w 1421182"/>
              <a:gd name="connsiteY8" fmla="*/ 615190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87477 w 1421182"/>
              <a:gd name="connsiteY6" fmla="*/ 691513 h 2041182"/>
              <a:gd name="connsiteX7" fmla="*/ 1178466 w 1421182"/>
              <a:gd name="connsiteY7" fmla="*/ 927074 h 2041182"/>
              <a:gd name="connsiteX8" fmla="*/ 927050 w 1421182"/>
              <a:gd name="connsiteY8" fmla="*/ 615190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87477 w 1421182"/>
              <a:gd name="connsiteY6" fmla="*/ 691513 h 2041182"/>
              <a:gd name="connsiteX7" fmla="*/ 1178466 w 1421182"/>
              <a:gd name="connsiteY7" fmla="*/ 927074 h 2041182"/>
              <a:gd name="connsiteX8" fmla="*/ 927050 w 1421182"/>
              <a:gd name="connsiteY8" fmla="*/ 615190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62110 w 1421182"/>
              <a:gd name="connsiteY6" fmla="*/ 682000 h 2041182"/>
              <a:gd name="connsiteX7" fmla="*/ 1178466 w 1421182"/>
              <a:gd name="connsiteY7" fmla="*/ 927074 h 2041182"/>
              <a:gd name="connsiteX8" fmla="*/ 927050 w 1421182"/>
              <a:gd name="connsiteY8" fmla="*/ 615190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62110 w 1421182"/>
              <a:gd name="connsiteY6" fmla="*/ 682000 h 2041182"/>
              <a:gd name="connsiteX7" fmla="*/ 1178466 w 1421182"/>
              <a:gd name="connsiteY7" fmla="*/ 927074 h 2041182"/>
              <a:gd name="connsiteX8" fmla="*/ 927050 w 1421182"/>
              <a:gd name="connsiteY8" fmla="*/ 615190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62110 w 1421182"/>
              <a:gd name="connsiteY6" fmla="*/ 682000 h 2041182"/>
              <a:gd name="connsiteX7" fmla="*/ 1178466 w 1421182"/>
              <a:gd name="connsiteY7" fmla="*/ 927074 h 2041182"/>
              <a:gd name="connsiteX8" fmla="*/ 927050 w 1421182"/>
              <a:gd name="connsiteY8" fmla="*/ 615190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62110 w 1421182"/>
              <a:gd name="connsiteY6" fmla="*/ 682000 h 2041182"/>
              <a:gd name="connsiteX7" fmla="*/ 1178466 w 1421182"/>
              <a:gd name="connsiteY7" fmla="*/ 927074 h 2041182"/>
              <a:gd name="connsiteX8" fmla="*/ 927050 w 1421182"/>
              <a:gd name="connsiteY8" fmla="*/ 615190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9319 w 1421182"/>
              <a:gd name="connsiteY11" fmla="*/ 958061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62110 w 1421182"/>
              <a:gd name="connsiteY6" fmla="*/ 682000 h 2041182"/>
              <a:gd name="connsiteX7" fmla="*/ 1178466 w 1421182"/>
              <a:gd name="connsiteY7" fmla="*/ 927074 h 2041182"/>
              <a:gd name="connsiteX8" fmla="*/ 927050 w 1421182"/>
              <a:gd name="connsiteY8" fmla="*/ 615190 h 2041182"/>
              <a:gd name="connsiteX9" fmla="*/ 957315 w 1421182"/>
              <a:gd name="connsiteY9" fmla="*/ 944404 h 2041182"/>
              <a:gd name="connsiteX10" fmla="*/ 711016 w 1421182"/>
              <a:gd name="connsiteY10" fmla="*/ 569854 h 2041182"/>
              <a:gd name="connsiteX11" fmla="*/ 729319 w 1421182"/>
              <a:gd name="connsiteY11" fmla="*/ 958061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62110 w 1421182"/>
              <a:gd name="connsiteY6" fmla="*/ 682000 h 2041182"/>
              <a:gd name="connsiteX7" fmla="*/ 1178466 w 1421182"/>
              <a:gd name="connsiteY7" fmla="*/ 927074 h 2041182"/>
              <a:gd name="connsiteX8" fmla="*/ 927050 w 1421182"/>
              <a:gd name="connsiteY8" fmla="*/ 615190 h 2041182"/>
              <a:gd name="connsiteX9" fmla="*/ 957315 w 1421182"/>
              <a:gd name="connsiteY9" fmla="*/ 944404 h 2041182"/>
              <a:gd name="connsiteX10" fmla="*/ 711016 w 1421182"/>
              <a:gd name="connsiteY10" fmla="*/ 569854 h 2041182"/>
              <a:gd name="connsiteX11" fmla="*/ 729319 w 1421182"/>
              <a:gd name="connsiteY11" fmla="*/ 958061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62110 w 1421182"/>
              <a:gd name="connsiteY6" fmla="*/ 682000 h 2041182"/>
              <a:gd name="connsiteX7" fmla="*/ 1168953 w 1421182"/>
              <a:gd name="connsiteY7" fmla="*/ 968296 h 2041182"/>
              <a:gd name="connsiteX8" fmla="*/ 927050 w 1421182"/>
              <a:gd name="connsiteY8" fmla="*/ 615190 h 2041182"/>
              <a:gd name="connsiteX9" fmla="*/ 957315 w 1421182"/>
              <a:gd name="connsiteY9" fmla="*/ 944404 h 2041182"/>
              <a:gd name="connsiteX10" fmla="*/ 711016 w 1421182"/>
              <a:gd name="connsiteY10" fmla="*/ 569854 h 2041182"/>
              <a:gd name="connsiteX11" fmla="*/ 729319 w 1421182"/>
              <a:gd name="connsiteY11" fmla="*/ 958061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62110 w 1421182"/>
              <a:gd name="connsiteY6" fmla="*/ 682000 h 2041182"/>
              <a:gd name="connsiteX7" fmla="*/ 1168953 w 1421182"/>
              <a:gd name="connsiteY7" fmla="*/ 968296 h 2041182"/>
              <a:gd name="connsiteX8" fmla="*/ 927050 w 1421182"/>
              <a:gd name="connsiteY8" fmla="*/ 615190 h 2041182"/>
              <a:gd name="connsiteX9" fmla="*/ 957315 w 1421182"/>
              <a:gd name="connsiteY9" fmla="*/ 944404 h 2041182"/>
              <a:gd name="connsiteX10" fmla="*/ 711016 w 1421182"/>
              <a:gd name="connsiteY10" fmla="*/ 569854 h 2041182"/>
              <a:gd name="connsiteX11" fmla="*/ 729319 w 1421182"/>
              <a:gd name="connsiteY11" fmla="*/ 958061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62110 w 1421182"/>
              <a:gd name="connsiteY6" fmla="*/ 682000 h 2041182"/>
              <a:gd name="connsiteX7" fmla="*/ 1168953 w 1421182"/>
              <a:gd name="connsiteY7" fmla="*/ 968296 h 2041182"/>
              <a:gd name="connsiteX8" fmla="*/ 927050 w 1421182"/>
              <a:gd name="connsiteY8" fmla="*/ 615190 h 2041182"/>
              <a:gd name="connsiteX9" fmla="*/ 957315 w 1421182"/>
              <a:gd name="connsiteY9" fmla="*/ 944404 h 2041182"/>
              <a:gd name="connsiteX10" fmla="*/ 711016 w 1421182"/>
              <a:gd name="connsiteY10" fmla="*/ 569854 h 2041182"/>
              <a:gd name="connsiteX11" fmla="*/ 729319 w 1421182"/>
              <a:gd name="connsiteY11" fmla="*/ 958061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52597 w 1421182"/>
              <a:gd name="connsiteY6" fmla="*/ 669316 h 2041182"/>
              <a:gd name="connsiteX7" fmla="*/ 1168953 w 1421182"/>
              <a:gd name="connsiteY7" fmla="*/ 968296 h 2041182"/>
              <a:gd name="connsiteX8" fmla="*/ 927050 w 1421182"/>
              <a:gd name="connsiteY8" fmla="*/ 615190 h 2041182"/>
              <a:gd name="connsiteX9" fmla="*/ 957315 w 1421182"/>
              <a:gd name="connsiteY9" fmla="*/ 944404 h 2041182"/>
              <a:gd name="connsiteX10" fmla="*/ 711016 w 1421182"/>
              <a:gd name="connsiteY10" fmla="*/ 569854 h 2041182"/>
              <a:gd name="connsiteX11" fmla="*/ 729319 w 1421182"/>
              <a:gd name="connsiteY11" fmla="*/ 958061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537 h 2040940"/>
              <a:gd name="connsiteX1" fmla="*/ 140932 w 1421182"/>
              <a:gd name="connsiteY1" fmla="*/ 1353311 h 2040940"/>
              <a:gd name="connsiteX2" fmla="*/ 309182 w 1421182"/>
              <a:gd name="connsiteY2" fmla="*/ 1711756 h 2040940"/>
              <a:gd name="connsiteX3" fmla="*/ 704202 w 1421182"/>
              <a:gd name="connsiteY3" fmla="*/ 2040940 h 2040940"/>
              <a:gd name="connsiteX4" fmla="*/ 1311364 w 1421182"/>
              <a:gd name="connsiteY4" fmla="*/ 2026310 h 2040940"/>
              <a:gd name="connsiteX5" fmla="*/ 1421092 w 1421182"/>
              <a:gd name="connsiteY5" fmla="*/ 1126540 h 2040940"/>
              <a:gd name="connsiteX6" fmla="*/ 1152597 w 1421182"/>
              <a:gd name="connsiteY6" fmla="*/ 669074 h 2040940"/>
              <a:gd name="connsiteX7" fmla="*/ 1168953 w 1421182"/>
              <a:gd name="connsiteY7" fmla="*/ 968054 h 2040940"/>
              <a:gd name="connsiteX8" fmla="*/ 927050 w 1421182"/>
              <a:gd name="connsiteY8" fmla="*/ 614948 h 2040940"/>
              <a:gd name="connsiteX9" fmla="*/ 957315 w 1421182"/>
              <a:gd name="connsiteY9" fmla="*/ 944162 h 2040940"/>
              <a:gd name="connsiteX10" fmla="*/ 711016 w 1421182"/>
              <a:gd name="connsiteY10" fmla="*/ 569612 h 2040940"/>
              <a:gd name="connsiteX11" fmla="*/ 729319 w 1421182"/>
              <a:gd name="connsiteY11" fmla="*/ 957819 h 2040940"/>
              <a:gd name="connsiteX12" fmla="*/ 543268 w 1421182"/>
              <a:gd name="connsiteY12" fmla="*/ 0 h 2040940"/>
              <a:gd name="connsiteX13" fmla="*/ 473286 w 1421182"/>
              <a:gd name="connsiteY13" fmla="*/ 1312119 h 2040940"/>
              <a:gd name="connsiteX14" fmla="*/ 338442 w 1421182"/>
              <a:gd name="connsiteY14" fmla="*/ 1258214 h 2040940"/>
              <a:gd name="connsiteX15" fmla="*/ 719 w 1421182"/>
              <a:gd name="connsiteY15" fmla="*/ 957537 h 2040940"/>
              <a:gd name="connsiteX0" fmla="*/ 719 w 1421182"/>
              <a:gd name="connsiteY0" fmla="*/ 957545 h 2040948"/>
              <a:gd name="connsiteX1" fmla="*/ 140932 w 1421182"/>
              <a:gd name="connsiteY1" fmla="*/ 1353319 h 2040948"/>
              <a:gd name="connsiteX2" fmla="*/ 309182 w 1421182"/>
              <a:gd name="connsiteY2" fmla="*/ 1711764 h 2040948"/>
              <a:gd name="connsiteX3" fmla="*/ 704202 w 1421182"/>
              <a:gd name="connsiteY3" fmla="*/ 2040948 h 2040948"/>
              <a:gd name="connsiteX4" fmla="*/ 1311364 w 1421182"/>
              <a:gd name="connsiteY4" fmla="*/ 2026318 h 2040948"/>
              <a:gd name="connsiteX5" fmla="*/ 1421092 w 1421182"/>
              <a:gd name="connsiteY5" fmla="*/ 1126548 h 2040948"/>
              <a:gd name="connsiteX6" fmla="*/ 1152597 w 1421182"/>
              <a:gd name="connsiteY6" fmla="*/ 669082 h 2040948"/>
              <a:gd name="connsiteX7" fmla="*/ 1168953 w 1421182"/>
              <a:gd name="connsiteY7" fmla="*/ 968062 h 2040948"/>
              <a:gd name="connsiteX8" fmla="*/ 927050 w 1421182"/>
              <a:gd name="connsiteY8" fmla="*/ 614956 h 2040948"/>
              <a:gd name="connsiteX9" fmla="*/ 957315 w 1421182"/>
              <a:gd name="connsiteY9" fmla="*/ 944170 h 2040948"/>
              <a:gd name="connsiteX10" fmla="*/ 711016 w 1421182"/>
              <a:gd name="connsiteY10" fmla="*/ 569620 h 2040948"/>
              <a:gd name="connsiteX11" fmla="*/ 729319 w 1421182"/>
              <a:gd name="connsiteY11" fmla="*/ 957827 h 2040948"/>
              <a:gd name="connsiteX12" fmla="*/ 543268 w 1421182"/>
              <a:gd name="connsiteY12" fmla="*/ 8 h 2040948"/>
              <a:gd name="connsiteX13" fmla="*/ 473286 w 1421182"/>
              <a:gd name="connsiteY13" fmla="*/ 1312127 h 2040948"/>
              <a:gd name="connsiteX14" fmla="*/ 338442 w 1421182"/>
              <a:gd name="connsiteY14" fmla="*/ 1258222 h 2040948"/>
              <a:gd name="connsiteX15" fmla="*/ 719 w 1421182"/>
              <a:gd name="connsiteY15" fmla="*/ 957545 h 2040948"/>
              <a:gd name="connsiteX0" fmla="*/ 719 w 1421182"/>
              <a:gd name="connsiteY0" fmla="*/ 957545 h 2040948"/>
              <a:gd name="connsiteX1" fmla="*/ 140932 w 1421182"/>
              <a:gd name="connsiteY1" fmla="*/ 1353319 h 2040948"/>
              <a:gd name="connsiteX2" fmla="*/ 309182 w 1421182"/>
              <a:gd name="connsiteY2" fmla="*/ 1711764 h 2040948"/>
              <a:gd name="connsiteX3" fmla="*/ 704202 w 1421182"/>
              <a:gd name="connsiteY3" fmla="*/ 2040948 h 2040948"/>
              <a:gd name="connsiteX4" fmla="*/ 1311364 w 1421182"/>
              <a:gd name="connsiteY4" fmla="*/ 2026318 h 2040948"/>
              <a:gd name="connsiteX5" fmla="*/ 1421092 w 1421182"/>
              <a:gd name="connsiteY5" fmla="*/ 1126548 h 2040948"/>
              <a:gd name="connsiteX6" fmla="*/ 1152597 w 1421182"/>
              <a:gd name="connsiteY6" fmla="*/ 669082 h 2040948"/>
              <a:gd name="connsiteX7" fmla="*/ 1168953 w 1421182"/>
              <a:gd name="connsiteY7" fmla="*/ 968062 h 2040948"/>
              <a:gd name="connsiteX8" fmla="*/ 927050 w 1421182"/>
              <a:gd name="connsiteY8" fmla="*/ 614956 h 2040948"/>
              <a:gd name="connsiteX9" fmla="*/ 957315 w 1421182"/>
              <a:gd name="connsiteY9" fmla="*/ 944170 h 2040948"/>
              <a:gd name="connsiteX10" fmla="*/ 711016 w 1421182"/>
              <a:gd name="connsiteY10" fmla="*/ 569620 h 2040948"/>
              <a:gd name="connsiteX11" fmla="*/ 729319 w 1421182"/>
              <a:gd name="connsiteY11" fmla="*/ 957827 h 2040948"/>
              <a:gd name="connsiteX12" fmla="*/ 543268 w 1421182"/>
              <a:gd name="connsiteY12" fmla="*/ 8 h 2040948"/>
              <a:gd name="connsiteX13" fmla="*/ 473286 w 1421182"/>
              <a:gd name="connsiteY13" fmla="*/ 1312127 h 2040948"/>
              <a:gd name="connsiteX14" fmla="*/ 338442 w 1421182"/>
              <a:gd name="connsiteY14" fmla="*/ 1258222 h 2040948"/>
              <a:gd name="connsiteX15" fmla="*/ 719 w 1421182"/>
              <a:gd name="connsiteY15" fmla="*/ 957545 h 2040948"/>
              <a:gd name="connsiteX0" fmla="*/ 719 w 1421182"/>
              <a:gd name="connsiteY0" fmla="*/ 957545 h 2026318"/>
              <a:gd name="connsiteX1" fmla="*/ 140932 w 1421182"/>
              <a:gd name="connsiteY1" fmla="*/ 1353319 h 2026318"/>
              <a:gd name="connsiteX2" fmla="*/ 309182 w 1421182"/>
              <a:gd name="connsiteY2" fmla="*/ 1711764 h 2026318"/>
              <a:gd name="connsiteX3" fmla="*/ 693290 w 1421182"/>
              <a:gd name="connsiteY3" fmla="*/ 2019121 h 2026318"/>
              <a:gd name="connsiteX4" fmla="*/ 1311364 w 1421182"/>
              <a:gd name="connsiteY4" fmla="*/ 2026318 h 2026318"/>
              <a:gd name="connsiteX5" fmla="*/ 1421092 w 1421182"/>
              <a:gd name="connsiteY5" fmla="*/ 1126548 h 2026318"/>
              <a:gd name="connsiteX6" fmla="*/ 1152597 w 1421182"/>
              <a:gd name="connsiteY6" fmla="*/ 669082 h 2026318"/>
              <a:gd name="connsiteX7" fmla="*/ 1168953 w 1421182"/>
              <a:gd name="connsiteY7" fmla="*/ 968062 h 2026318"/>
              <a:gd name="connsiteX8" fmla="*/ 927050 w 1421182"/>
              <a:gd name="connsiteY8" fmla="*/ 614956 h 2026318"/>
              <a:gd name="connsiteX9" fmla="*/ 957315 w 1421182"/>
              <a:gd name="connsiteY9" fmla="*/ 944170 h 2026318"/>
              <a:gd name="connsiteX10" fmla="*/ 711016 w 1421182"/>
              <a:gd name="connsiteY10" fmla="*/ 569620 h 2026318"/>
              <a:gd name="connsiteX11" fmla="*/ 729319 w 1421182"/>
              <a:gd name="connsiteY11" fmla="*/ 957827 h 2026318"/>
              <a:gd name="connsiteX12" fmla="*/ 543268 w 1421182"/>
              <a:gd name="connsiteY12" fmla="*/ 8 h 2026318"/>
              <a:gd name="connsiteX13" fmla="*/ 473286 w 1421182"/>
              <a:gd name="connsiteY13" fmla="*/ 1312127 h 2026318"/>
              <a:gd name="connsiteX14" fmla="*/ 338442 w 1421182"/>
              <a:gd name="connsiteY14" fmla="*/ 1258222 h 2026318"/>
              <a:gd name="connsiteX15" fmla="*/ 719 w 1421182"/>
              <a:gd name="connsiteY15" fmla="*/ 957545 h 2026318"/>
              <a:gd name="connsiteX0" fmla="*/ 719 w 1421182"/>
              <a:gd name="connsiteY0" fmla="*/ 957545 h 2295953"/>
              <a:gd name="connsiteX1" fmla="*/ 140932 w 1421182"/>
              <a:gd name="connsiteY1" fmla="*/ 1353319 h 2295953"/>
              <a:gd name="connsiteX2" fmla="*/ 309182 w 1421182"/>
              <a:gd name="connsiteY2" fmla="*/ 1711764 h 2295953"/>
              <a:gd name="connsiteX3" fmla="*/ 693290 w 1421182"/>
              <a:gd name="connsiteY3" fmla="*/ 2019121 h 2295953"/>
              <a:gd name="connsiteX4" fmla="*/ 722524 w 1421182"/>
              <a:gd name="connsiteY4" fmla="*/ 2295953 h 2295953"/>
              <a:gd name="connsiteX5" fmla="*/ 1311364 w 1421182"/>
              <a:gd name="connsiteY5" fmla="*/ 2026318 h 2295953"/>
              <a:gd name="connsiteX6" fmla="*/ 1421092 w 1421182"/>
              <a:gd name="connsiteY6" fmla="*/ 1126548 h 2295953"/>
              <a:gd name="connsiteX7" fmla="*/ 1152597 w 1421182"/>
              <a:gd name="connsiteY7" fmla="*/ 669082 h 2295953"/>
              <a:gd name="connsiteX8" fmla="*/ 1168953 w 1421182"/>
              <a:gd name="connsiteY8" fmla="*/ 968062 h 2295953"/>
              <a:gd name="connsiteX9" fmla="*/ 927050 w 1421182"/>
              <a:gd name="connsiteY9" fmla="*/ 614956 h 2295953"/>
              <a:gd name="connsiteX10" fmla="*/ 957315 w 1421182"/>
              <a:gd name="connsiteY10" fmla="*/ 944170 h 2295953"/>
              <a:gd name="connsiteX11" fmla="*/ 711016 w 1421182"/>
              <a:gd name="connsiteY11" fmla="*/ 569620 h 2295953"/>
              <a:gd name="connsiteX12" fmla="*/ 729319 w 1421182"/>
              <a:gd name="connsiteY12" fmla="*/ 957827 h 2295953"/>
              <a:gd name="connsiteX13" fmla="*/ 543268 w 1421182"/>
              <a:gd name="connsiteY13" fmla="*/ 8 h 2295953"/>
              <a:gd name="connsiteX14" fmla="*/ 473286 w 1421182"/>
              <a:gd name="connsiteY14" fmla="*/ 1312127 h 2295953"/>
              <a:gd name="connsiteX15" fmla="*/ 338442 w 1421182"/>
              <a:gd name="connsiteY15" fmla="*/ 1258222 h 2295953"/>
              <a:gd name="connsiteX16" fmla="*/ 719 w 1421182"/>
              <a:gd name="connsiteY16" fmla="*/ 957545 h 2295953"/>
              <a:gd name="connsiteX0" fmla="*/ 719 w 1421182"/>
              <a:gd name="connsiteY0" fmla="*/ 957545 h 2317397"/>
              <a:gd name="connsiteX1" fmla="*/ 140932 w 1421182"/>
              <a:gd name="connsiteY1" fmla="*/ 1353319 h 2317397"/>
              <a:gd name="connsiteX2" fmla="*/ 309182 w 1421182"/>
              <a:gd name="connsiteY2" fmla="*/ 1711764 h 2317397"/>
              <a:gd name="connsiteX3" fmla="*/ 693290 w 1421182"/>
              <a:gd name="connsiteY3" fmla="*/ 2019121 h 2317397"/>
              <a:gd name="connsiteX4" fmla="*/ 722524 w 1421182"/>
              <a:gd name="connsiteY4" fmla="*/ 2295953 h 2317397"/>
              <a:gd name="connsiteX5" fmla="*/ 1170733 w 1421182"/>
              <a:gd name="connsiteY5" fmla="*/ 2300858 h 2317397"/>
              <a:gd name="connsiteX6" fmla="*/ 1311364 w 1421182"/>
              <a:gd name="connsiteY6" fmla="*/ 2026318 h 2317397"/>
              <a:gd name="connsiteX7" fmla="*/ 1421092 w 1421182"/>
              <a:gd name="connsiteY7" fmla="*/ 1126548 h 2317397"/>
              <a:gd name="connsiteX8" fmla="*/ 1152597 w 1421182"/>
              <a:gd name="connsiteY8" fmla="*/ 669082 h 2317397"/>
              <a:gd name="connsiteX9" fmla="*/ 1168953 w 1421182"/>
              <a:gd name="connsiteY9" fmla="*/ 968062 h 2317397"/>
              <a:gd name="connsiteX10" fmla="*/ 927050 w 1421182"/>
              <a:gd name="connsiteY10" fmla="*/ 614956 h 2317397"/>
              <a:gd name="connsiteX11" fmla="*/ 957315 w 1421182"/>
              <a:gd name="connsiteY11" fmla="*/ 944170 h 2317397"/>
              <a:gd name="connsiteX12" fmla="*/ 711016 w 1421182"/>
              <a:gd name="connsiteY12" fmla="*/ 569620 h 2317397"/>
              <a:gd name="connsiteX13" fmla="*/ 729319 w 1421182"/>
              <a:gd name="connsiteY13" fmla="*/ 957827 h 2317397"/>
              <a:gd name="connsiteX14" fmla="*/ 543268 w 1421182"/>
              <a:gd name="connsiteY14" fmla="*/ 8 h 2317397"/>
              <a:gd name="connsiteX15" fmla="*/ 473286 w 1421182"/>
              <a:gd name="connsiteY15" fmla="*/ 1312127 h 2317397"/>
              <a:gd name="connsiteX16" fmla="*/ 338442 w 1421182"/>
              <a:gd name="connsiteY16" fmla="*/ 1258222 h 2317397"/>
              <a:gd name="connsiteX17" fmla="*/ 719 w 1421182"/>
              <a:gd name="connsiteY17" fmla="*/ 957545 h 2317397"/>
              <a:gd name="connsiteX0" fmla="*/ 719 w 1421182"/>
              <a:gd name="connsiteY0" fmla="*/ 957545 h 2317397"/>
              <a:gd name="connsiteX1" fmla="*/ 140932 w 1421182"/>
              <a:gd name="connsiteY1" fmla="*/ 1353319 h 2317397"/>
              <a:gd name="connsiteX2" fmla="*/ 309182 w 1421182"/>
              <a:gd name="connsiteY2" fmla="*/ 1711764 h 2317397"/>
              <a:gd name="connsiteX3" fmla="*/ 626141 w 1421182"/>
              <a:gd name="connsiteY3" fmla="*/ 1985150 h 2317397"/>
              <a:gd name="connsiteX4" fmla="*/ 722524 w 1421182"/>
              <a:gd name="connsiteY4" fmla="*/ 2295953 h 2317397"/>
              <a:gd name="connsiteX5" fmla="*/ 1170733 w 1421182"/>
              <a:gd name="connsiteY5" fmla="*/ 2300858 h 2317397"/>
              <a:gd name="connsiteX6" fmla="*/ 1311364 w 1421182"/>
              <a:gd name="connsiteY6" fmla="*/ 2026318 h 2317397"/>
              <a:gd name="connsiteX7" fmla="*/ 1421092 w 1421182"/>
              <a:gd name="connsiteY7" fmla="*/ 1126548 h 2317397"/>
              <a:gd name="connsiteX8" fmla="*/ 1152597 w 1421182"/>
              <a:gd name="connsiteY8" fmla="*/ 669082 h 2317397"/>
              <a:gd name="connsiteX9" fmla="*/ 1168953 w 1421182"/>
              <a:gd name="connsiteY9" fmla="*/ 968062 h 2317397"/>
              <a:gd name="connsiteX10" fmla="*/ 927050 w 1421182"/>
              <a:gd name="connsiteY10" fmla="*/ 614956 h 2317397"/>
              <a:gd name="connsiteX11" fmla="*/ 957315 w 1421182"/>
              <a:gd name="connsiteY11" fmla="*/ 944170 h 2317397"/>
              <a:gd name="connsiteX12" fmla="*/ 711016 w 1421182"/>
              <a:gd name="connsiteY12" fmla="*/ 569620 h 2317397"/>
              <a:gd name="connsiteX13" fmla="*/ 729319 w 1421182"/>
              <a:gd name="connsiteY13" fmla="*/ 957827 h 2317397"/>
              <a:gd name="connsiteX14" fmla="*/ 543268 w 1421182"/>
              <a:gd name="connsiteY14" fmla="*/ 8 h 2317397"/>
              <a:gd name="connsiteX15" fmla="*/ 473286 w 1421182"/>
              <a:gd name="connsiteY15" fmla="*/ 1312127 h 2317397"/>
              <a:gd name="connsiteX16" fmla="*/ 338442 w 1421182"/>
              <a:gd name="connsiteY16" fmla="*/ 1258222 h 2317397"/>
              <a:gd name="connsiteX17" fmla="*/ 719 w 1421182"/>
              <a:gd name="connsiteY17" fmla="*/ 957545 h 2317397"/>
              <a:gd name="connsiteX0" fmla="*/ 719 w 1421182"/>
              <a:gd name="connsiteY0" fmla="*/ 957545 h 2314785"/>
              <a:gd name="connsiteX1" fmla="*/ 140932 w 1421182"/>
              <a:gd name="connsiteY1" fmla="*/ 1353319 h 2314785"/>
              <a:gd name="connsiteX2" fmla="*/ 309182 w 1421182"/>
              <a:gd name="connsiteY2" fmla="*/ 1711764 h 2314785"/>
              <a:gd name="connsiteX3" fmla="*/ 626141 w 1421182"/>
              <a:gd name="connsiteY3" fmla="*/ 1985150 h 2314785"/>
              <a:gd name="connsiteX4" fmla="*/ 658780 w 1421182"/>
              <a:gd name="connsiteY4" fmla="*/ 2266927 h 2314785"/>
              <a:gd name="connsiteX5" fmla="*/ 1170733 w 1421182"/>
              <a:gd name="connsiteY5" fmla="*/ 2300858 h 2314785"/>
              <a:gd name="connsiteX6" fmla="*/ 1311364 w 1421182"/>
              <a:gd name="connsiteY6" fmla="*/ 2026318 h 2314785"/>
              <a:gd name="connsiteX7" fmla="*/ 1421092 w 1421182"/>
              <a:gd name="connsiteY7" fmla="*/ 1126548 h 2314785"/>
              <a:gd name="connsiteX8" fmla="*/ 1152597 w 1421182"/>
              <a:gd name="connsiteY8" fmla="*/ 669082 h 2314785"/>
              <a:gd name="connsiteX9" fmla="*/ 1168953 w 1421182"/>
              <a:gd name="connsiteY9" fmla="*/ 968062 h 2314785"/>
              <a:gd name="connsiteX10" fmla="*/ 927050 w 1421182"/>
              <a:gd name="connsiteY10" fmla="*/ 614956 h 2314785"/>
              <a:gd name="connsiteX11" fmla="*/ 957315 w 1421182"/>
              <a:gd name="connsiteY11" fmla="*/ 944170 h 2314785"/>
              <a:gd name="connsiteX12" fmla="*/ 711016 w 1421182"/>
              <a:gd name="connsiteY12" fmla="*/ 569620 h 2314785"/>
              <a:gd name="connsiteX13" fmla="*/ 729319 w 1421182"/>
              <a:gd name="connsiteY13" fmla="*/ 957827 h 2314785"/>
              <a:gd name="connsiteX14" fmla="*/ 543268 w 1421182"/>
              <a:gd name="connsiteY14" fmla="*/ 8 h 2314785"/>
              <a:gd name="connsiteX15" fmla="*/ 473286 w 1421182"/>
              <a:gd name="connsiteY15" fmla="*/ 1312127 h 2314785"/>
              <a:gd name="connsiteX16" fmla="*/ 338442 w 1421182"/>
              <a:gd name="connsiteY16" fmla="*/ 1258222 h 2314785"/>
              <a:gd name="connsiteX17" fmla="*/ 719 w 1421182"/>
              <a:gd name="connsiteY17" fmla="*/ 957545 h 2314785"/>
              <a:gd name="connsiteX0" fmla="*/ 719 w 1421182"/>
              <a:gd name="connsiteY0" fmla="*/ 957545 h 2323891"/>
              <a:gd name="connsiteX1" fmla="*/ 140932 w 1421182"/>
              <a:gd name="connsiteY1" fmla="*/ 1353319 h 2323891"/>
              <a:gd name="connsiteX2" fmla="*/ 309182 w 1421182"/>
              <a:gd name="connsiteY2" fmla="*/ 1711764 h 2323891"/>
              <a:gd name="connsiteX3" fmla="*/ 626141 w 1421182"/>
              <a:gd name="connsiteY3" fmla="*/ 1985150 h 2323891"/>
              <a:gd name="connsiteX4" fmla="*/ 658780 w 1421182"/>
              <a:gd name="connsiteY4" fmla="*/ 2266927 h 2323891"/>
              <a:gd name="connsiteX5" fmla="*/ 1170733 w 1421182"/>
              <a:gd name="connsiteY5" fmla="*/ 2300858 h 2323891"/>
              <a:gd name="connsiteX6" fmla="*/ 1311364 w 1421182"/>
              <a:gd name="connsiteY6" fmla="*/ 2026318 h 2323891"/>
              <a:gd name="connsiteX7" fmla="*/ 1421092 w 1421182"/>
              <a:gd name="connsiteY7" fmla="*/ 1126548 h 2323891"/>
              <a:gd name="connsiteX8" fmla="*/ 1152597 w 1421182"/>
              <a:gd name="connsiteY8" fmla="*/ 669082 h 2323891"/>
              <a:gd name="connsiteX9" fmla="*/ 1168953 w 1421182"/>
              <a:gd name="connsiteY9" fmla="*/ 968062 h 2323891"/>
              <a:gd name="connsiteX10" fmla="*/ 927050 w 1421182"/>
              <a:gd name="connsiteY10" fmla="*/ 614956 h 2323891"/>
              <a:gd name="connsiteX11" fmla="*/ 957315 w 1421182"/>
              <a:gd name="connsiteY11" fmla="*/ 944170 h 2323891"/>
              <a:gd name="connsiteX12" fmla="*/ 711016 w 1421182"/>
              <a:gd name="connsiteY12" fmla="*/ 569620 h 2323891"/>
              <a:gd name="connsiteX13" fmla="*/ 729319 w 1421182"/>
              <a:gd name="connsiteY13" fmla="*/ 957827 h 2323891"/>
              <a:gd name="connsiteX14" fmla="*/ 543268 w 1421182"/>
              <a:gd name="connsiteY14" fmla="*/ 8 h 2323891"/>
              <a:gd name="connsiteX15" fmla="*/ 473286 w 1421182"/>
              <a:gd name="connsiteY15" fmla="*/ 1312127 h 2323891"/>
              <a:gd name="connsiteX16" fmla="*/ 338442 w 1421182"/>
              <a:gd name="connsiteY16" fmla="*/ 1258222 h 2323891"/>
              <a:gd name="connsiteX17" fmla="*/ 719 w 1421182"/>
              <a:gd name="connsiteY17" fmla="*/ 957545 h 2323891"/>
              <a:gd name="connsiteX0" fmla="*/ 719 w 1421182"/>
              <a:gd name="connsiteY0" fmla="*/ 957545 h 2358736"/>
              <a:gd name="connsiteX1" fmla="*/ 140932 w 1421182"/>
              <a:gd name="connsiteY1" fmla="*/ 1353319 h 2358736"/>
              <a:gd name="connsiteX2" fmla="*/ 309182 w 1421182"/>
              <a:gd name="connsiteY2" fmla="*/ 1711764 h 2358736"/>
              <a:gd name="connsiteX3" fmla="*/ 626141 w 1421182"/>
              <a:gd name="connsiteY3" fmla="*/ 1985150 h 2358736"/>
              <a:gd name="connsiteX4" fmla="*/ 658780 w 1421182"/>
              <a:gd name="connsiteY4" fmla="*/ 2266927 h 2358736"/>
              <a:gd name="connsiteX5" fmla="*/ 1227989 w 1421182"/>
              <a:gd name="connsiteY5" fmla="*/ 2341644 h 2358736"/>
              <a:gd name="connsiteX6" fmla="*/ 1311364 w 1421182"/>
              <a:gd name="connsiteY6" fmla="*/ 2026318 h 2358736"/>
              <a:gd name="connsiteX7" fmla="*/ 1421092 w 1421182"/>
              <a:gd name="connsiteY7" fmla="*/ 1126548 h 2358736"/>
              <a:gd name="connsiteX8" fmla="*/ 1152597 w 1421182"/>
              <a:gd name="connsiteY8" fmla="*/ 669082 h 2358736"/>
              <a:gd name="connsiteX9" fmla="*/ 1168953 w 1421182"/>
              <a:gd name="connsiteY9" fmla="*/ 968062 h 2358736"/>
              <a:gd name="connsiteX10" fmla="*/ 927050 w 1421182"/>
              <a:gd name="connsiteY10" fmla="*/ 614956 h 2358736"/>
              <a:gd name="connsiteX11" fmla="*/ 957315 w 1421182"/>
              <a:gd name="connsiteY11" fmla="*/ 944170 h 2358736"/>
              <a:gd name="connsiteX12" fmla="*/ 711016 w 1421182"/>
              <a:gd name="connsiteY12" fmla="*/ 569620 h 2358736"/>
              <a:gd name="connsiteX13" fmla="*/ 729319 w 1421182"/>
              <a:gd name="connsiteY13" fmla="*/ 957827 h 2358736"/>
              <a:gd name="connsiteX14" fmla="*/ 543268 w 1421182"/>
              <a:gd name="connsiteY14" fmla="*/ 8 h 2358736"/>
              <a:gd name="connsiteX15" fmla="*/ 473286 w 1421182"/>
              <a:gd name="connsiteY15" fmla="*/ 1312127 h 2358736"/>
              <a:gd name="connsiteX16" fmla="*/ 338442 w 1421182"/>
              <a:gd name="connsiteY16" fmla="*/ 1258222 h 2358736"/>
              <a:gd name="connsiteX17" fmla="*/ 719 w 1421182"/>
              <a:gd name="connsiteY17" fmla="*/ 957545 h 2358736"/>
              <a:gd name="connsiteX0" fmla="*/ 719 w 1421182"/>
              <a:gd name="connsiteY0" fmla="*/ 957545 h 2341644"/>
              <a:gd name="connsiteX1" fmla="*/ 140932 w 1421182"/>
              <a:gd name="connsiteY1" fmla="*/ 1353319 h 2341644"/>
              <a:gd name="connsiteX2" fmla="*/ 309182 w 1421182"/>
              <a:gd name="connsiteY2" fmla="*/ 1711764 h 2341644"/>
              <a:gd name="connsiteX3" fmla="*/ 626141 w 1421182"/>
              <a:gd name="connsiteY3" fmla="*/ 1985150 h 2341644"/>
              <a:gd name="connsiteX4" fmla="*/ 658780 w 1421182"/>
              <a:gd name="connsiteY4" fmla="*/ 2266927 h 2341644"/>
              <a:gd name="connsiteX5" fmla="*/ 1227989 w 1421182"/>
              <a:gd name="connsiteY5" fmla="*/ 2341644 h 2341644"/>
              <a:gd name="connsiteX6" fmla="*/ 1311364 w 1421182"/>
              <a:gd name="connsiteY6" fmla="*/ 2026318 h 2341644"/>
              <a:gd name="connsiteX7" fmla="*/ 1421092 w 1421182"/>
              <a:gd name="connsiteY7" fmla="*/ 1126548 h 2341644"/>
              <a:gd name="connsiteX8" fmla="*/ 1152597 w 1421182"/>
              <a:gd name="connsiteY8" fmla="*/ 669082 h 2341644"/>
              <a:gd name="connsiteX9" fmla="*/ 1168953 w 1421182"/>
              <a:gd name="connsiteY9" fmla="*/ 968062 h 2341644"/>
              <a:gd name="connsiteX10" fmla="*/ 927050 w 1421182"/>
              <a:gd name="connsiteY10" fmla="*/ 614956 h 2341644"/>
              <a:gd name="connsiteX11" fmla="*/ 957315 w 1421182"/>
              <a:gd name="connsiteY11" fmla="*/ 944170 h 2341644"/>
              <a:gd name="connsiteX12" fmla="*/ 711016 w 1421182"/>
              <a:gd name="connsiteY12" fmla="*/ 569620 h 2341644"/>
              <a:gd name="connsiteX13" fmla="*/ 729319 w 1421182"/>
              <a:gd name="connsiteY13" fmla="*/ 957827 h 2341644"/>
              <a:gd name="connsiteX14" fmla="*/ 543268 w 1421182"/>
              <a:gd name="connsiteY14" fmla="*/ 8 h 2341644"/>
              <a:gd name="connsiteX15" fmla="*/ 473286 w 1421182"/>
              <a:gd name="connsiteY15" fmla="*/ 1312127 h 2341644"/>
              <a:gd name="connsiteX16" fmla="*/ 338442 w 1421182"/>
              <a:gd name="connsiteY16" fmla="*/ 1258222 h 2341644"/>
              <a:gd name="connsiteX17" fmla="*/ 719 w 1421182"/>
              <a:gd name="connsiteY17" fmla="*/ 957545 h 2341644"/>
              <a:gd name="connsiteX0" fmla="*/ 719 w 1421092"/>
              <a:gd name="connsiteY0" fmla="*/ 957545 h 2341644"/>
              <a:gd name="connsiteX1" fmla="*/ 140932 w 1421092"/>
              <a:gd name="connsiteY1" fmla="*/ 1353319 h 2341644"/>
              <a:gd name="connsiteX2" fmla="*/ 309182 w 1421092"/>
              <a:gd name="connsiteY2" fmla="*/ 1711764 h 2341644"/>
              <a:gd name="connsiteX3" fmla="*/ 626141 w 1421092"/>
              <a:gd name="connsiteY3" fmla="*/ 1985150 h 2341644"/>
              <a:gd name="connsiteX4" fmla="*/ 658780 w 1421092"/>
              <a:gd name="connsiteY4" fmla="*/ 2266927 h 2341644"/>
              <a:gd name="connsiteX5" fmla="*/ 1227989 w 1421092"/>
              <a:gd name="connsiteY5" fmla="*/ 2341644 h 2341644"/>
              <a:gd name="connsiteX6" fmla="*/ 1262460 w 1421092"/>
              <a:gd name="connsiteY6" fmla="*/ 1987074 h 2341644"/>
              <a:gd name="connsiteX7" fmla="*/ 1421092 w 1421092"/>
              <a:gd name="connsiteY7" fmla="*/ 1126548 h 2341644"/>
              <a:gd name="connsiteX8" fmla="*/ 1152597 w 1421092"/>
              <a:gd name="connsiteY8" fmla="*/ 669082 h 2341644"/>
              <a:gd name="connsiteX9" fmla="*/ 1168953 w 1421092"/>
              <a:gd name="connsiteY9" fmla="*/ 968062 h 2341644"/>
              <a:gd name="connsiteX10" fmla="*/ 927050 w 1421092"/>
              <a:gd name="connsiteY10" fmla="*/ 614956 h 2341644"/>
              <a:gd name="connsiteX11" fmla="*/ 957315 w 1421092"/>
              <a:gd name="connsiteY11" fmla="*/ 944170 h 2341644"/>
              <a:gd name="connsiteX12" fmla="*/ 711016 w 1421092"/>
              <a:gd name="connsiteY12" fmla="*/ 569620 h 2341644"/>
              <a:gd name="connsiteX13" fmla="*/ 729319 w 1421092"/>
              <a:gd name="connsiteY13" fmla="*/ 957827 h 2341644"/>
              <a:gd name="connsiteX14" fmla="*/ 543268 w 1421092"/>
              <a:gd name="connsiteY14" fmla="*/ 8 h 2341644"/>
              <a:gd name="connsiteX15" fmla="*/ 473286 w 1421092"/>
              <a:gd name="connsiteY15" fmla="*/ 1312127 h 2341644"/>
              <a:gd name="connsiteX16" fmla="*/ 338442 w 1421092"/>
              <a:gd name="connsiteY16" fmla="*/ 1258222 h 2341644"/>
              <a:gd name="connsiteX17" fmla="*/ 719 w 1421092"/>
              <a:gd name="connsiteY17" fmla="*/ 957545 h 2341644"/>
              <a:gd name="connsiteX0" fmla="*/ 719 w 1421109"/>
              <a:gd name="connsiteY0" fmla="*/ 957545 h 2341644"/>
              <a:gd name="connsiteX1" fmla="*/ 140932 w 1421109"/>
              <a:gd name="connsiteY1" fmla="*/ 1353319 h 2341644"/>
              <a:gd name="connsiteX2" fmla="*/ 309182 w 1421109"/>
              <a:gd name="connsiteY2" fmla="*/ 1711764 h 2341644"/>
              <a:gd name="connsiteX3" fmla="*/ 626141 w 1421109"/>
              <a:gd name="connsiteY3" fmla="*/ 1985150 h 2341644"/>
              <a:gd name="connsiteX4" fmla="*/ 658780 w 1421109"/>
              <a:gd name="connsiteY4" fmla="*/ 2266927 h 2341644"/>
              <a:gd name="connsiteX5" fmla="*/ 1227989 w 1421109"/>
              <a:gd name="connsiteY5" fmla="*/ 2341644 h 2341644"/>
              <a:gd name="connsiteX6" fmla="*/ 1262460 w 1421109"/>
              <a:gd name="connsiteY6" fmla="*/ 1987074 h 2341644"/>
              <a:gd name="connsiteX7" fmla="*/ 1421092 w 1421109"/>
              <a:gd name="connsiteY7" fmla="*/ 1126548 h 2341644"/>
              <a:gd name="connsiteX8" fmla="*/ 1152597 w 1421109"/>
              <a:gd name="connsiteY8" fmla="*/ 669082 h 2341644"/>
              <a:gd name="connsiteX9" fmla="*/ 1168953 w 1421109"/>
              <a:gd name="connsiteY9" fmla="*/ 968062 h 2341644"/>
              <a:gd name="connsiteX10" fmla="*/ 927050 w 1421109"/>
              <a:gd name="connsiteY10" fmla="*/ 614956 h 2341644"/>
              <a:gd name="connsiteX11" fmla="*/ 957315 w 1421109"/>
              <a:gd name="connsiteY11" fmla="*/ 944170 h 2341644"/>
              <a:gd name="connsiteX12" fmla="*/ 711016 w 1421109"/>
              <a:gd name="connsiteY12" fmla="*/ 569620 h 2341644"/>
              <a:gd name="connsiteX13" fmla="*/ 729319 w 1421109"/>
              <a:gd name="connsiteY13" fmla="*/ 957827 h 2341644"/>
              <a:gd name="connsiteX14" fmla="*/ 543268 w 1421109"/>
              <a:gd name="connsiteY14" fmla="*/ 8 h 2341644"/>
              <a:gd name="connsiteX15" fmla="*/ 473286 w 1421109"/>
              <a:gd name="connsiteY15" fmla="*/ 1312127 h 2341644"/>
              <a:gd name="connsiteX16" fmla="*/ 338442 w 1421109"/>
              <a:gd name="connsiteY16" fmla="*/ 1258222 h 2341644"/>
              <a:gd name="connsiteX17" fmla="*/ 719 w 1421109"/>
              <a:gd name="connsiteY17" fmla="*/ 957545 h 2341644"/>
              <a:gd name="connsiteX0" fmla="*/ 719 w 1421109"/>
              <a:gd name="connsiteY0" fmla="*/ 957545 h 2341644"/>
              <a:gd name="connsiteX1" fmla="*/ 140932 w 1421109"/>
              <a:gd name="connsiteY1" fmla="*/ 1353319 h 2341644"/>
              <a:gd name="connsiteX2" fmla="*/ 309182 w 1421109"/>
              <a:gd name="connsiteY2" fmla="*/ 1711764 h 2341644"/>
              <a:gd name="connsiteX3" fmla="*/ 626141 w 1421109"/>
              <a:gd name="connsiteY3" fmla="*/ 1985150 h 2341644"/>
              <a:gd name="connsiteX4" fmla="*/ 658780 w 1421109"/>
              <a:gd name="connsiteY4" fmla="*/ 2266927 h 2341644"/>
              <a:gd name="connsiteX5" fmla="*/ 1227989 w 1421109"/>
              <a:gd name="connsiteY5" fmla="*/ 2341644 h 2341644"/>
              <a:gd name="connsiteX6" fmla="*/ 1262460 w 1421109"/>
              <a:gd name="connsiteY6" fmla="*/ 1987074 h 2341644"/>
              <a:gd name="connsiteX7" fmla="*/ 1421092 w 1421109"/>
              <a:gd name="connsiteY7" fmla="*/ 1126548 h 2341644"/>
              <a:gd name="connsiteX8" fmla="*/ 1152597 w 1421109"/>
              <a:gd name="connsiteY8" fmla="*/ 669082 h 2341644"/>
              <a:gd name="connsiteX9" fmla="*/ 1168953 w 1421109"/>
              <a:gd name="connsiteY9" fmla="*/ 968062 h 2341644"/>
              <a:gd name="connsiteX10" fmla="*/ 927050 w 1421109"/>
              <a:gd name="connsiteY10" fmla="*/ 614956 h 2341644"/>
              <a:gd name="connsiteX11" fmla="*/ 957315 w 1421109"/>
              <a:gd name="connsiteY11" fmla="*/ 944170 h 2341644"/>
              <a:gd name="connsiteX12" fmla="*/ 711016 w 1421109"/>
              <a:gd name="connsiteY12" fmla="*/ 569620 h 2341644"/>
              <a:gd name="connsiteX13" fmla="*/ 729319 w 1421109"/>
              <a:gd name="connsiteY13" fmla="*/ 957827 h 2341644"/>
              <a:gd name="connsiteX14" fmla="*/ 543268 w 1421109"/>
              <a:gd name="connsiteY14" fmla="*/ 8 h 2341644"/>
              <a:gd name="connsiteX15" fmla="*/ 473286 w 1421109"/>
              <a:gd name="connsiteY15" fmla="*/ 1312127 h 2341644"/>
              <a:gd name="connsiteX16" fmla="*/ 338442 w 1421109"/>
              <a:gd name="connsiteY16" fmla="*/ 1258222 h 2341644"/>
              <a:gd name="connsiteX17" fmla="*/ 719 w 1421109"/>
              <a:gd name="connsiteY17" fmla="*/ 957545 h 2341644"/>
              <a:gd name="connsiteX0" fmla="*/ 719 w 1421109"/>
              <a:gd name="connsiteY0" fmla="*/ 957545 h 2341644"/>
              <a:gd name="connsiteX1" fmla="*/ 140932 w 1421109"/>
              <a:gd name="connsiteY1" fmla="*/ 1353319 h 2341644"/>
              <a:gd name="connsiteX2" fmla="*/ 309182 w 1421109"/>
              <a:gd name="connsiteY2" fmla="*/ 1711764 h 2341644"/>
              <a:gd name="connsiteX3" fmla="*/ 626141 w 1421109"/>
              <a:gd name="connsiteY3" fmla="*/ 1985150 h 2341644"/>
              <a:gd name="connsiteX4" fmla="*/ 622941 w 1421109"/>
              <a:gd name="connsiteY4" fmla="*/ 2320778 h 2341644"/>
              <a:gd name="connsiteX5" fmla="*/ 1227989 w 1421109"/>
              <a:gd name="connsiteY5" fmla="*/ 2341644 h 2341644"/>
              <a:gd name="connsiteX6" fmla="*/ 1262460 w 1421109"/>
              <a:gd name="connsiteY6" fmla="*/ 1987074 h 2341644"/>
              <a:gd name="connsiteX7" fmla="*/ 1421092 w 1421109"/>
              <a:gd name="connsiteY7" fmla="*/ 1126548 h 2341644"/>
              <a:gd name="connsiteX8" fmla="*/ 1152597 w 1421109"/>
              <a:gd name="connsiteY8" fmla="*/ 669082 h 2341644"/>
              <a:gd name="connsiteX9" fmla="*/ 1168953 w 1421109"/>
              <a:gd name="connsiteY9" fmla="*/ 968062 h 2341644"/>
              <a:gd name="connsiteX10" fmla="*/ 927050 w 1421109"/>
              <a:gd name="connsiteY10" fmla="*/ 614956 h 2341644"/>
              <a:gd name="connsiteX11" fmla="*/ 957315 w 1421109"/>
              <a:gd name="connsiteY11" fmla="*/ 944170 h 2341644"/>
              <a:gd name="connsiteX12" fmla="*/ 711016 w 1421109"/>
              <a:gd name="connsiteY12" fmla="*/ 569620 h 2341644"/>
              <a:gd name="connsiteX13" fmla="*/ 729319 w 1421109"/>
              <a:gd name="connsiteY13" fmla="*/ 957827 h 2341644"/>
              <a:gd name="connsiteX14" fmla="*/ 543268 w 1421109"/>
              <a:gd name="connsiteY14" fmla="*/ 8 h 2341644"/>
              <a:gd name="connsiteX15" fmla="*/ 473286 w 1421109"/>
              <a:gd name="connsiteY15" fmla="*/ 1312127 h 2341644"/>
              <a:gd name="connsiteX16" fmla="*/ 338442 w 1421109"/>
              <a:gd name="connsiteY16" fmla="*/ 1258222 h 2341644"/>
              <a:gd name="connsiteX17" fmla="*/ 719 w 1421109"/>
              <a:gd name="connsiteY17" fmla="*/ 957545 h 2341644"/>
              <a:gd name="connsiteX0" fmla="*/ 719 w 1421109"/>
              <a:gd name="connsiteY0" fmla="*/ 957545 h 2341644"/>
              <a:gd name="connsiteX1" fmla="*/ 140932 w 1421109"/>
              <a:gd name="connsiteY1" fmla="*/ 1353319 h 2341644"/>
              <a:gd name="connsiteX2" fmla="*/ 309182 w 1421109"/>
              <a:gd name="connsiteY2" fmla="*/ 1711764 h 2341644"/>
              <a:gd name="connsiteX3" fmla="*/ 548773 w 1421109"/>
              <a:gd name="connsiteY3" fmla="*/ 1936338 h 2341644"/>
              <a:gd name="connsiteX4" fmla="*/ 622941 w 1421109"/>
              <a:gd name="connsiteY4" fmla="*/ 2320778 h 2341644"/>
              <a:gd name="connsiteX5" fmla="*/ 1227989 w 1421109"/>
              <a:gd name="connsiteY5" fmla="*/ 2341644 h 2341644"/>
              <a:gd name="connsiteX6" fmla="*/ 1262460 w 1421109"/>
              <a:gd name="connsiteY6" fmla="*/ 1987074 h 2341644"/>
              <a:gd name="connsiteX7" fmla="*/ 1421092 w 1421109"/>
              <a:gd name="connsiteY7" fmla="*/ 1126548 h 2341644"/>
              <a:gd name="connsiteX8" fmla="*/ 1152597 w 1421109"/>
              <a:gd name="connsiteY8" fmla="*/ 669082 h 2341644"/>
              <a:gd name="connsiteX9" fmla="*/ 1168953 w 1421109"/>
              <a:gd name="connsiteY9" fmla="*/ 968062 h 2341644"/>
              <a:gd name="connsiteX10" fmla="*/ 927050 w 1421109"/>
              <a:gd name="connsiteY10" fmla="*/ 614956 h 2341644"/>
              <a:gd name="connsiteX11" fmla="*/ 957315 w 1421109"/>
              <a:gd name="connsiteY11" fmla="*/ 944170 h 2341644"/>
              <a:gd name="connsiteX12" fmla="*/ 711016 w 1421109"/>
              <a:gd name="connsiteY12" fmla="*/ 569620 h 2341644"/>
              <a:gd name="connsiteX13" fmla="*/ 729319 w 1421109"/>
              <a:gd name="connsiteY13" fmla="*/ 957827 h 2341644"/>
              <a:gd name="connsiteX14" fmla="*/ 543268 w 1421109"/>
              <a:gd name="connsiteY14" fmla="*/ 8 h 2341644"/>
              <a:gd name="connsiteX15" fmla="*/ 473286 w 1421109"/>
              <a:gd name="connsiteY15" fmla="*/ 1312127 h 2341644"/>
              <a:gd name="connsiteX16" fmla="*/ 338442 w 1421109"/>
              <a:gd name="connsiteY16" fmla="*/ 1258222 h 2341644"/>
              <a:gd name="connsiteX17" fmla="*/ 719 w 1421109"/>
              <a:gd name="connsiteY17" fmla="*/ 957545 h 2341644"/>
              <a:gd name="connsiteX0" fmla="*/ 719 w 1421109"/>
              <a:gd name="connsiteY0" fmla="*/ 957545 h 2341644"/>
              <a:gd name="connsiteX1" fmla="*/ 140932 w 1421109"/>
              <a:gd name="connsiteY1" fmla="*/ 1353319 h 2341644"/>
              <a:gd name="connsiteX2" fmla="*/ 309182 w 1421109"/>
              <a:gd name="connsiteY2" fmla="*/ 1711764 h 2341644"/>
              <a:gd name="connsiteX3" fmla="*/ 548773 w 1421109"/>
              <a:gd name="connsiteY3" fmla="*/ 1936338 h 2341644"/>
              <a:gd name="connsiteX4" fmla="*/ 557331 w 1421109"/>
              <a:gd name="connsiteY4" fmla="*/ 2278453 h 2341644"/>
              <a:gd name="connsiteX5" fmla="*/ 1227989 w 1421109"/>
              <a:gd name="connsiteY5" fmla="*/ 2341644 h 2341644"/>
              <a:gd name="connsiteX6" fmla="*/ 1262460 w 1421109"/>
              <a:gd name="connsiteY6" fmla="*/ 1987074 h 2341644"/>
              <a:gd name="connsiteX7" fmla="*/ 1421092 w 1421109"/>
              <a:gd name="connsiteY7" fmla="*/ 1126548 h 2341644"/>
              <a:gd name="connsiteX8" fmla="*/ 1152597 w 1421109"/>
              <a:gd name="connsiteY8" fmla="*/ 669082 h 2341644"/>
              <a:gd name="connsiteX9" fmla="*/ 1168953 w 1421109"/>
              <a:gd name="connsiteY9" fmla="*/ 968062 h 2341644"/>
              <a:gd name="connsiteX10" fmla="*/ 927050 w 1421109"/>
              <a:gd name="connsiteY10" fmla="*/ 614956 h 2341644"/>
              <a:gd name="connsiteX11" fmla="*/ 957315 w 1421109"/>
              <a:gd name="connsiteY11" fmla="*/ 944170 h 2341644"/>
              <a:gd name="connsiteX12" fmla="*/ 711016 w 1421109"/>
              <a:gd name="connsiteY12" fmla="*/ 569620 h 2341644"/>
              <a:gd name="connsiteX13" fmla="*/ 729319 w 1421109"/>
              <a:gd name="connsiteY13" fmla="*/ 957827 h 2341644"/>
              <a:gd name="connsiteX14" fmla="*/ 543268 w 1421109"/>
              <a:gd name="connsiteY14" fmla="*/ 8 h 2341644"/>
              <a:gd name="connsiteX15" fmla="*/ 473286 w 1421109"/>
              <a:gd name="connsiteY15" fmla="*/ 1312127 h 2341644"/>
              <a:gd name="connsiteX16" fmla="*/ 338442 w 1421109"/>
              <a:gd name="connsiteY16" fmla="*/ 1258222 h 2341644"/>
              <a:gd name="connsiteX17" fmla="*/ 719 w 1421109"/>
              <a:gd name="connsiteY17" fmla="*/ 957545 h 2341644"/>
              <a:gd name="connsiteX0" fmla="*/ 719 w 1421109"/>
              <a:gd name="connsiteY0" fmla="*/ 957545 h 2341644"/>
              <a:gd name="connsiteX1" fmla="*/ 140932 w 1421109"/>
              <a:gd name="connsiteY1" fmla="*/ 1353319 h 2341644"/>
              <a:gd name="connsiteX2" fmla="*/ 309182 w 1421109"/>
              <a:gd name="connsiteY2" fmla="*/ 1711764 h 2341644"/>
              <a:gd name="connsiteX3" fmla="*/ 548773 w 1421109"/>
              <a:gd name="connsiteY3" fmla="*/ 1936338 h 2341644"/>
              <a:gd name="connsiteX4" fmla="*/ 601148 w 1421109"/>
              <a:gd name="connsiteY4" fmla="*/ 2297232 h 2341644"/>
              <a:gd name="connsiteX5" fmla="*/ 1227989 w 1421109"/>
              <a:gd name="connsiteY5" fmla="*/ 2341644 h 2341644"/>
              <a:gd name="connsiteX6" fmla="*/ 1262460 w 1421109"/>
              <a:gd name="connsiteY6" fmla="*/ 1987074 h 2341644"/>
              <a:gd name="connsiteX7" fmla="*/ 1421092 w 1421109"/>
              <a:gd name="connsiteY7" fmla="*/ 1126548 h 2341644"/>
              <a:gd name="connsiteX8" fmla="*/ 1152597 w 1421109"/>
              <a:gd name="connsiteY8" fmla="*/ 669082 h 2341644"/>
              <a:gd name="connsiteX9" fmla="*/ 1168953 w 1421109"/>
              <a:gd name="connsiteY9" fmla="*/ 968062 h 2341644"/>
              <a:gd name="connsiteX10" fmla="*/ 927050 w 1421109"/>
              <a:gd name="connsiteY10" fmla="*/ 614956 h 2341644"/>
              <a:gd name="connsiteX11" fmla="*/ 957315 w 1421109"/>
              <a:gd name="connsiteY11" fmla="*/ 944170 h 2341644"/>
              <a:gd name="connsiteX12" fmla="*/ 711016 w 1421109"/>
              <a:gd name="connsiteY12" fmla="*/ 569620 h 2341644"/>
              <a:gd name="connsiteX13" fmla="*/ 729319 w 1421109"/>
              <a:gd name="connsiteY13" fmla="*/ 957827 h 2341644"/>
              <a:gd name="connsiteX14" fmla="*/ 543268 w 1421109"/>
              <a:gd name="connsiteY14" fmla="*/ 8 h 2341644"/>
              <a:gd name="connsiteX15" fmla="*/ 473286 w 1421109"/>
              <a:gd name="connsiteY15" fmla="*/ 1312127 h 2341644"/>
              <a:gd name="connsiteX16" fmla="*/ 338442 w 1421109"/>
              <a:gd name="connsiteY16" fmla="*/ 1258222 h 2341644"/>
              <a:gd name="connsiteX17" fmla="*/ 719 w 1421109"/>
              <a:gd name="connsiteY17" fmla="*/ 957545 h 2341644"/>
              <a:gd name="connsiteX0" fmla="*/ 719 w 1421109"/>
              <a:gd name="connsiteY0" fmla="*/ 957545 h 2310754"/>
              <a:gd name="connsiteX1" fmla="*/ 140932 w 1421109"/>
              <a:gd name="connsiteY1" fmla="*/ 1353319 h 2310754"/>
              <a:gd name="connsiteX2" fmla="*/ 309182 w 1421109"/>
              <a:gd name="connsiteY2" fmla="*/ 1711764 h 2310754"/>
              <a:gd name="connsiteX3" fmla="*/ 548773 w 1421109"/>
              <a:gd name="connsiteY3" fmla="*/ 1936338 h 2310754"/>
              <a:gd name="connsiteX4" fmla="*/ 601148 w 1421109"/>
              <a:gd name="connsiteY4" fmla="*/ 2297232 h 2310754"/>
              <a:gd name="connsiteX5" fmla="*/ 1253027 w 1421109"/>
              <a:gd name="connsiteY5" fmla="*/ 2310347 h 2310754"/>
              <a:gd name="connsiteX6" fmla="*/ 1262460 w 1421109"/>
              <a:gd name="connsiteY6" fmla="*/ 1987074 h 2310754"/>
              <a:gd name="connsiteX7" fmla="*/ 1421092 w 1421109"/>
              <a:gd name="connsiteY7" fmla="*/ 1126548 h 2310754"/>
              <a:gd name="connsiteX8" fmla="*/ 1152597 w 1421109"/>
              <a:gd name="connsiteY8" fmla="*/ 669082 h 2310754"/>
              <a:gd name="connsiteX9" fmla="*/ 1168953 w 1421109"/>
              <a:gd name="connsiteY9" fmla="*/ 968062 h 2310754"/>
              <a:gd name="connsiteX10" fmla="*/ 927050 w 1421109"/>
              <a:gd name="connsiteY10" fmla="*/ 614956 h 2310754"/>
              <a:gd name="connsiteX11" fmla="*/ 957315 w 1421109"/>
              <a:gd name="connsiteY11" fmla="*/ 944170 h 2310754"/>
              <a:gd name="connsiteX12" fmla="*/ 711016 w 1421109"/>
              <a:gd name="connsiteY12" fmla="*/ 569620 h 2310754"/>
              <a:gd name="connsiteX13" fmla="*/ 729319 w 1421109"/>
              <a:gd name="connsiteY13" fmla="*/ 957827 h 2310754"/>
              <a:gd name="connsiteX14" fmla="*/ 543268 w 1421109"/>
              <a:gd name="connsiteY14" fmla="*/ 8 h 2310754"/>
              <a:gd name="connsiteX15" fmla="*/ 473286 w 1421109"/>
              <a:gd name="connsiteY15" fmla="*/ 1312127 h 2310754"/>
              <a:gd name="connsiteX16" fmla="*/ 338442 w 1421109"/>
              <a:gd name="connsiteY16" fmla="*/ 1258222 h 2310754"/>
              <a:gd name="connsiteX17" fmla="*/ 719 w 1421109"/>
              <a:gd name="connsiteY17" fmla="*/ 957545 h 2310754"/>
              <a:gd name="connsiteX0" fmla="*/ 719 w 1421109"/>
              <a:gd name="connsiteY0" fmla="*/ 957545 h 2310755"/>
              <a:gd name="connsiteX1" fmla="*/ 140932 w 1421109"/>
              <a:gd name="connsiteY1" fmla="*/ 1353319 h 2310755"/>
              <a:gd name="connsiteX2" fmla="*/ 309182 w 1421109"/>
              <a:gd name="connsiteY2" fmla="*/ 1711764 h 2310755"/>
              <a:gd name="connsiteX3" fmla="*/ 548773 w 1421109"/>
              <a:gd name="connsiteY3" fmla="*/ 1936338 h 2310755"/>
              <a:gd name="connsiteX4" fmla="*/ 601148 w 1421109"/>
              <a:gd name="connsiteY4" fmla="*/ 2297232 h 2310755"/>
              <a:gd name="connsiteX5" fmla="*/ 1253027 w 1421109"/>
              <a:gd name="connsiteY5" fmla="*/ 2310347 h 2310755"/>
              <a:gd name="connsiteX6" fmla="*/ 1262460 w 1421109"/>
              <a:gd name="connsiteY6" fmla="*/ 1987074 h 2310755"/>
              <a:gd name="connsiteX7" fmla="*/ 1421092 w 1421109"/>
              <a:gd name="connsiteY7" fmla="*/ 1126548 h 2310755"/>
              <a:gd name="connsiteX8" fmla="*/ 1152597 w 1421109"/>
              <a:gd name="connsiteY8" fmla="*/ 669082 h 2310755"/>
              <a:gd name="connsiteX9" fmla="*/ 1168953 w 1421109"/>
              <a:gd name="connsiteY9" fmla="*/ 968062 h 2310755"/>
              <a:gd name="connsiteX10" fmla="*/ 927050 w 1421109"/>
              <a:gd name="connsiteY10" fmla="*/ 614956 h 2310755"/>
              <a:gd name="connsiteX11" fmla="*/ 957315 w 1421109"/>
              <a:gd name="connsiteY11" fmla="*/ 944170 h 2310755"/>
              <a:gd name="connsiteX12" fmla="*/ 711016 w 1421109"/>
              <a:gd name="connsiteY12" fmla="*/ 569620 h 2310755"/>
              <a:gd name="connsiteX13" fmla="*/ 729319 w 1421109"/>
              <a:gd name="connsiteY13" fmla="*/ 957827 h 2310755"/>
              <a:gd name="connsiteX14" fmla="*/ 543268 w 1421109"/>
              <a:gd name="connsiteY14" fmla="*/ 8 h 2310755"/>
              <a:gd name="connsiteX15" fmla="*/ 473286 w 1421109"/>
              <a:gd name="connsiteY15" fmla="*/ 1312127 h 2310755"/>
              <a:gd name="connsiteX16" fmla="*/ 338442 w 1421109"/>
              <a:gd name="connsiteY16" fmla="*/ 1258222 h 2310755"/>
              <a:gd name="connsiteX17" fmla="*/ 719 w 1421109"/>
              <a:gd name="connsiteY17" fmla="*/ 957545 h 2310755"/>
              <a:gd name="connsiteX0" fmla="*/ 719 w 1421109"/>
              <a:gd name="connsiteY0" fmla="*/ 957545 h 2310755"/>
              <a:gd name="connsiteX1" fmla="*/ 140932 w 1421109"/>
              <a:gd name="connsiteY1" fmla="*/ 1353319 h 2310755"/>
              <a:gd name="connsiteX2" fmla="*/ 309182 w 1421109"/>
              <a:gd name="connsiteY2" fmla="*/ 1711764 h 2310755"/>
              <a:gd name="connsiteX3" fmla="*/ 548773 w 1421109"/>
              <a:gd name="connsiteY3" fmla="*/ 1936338 h 2310755"/>
              <a:gd name="connsiteX4" fmla="*/ 582370 w 1421109"/>
              <a:gd name="connsiteY4" fmla="*/ 2297232 h 2310755"/>
              <a:gd name="connsiteX5" fmla="*/ 1253027 w 1421109"/>
              <a:gd name="connsiteY5" fmla="*/ 2310347 h 2310755"/>
              <a:gd name="connsiteX6" fmla="*/ 1262460 w 1421109"/>
              <a:gd name="connsiteY6" fmla="*/ 1987074 h 2310755"/>
              <a:gd name="connsiteX7" fmla="*/ 1421092 w 1421109"/>
              <a:gd name="connsiteY7" fmla="*/ 1126548 h 2310755"/>
              <a:gd name="connsiteX8" fmla="*/ 1152597 w 1421109"/>
              <a:gd name="connsiteY8" fmla="*/ 669082 h 2310755"/>
              <a:gd name="connsiteX9" fmla="*/ 1168953 w 1421109"/>
              <a:gd name="connsiteY9" fmla="*/ 968062 h 2310755"/>
              <a:gd name="connsiteX10" fmla="*/ 927050 w 1421109"/>
              <a:gd name="connsiteY10" fmla="*/ 614956 h 2310755"/>
              <a:gd name="connsiteX11" fmla="*/ 957315 w 1421109"/>
              <a:gd name="connsiteY11" fmla="*/ 944170 h 2310755"/>
              <a:gd name="connsiteX12" fmla="*/ 711016 w 1421109"/>
              <a:gd name="connsiteY12" fmla="*/ 569620 h 2310755"/>
              <a:gd name="connsiteX13" fmla="*/ 729319 w 1421109"/>
              <a:gd name="connsiteY13" fmla="*/ 957827 h 2310755"/>
              <a:gd name="connsiteX14" fmla="*/ 543268 w 1421109"/>
              <a:gd name="connsiteY14" fmla="*/ 8 h 2310755"/>
              <a:gd name="connsiteX15" fmla="*/ 473286 w 1421109"/>
              <a:gd name="connsiteY15" fmla="*/ 1312127 h 2310755"/>
              <a:gd name="connsiteX16" fmla="*/ 338442 w 1421109"/>
              <a:gd name="connsiteY16" fmla="*/ 1258222 h 2310755"/>
              <a:gd name="connsiteX17" fmla="*/ 719 w 1421109"/>
              <a:gd name="connsiteY17" fmla="*/ 957545 h 2310755"/>
              <a:gd name="connsiteX0" fmla="*/ 719 w 1421109"/>
              <a:gd name="connsiteY0" fmla="*/ 957545 h 2310755"/>
              <a:gd name="connsiteX1" fmla="*/ 140932 w 1421109"/>
              <a:gd name="connsiteY1" fmla="*/ 1353319 h 2310755"/>
              <a:gd name="connsiteX2" fmla="*/ 309182 w 1421109"/>
              <a:gd name="connsiteY2" fmla="*/ 1711764 h 2310755"/>
              <a:gd name="connsiteX3" fmla="*/ 548773 w 1421109"/>
              <a:gd name="connsiteY3" fmla="*/ 1936338 h 2310755"/>
              <a:gd name="connsiteX4" fmla="*/ 582370 w 1421109"/>
              <a:gd name="connsiteY4" fmla="*/ 2297232 h 2310755"/>
              <a:gd name="connsiteX5" fmla="*/ 1253027 w 1421109"/>
              <a:gd name="connsiteY5" fmla="*/ 2310347 h 2310755"/>
              <a:gd name="connsiteX6" fmla="*/ 1262460 w 1421109"/>
              <a:gd name="connsiteY6" fmla="*/ 1987074 h 2310755"/>
              <a:gd name="connsiteX7" fmla="*/ 1421092 w 1421109"/>
              <a:gd name="connsiteY7" fmla="*/ 1126548 h 2310755"/>
              <a:gd name="connsiteX8" fmla="*/ 1152597 w 1421109"/>
              <a:gd name="connsiteY8" fmla="*/ 669082 h 2310755"/>
              <a:gd name="connsiteX9" fmla="*/ 1168953 w 1421109"/>
              <a:gd name="connsiteY9" fmla="*/ 968062 h 2310755"/>
              <a:gd name="connsiteX10" fmla="*/ 927050 w 1421109"/>
              <a:gd name="connsiteY10" fmla="*/ 614956 h 2310755"/>
              <a:gd name="connsiteX11" fmla="*/ 957315 w 1421109"/>
              <a:gd name="connsiteY11" fmla="*/ 944170 h 2310755"/>
              <a:gd name="connsiteX12" fmla="*/ 711016 w 1421109"/>
              <a:gd name="connsiteY12" fmla="*/ 569620 h 2310755"/>
              <a:gd name="connsiteX13" fmla="*/ 729319 w 1421109"/>
              <a:gd name="connsiteY13" fmla="*/ 957827 h 2310755"/>
              <a:gd name="connsiteX14" fmla="*/ 543268 w 1421109"/>
              <a:gd name="connsiteY14" fmla="*/ 8 h 2310755"/>
              <a:gd name="connsiteX15" fmla="*/ 473286 w 1421109"/>
              <a:gd name="connsiteY15" fmla="*/ 1312127 h 2310755"/>
              <a:gd name="connsiteX16" fmla="*/ 338442 w 1421109"/>
              <a:gd name="connsiteY16" fmla="*/ 1258222 h 2310755"/>
              <a:gd name="connsiteX17" fmla="*/ 719 w 1421109"/>
              <a:gd name="connsiteY17" fmla="*/ 957545 h 2310755"/>
              <a:gd name="connsiteX0" fmla="*/ 719 w 1421109"/>
              <a:gd name="connsiteY0" fmla="*/ 957545 h 2310347"/>
              <a:gd name="connsiteX1" fmla="*/ 140932 w 1421109"/>
              <a:gd name="connsiteY1" fmla="*/ 1353319 h 2310347"/>
              <a:gd name="connsiteX2" fmla="*/ 309182 w 1421109"/>
              <a:gd name="connsiteY2" fmla="*/ 1711764 h 2310347"/>
              <a:gd name="connsiteX3" fmla="*/ 548773 w 1421109"/>
              <a:gd name="connsiteY3" fmla="*/ 1936338 h 2310347"/>
              <a:gd name="connsiteX4" fmla="*/ 582370 w 1421109"/>
              <a:gd name="connsiteY4" fmla="*/ 2297232 h 2310347"/>
              <a:gd name="connsiteX5" fmla="*/ 1253027 w 1421109"/>
              <a:gd name="connsiteY5" fmla="*/ 2310347 h 2310347"/>
              <a:gd name="connsiteX6" fmla="*/ 1262460 w 1421109"/>
              <a:gd name="connsiteY6" fmla="*/ 1987074 h 2310347"/>
              <a:gd name="connsiteX7" fmla="*/ 1421092 w 1421109"/>
              <a:gd name="connsiteY7" fmla="*/ 1126548 h 2310347"/>
              <a:gd name="connsiteX8" fmla="*/ 1152597 w 1421109"/>
              <a:gd name="connsiteY8" fmla="*/ 669082 h 2310347"/>
              <a:gd name="connsiteX9" fmla="*/ 1168953 w 1421109"/>
              <a:gd name="connsiteY9" fmla="*/ 968062 h 2310347"/>
              <a:gd name="connsiteX10" fmla="*/ 927050 w 1421109"/>
              <a:gd name="connsiteY10" fmla="*/ 614956 h 2310347"/>
              <a:gd name="connsiteX11" fmla="*/ 957315 w 1421109"/>
              <a:gd name="connsiteY11" fmla="*/ 944170 h 2310347"/>
              <a:gd name="connsiteX12" fmla="*/ 711016 w 1421109"/>
              <a:gd name="connsiteY12" fmla="*/ 569620 h 2310347"/>
              <a:gd name="connsiteX13" fmla="*/ 729319 w 1421109"/>
              <a:gd name="connsiteY13" fmla="*/ 957827 h 2310347"/>
              <a:gd name="connsiteX14" fmla="*/ 543268 w 1421109"/>
              <a:gd name="connsiteY14" fmla="*/ 8 h 2310347"/>
              <a:gd name="connsiteX15" fmla="*/ 473286 w 1421109"/>
              <a:gd name="connsiteY15" fmla="*/ 1312127 h 2310347"/>
              <a:gd name="connsiteX16" fmla="*/ 338442 w 1421109"/>
              <a:gd name="connsiteY16" fmla="*/ 1258222 h 2310347"/>
              <a:gd name="connsiteX17" fmla="*/ 719 w 1421109"/>
              <a:gd name="connsiteY17" fmla="*/ 957545 h 2310347"/>
              <a:gd name="connsiteX0" fmla="*/ 719 w 1423213"/>
              <a:gd name="connsiteY0" fmla="*/ 957545 h 2310347"/>
              <a:gd name="connsiteX1" fmla="*/ 140932 w 1423213"/>
              <a:gd name="connsiteY1" fmla="*/ 1353319 h 2310347"/>
              <a:gd name="connsiteX2" fmla="*/ 309182 w 1423213"/>
              <a:gd name="connsiteY2" fmla="*/ 1711764 h 2310347"/>
              <a:gd name="connsiteX3" fmla="*/ 548773 w 1423213"/>
              <a:gd name="connsiteY3" fmla="*/ 1936338 h 2310347"/>
              <a:gd name="connsiteX4" fmla="*/ 582370 w 1423213"/>
              <a:gd name="connsiteY4" fmla="*/ 2297232 h 2310347"/>
              <a:gd name="connsiteX5" fmla="*/ 1253027 w 1423213"/>
              <a:gd name="connsiteY5" fmla="*/ 2310347 h 2310347"/>
              <a:gd name="connsiteX6" fmla="*/ 1262460 w 1423213"/>
              <a:gd name="connsiteY6" fmla="*/ 1987074 h 2310347"/>
              <a:gd name="connsiteX7" fmla="*/ 1421092 w 1423213"/>
              <a:gd name="connsiteY7" fmla="*/ 1126548 h 2310347"/>
              <a:gd name="connsiteX8" fmla="*/ 1378773 w 1423213"/>
              <a:gd name="connsiteY8" fmla="*/ 734522 h 2310347"/>
              <a:gd name="connsiteX9" fmla="*/ 1152597 w 1423213"/>
              <a:gd name="connsiteY9" fmla="*/ 669082 h 2310347"/>
              <a:gd name="connsiteX10" fmla="*/ 1168953 w 1423213"/>
              <a:gd name="connsiteY10" fmla="*/ 968062 h 2310347"/>
              <a:gd name="connsiteX11" fmla="*/ 927050 w 1423213"/>
              <a:gd name="connsiteY11" fmla="*/ 614956 h 2310347"/>
              <a:gd name="connsiteX12" fmla="*/ 957315 w 1423213"/>
              <a:gd name="connsiteY12" fmla="*/ 944170 h 2310347"/>
              <a:gd name="connsiteX13" fmla="*/ 711016 w 1423213"/>
              <a:gd name="connsiteY13" fmla="*/ 569620 h 2310347"/>
              <a:gd name="connsiteX14" fmla="*/ 729319 w 1423213"/>
              <a:gd name="connsiteY14" fmla="*/ 957827 h 2310347"/>
              <a:gd name="connsiteX15" fmla="*/ 543268 w 1423213"/>
              <a:gd name="connsiteY15" fmla="*/ 8 h 2310347"/>
              <a:gd name="connsiteX16" fmla="*/ 473286 w 1423213"/>
              <a:gd name="connsiteY16" fmla="*/ 1312127 h 2310347"/>
              <a:gd name="connsiteX17" fmla="*/ 338442 w 1423213"/>
              <a:gd name="connsiteY17" fmla="*/ 1258222 h 2310347"/>
              <a:gd name="connsiteX18" fmla="*/ 719 w 1423213"/>
              <a:gd name="connsiteY18" fmla="*/ 957545 h 2310347"/>
              <a:gd name="connsiteX0" fmla="*/ 719 w 1423213"/>
              <a:gd name="connsiteY0" fmla="*/ 957545 h 2310347"/>
              <a:gd name="connsiteX1" fmla="*/ 140932 w 1423213"/>
              <a:gd name="connsiteY1" fmla="*/ 1353319 h 2310347"/>
              <a:gd name="connsiteX2" fmla="*/ 309182 w 1423213"/>
              <a:gd name="connsiteY2" fmla="*/ 1711764 h 2310347"/>
              <a:gd name="connsiteX3" fmla="*/ 548773 w 1423213"/>
              <a:gd name="connsiteY3" fmla="*/ 1936338 h 2310347"/>
              <a:gd name="connsiteX4" fmla="*/ 582370 w 1423213"/>
              <a:gd name="connsiteY4" fmla="*/ 2297232 h 2310347"/>
              <a:gd name="connsiteX5" fmla="*/ 1253027 w 1423213"/>
              <a:gd name="connsiteY5" fmla="*/ 2310347 h 2310347"/>
              <a:gd name="connsiteX6" fmla="*/ 1262460 w 1423213"/>
              <a:gd name="connsiteY6" fmla="*/ 1987074 h 2310347"/>
              <a:gd name="connsiteX7" fmla="*/ 1421092 w 1423213"/>
              <a:gd name="connsiteY7" fmla="*/ 1126548 h 2310347"/>
              <a:gd name="connsiteX8" fmla="*/ 1378773 w 1423213"/>
              <a:gd name="connsiteY8" fmla="*/ 734522 h 2310347"/>
              <a:gd name="connsiteX9" fmla="*/ 1152597 w 1423213"/>
              <a:gd name="connsiteY9" fmla="*/ 669082 h 2310347"/>
              <a:gd name="connsiteX10" fmla="*/ 1168953 w 1423213"/>
              <a:gd name="connsiteY10" fmla="*/ 968062 h 2310347"/>
              <a:gd name="connsiteX11" fmla="*/ 927050 w 1423213"/>
              <a:gd name="connsiteY11" fmla="*/ 614956 h 2310347"/>
              <a:gd name="connsiteX12" fmla="*/ 957315 w 1423213"/>
              <a:gd name="connsiteY12" fmla="*/ 944170 h 2310347"/>
              <a:gd name="connsiteX13" fmla="*/ 711016 w 1423213"/>
              <a:gd name="connsiteY13" fmla="*/ 569620 h 2310347"/>
              <a:gd name="connsiteX14" fmla="*/ 729319 w 1423213"/>
              <a:gd name="connsiteY14" fmla="*/ 957827 h 2310347"/>
              <a:gd name="connsiteX15" fmla="*/ 543268 w 1423213"/>
              <a:gd name="connsiteY15" fmla="*/ 8 h 2310347"/>
              <a:gd name="connsiteX16" fmla="*/ 473286 w 1423213"/>
              <a:gd name="connsiteY16" fmla="*/ 1312127 h 2310347"/>
              <a:gd name="connsiteX17" fmla="*/ 338442 w 1423213"/>
              <a:gd name="connsiteY17" fmla="*/ 1258222 h 2310347"/>
              <a:gd name="connsiteX18" fmla="*/ 719 w 1423213"/>
              <a:gd name="connsiteY18" fmla="*/ 957545 h 2310347"/>
              <a:gd name="connsiteX0" fmla="*/ 719 w 1423213"/>
              <a:gd name="connsiteY0" fmla="*/ 957545 h 2310347"/>
              <a:gd name="connsiteX1" fmla="*/ 140932 w 1423213"/>
              <a:gd name="connsiteY1" fmla="*/ 1353319 h 2310347"/>
              <a:gd name="connsiteX2" fmla="*/ 309182 w 1423213"/>
              <a:gd name="connsiteY2" fmla="*/ 1711764 h 2310347"/>
              <a:gd name="connsiteX3" fmla="*/ 548773 w 1423213"/>
              <a:gd name="connsiteY3" fmla="*/ 1936338 h 2310347"/>
              <a:gd name="connsiteX4" fmla="*/ 582370 w 1423213"/>
              <a:gd name="connsiteY4" fmla="*/ 2297232 h 2310347"/>
              <a:gd name="connsiteX5" fmla="*/ 1253027 w 1423213"/>
              <a:gd name="connsiteY5" fmla="*/ 2310347 h 2310347"/>
              <a:gd name="connsiteX6" fmla="*/ 1262460 w 1423213"/>
              <a:gd name="connsiteY6" fmla="*/ 1987074 h 2310347"/>
              <a:gd name="connsiteX7" fmla="*/ 1421092 w 1423213"/>
              <a:gd name="connsiteY7" fmla="*/ 1126548 h 2310347"/>
              <a:gd name="connsiteX8" fmla="*/ 1378773 w 1423213"/>
              <a:gd name="connsiteY8" fmla="*/ 734522 h 2310347"/>
              <a:gd name="connsiteX9" fmla="*/ 1176719 w 1423213"/>
              <a:gd name="connsiteY9" fmla="*/ 664258 h 2310347"/>
              <a:gd name="connsiteX10" fmla="*/ 1168953 w 1423213"/>
              <a:gd name="connsiteY10" fmla="*/ 968062 h 2310347"/>
              <a:gd name="connsiteX11" fmla="*/ 927050 w 1423213"/>
              <a:gd name="connsiteY11" fmla="*/ 614956 h 2310347"/>
              <a:gd name="connsiteX12" fmla="*/ 957315 w 1423213"/>
              <a:gd name="connsiteY12" fmla="*/ 944170 h 2310347"/>
              <a:gd name="connsiteX13" fmla="*/ 711016 w 1423213"/>
              <a:gd name="connsiteY13" fmla="*/ 569620 h 2310347"/>
              <a:gd name="connsiteX14" fmla="*/ 729319 w 1423213"/>
              <a:gd name="connsiteY14" fmla="*/ 957827 h 2310347"/>
              <a:gd name="connsiteX15" fmla="*/ 543268 w 1423213"/>
              <a:gd name="connsiteY15" fmla="*/ 8 h 2310347"/>
              <a:gd name="connsiteX16" fmla="*/ 473286 w 1423213"/>
              <a:gd name="connsiteY16" fmla="*/ 1312127 h 2310347"/>
              <a:gd name="connsiteX17" fmla="*/ 338442 w 1423213"/>
              <a:gd name="connsiteY17" fmla="*/ 1258222 h 2310347"/>
              <a:gd name="connsiteX18" fmla="*/ 719 w 1423213"/>
              <a:gd name="connsiteY18" fmla="*/ 957545 h 2310347"/>
              <a:gd name="connsiteX0" fmla="*/ 719 w 1423213"/>
              <a:gd name="connsiteY0" fmla="*/ 957545 h 2310347"/>
              <a:gd name="connsiteX1" fmla="*/ 140932 w 1423213"/>
              <a:gd name="connsiteY1" fmla="*/ 1353319 h 2310347"/>
              <a:gd name="connsiteX2" fmla="*/ 309182 w 1423213"/>
              <a:gd name="connsiteY2" fmla="*/ 1711764 h 2310347"/>
              <a:gd name="connsiteX3" fmla="*/ 548773 w 1423213"/>
              <a:gd name="connsiteY3" fmla="*/ 1936338 h 2310347"/>
              <a:gd name="connsiteX4" fmla="*/ 582370 w 1423213"/>
              <a:gd name="connsiteY4" fmla="*/ 2297232 h 2310347"/>
              <a:gd name="connsiteX5" fmla="*/ 1253027 w 1423213"/>
              <a:gd name="connsiteY5" fmla="*/ 2310347 h 2310347"/>
              <a:gd name="connsiteX6" fmla="*/ 1262460 w 1423213"/>
              <a:gd name="connsiteY6" fmla="*/ 1987074 h 2310347"/>
              <a:gd name="connsiteX7" fmla="*/ 1421092 w 1423213"/>
              <a:gd name="connsiteY7" fmla="*/ 1126548 h 2310347"/>
              <a:gd name="connsiteX8" fmla="*/ 1378773 w 1423213"/>
              <a:gd name="connsiteY8" fmla="*/ 734522 h 2310347"/>
              <a:gd name="connsiteX9" fmla="*/ 1176719 w 1423213"/>
              <a:gd name="connsiteY9" fmla="*/ 664258 h 2310347"/>
              <a:gd name="connsiteX10" fmla="*/ 1168953 w 1423213"/>
              <a:gd name="connsiteY10" fmla="*/ 968062 h 2310347"/>
              <a:gd name="connsiteX11" fmla="*/ 1156855 w 1423213"/>
              <a:gd name="connsiteY11" fmla="*/ 657333 h 2310347"/>
              <a:gd name="connsiteX12" fmla="*/ 927050 w 1423213"/>
              <a:gd name="connsiteY12" fmla="*/ 614956 h 2310347"/>
              <a:gd name="connsiteX13" fmla="*/ 957315 w 1423213"/>
              <a:gd name="connsiteY13" fmla="*/ 944170 h 2310347"/>
              <a:gd name="connsiteX14" fmla="*/ 711016 w 1423213"/>
              <a:gd name="connsiteY14" fmla="*/ 569620 h 2310347"/>
              <a:gd name="connsiteX15" fmla="*/ 729319 w 1423213"/>
              <a:gd name="connsiteY15" fmla="*/ 957827 h 2310347"/>
              <a:gd name="connsiteX16" fmla="*/ 543268 w 1423213"/>
              <a:gd name="connsiteY16" fmla="*/ 8 h 2310347"/>
              <a:gd name="connsiteX17" fmla="*/ 473286 w 1423213"/>
              <a:gd name="connsiteY17" fmla="*/ 1312127 h 2310347"/>
              <a:gd name="connsiteX18" fmla="*/ 338442 w 1423213"/>
              <a:gd name="connsiteY18" fmla="*/ 1258222 h 2310347"/>
              <a:gd name="connsiteX19" fmla="*/ 719 w 1423213"/>
              <a:gd name="connsiteY19" fmla="*/ 957545 h 2310347"/>
              <a:gd name="connsiteX0" fmla="*/ 719 w 1423213"/>
              <a:gd name="connsiteY0" fmla="*/ 957545 h 2310347"/>
              <a:gd name="connsiteX1" fmla="*/ 140932 w 1423213"/>
              <a:gd name="connsiteY1" fmla="*/ 1353319 h 2310347"/>
              <a:gd name="connsiteX2" fmla="*/ 309182 w 1423213"/>
              <a:gd name="connsiteY2" fmla="*/ 1711764 h 2310347"/>
              <a:gd name="connsiteX3" fmla="*/ 548773 w 1423213"/>
              <a:gd name="connsiteY3" fmla="*/ 1936338 h 2310347"/>
              <a:gd name="connsiteX4" fmla="*/ 582370 w 1423213"/>
              <a:gd name="connsiteY4" fmla="*/ 2297232 h 2310347"/>
              <a:gd name="connsiteX5" fmla="*/ 1253027 w 1423213"/>
              <a:gd name="connsiteY5" fmla="*/ 2310347 h 2310347"/>
              <a:gd name="connsiteX6" fmla="*/ 1262460 w 1423213"/>
              <a:gd name="connsiteY6" fmla="*/ 1987074 h 2310347"/>
              <a:gd name="connsiteX7" fmla="*/ 1421092 w 1423213"/>
              <a:gd name="connsiteY7" fmla="*/ 1126548 h 2310347"/>
              <a:gd name="connsiteX8" fmla="*/ 1378773 w 1423213"/>
              <a:gd name="connsiteY8" fmla="*/ 734522 h 2310347"/>
              <a:gd name="connsiteX9" fmla="*/ 1176719 w 1423213"/>
              <a:gd name="connsiteY9" fmla="*/ 664258 h 2310347"/>
              <a:gd name="connsiteX10" fmla="*/ 1168953 w 1423213"/>
              <a:gd name="connsiteY10" fmla="*/ 968062 h 2310347"/>
              <a:gd name="connsiteX11" fmla="*/ 1156855 w 1423213"/>
              <a:gd name="connsiteY11" fmla="*/ 657333 h 2310347"/>
              <a:gd name="connsiteX12" fmla="*/ 927050 w 1423213"/>
              <a:gd name="connsiteY12" fmla="*/ 614956 h 2310347"/>
              <a:gd name="connsiteX13" fmla="*/ 957315 w 1423213"/>
              <a:gd name="connsiteY13" fmla="*/ 944170 h 2310347"/>
              <a:gd name="connsiteX14" fmla="*/ 711016 w 1423213"/>
              <a:gd name="connsiteY14" fmla="*/ 569620 h 2310347"/>
              <a:gd name="connsiteX15" fmla="*/ 729319 w 1423213"/>
              <a:gd name="connsiteY15" fmla="*/ 957827 h 2310347"/>
              <a:gd name="connsiteX16" fmla="*/ 543268 w 1423213"/>
              <a:gd name="connsiteY16" fmla="*/ 8 h 2310347"/>
              <a:gd name="connsiteX17" fmla="*/ 473286 w 1423213"/>
              <a:gd name="connsiteY17" fmla="*/ 1312127 h 2310347"/>
              <a:gd name="connsiteX18" fmla="*/ 338442 w 1423213"/>
              <a:gd name="connsiteY18" fmla="*/ 1258222 h 2310347"/>
              <a:gd name="connsiteX19" fmla="*/ 719 w 1423213"/>
              <a:gd name="connsiteY19" fmla="*/ 957545 h 2310347"/>
              <a:gd name="connsiteX0" fmla="*/ 719 w 1423213"/>
              <a:gd name="connsiteY0" fmla="*/ 957545 h 2310347"/>
              <a:gd name="connsiteX1" fmla="*/ 140932 w 1423213"/>
              <a:gd name="connsiteY1" fmla="*/ 1353319 h 2310347"/>
              <a:gd name="connsiteX2" fmla="*/ 309182 w 1423213"/>
              <a:gd name="connsiteY2" fmla="*/ 1711764 h 2310347"/>
              <a:gd name="connsiteX3" fmla="*/ 548773 w 1423213"/>
              <a:gd name="connsiteY3" fmla="*/ 1936338 h 2310347"/>
              <a:gd name="connsiteX4" fmla="*/ 582370 w 1423213"/>
              <a:gd name="connsiteY4" fmla="*/ 2297232 h 2310347"/>
              <a:gd name="connsiteX5" fmla="*/ 1253027 w 1423213"/>
              <a:gd name="connsiteY5" fmla="*/ 2310347 h 2310347"/>
              <a:gd name="connsiteX6" fmla="*/ 1262460 w 1423213"/>
              <a:gd name="connsiteY6" fmla="*/ 1987074 h 2310347"/>
              <a:gd name="connsiteX7" fmla="*/ 1421092 w 1423213"/>
              <a:gd name="connsiteY7" fmla="*/ 1126548 h 2310347"/>
              <a:gd name="connsiteX8" fmla="*/ 1378773 w 1423213"/>
              <a:gd name="connsiteY8" fmla="*/ 734522 h 2310347"/>
              <a:gd name="connsiteX9" fmla="*/ 1176719 w 1423213"/>
              <a:gd name="connsiteY9" fmla="*/ 664258 h 2310347"/>
              <a:gd name="connsiteX10" fmla="*/ 1168953 w 1423213"/>
              <a:gd name="connsiteY10" fmla="*/ 968062 h 2310347"/>
              <a:gd name="connsiteX11" fmla="*/ 1156855 w 1423213"/>
              <a:gd name="connsiteY11" fmla="*/ 657333 h 2310347"/>
              <a:gd name="connsiteX12" fmla="*/ 927050 w 1423213"/>
              <a:gd name="connsiteY12" fmla="*/ 614956 h 2310347"/>
              <a:gd name="connsiteX13" fmla="*/ 957315 w 1423213"/>
              <a:gd name="connsiteY13" fmla="*/ 944170 h 2310347"/>
              <a:gd name="connsiteX14" fmla="*/ 711016 w 1423213"/>
              <a:gd name="connsiteY14" fmla="*/ 569620 h 2310347"/>
              <a:gd name="connsiteX15" fmla="*/ 729319 w 1423213"/>
              <a:gd name="connsiteY15" fmla="*/ 957827 h 2310347"/>
              <a:gd name="connsiteX16" fmla="*/ 543268 w 1423213"/>
              <a:gd name="connsiteY16" fmla="*/ 8 h 2310347"/>
              <a:gd name="connsiteX17" fmla="*/ 473286 w 1423213"/>
              <a:gd name="connsiteY17" fmla="*/ 1312127 h 2310347"/>
              <a:gd name="connsiteX18" fmla="*/ 338442 w 1423213"/>
              <a:gd name="connsiteY18" fmla="*/ 1258222 h 2310347"/>
              <a:gd name="connsiteX19" fmla="*/ 719 w 1423213"/>
              <a:gd name="connsiteY19" fmla="*/ 957545 h 2310347"/>
              <a:gd name="connsiteX0" fmla="*/ 719 w 1423213"/>
              <a:gd name="connsiteY0" fmla="*/ 957545 h 2310347"/>
              <a:gd name="connsiteX1" fmla="*/ 140932 w 1423213"/>
              <a:gd name="connsiteY1" fmla="*/ 1353319 h 2310347"/>
              <a:gd name="connsiteX2" fmla="*/ 309182 w 1423213"/>
              <a:gd name="connsiteY2" fmla="*/ 1711764 h 2310347"/>
              <a:gd name="connsiteX3" fmla="*/ 548773 w 1423213"/>
              <a:gd name="connsiteY3" fmla="*/ 1936338 h 2310347"/>
              <a:gd name="connsiteX4" fmla="*/ 582370 w 1423213"/>
              <a:gd name="connsiteY4" fmla="*/ 2297232 h 2310347"/>
              <a:gd name="connsiteX5" fmla="*/ 1253027 w 1423213"/>
              <a:gd name="connsiteY5" fmla="*/ 2310347 h 2310347"/>
              <a:gd name="connsiteX6" fmla="*/ 1262460 w 1423213"/>
              <a:gd name="connsiteY6" fmla="*/ 1987074 h 2310347"/>
              <a:gd name="connsiteX7" fmla="*/ 1421092 w 1423213"/>
              <a:gd name="connsiteY7" fmla="*/ 1126548 h 2310347"/>
              <a:gd name="connsiteX8" fmla="*/ 1378773 w 1423213"/>
              <a:gd name="connsiteY8" fmla="*/ 734522 h 2310347"/>
              <a:gd name="connsiteX9" fmla="*/ 1176719 w 1423213"/>
              <a:gd name="connsiteY9" fmla="*/ 664258 h 2310347"/>
              <a:gd name="connsiteX10" fmla="*/ 1168953 w 1423213"/>
              <a:gd name="connsiteY10" fmla="*/ 968062 h 2310347"/>
              <a:gd name="connsiteX11" fmla="*/ 1156855 w 1423213"/>
              <a:gd name="connsiteY11" fmla="*/ 657333 h 2310347"/>
              <a:gd name="connsiteX12" fmla="*/ 927050 w 1423213"/>
              <a:gd name="connsiteY12" fmla="*/ 614956 h 2310347"/>
              <a:gd name="connsiteX13" fmla="*/ 957315 w 1423213"/>
              <a:gd name="connsiteY13" fmla="*/ 944170 h 2310347"/>
              <a:gd name="connsiteX14" fmla="*/ 711016 w 1423213"/>
              <a:gd name="connsiteY14" fmla="*/ 569620 h 2310347"/>
              <a:gd name="connsiteX15" fmla="*/ 729319 w 1423213"/>
              <a:gd name="connsiteY15" fmla="*/ 957827 h 2310347"/>
              <a:gd name="connsiteX16" fmla="*/ 543268 w 1423213"/>
              <a:gd name="connsiteY16" fmla="*/ 8 h 2310347"/>
              <a:gd name="connsiteX17" fmla="*/ 473286 w 1423213"/>
              <a:gd name="connsiteY17" fmla="*/ 1312127 h 2310347"/>
              <a:gd name="connsiteX18" fmla="*/ 338442 w 1423213"/>
              <a:gd name="connsiteY18" fmla="*/ 1258222 h 2310347"/>
              <a:gd name="connsiteX19" fmla="*/ 719 w 1423213"/>
              <a:gd name="connsiteY19" fmla="*/ 957545 h 2310347"/>
              <a:gd name="connsiteX0" fmla="*/ 719 w 1423213"/>
              <a:gd name="connsiteY0" fmla="*/ 957545 h 2310347"/>
              <a:gd name="connsiteX1" fmla="*/ 140932 w 1423213"/>
              <a:gd name="connsiteY1" fmla="*/ 1353319 h 2310347"/>
              <a:gd name="connsiteX2" fmla="*/ 309182 w 1423213"/>
              <a:gd name="connsiteY2" fmla="*/ 1711764 h 2310347"/>
              <a:gd name="connsiteX3" fmla="*/ 548773 w 1423213"/>
              <a:gd name="connsiteY3" fmla="*/ 1936338 h 2310347"/>
              <a:gd name="connsiteX4" fmla="*/ 582370 w 1423213"/>
              <a:gd name="connsiteY4" fmla="*/ 2297232 h 2310347"/>
              <a:gd name="connsiteX5" fmla="*/ 1253027 w 1423213"/>
              <a:gd name="connsiteY5" fmla="*/ 2310347 h 2310347"/>
              <a:gd name="connsiteX6" fmla="*/ 1262460 w 1423213"/>
              <a:gd name="connsiteY6" fmla="*/ 1987074 h 2310347"/>
              <a:gd name="connsiteX7" fmla="*/ 1421092 w 1423213"/>
              <a:gd name="connsiteY7" fmla="*/ 1126548 h 2310347"/>
              <a:gd name="connsiteX8" fmla="*/ 1378773 w 1423213"/>
              <a:gd name="connsiteY8" fmla="*/ 734522 h 2310347"/>
              <a:gd name="connsiteX9" fmla="*/ 1186368 w 1423213"/>
              <a:gd name="connsiteY9" fmla="*/ 644961 h 2310347"/>
              <a:gd name="connsiteX10" fmla="*/ 1168953 w 1423213"/>
              <a:gd name="connsiteY10" fmla="*/ 968062 h 2310347"/>
              <a:gd name="connsiteX11" fmla="*/ 1156855 w 1423213"/>
              <a:gd name="connsiteY11" fmla="*/ 657333 h 2310347"/>
              <a:gd name="connsiteX12" fmla="*/ 927050 w 1423213"/>
              <a:gd name="connsiteY12" fmla="*/ 614956 h 2310347"/>
              <a:gd name="connsiteX13" fmla="*/ 957315 w 1423213"/>
              <a:gd name="connsiteY13" fmla="*/ 944170 h 2310347"/>
              <a:gd name="connsiteX14" fmla="*/ 711016 w 1423213"/>
              <a:gd name="connsiteY14" fmla="*/ 569620 h 2310347"/>
              <a:gd name="connsiteX15" fmla="*/ 729319 w 1423213"/>
              <a:gd name="connsiteY15" fmla="*/ 957827 h 2310347"/>
              <a:gd name="connsiteX16" fmla="*/ 543268 w 1423213"/>
              <a:gd name="connsiteY16" fmla="*/ 8 h 2310347"/>
              <a:gd name="connsiteX17" fmla="*/ 473286 w 1423213"/>
              <a:gd name="connsiteY17" fmla="*/ 1312127 h 2310347"/>
              <a:gd name="connsiteX18" fmla="*/ 338442 w 1423213"/>
              <a:gd name="connsiteY18" fmla="*/ 1258222 h 2310347"/>
              <a:gd name="connsiteX19" fmla="*/ 719 w 1423213"/>
              <a:gd name="connsiteY19" fmla="*/ 957545 h 2310347"/>
              <a:gd name="connsiteX0" fmla="*/ 719 w 1423213"/>
              <a:gd name="connsiteY0" fmla="*/ 957545 h 2310347"/>
              <a:gd name="connsiteX1" fmla="*/ 140932 w 1423213"/>
              <a:gd name="connsiteY1" fmla="*/ 1353319 h 2310347"/>
              <a:gd name="connsiteX2" fmla="*/ 309182 w 1423213"/>
              <a:gd name="connsiteY2" fmla="*/ 1711764 h 2310347"/>
              <a:gd name="connsiteX3" fmla="*/ 548773 w 1423213"/>
              <a:gd name="connsiteY3" fmla="*/ 1936338 h 2310347"/>
              <a:gd name="connsiteX4" fmla="*/ 582370 w 1423213"/>
              <a:gd name="connsiteY4" fmla="*/ 2297232 h 2310347"/>
              <a:gd name="connsiteX5" fmla="*/ 1253027 w 1423213"/>
              <a:gd name="connsiteY5" fmla="*/ 2310347 h 2310347"/>
              <a:gd name="connsiteX6" fmla="*/ 1262460 w 1423213"/>
              <a:gd name="connsiteY6" fmla="*/ 1987074 h 2310347"/>
              <a:gd name="connsiteX7" fmla="*/ 1421092 w 1423213"/>
              <a:gd name="connsiteY7" fmla="*/ 1126548 h 2310347"/>
              <a:gd name="connsiteX8" fmla="*/ 1378773 w 1423213"/>
              <a:gd name="connsiteY8" fmla="*/ 734522 h 2310347"/>
              <a:gd name="connsiteX9" fmla="*/ 1186368 w 1423213"/>
              <a:gd name="connsiteY9" fmla="*/ 644961 h 2310347"/>
              <a:gd name="connsiteX10" fmla="*/ 1168953 w 1423213"/>
              <a:gd name="connsiteY10" fmla="*/ 968062 h 2310347"/>
              <a:gd name="connsiteX11" fmla="*/ 1156855 w 1423213"/>
              <a:gd name="connsiteY11" fmla="*/ 657333 h 2310347"/>
              <a:gd name="connsiteX12" fmla="*/ 927050 w 1423213"/>
              <a:gd name="connsiteY12" fmla="*/ 614956 h 2310347"/>
              <a:gd name="connsiteX13" fmla="*/ 957315 w 1423213"/>
              <a:gd name="connsiteY13" fmla="*/ 944170 h 2310347"/>
              <a:gd name="connsiteX14" fmla="*/ 711016 w 1423213"/>
              <a:gd name="connsiteY14" fmla="*/ 569620 h 2310347"/>
              <a:gd name="connsiteX15" fmla="*/ 729319 w 1423213"/>
              <a:gd name="connsiteY15" fmla="*/ 957827 h 2310347"/>
              <a:gd name="connsiteX16" fmla="*/ 543268 w 1423213"/>
              <a:gd name="connsiteY16" fmla="*/ 8 h 2310347"/>
              <a:gd name="connsiteX17" fmla="*/ 473286 w 1423213"/>
              <a:gd name="connsiteY17" fmla="*/ 1312127 h 2310347"/>
              <a:gd name="connsiteX18" fmla="*/ 338442 w 1423213"/>
              <a:gd name="connsiteY18" fmla="*/ 1258222 h 2310347"/>
              <a:gd name="connsiteX19" fmla="*/ 719 w 1423213"/>
              <a:gd name="connsiteY19" fmla="*/ 957545 h 2310347"/>
              <a:gd name="connsiteX0" fmla="*/ 719 w 1426650"/>
              <a:gd name="connsiteY0" fmla="*/ 957545 h 2310347"/>
              <a:gd name="connsiteX1" fmla="*/ 140932 w 1426650"/>
              <a:gd name="connsiteY1" fmla="*/ 1353319 h 2310347"/>
              <a:gd name="connsiteX2" fmla="*/ 309182 w 1426650"/>
              <a:gd name="connsiteY2" fmla="*/ 1711764 h 2310347"/>
              <a:gd name="connsiteX3" fmla="*/ 548773 w 1426650"/>
              <a:gd name="connsiteY3" fmla="*/ 1936338 h 2310347"/>
              <a:gd name="connsiteX4" fmla="*/ 582370 w 1426650"/>
              <a:gd name="connsiteY4" fmla="*/ 2297232 h 2310347"/>
              <a:gd name="connsiteX5" fmla="*/ 1253027 w 1426650"/>
              <a:gd name="connsiteY5" fmla="*/ 2310347 h 2310347"/>
              <a:gd name="connsiteX6" fmla="*/ 1262460 w 1426650"/>
              <a:gd name="connsiteY6" fmla="*/ 1987074 h 2310347"/>
              <a:gd name="connsiteX7" fmla="*/ 1421092 w 1426650"/>
              <a:gd name="connsiteY7" fmla="*/ 1126548 h 2310347"/>
              <a:gd name="connsiteX8" fmla="*/ 1393246 w 1426650"/>
              <a:gd name="connsiteY8" fmla="*/ 734522 h 2310347"/>
              <a:gd name="connsiteX9" fmla="*/ 1186368 w 1426650"/>
              <a:gd name="connsiteY9" fmla="*/ 644961 h 2310347"/>
              <a:gd name="connsiteX10" fmla="*/ 1168953 w 1426650"/>
              <a:gd name="connsiteY10" fmla="*/ 968062 h 2310347"/>
              <a:gd name="connsiteX11" fmla="*/ 1156855 w 1426650"/>
              <a:gd name="connsiteY11" fmla="*/ 657333 h 2310347"/>
              <a:gd name="connsiteX12" fmla="*/ 927050 w 1426650"/>
              <a:gd name="connsiteY12" fmla="*/ 614956 h 2310347"/>
              <a:gd name="connsiteX13" fmla="*/ 957315 w 1426650"/>
              <a:gd name="connsiteY13" fmla="*/ 944170 h 2310347"/>
              <a:gd name="connsiteX14" fmla="*/ 711016 w 1426650"/>
              <a:gd name="connsiteY14" fmla="*/ 569620 h 2310347"/>
              <a:gd name="connsiteX15" fmla="*/ 729319 w 1426650"/>
              <a:gd name="connsiteY15" fmla="*/ 957827 h 2310347"/>
              <a:gd name="connsiteX16" fmla="*/ 543268 w 1426650"/>
              <a:gd name="connsiteY16" fmla="*/ 8 h 2310347"/>
              <a:gd name="connsiteX17" fmla="*/ 473286 w 1426650"/>
              <a:gd name="connsiteY17" fmla="*/ 1312127 h 2310347"/>
              <a:gd name="connsiteX18" fmla="*/ 338442 w 1426650"/>
              <a:gd name="connsiteY18" fmla="*/ 1258222 h 2310347"/>
              <a:gd name="connsiteX19" fmla="*/ 719 w 1426650"/>
              <a:gd name="connsiteY19" fmla="*/ 957545 h 2310347"/>
              <a:gd name="connsiteX0" fmla="*/ 719 w 1422362"/>
              <a:gd name="connsiteY0" fmla="*/ 957545 h 2310347"/>
              <a:gd name="connsiteX1" fmla="*/ 140932 w 1422362"/>
              <a:gd name="connsiteY1" fmla="*/ 1353319 h 2310347"/>
              <a:gd name="connsiteX2" fmla="*/ 309182 w 1422362"/>
              <a:gd name="connsiteY2" fmla="*/ 1711764 h 2310347"/>
              <a:gd name="connsiteX3" fmla="*/ 548773 w 1422362"/>
              <a:gd name="connsiteY3" fmla="*/ 1936338 h 2310347"/>
              <a:gd name="connsiteX4" fmla="*/ 582370 w 1422362"/>
              <a:gd name="connsiteY4" fmla="*/ 2297232 h 2310347"/>
              <a:gd name="connsiteX5" fmla="*/ 1253027 w 1422362"/>
              <a:gd name="connsiteY5" fmla="*/ 2310347 h 2310347"/>
              <a:gd name="connsiteX6" fmla="*/ 1262460 w 1422362"/>
              <a:gd name="connsiteY6" fmla="*/ 1987074 h 2310347"/>
              <a:gd name="connsiteX7" fmla="*/ 1421092 w 1422362"/>
              <a:gd name="connsiteY7" fmla="*/ 1126548 h 2310347"/>
              <a:gd name="connsiteX8" fmla="*/ 1369124 w 1422362"/>
              <a:gd name="connsiteY8" fmla="*/ 700752 h 2310347"/>
              <a:gd name="connsiteX9" fmla="*/ 1186368 w 1422362"/>
              <a:gd name="connsiteY9" fmla="*/ 644961 h 2310347"/>
              <a:gd name="connsiteX10" fmla="*/ 1168953 w 1422362"/>
              <a:gd name="connsiteY10" fmla="*/ 968062 h 2310347"/>
              <a:gd name="connsiteX11" fmla="*/ 1156855 w 1422362"/>
              <a:gd name="connsiteY11" fmla="*/ 657333 h 2310347"/>
              <a:gd name="connsiteX12" fmla="*/ 927050 w 1422362"/>
              <a:gd name="connsiteY12" fmla="*/ 614956 h 2310347"/>
              <a:gd name="connsiteX13" fmla="*/ 957315 w 1422362"/>
              <a:gd name="connsiteY13" fmla="*/ 944170 h 2310347"/>
              <a:gd name="connsiteX14" fmla="*/ 711016 w 1422362"/>
              <a:gd name="connsiteY14" fmla="*/ 569620 h 2310347"/>
              <a:gd name="connsiteX15" fmla="*/ 729319 w 1422362"/>
              <a:gd name="connsiteY15" fmla="*/ 957827 h 2310347"/>
              <a:gd name="connsiteX16" fmla="*/ 543268 w 1422362"/>
              <a:gd name="connsiteY16" fmla="*/ 8 h 2310347"/>
              <a:gd name="connsiteX17" fmla="*/ 473286 w 1422362"/>
              <a:gd name="connsiteY17" fmla="*/ 1312127 h 2310347"/>
              <a:gd name="connsiteX18" fmla="*/ 338442 w 1422362"/>
              <a:gd name="connsiteY18" fmla="*/ 1258222 h 2310347"/>
              <a:gd name="connsiteX19" fmla="*/ 719 w 1422362"/>
              <a:gd name="connsiteY19" fmla="*/ 957545 h 2310347"/>
              <a:gd name="connsiteX0" fmla="*/ 719 w 1422362"/>
              <a:gd name="connsiteY0" fmla="*/ 957545 h 2310347"/>
              <a:gd name="connsiteX1" fmla="*/ 140932 w 1422362"/>
              <a:gd name="connsiteY1" fmla="*/ 1353319 h 2310347"/>
              <a:gd name="connsiteX2" fmla="*/ 309182 w 1422362"/>
              <a:gd name="connsiteY2" fmla="*/ 1711764 h 2310347"/>
              <a:gd name="connsiteX3" fmla="*/ 548773 w 1422362"/>
              <a:gd name="connsiteY3" fmla="*/ 1936338 h 2310347"/>
              <a:gd name="connsiteX4" fmla="*/ 582370 w 1422362"/>
              <a:gd name="connsiteY4" fmla="*/ 2297232 h 2310347"/>
              <a:gd name="connsiteX5" fmla="*/ 1253027 w 1422362"/>
              <a:gd name="connsiteY5" fmla="*/ 2310347 h 2310347"/>
              <a:gd name="connsiteX6" fmla="*/ 1262460 w 1422362"/>
              <a:gd name="connsiteY6" fmla="*/ 1987074 h 2310347"/>
              <a:gd name="connsiteX7" fmla="*/ 1421092 w 1422362"/>
              <a:gd name="connsiteY7" fmla="*/ 1126548 h 2310347"/>
              <a:gd name="connsiteX8" fmla="*/ 1369124 w 1422362"/>
              <a:gd name="connsiteY8" fmla="*/ 700752 h 2310347"/>
              <a:gd name="connsiteX9" fmla="*/ 1186368 w 1422362"/>
              <a:gd name="connsiteY9" fmla="*/ 644961 h 2310347"/>
              <a:gd name="connsiteX10" fmla="*/ 1168953 w 1422362"/>
              <a:gd name="connsiteY10" fmla="*/ 968062 h 2310347"/>
              <a:gd name="connsiteX11" fmla="*/ 1156855 w 1422362"/>
              <a:gd name="connsiteY11" fmla="*/ 657333 h 2310347"/>
              <a:gd name="connsiteX12" fmla="*/ 927050 w 1422362"/>
              <a:gd name="connsiteY12" fmla="*/ 614956 h 2310347"/>
              <a:gd name="connsiteX13" fmla="*/ 957315 w 1422362"/>
              <a:gd name="connsiteY13" fmla="*/ 944170 h 2310347"/>
              <a:gd name="connsiteX14" fmla="*/ 905990 w 1422362"/>
              <a:gd name="connsiteY14" fmla="*/ 613914 h 2310347"/>
              <a:gd name="connsiteX15" fmla="*/ 711016 w 1422362"/>
              <a:gd name="connsiteY15" fmla="*/ 569620 h 2310347"/>
              <a:gd name="connsiteX16" fmla="*/ 729319 w 1422362"/>
              <a:gd name="connsiteY16" fmla="*/ 957827 h 2310347"/>
              <a:gd name="connsiteX17" fmla="*/ 543268 w 1422362"/>
              <a:gd name="connsiteY17" fmla="*/ 8 h 2310347"/>
              <a:gd name="connsiteX18" fmla="*/ 473286 w 1422362"/>
              <a:gd name="connsiteY18" fmla="*/ 1312127 h 2310347"/>
              <a:gd name="connsiteX19" fmla="*/ 338442 w 1422362"/>
              <a:gd name="connsiteY19" fmla="*/ 1258222 h 2310347"/>
              <a:gd name="connsiteX20" fmla="*/ 719 w 1422362"/>
              <a:gd name="connsiteY20" fmla="*/ 957545 h 2310347"/>
              <a:gd name="connsiteX0" fmla="*/ 719 w 1422362"/>
              <a:gd name="connsiteY0" fmla="*/ 957545 h 2310347"/>
              <a:gd name="connsiteX1" fmla="*/ 140932 w 1422362"/>
              <a:gd name="connsiteY1" fmla="*/ 1353319 h 2310347"/>
              <a:gd name="connsiteX2" fmla="*/ 309182 w 1422362"/>
              <a:gd name="connsiteY2" fmla="*/ 1711764 h 2310347"/>
              <a:gd name="connsiteX3" fmla="*/ 548773 w 1422362"/>
              <a:gd name="connsiteY3" fmla="*/ 1936338 h 2310347"/>
              <a:gd name="connsiteX4" fmla="*/ 582370 w 1422362"/>
              <a:gd name="connsiteY4" fmla="*/ 2297232 h 2310347"/>
              <a:gd name="connsiteX5" fmla="*/ 1253027 w 1422362"/>
              <a:gd name="connsiteY5" fmla="*/ 2310347 h 2310347"/>
              <a:gd name="connsiteX6" fmla="*/ 1262460 w 1422362"/>
              <a:gd name="connsiteY6" fmla="*/ 1987074 h 2310347"/>
              <a:gd name="connsiteX7" fmla="*/ 1421092 w 1422362"/>
              <a:gd name="connsiteY7" fmla="*/ 1126548 h 2310347"/>
              <a:gd name="connsiteX8" fmla="*/ 1369124 w 1422362"/>
              <a:gd name="connsiteY8" fmla="*/ 700752 h 2310347"/>
              <a:gd name="connsiteX9" fmla="*/ 1186368 w 1422362"/>
              <a:gd name="connsiteY9" fmla="*/ 644961 h 2310347"/>
              <a:gd name="connsiteX10" fmla="*/ 1168953 w 1422362"/>
              <a:gd name="connsiteY10" fmla="*/ 968062 h 2310347"/>
              <a:gd name="connsiteX11" fmla="*/ 1156855 w 1422362"/>
              <a:gd name="connsiteY11" fmla="*/ 657333 h 2310347"/>
              <a:gd name="connsiteX12" fmla="*/ 927050 w 1422362"/>
              <a:gd name="connsiteY12" fmla="*/ 614956 h 2310347"/>
              <a:gd name="connsiteX13" fmla="*/ 957315 w 1422362"/>
              <a:gd name="connsiteY13" fmla="*/ 944170 h 2310347"/>
              <a:gd name="connsiteX14" fmla="*/ 905990 w 1422362"/>
              <a:gd name="connsiteY14" fmla="*/ 613914 h 2310347"/>
              <a:gd name="connsiteX15" fmla="*/ 711016 w 1422362"/>
              <a:gd name="connsiteY15" fmla="*/ 569620 h 2310347"/>
              <a:gd name="connsiteX16" fmla="*/ 729319 w 1422362"/>
              <a:gd name="connsiteY16" fmla="*/ 957827 h 2310347"/>
              <a:gd name="connsiteX17" fmla="*/ 543268 w 1422362"/>
              <a:gd name="connsiteY17" fmla="*/ 8 h 2310347"/>
              <a:gd name="connsiteX18" fmla="*/ 473286 w 1422362"/>
              <a:gd name="connsiteY18" fmla="*/ 1312127 h 2310347"/>
              <a:gd name="connsiteX19" fmla="*/ 338442 w 1422362"/>
              <a:gd name="connsiteY19" fmla="*/ 1258222 h 2310347"/>
              <a:gd name="connsiteX20" fmla="*/ 719 w 1422362"/>
              <a:gd name="connsiteY20" fmla="*/ 957545 h 2310347"/>
              <a:gd name="connsiteX0" fmla="*/ 719 w 1422362"/>
              <a:gd name="connsiteY0" fmla="*/ 957545 h 2310347"/>
              <a:gd name="connsiteX1" fmla="*/ 140932 w 1422362"/>
              <a:gd name="connsiteY1" fmla="*/ 1353319 h 2310347"/>
              <a:gd name="connsiteX2" fmla="*/ 309182 w 1422362"/>
              <a:gd name="connsiteY2" fmla="*/ 1711764 h 2310347"/>
              <a:gd name="connsiteX3" fmla="*/ 548773 w 1422362"/>
              <a:gd name="connsiteY3" fmla="*/ 1936338 h 2310347"/>
              <a:gd name="connsiteX4" fmla="*/ 582370 w 1422362"/>
              <a:gd name="connsiteY4" fmla="*/ 2297232 h 2310347"/>
              <a:gd name="connsiteX5" fmla="*/ 1253027 w 1422362"/>
              <a:gd name="connsiteY5" fmla="*/ 2310347 h 2310347"/>
              <a:gd name="connsiteX6" fmla="*/ 1262460 w 1422362"/>
              <a:gd name="connsiteY6" fmla="*/ 1987074 h 2310347"/>
              <a:gd name="connsiteX7" fmla="*/ 1421092 w 1422362"/>
              <a:gd name="connsiteY7" fmla="*/ 1126548 h 2310347"/>
              <a:gd name="connsiteX8" fmla="*/ 1369124 w 1422362"/>
              <a:gd name="connsiteY8" fmla="*/ 700752 h 2310347"/>
              <a:gd name="connsiteX9" fmla="*/ 1186368 w 1422362"/>
              <a:gd name="connsiteY9" fmla="*/ 644961 h 2310347"/>
              <a:gd name="connsiteX10" fmla="*/ 1168953 w 1422362"/>
              <a:gd name="connsiteY10" fmla="*/ 968062 h 2310347"/>
              <a:gd name="connsiteX11" fmla="*/ 1156855 w 1422362"/>
              <a:gd name="connsiteY11" fmla="*/ 657333 h 2310347"/>
              <a:gd name="connsiteX12" fmla="*/ 927050 w 1422362"/>
              <a:gd name="connsiteY12" fmla="*/ 614956 h 2310347"/>
              <a:gd name="connsiteX13" fmla="*/ 957315 w 1422362"/>
              <a:gd name="connsiteY13" fmla="*/ 944170 h 2310347"/>
              <a:gd name="connsiteX14" fmla="*/ 905990 w 1422362"/>
              <a:gd name="connsiteY14" fmla="*/ 613914 h 2310347"/>
              <a:gd name="connsiteX15" fmla="*/ 711016 w 1422362"/>
              <a:gd name="connsiteY15" fmla="*/ 569620 h 2310347"/>
              <a:gd name="connsiteX16" fmla="*/ 729319 w 1422362"/>
              <a:gd name="connsiteY16" fmla="*/ 957827 h 2310347"/>
              <a:gd name="connsiteX17" fmla="*/ 543268 w 1422362"/>
              <a:gd name="connsiteY17" fmla="*/ 8 h 2310347"/>
              <a:gd name="connsiteX18" fmla="*/ 473286 w 1422362"/>
              <a:gd name="connsiteY18" fmla="*/ 1312127 h 2310347"/>
              <a:gd name="connsiteX19" fmla="*/ 338442 w 1422362"/>
              <a:gd name="connsiteY19" fmla="*/ 1258222 h 2310347"/>
              <a:gd name="connsiteX20" fmla="*/ 719 w 1422362"/>
              <a:gd name="connsiteY20" fmla="*/ 957545 h 2310347"/>
              <a:gd name="connsiteX0" fmla="*/ 719 w 1422362"/>
              <a:gd name="connsiteY0" fmla="*/ 957545 h 2310347"/>
              <a:gd name="connsiteX1" fmla="*/ 140932 w 1422362"/>
              <a:gd name="connsiteY1" fmla="*/ 1353319 h 2310347"/>
              <a:gd name="connsiteX2" fmla="*/ 309182 w 1422362"/>
              <a:gd name="connsiteY2" fmla="*/ 1711764 h 2310347"/>
              <a:gd name="connsiteX3" fmla="*/ 548773 w 1422362"/>
              <a:gd name="connsiteY3" fmla="*/ 1936338 h 2310347"/>
              <a:gd name="connsiteX4" fmla="*/ 582370 w 1422362"/>
              <a:gd name="connsiteY4" fmla="*/ 2297232 h 2310347"/>
              <a:gd name="connsiteX5" fmla="*/ 1253027 w 1422362"/>
              <a:gd name="connsiteY5" fmla="*/ 2310347 h 2310347"/>
              <a:gd name="connsiteX6" fmla="*/ 1262460 w 1422362"/>
              <a:gd name="connsiteY6" fmla="*/ 1987074 h 2310347"/>
              <a:gd name="connsiteX7" fmla="*/ 1421092 w 1422362"/>
              <a:gd name="connsiteY7" fmla="*/ 1126548 h 2310347"/>
              <a:gd name="connsiteX8" fmla="*/ 1369124 w 1422362"/>
              <a:gd name="connsiteY8" fmla="*/ 700752 h 2310347"/>
              <a:gd name="connsiteX9" fmla="*/ 1186368 w 1422362"/>
              <a:gd name="connsiteY9" fmla="*/ 644961 h 2310347"/>
              <a:gd name="connsiteX10" fmla="*/ 1168953 w 1422362"/>
              <a:gd name="connsiteY10" fmla="*/ 968062 h 2310347"/>
              <a:gd name="connsiteX11" fmla="*/ 1156855 w 1422362"/>
              <a:gd name="connsiteY11" fmla="*/ 657333 h 2310347"/>
              <a:gd name="connsiteX12" fmla="*/ 927050 w 1422362"/>
              <a:gd name="connsiteY12" fmla="*/ 614956 h 2310347"/>
              <a:gd name="connsiteX13" fmla="*/ 957315 w 1422362"/>
              <a:gd name="connsiteY13" fmla="*/ 944170 h 2310347"/>
              <a:gd name="connsiteX14" fmla="*/ 905990 w 1422362"/>
              <a:gd name="connsiteY14" fmla="*/ 613914 h 2310347"/>
              <a:gd name="connsiteX15" fmla="*/ 711016 w 1422362"/>
              <a:gd name="connsiteY15" fmla="*/ 569620 h 2310347"/>
              <a:gd name="connsiteX16" fmla="*/ 729319 w 1422362"/>
              <a:gd name="connsiteY16" fmla="*/ 957827 h 2310347"/>
              <a:gd name="connsiteX17" fmla="*/ 543268 w 1422362"/>
              <a:gd name="connsiteY17" fmla="*/ 8 h 2310347"/>
              <a:gd name="connsiteX18" fmla="*/ 473286 w 1422362"/>
              <a:gd name="connsiteY18" fmla="*/ 1312127 h 2310347"/>
              <a:gd name="connsiteX19" fmla="*/ 338442 w 1422362"/>
              <a:gd name="connsiteY19" fmla="*/ 1258222 h 2310347"/>
              <a:gd name="connsiteX20" fmla="*/ 719 w 1422362"/>
              <a:gd name="connsiteY20" fmla="*/ 957545 h 2310347"/>
              <a:gd name="connsiteX0" fmla="*/ 719 w 1422362"/>
              <a:gd name="connsiteY0" fmla="*/ 957545 h 2310347"/>
              <a:gd name="connsiteX1" fmla="*/ 140932 w 1422362"/>
              <a:gd name="connsiteY1" fmla="*/ 1353319 h 2310347"/>
              <a:gd name="connsiteX2" fmla="*/ 309182 w 1422362"/>
              <a:gd name="connsiteY2" fmla="*/ 1711764 h 2310347"/>
              <a:gd name="connsiteX3" fmla="*/ 548773 w 1422362"/>
              <a:gd name="connsiteY3" fmla="*/ 1936338 h 2310347"/>
              <a:gd name="connsiteX4" fmla="*/ 582370 w 1422362"/>
              <a:gd name="connsiteY4" fmla="*/ 2297232 h 2310347"/>
              <a:gd name="connsiteX5" fmla="*/ 1253027 w 1422362"/>
              <a:gd name="connsiteY5" fmla="*/ 2310347 h 2310347"/>
              <a:gd name="connsiteX6" fmla="*/ 1262460 w 1422362"/>
              <a:gd name="connsiteY6" fmla="*/ 1987074 h 2310347"/>
              <a:gd name="connsiteX7" fmla="*/ 1421092 w 1422362"/>
              <a:gd name="connsiteY7" fmla="*/ 1126548 h 2310347"/>
              <a:gd name="connsiteX8" fmla="*/ 1369124 w 1422362"/>
              <a:gd name="connsiteY8" fmla="*/ 700752 h 2310347"/>
              <a:gd name="connsiteX9" fmla="*/ 1186368 w 1422362"/>
              <a:gd name="connsiteY9" fmla="*/ 644961 h 2310347"/>
              <a:gd name="connsiteX10" fmla="*/ 1168953 w 1422362"/>
              <a:gd name="connsiteY10" fmla="*/ 968062 h 2310347"/>
              <a:gd name="connsiteX11" fmla="*/ 1156855 w 1422362"/>
              <a:gd name="connsiteY11" fmla="*/ 657333 h 2310347"/>
              <a:gd name="connsiteX12" fmla="*/ 927050 w 1422362"/>
              <a:gd name="connsiteY12" fmla="*/ 614956 h 2310347"/>
              <a:gd name="connsiteX13" fmla="*/ 957315 w 1422362"/>
              <a:gd name="connsiteY13" fmla="*/ 944170 h 2310347"/>
              <a:gd name="connsiteX14" fmla="*/ 905990 w 1422362"/>
              <a:gd name="connsiteY14" fmla="*/ 613914 h 2310347"/>
              <a:gd name="connsiteX15" fmla="*/ 711016 w 1422362"/>
              <a:gd name="connsiteY15" fmla="*/ 569620 h 2310347"/>
              <a:gd name="connsiteX16" fmla="*/ 729319 w 1422362"/>
              <a:gd name="connsiteY16" fmla="*/ 957827 h 2310347"/>
              <a:gd name="connsiteX17" fmla="*/ 543268 w 1422362"/>
              <a:gd name="connsiteY17" fmla="*/ 8 h 2310347"/>
              <a:gd name="connsiteX18" fmla="*/ 473286 w 1422362"/>
              <a:gd name="connsiteY18" fmla="*/ 1312127 h 2310347"/>
              <a:gd name="connsiteX19" fmla="*/ 338442 w 1422362"/>
              <a:gd name="connsiteY19" fmla="*/ 1258222 h 2310347"/>
              <a:gd name="connsiteX20" fmla="*/ 719 w 1422362"/>
              <a:gd name="connsiteY20" fmla="*/ 957545 h 2310347"/>
              <a:gd name="connsiteX0" fmla="*/ 719 w 1422362"/>
              <a:gd name="connsiteY0" fmla="*/ 957545 h 2310347"/>
              <a:gd name="connsiteX1" fmla="*/ 140932 w 1422362"/>
              <a:gd name="connsiteY1" fmla="*/ 1353319 h 2310347"/>
              <a:gd name="connsiteX2" fmla="*/ 309182 w 1422362"/>
              <a:gd name="connsiteY2" fmla="*/ 1711764 h 2310347"/>
              <a:gd name="connsiteX3" fmla="*/ 548773 w 1422362"/>
              <a:gd name="connsiteY3" fmla="*/ 1936338 h 2310347"/>
              <a:gd name="connsiteX4" fmla="*/ 582370 w 1422362"/>
              <a:gd name="connsiteY4" fmla="*/ 2297232 h 2310347"/>
              <a:gd name="connsiteX5" fmla="*/ 1253027 w 1422362"/>
              <a:gd name="connsiteY5" fmla="*/ 2310347 h 2310347"/>
              <a:gd name="connsiteX6" fmla="*/ 1262460 w 1422362"/>
              <a:gd name="connsiteY6" fmla="*/ 1987074 h 2310347"/>
              <a:gd name="connsiteX7" fmla="*/ 1421092 w 1422362"/>
              <a:gd name="connsiteY7" fmla="*/ 1126548 h 2310347"/>
              <a:gd name="connsiteX8" fmla="*/ 1369124 w 1422362"/>
              <a:gd name="connsiteY8" fmla="*/ 700752 h 2310347"/>
              <a:gd name="connsiteX9" fmla="*/ 1176719 w 1422362"/>
              <a:gd name="connsiteY9" fmla="*/ 669083 h 2310347"/>
              <a:gd name="connsiteX10" fmla="*/ 1168953 w 1422362"/>
              <a:gd name="connsiteY10" fmla="*/ 968062 h 2310347"/>
              <a:gd name="connsiteX11" fmla="*/ 1156855 w 1422362"/>
              <a:gd name="connsiteY11" fmla="*/ 657333 h 2310347"/>
              <a:gd name="connsiteX12" fmla="*/ 927050 w 1422362"/>
              <a:gd name="connsiteY12" fmla="*/ 614956 h 2310347"/>
              <a:gd name="connsiteX13" fmla="*/ 957315 w 1422362"/>
              <a:gd name="connsiteY13" fmla="*/ 944170 h 2310347"/>
              <a:gd name="connsiteX14" fmla="*/ 905990 w 1422362"/>
              <a:gd name="connsiteY14" fmla="*/ 613914 h 2310347"/>
              <a:gd name="connsiteX15" fmla="*/ 711016 w 1422362"/>
              <a:gd name="connsiteY15" fmla="*/ 569620 h 2310347"/>
              <a:gd name="connsiteX16" fmla="*/ 729319 w 1422362"/>
              <a:gd name="connsiteY16" fmla="*/ 957827 h 2310347"/>
              <a:gd name="connsiteX17" fmla="*/ 543268 w 1422362"/>
              <a:gd name="connsiteY17" fmla="*/ 8 h 2310347"/>
              <a:gd name="connsiteX18" fmla="*/ 473286 w 1422362"/>
              <a:gd name="connsiteY18" fmla="*/ 1312127 h 2310347"/>
              <a:gd name="connsiteX19" fmla="*/ 338442 w 1422362"/>
              <a:gd name="connsiteY19" fmla="*/ 1258222 h 2310347"/>
              <a:gd name="connsiteX20" fmla="*/ 719 w 1422362"/>
              <a:gd name="connsiteY20" fmla="*/ 957545 h 2310347"/>
              <a:gd name="connsiteX0" fmla="*/ 719 w 1422362"/>
              <a:gd name="connsiteY0" fmla="*/ 957545 h 2310347"/>
              <a:gd name="connsiteX1" fmla="*/ 140932 w 1422362"/>
              <a:gd name="connsiteY1" fmla="*/ 1353319 h 2310347"/>
              <a:gd name="connsiteX2" fmla="*/ 309182 w 1422362"/>
              <a:gd name="connsiteY2" fmla="*/ 1711764 h 2310347"/>
              <a:gd name="connsiteX3" fmla="*/ 548773 w 1422362"/>
              <a:gd name="connsiteY3" fmla="*/ 1936338 h 2310347"/>
              <a:gd name="connsiteX4" fmla="*/ 582370 w 1422362"/>
              <a:gd name="connsiteY4" fmla="*/ 2297232 h 2310347"/>
              <a:gd name="connsiteX5" fmla="*/ 1253027 w 1422362"/>
              <a:gd name="connsiteY5" fmla="*/ 2310347 h 2310347"/>
              <a:gd name="connsiteX6" fmla="*/ 1262460 w 1422362"/>
              <a:gd name="connsiteY6" fmla="*/ 1987074 h 2310347"/>
              <a:gd name="connsiteX7" fmla="*/ 1421092 w 1422362"/>
              <a:gd name="connsiteY7" fmla="*/ 1126548 h 2310347"/>
              <a:gd name="connsiteX8" fmla="*/ 1369124 w 1422362"/>
              <a:gd name="connsiteY8" fmla="*/ 700752 h 2310347"/>
              <a:gd name="connsiteX9" fmla="*/ 1176719 w 1422362"/>
              <a:gd name="connsiteY9" fmla="*/ 669083 h 2310347"/>
              <a:gd name="connsiteX10" fmla="*/ 1168953 w 1422362"/>
              <a:gd name="connsiteY10" fmla="*/ 968062 h 2310347"/>
              <a:gd name="connsiteX11" fmla="*/ 1156855 w 1422362"/>
              <a:gd name="connsiteY11" fmla="*/ 657333 h 2310347"/>
              <a:gd name="connsiteX12" fmla="*/ 927050 w 1422362"/>
              <a:gd name="connsiteY12" fmla="*/ 614956 h 2310347"/>
              <a:gd name="connsiteX13" fmla="*/ 957315 w 1422362"/>
              <a:gd name="connsiteY13" fmla="*/ 944170 h 2310347"/>
              <a:gd name="connsiteX14" fmla="*/ 905990 w 1422362"/>
              <a:gd name="connsiteY14" fmla="*/ 613914 h 2310347"/>
              <a:gd name="connsiteX15" fmla="*/ 711016 w 1422362"/>
              <a:gd name="connsiteY15" fmla="*/ 569620 h 2310347"/>
              <a:gd name="connsiteX16" fmla="*/ 729319 w 1422362"/>
              <a:gd name="connsiteY16" fmla="*/ 957827 h 2310347"/>
              <a:gd name="connsiteX17" fmla="*/ 543268 w 1422362"/>
              <a:gd name="connsiteY17" fmla="*/ 8 h 2310347"/>
              <a:gd name="connsiteX18" fmla="*/ 473286 w 1422362"/>
              <a:gd name="connsiteY18" fmla="*/ 1312127 h 2310347"/>
              <a:gd name="connsiteX19" fmla="*/ 338442 w 1422362"/>
              <a:gd name="connsiteY19" fmla="*/ 1258222 h 2310347"/>
              <a:gd name="connsiteX20" fmla="*/ 719 w 1422362"/>
              <a:gd name="connsiteY20" fmla="*/ 957545 h 2310347"/>
              <a:gd name="connsiteX0" fmla="*/ 719 w 1422362"/>
              <a:gd name="connsiteY0" fmla="*/ 957545 h 2310347"/>
              <a:gd name="connsiteX1" fmla="*/ 140932 w 1422362"/>
              <a:gd name="connsiteY1" fmla="*/ 1353319 h 2310347"/>
              <a:gd name="connsiteX2" fmla="*/ 309182 w 1422362"/>
              <a:gd name="connsiteY2" fmla="*/ 1711764 h 2310347"/>
              <a:gd name="connsiteX3" fmla="*/ 548773 w 1422362"/>
              <a:gd name="connsiteY3" fmla="*/ 1936338 h 2310347"/>
              <a:gd name="connsiteX4" fmla="*/ 582370 w 1422362"/>
              <a:gd name="connsiteY4" fmla="*/ 2297232 h 2310347"/>
              <a:gd name="connsiteX5" fmla="*/ 1253027 w 1422362"/>
              <a:gd name="connsiteY5" fmla="*/ 2310347 h 2310347"/>
              <a:gd name="connsiteX6" fmla="*/ 1262460 w 1422362"/>
              <a:gd name="connsiteY6" fmla="*/ 1987074 h 2310347"/>
              <a:gd name="connsiteX7" fmla="*/ 1421092 w 1422362"/>
              <a:gd name="connsiteY7" fmla="*/ 1126548 h 2310347"/>
              <a:gd name="connsiteX8" fmla="*/ 1369124 w 1422362"/>
              <a:gd name="connsiteY8" fmla="*/ 700752 h 2310347"/>
              <a:gd name="connsiteX9" fmla="*/ 1176719 w 1422362"/>
              <a:gd name="connsiteY9" fmla="*/ 669083 h 2310347"/>
              <a:gd name="connsiteX10" fmla="*/ 1168953 w 1422362"/>
              <a:gd name="connsiteY10" fmla="*/ 968062 h 2310347"/>
              <a:gd name="connsiteX11" fmla="*/ 1156855 w 1422362"/>
              <a:gd name="connsiteY11" fmla="*/ 657333 h 2310347"/>
              <a:gd name="connsiteX12" fmla="*/ 927050 w 1422362"/>
              <a:gd name="connsiteY12" fmla="*/ 614956 h 2310347"/>
              <a:gd name="connsiteX13" fmla="*/ 957315 w 1422362"/>
              <a:gd name="connsiteY13" fmla="*/ 944170 h 2310347"/>
              <a:gd name="connsiteX14" fmla="*/ 905990 w 1422362"/>
              <a:gd name="connsiteY14" fmla="*/ 613914 h 2310347"/>
              <a:gd name="connsiteX15" fmla="*/ 711016 w 1422362"/>
              <a:gd name="connsiteY15" fmla="*/ 569620 h 2310347"/>
              <a:gd name="connsiteX16" fmla="*/ 729319 w 1422362"/>
              <a:gd name="connsiteY16" fmla="*/ 957827 h 2310347"/>
              <a:gd name="connsiteX17" fmla="*/ 543268 w 1422362"/>
              <a:gd name="connsiteY17" fmla="*/ 8 h 2310347"/>
              <a:gd name="connsiteX18" fmla="*/ 473286 w 1422362"/>
              <a:gd name="connsiteY18" fmla="*/ 1312127 h 2310347"/>
              <a:gd name="connsiteX19" fmla="*/ 338442 w 1422362"/>
              <a:gd name="connsiteY19" fmla="*/ 1258222 h 2310347"/>
              <a:gd name="connsiteX20" fmla="*/ 719 w 1422362"/>
              <a:gd name="connsiteY20" fmla="*/ 957545 h 2310347"/>
              <a:gd name="connsiteX0" fmla="*/ 719 w 1422362"/>
              <a:gd name="connsiteY0" fmla="*/ 1028697 h 2381499"/>
              <a:gd name="connsiteX1" fmla="*/ 140932 w 1422362"/>
              <a:gd name="connsiteY1" fmla="*/ 1424471 h 2381499"/>
              <a:gd name="connsiteX2" fmla="*/ 309182 w 1422362"/>
              <a:gd name="connsiteY2" fmla="*/ 1782916 h 2381499"/>
              <a:gd name="connsiteX3" fmla="*/ 548773 w 1422362"/>
              <a:gd name="connsiteY3" fmla="*/ 2007490 h 2381499"/>
              <a:gd name="connsiteX4" fmla="*/ 582370 w 1422362"/>
              <a:gd name="connsiteY4" fmla="*/ 2368384 h 2381499"/>
              <a:gd name="connsiteX5" fmla="*/ 1253027 w 1422362"/>
              <a:gd name="connsiteY5" fmla="*/ 2381499 h 2381499"/>
              <a:gd name="connsiteX6" fmla="*/ 1262460 w 1422362"/>
              <a:gd name="connsiteY6" fmla="*/ 2058226 h 2381499"/>
              <a:gd name="connsiteX7" fmla="*/ 1421092 w 1422362"/>
              <a:gd name="connsiteY7" fmla="*/ 1197700 h 2381499"/>
              <a:gd name="connsiteX8" fmla="*/ 1369124 w 1422362"/>
              <a:gd name="connsiteY8" fmla="*/ 771904 h 2381499"/>
              <a:gd name="connsiteX9" fmla="*/ 1176719 w 1422362"/>
              <a:gd name="connsiteY9" fmla="*/ 740235 h 2381499"/>
              <a:gd name="connsiteX10" fmla="*/ 1168953 w 1422362"/>
              <a:gd name="connsiteY10" fmla="*/ 1039214 h 2381499"/>
              <a:gd name="connsiteX11" fmla="*/ 1156855 w 1422362"/>
              <a:gd name="connsiteY11" fmla="*/ 728485 h 2381499"/>
              <a:gd name="connsiteX12" fmla="*/ 927050 w 1422362"/>
              <a:gd name="connsiteY12" fmla="*/ 686108 h 2381499"/>
              <a:gd name="connsiteX13" fmla="*/ 957315 w 1422362"/>
              <a:gd name="connsiteY13" fmla="*/ 1015322 h 2381499"/>
              <a:gd name="connsiteX14" fmla="*/ 905990 w 1422362"/>
              <a:gd name="connsiteY14" fmla="*/ 685066 h 2381499"/>
              <a:gd name="connsiteX15" fmla="*/ 711016 w 1422362"/>
              <a:gd name="connsiteY15" fmla="*/ 640772 h 2381499"/>
              <a:gd name="connsiteX16" fmla="*/ 729319 w 1422362"/>
              <a:gd name="connsiteY16" fmla="*/ 1028979 h 2381499"/>
              <a:gd name="connsiteX17" fmla="*/ 543268 w 1422362"/>
              <a:gd name="connsiteY17" fmla="*/ 71160 h 2381499"/>
              <a:gd name="connsiteX18" fmla="*/ 471802 w 1422362"/>
              <a:gd name="connsiteY18" fmla="*/ 217109 h 2381499"/>
              <a:gd name="connsiteX19" fmla="*/ 473286 w 1422362"/>
              <a:gd name="connsiteY19" fmla="*/ 1383279 h 2381499"/>
              <a:gd name="connsiteX20" fmla="*/ 338442 w 1422362"/>
              <a:gd name="connsiteY20" fmla="*/ 1329374 h 2381499"/>
              <a:gd name="connsiteX21" fmla="*/ 719 w 1422362"/>
              <a:gd name="connsiteY21" fmla="*/ 1028697 h 2381499"/>
              <a:gd name="connsiteX0" fmla="*/ 719 w 1422362"/>
              <a:gd name="connsiteY0" fmla="*/ 1028697 h 2381499"/>
              <a:gd name="connsiteX1" fmla="*/ 140932 w 1422362"/>
              <a:gd name="connsiteY1" fmla="*/ 1424471 h 2381499"/>
              <a:gd name="connsiteX2" fmla="*/ 309182 w 1422362"/>
              <a:gd name="connsiteY2" fmla="*/ 1782916 h 2381499"/>
              <a:gd name="connsiteX3" fmla="*/ 548773 w 1422362"/>
              <a:gd name="connsiteY3" fmla="*/ 2007490 h 2381499"/>
              <a:gd name="connsiteX4" fmla="*/ 582370 w 1422362"/>
              <a:gd name="connsiteY4" fmla="*/ 2368384 h 2381499"/>
              <a:gd name="connsiteX5" fmla="*/ 1253027 w 1422362"/>
              <a:gd name="connsiteY5" fmla="*/ 2381499 h 2381499"/>
              <a:gd name="connsiteX6" fmla="*/ 1262460 w 1422362"/>
              <a:gd name="connsiteY6" fmla="*/ 2058226 h 2381499"/>
              <a:gd name="connsiteX7" fmla="*/ 1421092 w 1422362"/>
              <a:gd name="connsiteY7" fmla="*/ 1197700 h 2381499"/>
              <a:gd name="connsiteX8" fmla="*/ 1369124 w 1422362"/>
              <a:gd name="connsiteY8" fmla="*/ 771904 h 2381499"/>
              <a:gd name="connsiteX9" fmla="*/ 1176719 w 1422362"/>
              <a:gd name="connsiteY9" fmla="*/ 740235 h 2381499"/>
              <a:gd name="connsiteX10" fmla="*/ 1168953 w 1422362"/>
              <a:gd name="connsiteY10" fmla="*/ 1039214 h 2381499"/>
              <a:gd name="connsiteX11" fmla="*/ 1156855 w 1422362"/>
              <a:gd name="connsiteY11" fmla="*/ 728485 h 2381499"/>
              <a:gd name="connsiteX12" fmla="*/ 927050 w 1422362"/>
              <a:gd name="connsiteY12" fmla="*/ 686108 h 2381499"/>
              <a:gd name="connsiteX13" fmla="*/ 957315 w 1422362"/>
              <a:gd name="connsiteY13" fmla="*/ 1015322 h 2381499"/>
              <a:gd name="connsiteX14" fmla="*/ 905990 w 1422362"/>
              <a:gd name="connsiteY14" fmla="*/ 685066 h 2381499"/>
              <a:gd name="connsiteX15" fmla="*/ 711016 w 1422362"/>
              <a:gd name="connsiteY15" fmla="*/ 640772 h 2381499"/>
              <a:gd name="connsiteX16" fmla="*/ 729319 w 1422362"/>
              <a:gd name="connsiteY16" fmla="*/ 1028979 h 2381499"/>
              <a:gd name="connsiteX17" fmla="*/ 543268 w 1422362"/>
              <a:gd name="connsiteY17" fmla="*/ 71160 h 2381499"/>
              <a:gd name="connsiteX18" fmla="*/ 471802 w 1422362"/>
              <a:gd name="connsiteY18" fmla="*/ 217109 h 2381499"/>
              <a:gd name="connsiteX19" fmla="*/ 473286 w 1422362"/>
              <a:gd name="connsiteY19" fmla="*/ 1383279 h 2381499"/>
              <a:gd name="connsiteX20" fmla="*/ 338442 w 1422362"/>
              <a:gd name="connsiteY20" fmla="*/ 1329374 h 2381499"/>
              <a:gd name="connsiteX21" fmla="*/ 719 w 1422362"/>
              <a:gd name="connsiteY21" fmla="*/ 1028697 h 2381499"/>
              <a:gd name="connsiteX0" fmla="*/ 719 w 1422362"/>
              <a:gd name="connsiteY0" fmla="*/ 1025260 h 2378062"/>
              <a:gd name="connsiteX1" fmla="*/ 140932 w 1422362"/>
              <a:gd name="connsiteY1" fmla="*/ 1421034 h 2378062"/>
              <a:gd name="connsiteX2" fmla="*/ 309182 w 1422362"/>
              <a:gd name="connsiteY2" fmla="*/ 1779479 h 2378062"/>
              <a:gd name="connsiteX3" fmla="*/ 548773 w 1422362"/>
              <a:gd name="connsiteY3" fmla="*/ 2004053 h 2378062"/>
              <a:gd name="connsiteX4" fmla="*/ 582370 w 1422362"/>
              <a:gd name="connsiteY4" fmla="*/ 2364947 h 2378062"/>
              <a:gd name="connsiteX5" fmla="*/ 1253027 w 1422362"/>
              <a:gd name="connsiteY5" fmla="*/ 2378062 h 2378062"/>
              <a:gd name="connsiteX6" fmla="*/ 1262460 w 1422362"/>
              <a:gd name="connsiteY6" fmla="*/ 2054789 h 2378062"/>
              <a:gd name="connsiteX7" fmla="*/ 1421092 w 1422362"/>
              <a:gd name="connsiteY7" fmla="*/ 1194263 h 2378062"/>
              <a:gd name="connsiteX8" fmla="*/ 1369124 w 1422362"/>
              <a:gd name="connsiteY8" fmla="*/ 768467 h 2378062"/>
              <a:gd name="connsiteX9" fmla="*/ 1176719 w 1422362"/>
              <a:gd name="connsiteY9" fmla="*/ 736798 h 2378062"/>
              <a:gd name="connsiteX10" fmla="*/ 1168953 w 1422362"/>
              <a:gd name="connsiteY10" fmla="*/ 1035777 h 2378062"/>
              <a:gd name="connsiteX11" fmla="*/ 1156855 w 1422362"/>
              <a:gd name="connsiteY11" fmla="*/ 725048 h 2378062"/>
              <a:gd name="connsiteX12" fmla="*/ 927050 w 1422362"/>
              <a:gd name="connsiteY12" fmla="*/ 682671 h 2378062"/>
              <a:gd name="connsiteX13" fmla="*/ 957315 w 1422362"/>
              <a:gd name="connsiteY13" fmla="*/ 1011885 h 2378062"/>
              <a:gd name="connsiteX14" fmla="*/ 905990 w 1422362"/>
              <a:gd name="connsiteY14" fmla="*/ 681629 h 2378062"/>
              <a:gd name="connsiteX15" fmla="*/ 711016 w 1422362"/>
              <a:gd name="connsiteY15" fmla="*/ 637335 h 2378062"/>
              <a:gd name="connsiteX16" fmla="*/ 729319 w 1422362"/>
              <a:gd name="connsiteY16" fmla="*/ 1025542 h 2378062"/>
              <a:gd name="connsiteX17" fmla="*/ 543268 w 1422362"/>
              <a:gd name="connsiteY17" fmla="*/ 67723 h 2378062"/>
              <a:gd name="connsiteX18" fmla="*/ 471802 w 1422362"/>
              <a:gd name="connsiteY18" fmla="*/ 213672 h 2378062"/>
              <a:gd name="connsiteX19" fmla="*/ 473286 w 1422362"/>
              <a:gd name="connsiteY19" fmla="*/ 1379842 h 2378062"/>
              <a:gd name="connsiteX20" fmla="*/ 338442 w 1422362"/>
              <a:gd name="connsiteY20" fmla="*/ 1325937 h 2378062"/>
              <a:gd name="connsiteX21" fmla="*/ 719 w 1422362"/>
              <a:gd name="connsiteY21" fmla="*/ 1025260 h 2378062"/>
              <a:gd name="connsiteX0" fmla="*/ 719 w 1422362"/>
              <a:gd name="connsiteY0" fmla="*/ 1011512 h 2364314"/>
              <a:gd name="connsiteX1" fmla="*/ 140932 w 1422362"/>
              <a:gd name="connsiteY1" fmla="*/ 1407286 h 2364314"/>
              <a:gd name="connsiteX2" fmla="*/ 309182 w 1422362"/>
              <a:gd name="connsiteY2" fmla="*/ 1765731 h 2364314"/>
              <a:gd name="connsiteX3" fmla="*/ 548773 w 1422362"/>
              <a:gd name="connsiteY3" fmla="*/ 1990305 h 2364314"/>
              <a:gd name="connsiteX4" fmla="*/ 582370 w 1422362"/>
              <a:gd name="connsiteY4" fmla="*/ 2351199 h 2364314"/>
              <a:gd name="connsiteX5" fmla="*/ 1253027 w 1422362"/>
              <a:gd name="connsiteY5" fmla="*/ 2364314 h 2364314"/>
              <a:gd name="connsiteX6" fmla="*/ 1262460 w 1422362"/>
              <a:gd name="connsiteY6" fmla="*/ 2041041 h 2364314"/>
              <a:gd name="connsiteX7" fmla="*/ 1421092 w 1422362"/>
              <a:gd name="connsiteY7" fmla="*/ 1180515 h 2364314"/>
              <a:gd name="connsiteX8" fmla="*/ 1369124 w 1422362"/>
              <a:gd name="connsiteY8" fmla="*/ 754719 h 2364314"/>
              <a:gd name="connsiteX9" fmla="*/ 1176719 w 1422362"/>
              <a:gd name="connsiteY9" fmla="*/ 723050 h 2364314"/>
              <a:gd name="connsiteX10" fmla="*/ 1168953 w 1422362"/>
              <a:gd name="connsiteY10" fmla="*/ 1022029 h 2364314"/>
              <a:gd name="connsiteX11" fmla="*/ 1156855 w 1422362"/>
              <a:gd name="connsiteY11" fmla="*/ 711300 h 2364314"/>
              <a:gd name="connsiteX12" fmla="*/ 927050 w 1422362"/>
              <a:gd name="connsiteY12" fmla="*/ 668923 h 2364314"/>
              <a:gd name="connsiteX13" fmla="*/ 957315 w 1422362"/>
              <a:gd name="connsiteY13" fmla="*/ 998137 h 2364314"/>
              <a:gd name="connsiteX14" fmla="*/ 905990 w 1422362"/>
              <a:gd name="connsiteY14" fmla="*/ 667881 h 2364314"/>
              <a:gd name="connsiteX15" fmla="*/ 711016 w 1422362"/>
              <a:gd name="connsiteY15" fmla="*/ 623587 h 2364314"/>
              <a:gd name="connsiteX16" fmla="*/ 729319 w 1422362"/>
              <a:gd name="connsiteY16" fmla="*/ 1011794 h 2364314"/>
              <a:gd name="connsiteX17" fmla="*/ 630106 w 1422362"/>
              <a:gd name="connsiteY17" fmla="*/ 73272 h 2364314"/>
              <a:gd name="connsiteX18" fmla="*/ 471802 w 1422362"/>
              <a:gd name="connsiteY18" fmla="*/ 199924 h 2364314"/>
              <a:gd name="connsiteX19" fmla="*/ 473286 w 1422362"/>
              <a:gd name="connsiteY19" fmla="*/ 1366094 h 2364314"/>
              <a:gd name="connsiteX20" fmla="*/ 338442 w 1422362"/>
              <a:gd name="connsiteY20" fmla="*/ 1312189 h 2364314"/>
              <a:gd name="connsiteX21" fmla="*/ 719 w 1422362"/>
              <a:gd name="connsiteY21" fmla="*/ 1011512 h 2364314"/>
              <a:gd name="connsiteX0" fmla="*/ 719 w 1422362"/>
              <a:gd name="connsiteY0" fmla="*/ 938672 h 2291474"/>
              <a:gd name="connsiteX1" fmla="*/ 140932 w 1422362"/>
              <a:gd name="connsiteY1" fmla="*/ 1334446 h 2291474"/>
              <a:gd name="connsiteX2" fmla="*/ 309182 w 1422362"/>
              <a:gd name="connsiteY2" fmla="*/ 1692891 h 2291474"/>
              <a:gd name="connsiteX3" fmla="*/ 548773 w 1422362"/>
              <a:gd name="connsiteY3" fmla="*/ 1917465 h 2291474"/>
              <a:gd name="connsiteX4" fmla="*/ 582370 w 1422362"/>
              <a:gd name="connsiteY4" fmla="*/ 2278359 h 2291474"/>
              <a:gd name="connsiteX5" fmla="*/ 1253027 w 1422362"/>
              <a:gd name="connsiteY5" fmla="*/ 2291474 h 2291474"/>
              <a:gd name="connsiteX6" fmla="*/ 1262460 w 1422362"/>
              <a:gd name="connsiteY6" fmla="*/ 1968201 h 2291474"/>
              <a:gd name="connsiteX7" fmla="*/ 1421092 w 1422362"/>
              <a:gd name="connsiteY7" fmla="*/ 1107675 h 2291474"/>
              <a:gd name="connsiteX8" fmla="*/ 1369124 w 1422362"/>
              <a:gd name="connsiteY8" fmla="*/ 681879 h 2291474"/>
              <a:gd name="connsiteX9" fmla="*/ 1176719 w 1422362"/>
              <a:gd name="connsiteY9" fmla="*/ 650210 h 2291474"/>
              <a:gd name="connsiteX10" fmla="*/ 1168953 w 1422362"/>
              <a:gd name="connsiteY10" fmla="*/ 949189 h 2291474"/>
              <a:gd name="connsiteX11" fmla="*/ 1156855 w 1422362"/>
              <a:gd name="connsiteY11" fmla="*/ 638460 h 2291474"/>
              <a:gd name="connsiteX12" fmla="*/ 927050 w 1422362"/>
              <a:gd name="connsiteY12" fmla="*/ 596083 h 2291474"/>
              <a:gd name="connsiteX13" fmla="*/ 957315 w 1422362"/>
              <a:gd name="connsiteY13" fmla="*/ 925297 h 2291474"/>
              <a:gd name="connsiteX14" fmla="*/ 905990 w 1422362"/>
              <a:gd name="connsiteY14" fmla="*/ 595041 h 2291474"/>
              <a:gd name="connsiteX15" fmla="*/ 711016 w 1422362"/>
              <a:gd name="connsiteY15" fmla="*/ 550747 h 2291474"/>
              <a:gd name="connsiteX16" fmla="*/ 729319 w 1422362"/>
              <a:gd name="connsiteY16" fmla="*/ 938954 h 2291474"/>
              <a:gd name="connsiteX17" fmla="*/ 673525 w 1422362"/>
              <a:gd name="connsiteY17" fmla="*/ 130688 h 2291474"/>
              <a:gd name="connsiteX18" fmla="*/ 471802 w 1422362"/>
              <a:gd name="connsiteY18" fmla="*/ 127084 h 2291474"/>
              <a:gd name="connsiteX19" fmla="*/ 473286 w 1422362"/>
              <a:gd name="connsiteY19" fmla="*/ 1293254 h 2291474"/>
              <a:gd name="connsiteX20" fmla="*/ 338442 w 1422362"/>
              <a:gd name="connsiteY20" fmla="*/ 1239349 h 2291474"/>
              <a:gd name="connsiteX21" fmla="*/ 719 w 1422362"/>
              <a:gd name="connsiteY21" fmla="*/ 938672 h 2291474"/>
              <a:gd name="connsiteX0" fmla="*/ 719 w 1422362"/>
              <a:gd name="connsiteY0" fmla="*/ 948524 h 2301326"/>
              <a:gd name="connsiteX1" fmla="*/ 140932 w 1422362"/>
              <a:gd name="connsiteY1" fmla="*/ 1344298 h 2301326"/>
              <a:gd name="connsiteX2" fmla="*/ 309182 w 1422362"/>
              <a:gd name="connsiteY2" fmla="*/ 1702743 h 2301326"/>
              <a:gd name="connsiteX3" fmla="*/ 548773 w 1422362"/>
              <a:gd name="connsiteY3" fmla="*/ 1927317 h 2301326"/>
              <a:gd name="connsiteX4" fmla="*/ 582370 w 1422362"/>
              <a:gd name="connsiteY4" fmla="*/ 2288211 h 2301326"/>
              <a:gd name="connsiteX5" fmla="*/ 1253027 w 1422362"/>
              <a:gd name="connsiteY5" fmla="*/ 2301326 h 2301326"/>
              <a:gd name="connsiteX6" fmla="*/ 1262460 w 1422362"/>
              <a:gd name="connsiteY6" fmla="*/ 1978053 h 2301326"/>
              <a:gd name="connsiteX7" fmla="*/ 1421092 w 1422362"/>
              <a:gd name="connsiteY7" fmla="*/ 1117527 h 2301326"/>
              <a:gd name="connsiteX8" fmla="*/ 1369124 w 1422362"/>
              <a:gd name="connsiteY8" fmla="*/ 691731 h 2301326"/>
              <a:gd name="connsiteX9" fmla="*/ 1176719 w 1422362"/>
              <a:gd name="connsiteY9" fmla="*/ 660062 h 2301326"/>
              <a:gd name="connsiteX10" fmla="*/ 1168953 w 1422362"/>
              <a:gd name="connsiteY10" fmla="*/ 959041 h 2301326"/>
              <a:gd name="connsiteX11" fmla="*/ 1156855 w 1422362"/>
              <a:gd name="connsiteY11" fmla="*/ 648312 h 2301326"/>
              <a:gd name="connsiteX12" fmla="*/ 927050 w 1422362"/>
              <a:gd name="connsiteY12" fmla="*/ 605935 h 2301326"/>
              <a:gd name="connsiteX13" fmla="*/ 957315 w 1422362"/>
              <a:gd name="connsiteY13" fmla="*/ 935149 h 2301326"/>
              <a:gd name="connsiteX14" fmla="*/ 905990 w 1422362"/>
              <a:gd name="connsiteY14" fmla="*/ 604893 h 2301326"/>
              <a:gd name="connsiteX15" fmla="*/ 711016 w 1422362"/>
              <a:gd name="connsiteY15" fmla="*/ 560599 h 2301326"/>
              <a:gd name="connsiteX16" fmla="*/ 729319 w 1422362"/>
              <a:gd name="connsiteY16" fmla="*/ 948806 h 2301326"/>
              <a:gd name="connsiteX17" fmla="*/ 673525 w 1422362"/>
              <a:gd name="connsiteY17" fmla="*/ 140540 h 2301326"/>
              <a:gd name="connsiteX18" fmla="*/ 471802 w 1422362"/>
              <a:gd name="connsiteY18" fmla="*/ 136936 h 2301326"/>
              <a:gd name="connsiteX19" fmla="*/ 473286 w 1422362"/>
              <a:gd name="connsiteY19" fmla="*/ 1303106 h 2301326"/>
              <a:gd name="connsiteX20" fmla="*/ 338442 w 1422362"/>
              <a:gd name="connsiteY20" fmla="*/ 1249201 h 2301326"/>
              <a:gd name="connsiteX21" fmla="*/ 719 w 1422362"/>
              <a:gd name="connsiteY21" fmla="*/ 948524 h 2301326"/>
              <a:gd name="connsiteX0" fmla="*/ 719 w 1422362"/>
              <a:gd name="connsiteY0" fmla="*/ 948524 h 2301326"/>
              <a:gd name="connsiteX1" fmla="*/ 140932 w 1422362"/>
              <a:gd name="connsiteY1" fmla="*/ 1344298 h 2301326"/>
              <a:gd name="connsiteX2" fmla="*/ 309182 w 1422362"/>
              <a:gd name="connsiteY2" fmla="*/ 1702743 h 2301326"/>
              <a:gd name="connsiteX3" fmla="*/ 548773 w 1422362"/>
              <a:gd name="connsiteY3" fmla="*/ 1927317 h 2301326"/>
              <a:gd name="connsiteX4" fmla="*/ 582370 w 1422362"/>
              <a:gd name="connsiteY4" fmla="*/ 2288211 h 2301326"/>
              <a:gd name="connsiteX5" fmla="*/ 1253027 w 1422362"/>
              <a:gd name="connsiteY5" fmla="*/ 2301326 h 2301326"/>
              <a:gd name="connsiteX6" fmla="*/ 1262460 w 1422362"/>
              <a:gd name="connsiteY6" fmla="*/ 1978053 h 2301326"/>
              <a:gd name="connsiteX7" fmla="*/ 1421092 w 1422362"/>
              <a:gd name="connsiteY7" fmla="*/ 1117527 h 2301326"/>
              <a:gd name="connsiteX8" fmla="*/ 1369124 w 1422362"/>
              <a:gd name="connsiteY8" fmla="*/ 691731 h 2301326"/>
              <a:gd name="connsiteX9" fmla="*/ 1176719 w 1422362"/>
              <a:gd name="connsiteY9" fmla="*/ 660062 h 2301326"/>
              <a:gd name="connsiteX10" fmla="*/ 1168953 w 1422362"/>
              <a:gd name="connsiteY10" fmla="*/ 959041 h 2301326"/>
              <a:gd name="connsiteX11" fmla="*/ 1156855 w 1422362"/>
              <a:gd name="connsiteY11" fmla="*/ 648312 h 2301326"/>
              <a:gd name="connsiteX12" fmla="*/ 927050 w 1422362"/>
              <a:gd name="connsiteY12" fmla="*/ 605935 h 2301326"/>
              <a:gd name="connsiteX13" fmla="*/ 957315 w 1422362"/>
              <a:gd name="connsiteY13" fmla="*/ 935149 h 2301326"/>
              <a:gd name="connsiteX14" fmla="*/ 905990 w 1422362"/>
              <a:gd name="connsiteY14" fmla="*/ 604893 h 2301326"/>
              <a:gd name="connsiteX15" fmla="*/ 711016 w 1422362"/>
              <a:gd name="connsiteY15" fmla="*/ 560599 h 2301326"/>
              <a:gd name="connsiteX16" fmla="*/ 729319 w 1422362"/>
              <a:gd name="connsiteY16" fmla="*/ 948806 h 2301326"/>
              <a:gd name="connsiteX17" fmla="*/ 673525 w 1422362"/>
              <a:gd name="connsiteY17" fmla="*/ 140540 h 2301326"/>
              <a:gd name="connsiteX18" fmla="*/ 471802 w 1422362"/>
              <a:gd name="connsiteY18" fmla="*/ 136936 h 2301326"/>
              <a:gd name="connsiteX19" fmla="*/ 473286 w 1422362"/>
              <a:gd name="connsiteY19" fmla="*/ 1303106 h 2301326"/>
              <a:gd name="connsiteX20" fmla="*/ 338442 w 1422362"/>
              <a:gd name="connsiteY20" fmla="*/ 1249201 h 2301326"/>
              <a:gd name="connsiteX21" fmla="*/ 719 w 1422362"/>
              <a:gd name="connsiteY21" fmla="*/ 948524 h 2301326"/>
              <a:gd name="connsiteX0" fmla="*/ 719 w 1422362"/>
              <a:gd name="connsiteY0" fmla="*/ 948524 h 2301326"/>
              <a:gd name="connsiteX1" fmla="*/ 140932 w 1422362"/>
              <a:gd name="connsiteY1" fmla="*/ 1344298 h 2301326"/>
              <a:gd name="connsiteX2" fmla="*/ 309182 w 1422362"/>
              <a:gd name="connsiteY2" fmla="*/ 1702743 h 2301326"/>
              <a:gd name="connsiteX3" fmla="*/ 548773 w 1422362"/>
              <a:gd name="connsiteY3" fmla="*/ 1927317 h 2301326"/>
              <a:gd name="connsiteX4" fmla="*/ 582370 w 1422362"/>
              <a:gd name="connsiteY4" fmla="*/ 2288211 h 2301326"/>
              <a:gd name="connsiteX5" fmla="*/ 1253027 w 1422362"/>
              <a:gd name="connsiteY5" fmla="*/ 2301326 h 2301326"/>
              <a:gd name="connsiteX6" fmla="*/ 1262460 w 1422362"/>
              <a:gd name="connsiteY6" fmla="*/ 1978053 h 2301326"/>
              <a:gd name="connsiteX7" fmla="*/ 1421092 w 1422362"/>
              <a:gd name="connsiteY7" fmla="*/ 1117527 h 2301326"/>
              <a:gd name="connsiteX8" fmla="*/ 1369124 w 1422362"/>
              <a:gd name="connsiteY8" fmla="*/ 691731 h 2301326"/>
              <a:gd name="connsiteX9" fmla="*/ 1176719 w 1422362"/>
              <a:gd name="connsiteY9" fmla="*/ 660062 h 2301326"/>
              <a:gd name="connsiteX10" fmla="*/ 1168953 w 1422362"/>
              <a:gd name="connsiteY10" fmla="*/ 959041 h 2301326"/>
              <a:gd name="connsiteX11" fmla="*/ 1156855 w 1422362"/>
              <a:gd name="connsiteY11" fmla="*/ 648312 h 2301326"/>
              <a:gd name="connsiteX12" fmla="*/ 927050 w 1422362"/>
              <a:gd name="connsiteY12" fmla="*/ 605935 h 2301326"/>
              <a:gd name="connsiteX13" fmla="*/ 957315 w 1422362"/>
              <a:gd name="connsiteY13" fmla="*/ 935149 h 2301326"/>
              <a:gd name="connsiteX14" fmla="*/ 905990 w 1422362"/>
              <a:gd name="connsiteY14" fmla="*/ 604893 h 2301326"/>
              <a:gd name="connsiteX15" fmla="*/ 711016 w 1422362"/>
              <a:gd name="connsiteY15" fmla="*/ 560599 h 2301326"/>
              <a:gd name="connsiteX16" fmla="*/ 729319 w 1422362"/>
              <a:gd name="connsiteY16" fmla="*/ 948806 h 2301326"/>
              <a:gd name="connsiteX17" fmla="*/ 673525 w 1422362"/>
              <a:gd name="connsiteY17" fmla="*/ 140540 h 2301326"/>
              <a:gd name="connsiteX18" fmla="*/ 471802 w 1422362"/>
              <a:gd name="connsiteY18" fmla="*/ 136936 h 2301326"/>
              <a:gd name="connsiteX19" fmla="*/ 473286 w 1422362"/>
              <a:gd name="connsiteY19" fmla="*/ 1303106 h 2301326"/>
              <a:gd name="connsiteX20" fmla="*/ 338442 w 1422362"/>
              <a:gd name="connsiteY20" fmla="*/ 1249201 h 2301326"/>
              <a:gd name="connsiteX21" fmla="*/ 719 w 1422362"/>
              <a:gd name="connsiteY21" fmla="*/ 948524 h 2301326"/>
              <a:gd name="connsiteX0" fmla="*/ 719 w 1422362"/>
              <a:gd name="connsiteY0" fmla="*/ 948524 h 2301326"/>
              <a:gd name="connsiteX1" fmla="*/ 140932 w 1422362"/>
              <a:gd name="connsiteY1" fmla="*/ 1344298 h 2301326"/>
              <a:gd name="connsiteX2" fmla="*/ 309182 w 1422362"/>
              <a:gd name="connsiteY2" fmla="*/ 1702743 h 2301326"/>
              <a:gd name="connsiteX3" fmla="*/ 548773 w 1422362"/>
              <a:gd name="connsiteY3" fmla="*/ 1927317 h 2301326"/>
              <a:gd name="connsiteX4" fmla="*/ 582370 w 1422362"/>
              <a:gd name="connsiteY4" fmla="*/ 2288211 h 2301326"/>
              <a:gd name="connsiteX5" fmla="*/ 1253027 w 1422362"/>
              <a:gd name="connsiteY5" fmla="*/ 2301326 h 2301326"/>
              <a:gd name="connsiteX6" fmla="*/ 1262460 w 1422362"/>
              <a:gd name="connsiteY6" fmla="*/ 1978053 h 2301326"/>
              <a:gd name="connsiteX7" fmla="*/ 1421092 w 1422362"/>
              <a:gd name="connsiteY7" fmla="*/ 1117527 h 2301326"/>
              <a:gd name="connsiteX8" fmla="*/ 1369124 w 1422362"/>
              <a:gd name="connsiteY8" fmla="*/ 691731 h 2301326"/>
              <a:gd name="connsiteX9" fmla="*/ 1176719 w 1422362"/>
              <a:gd name="connsiteY9" fmla="*/ 660062 h 2301326"/>
              <a:gd name="connsiteX10" fmla="*/ 1168953 w 1422362"/>
              <a:gd name="connsiteY10" fmla="*/ 959041 h 2301326"/>
              <a:gd name="connsiteX11" fmla="*/ 1156855 w 1422362"/>
              <a:gd name="connsiteY11" fmla="*/ 648312 h 2301326"/>
              <a:gd name="connsiteX12" fmla="*/ 927050 w 1422362"/>
              <a:gd name="connsiteY12" fmla="*/ 605935 h 2301326"/>
              <a:gd name="connsiteX13" fmla="*/ 957315 w 1422362"/>
              <a:gd name="connsiteY13" fmla="*/ 935149 h 2301326"/>
              <a:gd name="connsiteX14" fmla="*/ 905990 w 1422362"/>
              <a:gd name="connsiteY14" fmla="*/ 604893 h 2301326"/>
              <a:gd name="connsiteX15" fmla="*/ 711016 w 1422362"/>
              <a:gd name="connsiteY15" fmla="*/ 560599 h 2301326"/>
              <a:gd name="connsiteX16" fmla="*/ 714846 w 1422362"/>
              <a:gd name="connsiteY16" fmla="*/ 948806 h 2301326"/>
              <a:gd name="connsiteX17" fmla="*/ 673525 w 1422362"/>
              <a:gd name="connsiteY17" fmla="*/ 140540 h 2301326"/>
              <a:gd name="connsiteX18" fmla="*/ 471802 w 1422362"/>
              <a:gd name="connsiteY18" fmla="*/ 136936 h 2301326"/>
              <a:gd name="connsiteX19" fmla="*/ 473286 w 1422362"/>
              <a:gd name="connsiteY19" fmla="*/ 1303106 h 2301326"/>
              <a:gd name="connsiteX20" fmla="*/ 338442 w 1422362"/>
              <a:gd name="connsiteY20" fmla="*/ 1249201 h 2301326"/>
              <a:gd name="connsiteX21" fmla="*/ 719 w 1422362"/>
              <a:gd name="connsiteY21" fmla="*/ 948524 h 2301326"/>
              <a:gd name="connsiteX0" fmla="*/ 719 w 1422362"/>
              <a:gd name="connsiteY0" fmla="*/ 948524 h 2301326"/>
              <a:gd name="connsiteX1" fmla="*/ 140932 w 1422362"/>
              <a:gd name="connsiteY1" fmla="*/ 1344298 h 2301326"/>
              <a:gd name="connsiteX2" fmla="*/ 309182 w 1422362"/>
              <a:gd name="connsiteY2" fmla="*/ 1702743 h 2301326"/>
              <a:gd name="connsiteX3" fmla="*/ 548773 w 1422362"/>
              <a:gd name="connsiteY3" fmla="*/ 1927317 h 2301326"/>
              <a:gd name="connsiteX4" fmla="*/ 582370 w 1422362"/>
              <a:gd name="connsiteY4" fmla="*/ 2288211 h 2301326"/>
              <a:gd name="connsiteX5" fmla="*/ 1253027 w 1422362"/>
              <a:gd name="connsiteY5" fmla="*/ 2301326 h 2301326"/>
              <a:gd name="connsiteX6" fmla="*/ 1262460 w 1422362"/>
              <a:gd name="connsiteY6" fmla="*/ 1978053 h 2301326"/>
              <a:gd name="connsiteX7" fmla="*/ 1421092 w 1422362"/>
              <a:gd name="connsiteY7" fmla="*/ 1117527 h 2301326"/>
              <a:gd name="connsiteX8" fmla="*/ 1369124 w 1422362"/>
              <a:gd name="connsiteY8" fmla="*/ 691731 h 2301326"/>
              <a:gd name="connsiteX9" fmla="*/ 1176719 w 1422362"/>
              <a:gd name="connsiteY9" fmla="*/ 660062 h 2301326"/>
              <a:gd name="connsiteX10" fmla="*/ 1168953 w 1422362"/>
              <a:gd name="connsiteY10" fmla="*/ 959041 h 2301326"/>
              <a:gd name="connsiteX11" fmla="*/ 1156855 w 1422362"/>
              <a:gd name="connsiteY11" fmla="*/ 648312 h 2301326"/>
              <a:gd name="connsiteX12" fmla="*/ 927050 w 1422362"/>
              <a:gd name="connsiteY12" fmla="*/ 605935 h 2301326"/>
              <a:gd name="connsiteX13" fmla="*/ 957315 w 1422362"/>
              <a:gd name="connsiteY13" fmla="*/ 935149 h 2301326"/>
              <a:gd name="connsiteX14" fmla="*/ 905990 w 1422362"/>
              <a:gd name="connsiteY14" fmla="*/ 604893 h 2301326"/>
              <a:gd name="connsiteX15" fmla="*/ 711016 w 1422362"/>
              <a:gd name="connsiteY15" fmla="*/ 560599 h 2301326"/>
              <a:gd name="connsiteX16" fmla="*/ 714846 w 1422362"/>
              <a:gd name="connsiteY16" fmla="*/ 948806 h 2301326"/>
              <a:gd name="connsiteX17" fmla="*/ 673525 w 1422362"/>
              <a:gd name="connsiteY17" fmla="*/ 140540 h 2301326"/>
              <a:gd name="connsiteX18" fmla="*/ 471802 w 1422362"/>
              <a:gd name="connsiteY18" fmla="*/ 136936 h 2301326"/>
              <a:gd name="connsiteX19" fmla="*/ 473286 w 1422362"/>
              <a:gd name="connsiteY19" fmla="*/ 1303106 h 2301326"/>
              <a:gd name="connsiteX20" fmla="*/ 338442 w 1422362"/>
              <a:gd name="connsiteY20" fmla="*/ 1249201 h 2301326"/>
              <a:gd name="connsiteX21" fmla="*/ 719 w 1422362"/>
              <a:gd name="connsiteY21" fmla="*/ 948524 h 2301326"/>
              <a:gd name="connsiteX0" fmla="*/ 719 w 1422362"/>
              <a:gd name="connsiteY0" fmla="*/ 948524 h 2301326"/>
              <a:gd name="connsiteX1" fmla="*/ 140932 w 1422362"/>
              <a:gd name="connsiteY1" fmla="*/ 1344298 h 2301326"/>
              <a:gd name="connsiteX2" fmla="*/ 309182 w 1422362"/>
              <a:gd name="connsiteY2" fmla="*/ 1702743 h 2301326"/>
              <a:gd name="connsiteX3" fmla="*/ 548773 w 1422362"/>
              <a:gd name="connsiteY3" fmla="*/ 1927317 h 2301326"/>
              <a:gd name="connsiteX4" fmla="*/ 582370 w 1422362"/>
              <a:gd name="connsiteY4" fmla="*/ 2288211 h 2301326"/>
              <a:gd name="connsiteX5" fmla="*/ 1253027 w 1422362"/>
              <a:gd name="connsiteY5" fmla="*/ 2301326 h 2301326"/>
              <a:gd name="connsiteX6" fmla="*/ 1262460 w 1422362"/>
              <a:gd name="connsiteY6" fmla="*/ 1978053 h 2301326"/>
              <a:gd name="connsiteX7" fmla="*/ 1421092 w 1422362"/>
              <a:gd name="connsiteY7" fmla="*/ 1117527 h 2301326"/>
              <a:gd name="connsiteX8" fmla="*/ 1369124 w 1422362"/>
              <a:gd name="connsiteY8" fmla="*/ 691731 h 2301326"/>
              <a:gd name="connsiteX9" fmla="*/ 1176719 w 1422362"/>
              <a:gd name="connsiteY9" fmla="*/ 660062 h 2301326"/>
              <a:gd name="connsiteX10" fmla="*/ 1168953 w 1422362"/>
              <a:gd name="connsiteY10" fmla="*/ 959041 h 2301326"/>
              <a:gd name="connsiteX11" fmla="*/ 1156855 w 1422362"/>
              <a:gd name="connsiteY11" fmla="*/ 648312 h 2301326"/>
              <a:gd name="connsiteX12" fmla="*/ 927050 w 1422362"/>
              <a:gd name="connsiteY12" fmla="*/ 605935 h 2301326"/>
              <a:gd name="connsiteX13" fmla="*/ 957315 w 1422362"/>
              <a:gd name="connsiteY13" fmla="*/ 935149 h 2301326"/>
              <a:gd name="connsiteX14" fmla="*/ 905990 w 1422362"/>
              <a:gd name="connsiteY14" fmla="*/ 604893 h 2301326"/>
              <a:gd name="connsiteX15" fmla="*/ 711016 w 1422362"/>
              <a:gd name="connsiteY15" fmla="*/ 560599 h 2301326"/>
              <a:gd name="connsiteX16" fmla="*/ 714846 w 1422362"/>
              <a:gd name="connsiteY16" fmla="*/ 948806 h 2301326"/>
              <a:gd name="connsiteX17" fmla="*/ 673525 w 1422362"/>
              <a:gd name="connsiteY17" fmla="*/ 140540 h 2301326"/>
              <a:gd name="connsiteX18" fmla="*/ 471802 w 1422362"/>
              <a:gd name="connsiteY18" fmla="*/ 136936 h 2301326"/>
              <a:gd name="connsiteX19" fmla="*/ 473286 w 1422362"/>
              <a:gd name="connsiteY19" fmla="*/ 1303106 h 2301326"/>
              <a:gd name="connsiteX20" fmla="*/ 338442 w 1422362"/>
              <a:gd name="connsiteY20" fmla="*/ 1249201 h 2301326"/>
              <a:gd name="connsiteX21" fmla="*/ 719 w 1422362"/>
              <a:gd name="connsiteY21" fmla="*/ 948524 h 2301326"/>
              <a:gd name="connsiteX0" fmla="*/ 719 w 1422362"/>
              <a:gd name="connsiteY0" fmla="*/ 948524 h 2301326"/>
              <a:gd name="connsiteX1" fmla="*/ 140932 w 1422362"/>
              <a:gd name="connsiteY1" fmla="*/ 1344298 h 2301326"/>
              <a:gd name="connsiteX2" fmla="*/ 309182 w 1422362"/>
              <a:gd name="connsiteY2" fmla="*/ 1702743 h 2301326"/>
              <a:gd name="connsiteX3" fmla="*/ 548773 w 1422362"/>
              <a:gd name="connsiteY3" fmla="*/ 1927317 h 2301326"/>
              <a:gd name="connsiteX4" fmla="*/ 582370 w 1422362"/>
              <a:gd name="connsiteY4" fmla="*/ 2288211 h 2301326"/>
              <a:gd name="connsiteX5" fmla="*/ 1253027 w 1422362"/>
              <a:gd name="connsiteY5" fmla="*/ 2301326 h 2301326"/>
              <a:gd name="connsiteX6" fmla="*/ 1262460 w 1422362"/>
              <a:gd name="connsiteY6" fmla="*/ 1978053 h 2301326"/>
              <a:gd name="connsiteX7" fmla="*/ 1421092 w 1422362"/>
              <a:gd name="connsiteY7" fmla="*/ 1117527 h 2301326"/>
              <a:gd name="connsiteX8" fmla="*/ 1369124 w 1422362"/>
              <a:gd name="connsiteY8" fmla="*/ 691731 h 2301326"/>
              <a:gd name="connsiteX9" fmla="*/ 1176719 w 1422362"/>
              <a:gd name="connsiteY9" fmla="*/ 660062 h 2301326"/>
              <a:gd name="connsiteX10" fmla="*/ 1168953 w 1422362"/>
              <a:gd name="connsiteY10" fmla="*/ 959041 h 2301326"/>
              <a:gd name="connsiteX11" fmla="*/ 1156855 w 1422362"/>
              <a:gd name="connsiteY11" fmla="*/ 648312 h 2301326"/>
              <a:gd name="connsiteX12" fmla="*/ 927050 w 1422362"/>
              <a:gd name="connsiteY12" fmla="*/ 605935 h 2301326"/>
              <a:gd name="connsiteX13" fmla="*/ 957315 w 1422362"/>
              <a:gd name="connsiteY13" fmla="*/ 935149 h 2301326"/>
              <a:gd name="connsiteX14" fmla="*/ 905990 w 1422362"/>
              <a:gd name="connsiteY14" fmla="*/ 604893 h 2301326"/>
              <a:gd name="connsiteX15" fmla="*/ 711016 w 1422362"/>
              <a:gd name="connsiteY15" fmla="*/ 560599 h 2301326"/>
              <a:gd name="connsiteX16" fmla="*/ 714846 w 1422362"/>
              <a:gd name="connsiteY16" fmla="*/ 948806 h 2301326"/>
              <a:gd name="connsiteX17" fmla="*/ 673525 w 1422362"/>
              <a:gd name="connsiteY17" fmla="*/ 140540 h 2301326"/>
              <a:gd name="connsiteX18" fmla="*/ 471802 w 1422362"/>
              <a:gd name="connsiteY18" fmla="*/ 136936 h 2301326"/>
              <a:gd name="connsiteX19" fmla="*/ 473286 w 1422362"/>
              <a:gd name="connsiteY19" fmla="*/ 1303106 h 2301326"/>
              <a:gd name="connsiteX20" fmla="*/ 338442 w 1422362"/>
              <a:gd name="connsiteY20" fmla="*/ 1249201 h 2301326"/>
              <a:gd name="connsiteX21" fmla="*/ 719 w 1422362"/>
              <a:gd name="connsiteY21" fmla="*/ 948524 h 2301326"/>
              <a:gd name="connsiteX0" fmla="*/ 719 w 1422362"/>
              <a:gd name="connsiteY0" fmla="*/ 948524 h 2301326"/>
              <a:gd name="connsiteX1" fmla="*/ 140932 w 1422362"/>
              <a:gd name="connsiteY1" fmla="*/ 1344298 h 2301326"/>
              <a:gd name="connsiteX2" fmla="*/ 309182 w 1422362"/>
              <a:gd name="connsiteY2" fmla="*/ 1702743 h 2301326"/>
              <a:gd name="connsiteX3" fmla="*/ 548773 w 1422362"/>
              <a:gd name="connsiteY3" fmla="*/ 1927317 h 2301326"/>
              <a:gd name="connsiteX4" fmla="*/ 582370 w 1422362"/>
              <a:gd name="connsiteY4" fmla="*/ 2288211 h 2301326"/>
              <a:gd name="connsiteX5" fmla="*/ 1253027 w 1422362"/>
              <a:gd name="connsiteY5" fmla="*/ 2301326 h 2301326"/>
              <a:gd name="connsiteX6" fmla="*/ 1262460 w 1422362"/>
              <a:gd name="connsiteY6" fmla="*/ 1978053 h 2301326"/>
              <a:gd name="connsiteX7" fmla="*/ 1421092 w 1422362"/>
              <a:gd name="connsiteY7" fmla="*/ 1117527 h 2301326"/>
              <a:gd name="connsiteX8" fmla="*/ 1369124 w 1422362"/>
              <a:gd name="connsiteY8" fmla="*/ 691731 h 2301326"/>
              <a:gd name="connsiteX9" fmla="*/ 1176719 w 1422362"/>
              <a:gd name="connsiteY9" fmla="*/ 660062 h 2301326"/>
              <a:gd name="connsiteX10" fmla="*/ 1168953 w 1422362"/>
              <a:gd name="connsiteY10" fmla="*/ 959041 h 2301326"/>
              <a:gd name="connsiteX11" fmla="*/ 1156855 w 1422362"/>
              <a:gd name="connsiteY11" fmla="*/ 648312 h 2301326"/>
              <a:gd name="connsiteX12" fmla="*/ 927050 w 1422362"/>
              <a:gd name="connsiteY12" fmla="*/ 605935 h 2301326"/>
              <a:gd name="connsiteX13" fmla="*/ 957315 w 1422362"/>
              <a:gd name="connsiteY13" fmla="*/ 935149 h 2301326"/>
              <a:gd name="connsiteX14" fmla="*/ 905990 w 1422362"/>
              <a:gd name="connsiteY14" fmla="*/ 604893 h 2301326"/>
              <a:gd name="connsiteX15" fmla="*/ 711016 w 1422362"/>
              <a:gd name="connsiteY15" fmla="*/ 560599 h 2301326"/>
              <a:gd name="connsiteX16" fmla="*/ 714846 w 1422362"/>
              <a:gd name="connsiteY16" fmla="*/ 948806 h 2301326"/>
              <a:gd name="connsiteX17" fmla="*/ 673525 w 1422362"/>
              <a:gd name="connsiteY17" fmla="*/ 140540 h 2301326"/>
              <a:gd name="connsiteX18" fmla="*/ 471802 w 1422362"/>
              <a:gd name="connsiteY18" fmla="*/ 136936 h 2301326"/>
              <a:gd name="connsiteX19" fmla="*/ 473286 w 1422362"/>
              <a:gd name="connsiteY19" fmla="*/ 1303106 h 2301326"/>
              <a:gd name="connsiteX20" fmla="*/ 338442 w 1422362"/>
              <a:gd name="connsiteY20" fmla="*/ 1249201 h 2301326"/>
              <a:gd name="connsiteX21" fmla="*/ 719 w 1422362"/>
              <a:gd name="connsiteY21" fmla="*/ 948524 h 2301326"/>
              <a:gd name="connsiteX0" fmla="*/ 719 w 1422362"/>
              <a:gd name="connsiteY0" fmla="*/ 914198 h 2267000"/>
              <a:gd name="connsiteX1" fmla="*/ 140932 w 1422362"/>
              <a:gd name="connsiteY1" fmla="*/ 1309972 h 2267000"/>
              <a:gd name="connsiteX2" fmla="*/ 309182 w 1422362"/>
              <a:gd name="connsiteY2" fmla="*/ 1668417 h 2267000"/>
              <a:gd name="connsiteX3" fmla="*/ 548773 w 1422362"/>
              <a:gd name="connsiteY3" fmla="*/ 1892991 h 2267000"/>
              <a:gd name="connsiteX4" fmla="*/ 582370 w 1422362"/>
              <a:gd name="connsiteY4" fmla="*/ 2253885 h 2267000"/>
              <a:gd name="connsiteX5" fmla="*/ 1253027 w 1422362"/>
              <a:gd name="connsiteY5" fmla="*/ 2267000 h 2267000"/>
              <a:gd name="connsiteX6" fmla="*/ 1262460 w 1422362"/>
              <a:gd name="connsiteY6" fmla="*/ 1943727 h 2267000"/>
              <a:gd name="connsiteX7" fmla="*/ 1421092 w 1422362"/>
              <a:gd name="connsiteY7" fmla="*/ 1083201 h 2267000"/>
              <a:gd name="connsiteX8" fmla="*/ 1369124 w 1422362"/>
              <a:gd name="connsiteY8" fmla="*/ 657405 h 2267000"/>
              <a:gd name="connsiteX9" fmla="*/ 1176719 w 1422362"/>
              <a:gd name="connsiteY9" fmla="*/ 625736 h 2267000"/>
              <a:gd name="connsiteX10" fmla="*/ 1168953 w 1422362"/>
              <a:gd name="connsiteY10" fmla="*/ 924715 h 2267000"/>
              <a:gd name="connsiteX11" fmla="*/ 1156855 w 1422362"/>
              <a:gd name="connsiteY11" fmla="*/ 613986 h 2267000"/>
              <a:gd name="connsiteX12" fmla="*/ 927050 w 1422362"/>
              <a:gd name="connsiteY12" fmla="*/ 571609 h 2267000"/>
              <a:gd name="connsiteX13" fmla="*/ 957315 w 1422362"/>
              <a:gd name="connsiteY13" fmla="*/ 900823 h 2267000"/>
              <a:gd name="connsiteX14" fmla="*/ 905990 w 1422362"/>
              <a:gd name="connsiteY14" fmla="*/ 570567 h 2267000"/>
              <a:gd name="connsiteX15" fmla="*/ 711016 w 1422362"/>
              <a:gd name="connsiteY15" fmla="*/ 526273 h 2267000"/>
              <a:gd name="connsiteX16" fmla="*/ 714846 w 1422362"/>
              <a:gd name="connsiteY16" fmla="*/ 914480 h 2267000"/>
              <a:gd name="connsiteX17" fmla="*/ 673525 w 1422362"/>
              <a:gd name="connsiteY17" fmla="*/ 106214 h 2267000"/>
              <a:gd name="connsiteX18" fmla="*/ 486275 w 1422362"/>
              <a:gd name="connsiteY18" fmla="*/ 174974 h 2267000"/>
              <a:gd name="connsiteX19" fmla="*/ 473286 w 1422362"/>
              <a:gd name="connsiteY19" fmla="*/ 1268780 h 2267000"/>
              <a:gd name="connsiteX20" fmla="*/ 338442 w 1422362"/>
              <a:gd name="connsiteY20" fmla="*/ 1214875 h 2267000"/>
              <a:gd name="connsiteX21" fmla="*/ 719 w 1422362"/>
              <a:gd name="connsiteY21" fmla="*/ 914198 h 2267000"/>
              <a:gd name="connsiteX0" fmla="*/ 719 w 1422362"/>
              <a:gd name="connsiteY0" fmla="*/ 897709 h 2250511"/>
              <a:gd name="connsiteX1" fmla="*/ 140932 w 1422362"/>
              <a:gd name="connsiteY1" fmla="*/ 1293483 h 2250511"/>
              <a:gd name="connsiteX2" fmla="*/ 309182 w 1422362"/>
              <a:gd name="connsiteY2" fmla="*/ 1651928 h 2250511"/>
              <a:gd name="connsiteX3" fmla="*/ 548773 w 1422362"/>
              <a:gd name="connsiteY3" fmla="*/ 1876502 h 2250511"/>
              <a:gd name="connsiteX4" fmla="*/ 582370 w 1422362"/>
              <a:gd name="connsiteY4" fmla="*/ 2237396 h 2250511"/>
              <a:gd name="connsiteX5" fmla="*/ 1253027 w 1422362"/>
              <a:gd name="connsiteY5" fmla="*/ 2250511 h 2250511"/>
              <a:gd name="connsiteX6" fmla="*/ 1262460 w 1422362"/>
              <a:gd name="connsiteY6" fmla="*/ 1927238 h 2250511"/>
              <a:gd name="connsiteX7" fmla="*/ 1421092 w 1422362"/>
              <a:gd name="connsiteY7" fmla="*/ 1066712 h 2250511"/>
              <a:gd name="connsiteX8" fmla="*/ 1369124 w 1422362"/>
              <a:gd name="connsiteY8" fmla="*/ 640916 h 2250511"/>
              <a:gd name="connsiteX9" fmla="*/ 1176719 w 1422362"/>
              <a:gd name="connsiteY9" fmla="*/ 609247 h 2250511"/>
              <a:gd name="connsiteX10" fmla="*/ 1168953 w 1422362"/>
              <a:gd name="connsiteY10" fmla="*/ 908226 h 2250511"/>
              <a:gd name="connsiteX11" fmla="*/ 1156855 w 1422362"/>
              <a:gd name="connsiteY11" fmla="*/ 597497 h 2250511"/>
              <a:gd name="connsiteX12" fmla="*/ 927050 w 1422362"/>
              <a:gd name="connsiteY12" fmla="*/ 555120 h 2250511"/>
              <a:gd name="connsiteX13" fmla="*/ 957315 w 1422362"/>
              <a:gd name="connsiteY13" fmla="*/ 884334 h 2250511"/>
              <a:gd name="connsiteX14" fmla="*/ 905990 w 1422362"/>
              <a:gd name="connsiteY14" fmla="*/ 554078 h 2250511"/>
              <a:gd name="connsiteX15" fmla="*/ 711016 w 1422362"/>
              <a:gd name="connsiteY15" fmla="*/ 509784 h 2250511"/>
              <a:gd name="connsiteX16" fmla="*/ 714846 w 1422362"/>
              <a:gd name="connsiteY16" fmla="*/ 897991 h 2250511"/>
              <a:gd name="connsiteX17" fmla="*/ 683174 w 1422362"/>
              <a:gd name="connsiteY17" fmla="*/ 118671 h 2250511"/>
              <a:gd name="connsiteX18" fmla="*/ 486275 w 1422362"/>
              <a:gd name="connsiteY18" fmla="*/ 158485 h 2250511"/>
              <a:gd name="connsiteX19" fmla="*/ 473286 w 1422362"/>
              <a:gd name="connsiteY19" fmla="*/ 1252291 h 2250511"/>
              <a:gd name="connsiteX20" fmla="*/ 338442 w 1422362"/>
              <a:gd name="connsiteY20" fmla="*/ 1198386 h 2250511"/>
              <a:gd name="connsiteX21" fmla="*/ 719 w 1422362"/>
              <a:gd name="connsiteY21" fmla="*/ 897709 h 2250511"/>
              <a:gd name="connsiteX0" fmla="*/ 719 w 1422362"/>
              <a:gd name="connsiteY0" fmla="*/ 897709 h 2250511"/>
              <a:gd name="connsiteX1" fmla="*/ 140932 w 1422362"/>
              <a:gd name="connsiteY1" fmla="*/ 1293483 h 2250511"/>
              <a:gd name="connsiteX2" fmla="*/ 309182 w 1422362"/>
              <a:gd name="connsiteY2" fmla="*/ 1651928 h 2250511"/>
              <a:gd name="connsiteX3" fmla="*/ 548773 w 1422362"/>
              <a:gd name="connsiteY3" fmla="*/ 1876502 h 2250511"/>
              <a:gd name="connsiteX4" fmla="*/ 582370 w 1422362"/>
              <a:gd name="connsiteY4" fmla="*/ 2237396 h 2250511"/>
              <a:gd name="connsiteX5" fmla="*/ 1253027 w 1422362"/>
              <a:gd name="connsiteY5" fmla="*/ 2250511 h 2250511"/>
              <a:gd name="connsiteX6" fmla="*/ 1262460 w 1422362"/>
              <a:gd name="connsiteY6" fmla="*/ 1927238 h 2250511"/>
              <a:gd name="connsiteX7" fmla="*/ 1421092 w 1422362"/>
              <a:gd name="connsiteY7" fmla="*/ 1066712 h 2250511"/>
              <a:gd name="connsiteX8" fmla="*/ 1369124 w 1422362"/>
              <a:gd name="connsiteY8" fmla="*/ 640916 h 2250511"/>
              <a:gd name="connsiteX9" fmla="*/ 1176719 w 1422362"/>
              <a:gd name="connsiteY9" fmla="*/ 609247 h 2250511"/>
              <a:gd name="connsiteX10" fmla="*/ 1168953 w 1422362"/>
              <a:gd name="connsiteY10" fmla="*/ 908226 h 2250511"/>
              <a:gd name="connsiteX11" fmla="*/ 1156855 w 1422362"/>
              <a:gd name="connsiteY11" fmla="*/ 597497 h 2250511"/>
              <a:gd name="connsiteX12" fmla="*/ 927050 w 1422362"/>
              <a:gd name="connsiteY12" fmla="*/ 555120 h 2250511"/>
              <a:gd name="connsiteX13" fmla="*/ 957315 w 1422362"/>
              <a:gd name="connsiteY13" fmla="*/ 884334 h 2250511"/>
              <a:gd name="connsiteX14" fmla="*/ 905990 w 1422362"/>
              <a:gd name="connsiteY14" fmla="*/ 554078 h 2250511"/>
              <a:gd name="connsiteX15" fmla="*/ 711016 w 1422362"/>
              <a:gd name="connsiteY15" fmla="*/ 509784 h 2250511"/>
              <a:gd name="connsiteX16" fmla="*/ 714846 w 1422362"/>
              <a:gd name="connsiteY16" fmla="*/ 897991 h 2250511"/>
              <a:gd name="connsiteX17" fmla="*/ 683174 w 1422362"/>
              <a:gd name="connsiteY17" fmla="*/ 118671 h 2250511"/>
              <a:gd name="connsiteX18" fmla="*/ 486275 w 1422362"/>
              <a:gd name="connsiteY18" fmla="*/ 158485 h 2250511"/>
              <a:gd name="connsiteX19" fmla="*/ 473286 w 1422362"/>
              <a:gd name="connsiteY19" fmla="*/ 1252291 h 2250511"/>
              <a:gd name="connsiteX20" fmla="*/ 338442 w 1422362"/>
              <a:gd name="connsiteY20" fmla="*/ 1198386 h 2250511"/>
              <a:gd name="connsiteX21" fmla="*/ 719 w 1422362"/>
              <a:gd name="connsiteY21" fmla="*/ 897709 h 2250511"/>
              <a:gd name="connsiteX0" fmla="*/ 719 w 1422362"/>
              <a:gd name="connsiteY0" fmla="*/ 904644 h 2257446"/>
              <a:gd name="connsiteX1" fmla="*/ 140932 w 1422362"/>
              <a:gd name="connsiteY1" fmla="*/ 1300418 h 2257446"/>
              <a:gd name="connsiteX2" fmla="*/ 309182 w 1422362"/>
              <a:gd name="connsiteY2" fmla="*/ 1658863 h 2257446"/>
              <a:gd name="connsiteX3" fmla="*/ 548773 w 1422362"/>
              <a:gd name="connsiteY3" fmla="*/ 1883437 h 2257446"/>
              <a:gd name="connsiteX4" fmla="*/ 582370 w 1422362"/>
              <a:gd name="connsiteY4" fmla="*/ 2244331 h 2257446"/>
              <a:gd name="connsiteX5" fmla="*/ 1253027 w 1422362"/>
              <a:gd name="connsiteY5" fmla="*/ 2257446 h 2257446"/>
              <a:gd name="connsiteX6" fmla="*/ 1262460 w 1422362"/>
              <a:gd name="connsiteY6" fmla="*/ 1934173 h 2257446"/>
              <a:gd name="connsiteX7" fmla="*/ 1421092 w 1422362"/>
              <a:gd name="connsiteY7" fmla="*/ 1073647 h 2257446"/>
              <a:gd name="connsiteX8" fmla="*/ 1369124 w 1422362"/>
              <a:gd name="connsiteY8" fmla="*/ 647851 h 2257446"/>
              <a:gd name="connsiteX9" fmla="*/ 1176719 w 1422362"/>
              <a:gd name="connsiteY9" fmla="*/ 616182 h 2257446"/>
              <a:gd name="connsiteX10" fmla="*/ 1168953 w 1422362"/>
              <a:gd name="connsiteY10" fmla="*/ 915161 h 2257446"/>
              <a:gd name="connsiteX11" fmla="*/ 1156855 w 1422362"/>
              <a:gd name="connsiteY11" fmla="*/ 604432 h 2257446"/>
              <a:gd name="connsiteX12" fmla="*/ 927050 w 1422362"/>
              <a:gd name="connsiteY12" fmla="*/ 562055 h 2257446"/>
              <a:gd name="connsiteX13" fmla="*/ 957315 w 1422362"/>
              <a:gd name="connsiteY13" fmla="*/ 891269 h 2257446"/>
              <a:gd name="connsiteX14" fmla="*/ 905990 w 1422362"/>
              <a:gd name="connsiteY14" fmla="*/ 561013 h 2257446"/>
              <a:gd name="connsiteX15" fmla="*/ 711016 w 1422362"/>
              <a:gd name="connsiteY15" fmla="*/ 516719 h 2257446"/>
              <a:gd name="connsiteX16" fmla="*/ 714846 w 1422362"/>
              <a:gd name="connsiteY16" fmla="*/ 904926 h 2257446"/>
              <a:gd name="connsiteX17" fmla="*/ 683174 w 1422362"/>
              <a:gd name="connsiteY17" fmla="*/ 125606 h 2257446"/>
              <a:gd name="connsiteX18" fmla="*/ 486275 w 1422362"/>
              <a:gd name="connsiteY18" fmla="*/ 165420 h 2257446"/>
              <a:gd name="connsiteX19" fmla="*/ 473286 w 1422362"/>
              <a:gd name="connsiteY19" fmla="*/ 1259226 h 2257446"/>
              <a:gd name="connsiteX20" fmla="*/ 338442 w 1422362"/>
              <a:gd name="connsiteY20" fmla="*/ 1205321 h 2257446"/>
              <a:gd name="connsiteX21" fmla="*/ 719 w 1422362"/>
              <a:gd name="connsiteY21" fmla="*/ 904644 h 2257446"/>
              <a:gd name="connsiteX0" fmla="*/ 719 w 1422362"/>
              <a:gd name="connsiteY0" fmla="*/ 900955 h 2253757"/>
              <a:gd name="connsiteX1" fmla="*/ 140932 w 1422362"/>
              <a:gd name="connsiteY1" fmla="*/ 1296729 h 2253757"/>
              <a:gd name="connsiteX2" fmla="*/ 309182 w 1422362"/>
              <a:gd name="connsiteY2" fmla="*/ 1655174 h 2253757"/>
              <a:gd name="connsiteX3" fmla="*/ 548773 w 1422362"/>
              <a:gd name="connsiteY3" fmla="*/ 1879748 h 2253757"/>
              <a:gd name="connsiteX4" fmla="*/ 582370 w 1422362"/>
              <a:gd name="connsiteY4" fmla="*/ 2240642 h 2253757"/>
              <a:gd name="connsiteX5" fmla="*/ 1253027 w 1422362"/>
              <a:gd name="connsiteY5" fmla="*/ 2253757 h 2253757"/>
              <a:gd name="connsiteX6" fmla="*/ 1262460 w 1422362"/>
              <a:gd name="connsiteY6" fmla="*/ 1930484 h 2253757"/>
              <a:gd name="connsiteX7" fmla="*/ 1421092 w 1422362"/>
              <a:gd name="connsiteY7" fmla="*/ 1069958 h 2253757"/>
              <a:gd name="connsiteX8" fmla="*/ 1369124 w 1422362"/>
              <a:gd name="connsiteY8" fmla="*/ 644162 h 2253757"/>
              <a:gd name="connsiteX9" fmla="*/ 1176719 w 1422362"/>
              <a:gd name="connsiteY9" fmla="*/ 612493 h 2253757"/>
              <a:gd name="connsiteX10" fmla="*/ 1168953 w 1422362"/>
              <a:gd name="connsiteY10" fmla="*/ 911472 h 2253757"/>
              <a:gd name="connsiteX11" fmla="*/ 1156855 w 1422362"/>
              <a:gd name="connsiteY11" fmla="*/ 600743 h 2253757"/>
              <a:gd name="connsiteX12" fmla="*/ 927050 w 1422362"/>
              <a:gd name="connsiteY12" fmla="*/ 558366 h 2253757"/>
              <a:gd name="connsiteX13" fmla="*/ 957315 w 1422362"/>
              <a:gd name="connsiteY13" fmla="*/ 887580 h 2253757"/>
              <a:gd name="connsiteX14" fmla="*/ 905990 w 1422362"/>
              <a:gd name="connsiteY14" fmla="*/ 557324 h 2253757"/>
              <a:gd name="connsiteX15" fmla="*/ 711016 w 1422362"/>
              <a:gd name="connsiteY15" fmla="*/ 513030 h 2253757"/>
              <a:gd name="connsiteX16" fmla="*/ 714846 w 1422362"/>
              <a:gd name="connsiteY16" fmla="*/ 901237 h 2253757"/>
              <a:gd name="connsiteX17" fmla="*/ 683174 w 1422362"/>
              <a:gd name="connsiteY17" fmla="*/ 121917 h 2253757"/>
              <a:gd name="connsiteX18" fmla="*/ 486275 w 1422362"/>
              <a:gd name="connsiteY18" fmla="*/ 161731 h 2253757"/>
              <a:gd name="connsiteX19" fmla="*/ 473286 w 1422362"/>
              <a:gd name="connsiteY19" fmla="*/ 1255537 h 2253757"/>
              <a:gd name="connsiteX20" fmla="*/ 338442 w 1422362"/>
              <a:gd name="connsiteY20" fmla="*/ 1201632 h 2253757"/>
              <a:gd name="connsiteX21" fmla="*/ 719 w 1422362"/>
              <a:gd name="connsiteY21" fmla="*/ 900955 h 2253757"/>
              <a:gd name="connsiteX0" fmla="*/ 719 w 1422362"/>
              <a:gd name="connsiteY0" fmla="*/ 900955 h 2253757"/>
              <a:gd name="connsiteX1" fmla="*/ 140932 w 1422362"/>
              <a:gd name="connsiteY1" fmla="*/ 1296729 h 2253757"/>
              <a:gd name="connsiteX2" fmla="*/ 309182 w 1422362"/>
              <a:gd name="connsiteY2" fmla="*/ 1655174 h 2253757"/>
              <a:gd name="connsiteX3" fmla="*/ 548773 w 1422362"/>
              <a:gd name="connsiteY3" fmla="*/ 1879748 h 2253757"/>
              <a:gd name="connsiteX4" fmla="*/ 582370 w 1422362"/>
              <a:gd name="connsiteY4" fmla="*/ 2240642 h 2253757"/>
              <a:gd name="connsiteX5" fmla="*/ 1253027 w 1422362"/>
              <a:gd name="connsiteY5" fmla="*/ 2253757 h 2253757"/>
              <a:gd name="connsiteX6" fmla="*/ 1262460 w 1422362"/>
              <a:gd name="connsiteY6" fmla="*/ 1930484 h 2253757"/>
              <a:gd name="connsiteX7" fmla="*/ 1421092 w 1422362"/>
              <a:gd name="connsiteY7" fmla="*/ 1069958 h 2253757"/>
              <a:gd name="connsiteX8" fmla="*/ 1369124 w 1422362"/>
              <a:gd name="connsiteY8" fmla="*/ 644162 h 2253757"/>
              <a:gd name="connsiteX9" fmla="*/ 1176719 w 1422362"/>
              <a:gd name="connsiteY9" fmla="*/ 612493 h 2253757"/>
              <a:gd name="connsiteX10" fmla="*/ 1168953 w 1422362"/>
              <a:gd name="connsiteY10" fmla="*/ 911472 h 2253757"/>
              <a:gd name="connsiteX11" fmla="*/ 1156855 w 1422362"/>
              <a:gd name="connsiteY11" fmla="*/ 600743 h 2253757"/>
              <a:gd name="connsiteX12" fmla="*/ 927050 w 1422362"/>
              <a:gd name="connsiteY12" fmla="*/ 558366 h 2253757"/>
              <a:gd name="connsiteX13" fmla="*/ 957315 w 1422362"/>
              <a:gd name="connsiteY13" fmla="*/ 887580 h 2253757"/>
              <a:gd name="connsiteX14" fmla="*/ 905990 w 1422362"/>
              <a:gd name="connsiteY14" fmla="*/ 557324 h 2253757"/>
              <a:gd name="connsiteX15" fmla="*/ 711016 w 1422362"/>
              <a:gd name="connsiteY15" fmla="*/ 513030 h 2253757"/>
              <a:gd name="connsiteX16" fmla="*/ 714846 w 1422362"/>
              <a:gd name="connsiteY16" fmla="*/ 901237 h 2253757"/>
              <a:gd name="connsiteX17" fmla="*/ 683174 w 1422362"/>
              <a:gd name="connsiteY17" fmla="*/ 121917 h 2253757"/>
              <a:gd name="connsiteX18" fmla="*/ 486275 w 1422362"/>
              <a:gd name="connsiteY18" fmla="*/ 161731 h 2253757"/>
              <a:gd name="connsiteX19" fmla="*/ 463637 w 1422362"/>
              <a:gd name="connsiteY19" fmla="*/ 1183173 h 2253757"/>
              <a:gd name="connsiteX20" fmla="*/ 338442 w 1422362"/>
              <a:gd name="connsiteY20" fmla="*/ 1201632 h 2253757"/>
              <a:gd name="connsiteX21" fmla="*/ 719 w 1422362"/>
              <a:gd name="connsiteY21" fmla="*/ 900955 h 2253757"/>
              <a:gd name="connsiteX0" fmla="*/ 719 w 1422362"/>
              <a:gd name="connsiteY0" fmla="*/ 900955 h 2253757"/>
              <a:gd name="connsiteX1" fmla="*/ 140932 w 1422362"/>
              <a:gd name="connsiteY1" fmla="*/ 1296729 h 2253757"/>
              <a:gd name="connsiteX2" fmla="*/ 309182 w 1422362"/>
              <a:gd name="connsiteY2" fmla="*/ 1655174 h 2253757"/>
              <a:gd name="connsiteX3" fmla="*/ 548773 w 1422362"/>
              <a:gd name="connsiteY3" fmla="*/ 1879748 h 2253757"/>
              <a:gd name="connsiteX4" fmla="*/ 582370 w 1422362"/>
              <a:gd name="connsiteY4" fmla="*/ 2240642 h 2253757"/>
              <a:gd name="connsiteX5" fmla="*/ 1253027 w 1422362"/>
              <a:gd name="connsiteY5" fmla="*/ 2253757 h 2253757"/>
              <a:gd name="connsiteX6" fmla="*/ 1262460 w 1422362"/>
              <a:gd name="connsiteY6" fmla="*/ 1930484 h 2253757"/>
              <a:gd name="connsiteX7" fmla="*/ 1421092 w 1422362"/>
              <a:gd name="connsiteY7" fmla="*/ 1069958 h 2253757"/>
              <a:gd name="connsiteX8" fmla="*/ 1369124 w 1422362"/>
              <a:gd name="connsiteY8" fmla="*/ 644162 h 2253757"/>
              <a:gd name="connsiteX9" fmla="*/ 1176719 w 1422362"/>
              <a:gd name="connsiteY9" fmla="*/ 612493 h 2253757"/>
              <a:gd name="connsiteX10" fmla="*/ 1168953 w 1422362"/>
              <a:gd name="connsiteY10" fmla="*/ 911472 h 2253757"/>
              <a:gd name="connsiteX11" fmla="*/ 1156855 w 1422362"/>
              <a:gd name="connsiteY11" fmla="*/ 600743 h 2253757"/>
              <a:gd name="connsiteX12" fmla="*/ 927050 w 1422362"/>
              <a:gd name="connsiteY12" fmla="*/ 558366 h 2253757"/>
              <a:gd name="connsiteX13" fmla="*/ 957315 w 1422362"/>
              <a:gd name="connsiteY13" fmla="*/ 887580 h 2253757"/>
              <a:gd name="connsiteX14" fmla="*/ 905990 w 1422362"/>
              <a:gd name="connsiteY14" fmla="*/ 557324 h 2253757"/>
              <a:gd name="connsiteX15" fmla="*/ 711016 w 1422362"/>
              <a:gd name="connsiteY15" fmla="*/ 513030 h 2253757"/>
              <a:gd name="connsiteX16" fmla="*/ 714846 w 1422362"/>
              <a:gd name="connsiteY16" fmla="*/ 901237 h 2253757"/>
              <a:gd name="connsiteX17" fmla="*/ 683174 w 1422362"/>
              <a:gd name="connsiteY17" fmla="*/ 121917 h 2253757"/>
              <a:gd name="connsiteX18" fmla="*/ 486275 w 1422362"/>
              <a:gd name="connsiteY18" fmla="*/ 161731 h 2253757"/>
              <a:gd name="connsiteX19" fmla="*/ 463637 w 1422362"/>
              <a:gd name="connsiteY19" fmla="*/ 1183173 h 2253757"/>
              <a:gd name="connsiteX20" fmla="*/ 304672 w 1422362"/>
              <a:gd name="connsiteY20" fmla="*/ 1148565 h 2253757"/>
              <a:gd name="connsiteX21" fmla="*/ 719 w 1422362"/>
              <a:gd name="connsiteY21" fmla="*/ 900955 h 2253757"/>
              <a:gd name="connsiteX0" fmla="*/ 719 w 1422362"/>
              <a:gd name="connsiteY0" fmla="*/ 900955 h 2253757"/>
              <a:gd name="connsiteX1" fmla="*/ 140932 w 1422362"/>
              <a:gd name="connsiteY1" fmla="*/ 1296729 h 2253757"/>
              <a:gd name="connsiteX2" fmla="*/ 309182 w 1422362"/>
              <a:gd name="connsiteY2" fmla="*/ 1655174 h 2253757"/>
              <a:gd name="connsiteX3" fmla="*/ 548773 w 1422362"/>
              <a:gd name="connsiteY3" fmla="*/ 1879748 h 2253757"/>
              <a:gd name="connsiteX4" fmla="*/ 582370 w 1422362"/>
              <a:gd name="connsiteY4" fmla="*/ 2240642 h 2253757"/>
              <a:gd name="connsiteX5" fmla="*/ 1253027 w 1422362"/>
              <a:gd name="connsiteY5" fmla="*/ 2253757 h 2253757"/>
              <a:gd name="connsiteX6" fmla="*/ 1262460 w 1422362"/>
              <a:gd name="connsiteY6" fmla="*/ 1930484 h 2253757"/>
              <a:gd name="connsiteX7" fmla="*/ 1421092 w 1422362"/>
              <a:gd name="connsiteY7" fmla="*/ 1069958 h 2253757"/>
              <a:gd name="connsiteX8" fmla="*/ 1369124 w 1422362"/>
              <a:gd name="connsiteY8" fmla="*/ 644162 h 2253757"/>
              <a:gd name="connsiteX9" fmla="*/ 1176719 w 1422362"/>
              <a:gd name="connsiteY9" fmla="*/ 612493 h 2253757"/>
              <a:gd name="connsiteX10" fmla="*/ 1168953 w 1422362"/>
              <a:gd name="connsiteY10" fmla="*/ 911472 h 2253757"/>
              <a:gd name="connsiteX11" fmla="*/ 1156855 w 1422362"/>
              <a:gd name="connsiteY11" fmla="*/ 600743 h 2253757"/>
              <a:gd name="connsiteX12" fmla="*/ 927050 w 1422362"/>
              <a:gd name="connsiteY12" fmla="*/ 558366 h 2253757"/>
              <a:gd name="connsiteX13" fmla="*/ 957315 w 1422362"/>
              <a:gd name="connsiteY13" fmla="*/ 887580 h 2253757"/>
              <a:gd name="connsiteX14" fmla="*/ 905990 w 1422362"/>
              <a:gd name="connsiteY14" fmla="*/ 557324 h 2253757"/>
              <a:gd name="connsiteX15" fmla="*/ 711016 w 1422362"/>
              <a:gd name="connsiteY15" fmla="*/ 513030 h 2253757"/>
              <a:gd name="connsiteX16" fmla="*/ 714846 w 1422362"/>
              <a:gd name="connsiteY16" fmla="*/ 901237 h 2253757"/>
              <a:gd name="connsiteX17" fmla="*/ 683174 w 1422362"/>
              <a:gd name="connsiteY17" fmla="*/ 121917 h 2253757"/>
              <a:gd name="connsiteX18" fmla="*/ 486275 w 1422362"/>
              <a:gd name="connsiteY18" fmla="*/ 161731 h 2253757"/>
              <a:gd name="connsiteX19" fmla="*/ 463637 w 1422362"/>
              <a:gd name="connsiteY19" fmla="*/ 1183173 h 2253757"/>
              <a:gd name="connsiteX20" fmla="*/ 304672 w 1422362"/>
              <a:gd name="connsiteY20" fmla="*/ 1148565 h 2253757"/>
              <a:gd name="connsiteX21" fmla="*/ 719 w 1422362"/>
              <a:gd name="connsiteY21" fmla="*/ 900955 h 2253757"/>
              <a:gd name="connsiteX0" fmla="*/ 719 w 1422362"/>
              <a:gd name="connsiteY0" fmla="*/ 900955 h 2253757"/>
              <a:gd name="connsiteX1" fmla="*/ 140932 w 1422362"/>
              <a:gd name="connsiteY1" fmla="*/ 1296729 h 2253757"/>
              <a:gd name="connsiteX2" fmla="*/ 309182 w 1422362"/>
              <a:gd name="connsiteY2" fmla="*/ 1655174 h 2253757"/>
              <a:gd name="connsiteX3" fmla="*/ 548773 w 1422362"/>
              <a:gd name="connsiteY3" fmla="*/ 1879748 h 2253757"/>
              <a:gd name="connsiteX4" fmla="*/ 582370 w 1422362"/>
              <a:gd name="connsiteY4" fmla="*/ 2240642 h 2253757"/>
              <a:gd name="connsiteX5" fmla="*/ 1253027 w 1422362"/>
              <a:gd name="connsiteY5" fmla="*/ 2253757 h 2253757"/>
              <a:gd name="connsiteX6" fmla="*/ 1262460 w 1422362"/>
              <a:gd name="connsiteY6" fmla="*/ 1930484 h 2253757"/>
              <a:gd name="connsiteX7" fmla="*/ 1421092 w 1422362"/>
              <a:gd name="connsiteY7" fmla="*/ 1069958 h 2253757"/>
              <a:gd name="connsiteX8" fmla="*/ 1369124 w 1422362"/>
              <a:gd name="connsiteY8" fmla="*/ 644162 h 2253757"/>
              <a:gd name="connsiteX9" fmla="*/ 1176719 w 1422362"/>
              <a:gd name="connsiteY9" fmla="*/ 612493 h 2253757"/>
              <a:gd name="connsiteX10" fmla="*/ 1168953 w 1422362"/>
              <a:gd name="connsiteY10" fmla="*/ 911472 h 2253757"/>
              <a:gd name="connsiteX11" fmla="*/ 1156855 w 1422362"/>
              <a:gd name="connsiteY11" fmla="*/ 600743 h 2253757"/>
              <a:gd name="connsiteX12" fmla="*/ 927050 w 1422362"/>
              <a:gd name="connsiteY12" fmla="*/ 558366 h 2253757"/>
              <a:gd name="connsiteX13" fmla="*/ 957315 w 1422362"/>
              <a:gd name="connsiteY13" fmla="*/ 887580 h 2253757"/>
              <a:gd name="connsiteX14" fmla="*/ 905990 w 1422362"/>
              <a:gd name="connsiteY14" fmla="*/ 557324 h 2253757"/>
              <a:gd name="connsiteX15" fmla="*/ 711016 w 1422362"/>
              <a:gd name="connsiteY15" fmla="*/ 513030 h 2253757"/>
              <a:gd name="connsiteX16" fmla="*/ 714846 w 1422362"/>
              <a:gd name="connsiteY16" fmla="*/ 901237 h 2253757"/>
              <a:gd name="connsiteX17" fmla="*/ 683174 w 1422362"/>
              <a:gd name="connsiteY17" fmla="*/ 121917 h 2253757"/>
              <a:gd name="connsiteX18" fmla="*/ 486275 w 1422362"/>
              <a:gd name="connsiteY18" fmla="*/ 161731 h 2253757"/>
              <a:gd name="connsiteX19" fmla="*/ 463637 w 1422362"/>
              <a:gd name="connsiteY19" fmla="*/ 1183173 h 2253757"/>
              <a:gd name="connsiteX20" fmla="*/ 304672 w 1422362"/>
              <a:gd name="connsiteY20" fmla="*/ 1148565 h 2253757"/>
              <a:gd name="connsiteX21" fmla="*/ 719 w 1422362"/>
              <a:gd name="connsiteY21" fmla="*/ 900955 h 2253757"/>
              <a:gd name="connsiteX0" fmla="*/ 436 w 1494443"/>
              <a:gd name="connsiteY0" fmla="*/ 886482 h 2253757"/>
              <a:gd name="connsiteX1" fmla="*/ 213013 w 1494443"/>
              <a:gd name="connsiteY1" fmla="*/ 1296729 h 2253757"/>
              <a:gd name="connsiteX2" fmla="*/ 381263 w 1494443"/>
              <a:gd name="connsiteY2" fmla="*/ 1655174 h 2253757"/>
              <a:gd name="connsiteX3" fmla="*/ 620854 w 1494443"/>
              <a:gd name="connsiteY3" fmla="*/ 1879748 h 2253757"/>
              <a:gd name="connsiteX4" fmla="*/ 654451 w 1494443"/>
              <a:gd name="connsiteY4" fmla="*/ 2240642 h 2253757"/>
              <a:gd name="connsiteX5" fmla="*/ 1325108 w 1494443"/>
              <a:gd name="connsiteY5" fmla="*/ 2253757 h 2253757"/>
              <a:gd name="connsiteX6" fmla="*/ 1334541 w 1494443"/>
              <a:gd name="connsiteY6" fmla="*/ 1930484 h 2253757"/>
              <a:gd name="connsiteX7" fmla="*/ 1493173 w 1494443"/>
              <a:gd name="connsiteY7" fmla="*/ 1069958 h 2253757"/>
              <a:gd name="connsiteX8" fmla="*/ 1441205 w 1494443"/>
              <a:gd name="connsiteY8" fmla="*/ 644162 h 2253757"/>
              <a:gd name="connsiteX9" fmla="*/ 1248800 w 1494443"/>
              <a:gd name="connsiteY9" fmla="*/ 612493 h 2253757"/>
              <a:gd name="connsiteX10" fmla="*/ 1241034 w 1494443"/>
              <a:gd name="connsiteY10" fmla="*/ 911472 h 2253757"/>
              <a:gd name="connsiteX11" fmla="*/ 1228936 w 1494443"/>
              <a:gd name="connsiteY11" fmla="*/ 600743 h 2253757"/>
              <a:gd name="connsiteX12" fmla="*/ 999131 w 1494443"/>
              <a:gd name="connsiteY12" fmla="*/ 558366 h 2253757"/>
              <a:gd name="connsiteX13" fmla="*/ 1029396 w 1494443"/>
              <a:gd name="connsiteY13" fmla="*/ 887580 h 2253757"/>
              <a:gd name="connsiteX14" fmla="*/ 978071 w 1494443"/>
              <a:gd name="connsiteY14" fmla="*/ 557324 h 2253757"/>
              <a:gd name="connsiteX15" fmla="*/ 783097 w 1494443"/>
              <a:gd name="connsiteY15" fmla="*/ 513030 h 2253757"/>
              <a:gd name="connsiteX16" fmla="*/ 786927 w 1494443"/>
              <a:gd name="connsiteY16" fmla="*/ 901237 h 2253757"/>
              <a:gd name="connsiteX17" fmla="*/ 755255 w 1494443"/>
              <a:gd name="connsiteY17" fmla="*/ 121917 h 2253757"/>
              <a:gd name="connsiteX18" fmla="*/ 558356 w 1494443"/>
              <a:gd name="connsiteY18" fmla="*/ 161731 h 2253757"/>
              <a:gd name="connsiteX19" fmla="*/ 535718 w 1494443"/>
              <a:gd name="connsiteY19" fmla="*/ 1183173 h 2253757"/>
              <a:gd name="connsiteX20" fmla="*/ 376753 w 1494443"/>
              <a:gd name="connsiteY20" fmla="*/ 1148565 h 2253757"/>
              <a:gd name="connsiteX21" fmla="*/ 436 w 1494443"/>
              <a:gd name="connsiteY21" fmla="*/ 886482 h 2253757"/>
              <a:gd name="connsiteX0" fmla="*/ 436 w 1494443"/>
              <a:gd name="connsiteY0" fmla="*/ 886482 h 2253757"/>
              <a:gd name="connsiteX1" fmla="*/ 213013 w 1494443"/>
              <a:gd name="connsiteY1" fmla="*/ 1296729 h 2253757"/>
              <a:gd name="connsiteX2" fmla="*/ 381263 w 1494443"/>
              <a:gd name="connsiteY2" fmla="*/ 1655174 h 2253757"/>
              <a:gd name="connsiteX3" fmla="*/ 620854 w 1494443"/>
              <a:gd name="connsiteY3" fmla="*/ 1879748 h 2253757"/>
              <a:gd name="connsiteX4" fmla="*/ 654451 w 1494443"/>
              <a:gd name="connsiteY4" fmla="*/ 2240642 h 2253757"/>
              <a:gd name="connsiteX5" fmla="*/ 1325108 w 1494443"/>
              <a:gd name="connsiteY5" fmla="*/ 2253757 h 2253757"/>
              <a:gd name="connsiteX6" fmla="*/ 1334541 w 1494443"/>
              <a:gd name="connsiteY6" fmla="*/ 1930484 h 2253757"/>
              <a:gd name="connsiteX7" fmla="*/ 1493173 w 1494443"/>
              <a:gd name="connsiteY7" fmla="*/ 1069958 h 2253757"/>
              <a:gd name="connsiteX8" fmla="*/ 1441205 w 1494443"/>
              <a:gd name="connsiteY8" fmla="*/ 644162 h 2253757"/>
              <a:gd name="connsiteX9" fmla="*/ 1248800 w 1494443"/>
              <a:gd name="connsiteY9" fmla="*/ 612493 h 2253757"/>
              <a:gd name="connsiteX10" fmla="*/ 1241034 w 1494443"/>
              <a:gd name="connsiteY10" fmla="*/ 911472 h 2253757"/>
              <a:gd name="connsiteX11" fmla="*/ 1228936 w 1494443"/>
              <a:gd name="connsiteY11" fmla="*/ 600743 h 2253757"/>
              <a:gd name="connsiteX12" fmla="*/ 999131 w 1494443"/>
              <a:gd name="connsiteY12" fmla="*/ 558366 h 2253757"/>
              <a:gd name="connsiteX13" fmla="*/ 1029396 w 1494443"/>
              <a:gd name="connsiteY13" fmla="*/ 887580 h 2253757"/>
              <a:gd name="connsiteX14" fmla="*/ 978071 w 1494443"/>
              <a:gd name="connsiteY14" fmla="*/ 557324 h 2253757"/>
              <a:gd name="connsiteX15" fmla="*/ 783097 w 1494443"/>
              <a:gd name="connsiteY15" fmla="*/ 513030 h 2253757"/>
              <a:gd name="connsiteX16" fmla="*/ 786927 w 1494443"/>
              <a:gd name="connsiteY16" fmla="*/ 901237 h 2253757"/>
              <a:gd name="connsiteX17" fmla="*/ 755255 w 1494443"/>
              <a:gd name="connsiteY17" fmla="*/ 121917 h 2253757"/>
              <a:gd name="connsiteX18" fmla="*/ 558356 w 1494443"/>
              <a:gd name="connsiteY18" fmla="*/ 161731 h 2253757"/>
              <a:gd name="connsiteX19" fmla="*/ 535718 w 1494443"/>
              <a:gd name="connsiteY19" fmla="*/ 1183173 h 2253757"/>
              <a:gd name="connsiteX20" fmla="*/ 376753 w 1494443"/>
              <a:gd name="connsiteY20" fmla="*/ 1148565 h 2253757"/>
              <a:gd name="connsiteX21" fmla="*/ 436 w 1494443"/>
              <a:gd name="connsiteY21" fmla="*/ 886482 h 2253757"/>
              <a:gd name="connsiteX0" fmla="*/ 0 w 1494007"/>
              <a:gd name="connsiteY0" fmla="*/ 886482 h 2253757"/>
              <a:gd name="connsiteX1" fmla="*/ 212577 w 1494007"/>
              <a:gd name="connsiteY1" fmla="*/ 1296729 h 2253757"/>
              <a:gd name="connsiteX2" fmla="*/ 380827 w 1494007"/>
              <a:gd name="connsiteY2" fmla="*/ 1655174 h 2253757"/>
              <a:gd name="connsiteX3" fmla="*/ 620418 w 1494007"/>
              <a:gd name="connsiteY3" fmla="*/ 1879748 h 2253757"/>
              <a:gd name="connsiteX4" fmla="*/ 654015 w 1494007"/>
              <a:gd name="connsiteY4" fmla="*/ 2240642 h 2253757"/>
              <a:gd name="connsiteX5" fmla="*/ 1324672 w 1494007"/>
              <a:gd name="connsiteY5" fmla="*/ 2253757 h 2253757"/>
              <a:gd name="connsiteX6" fmla="*/ 1334105 w 1494007"/>
              <a:gd name="connsiteY6" fmla="*/ 1930484 h 2253757"/>
              <a:gd name="connsiteX7" fmla="*/ 1492737 w 1494007"/>
              <a:gd name="connsiteY7" fmla="*/ 1069958 h 2253757"/>
              <a:gd name="connsiteX8" fmla="*/ 1440769 w 1494007"/>
              <a:gd name="connsiteY8" fmla="*/ 644162 h 2253757"/>
              <a:gd name="connsiteX9" fmla="*/ 1248364 w 1494007"/>
              <a:gd name="connsiteY9" fmla="*/ 612493 h 2253757"/>
              <a:gd name="connsiteX10" fmla="*/ 1240598 w 1494007"/>
              <a:gd name="connsiteY10" fmla="*/ 911472 h 2253757"/>
              <a:gd name="connsiteX11" fmla="*/ 1228500 w 1494007"/>
              <a:gd name="connsiteY11" fmla="*/ 600743 h 2253757"/>
              <a:gd name="connsiteX12" fmla="*/ 998695 w 1494007"/>
              <a:gd name="connsiteY12" fmla="*/ 558366 h 2253757"/>
              <a:gd name="connsiteX13" fmla="*/ 1028960 w 1494007"/>
              <a:gd name="connsiteY13" fmla="*/ 887580 h 2253757"/>
              <a:gd name="connsiteX14" fmla="*/ 977635 w 1494007"/>
              <a:gd name="connsiteY14" fmla="*/ 557324 h 2253757"/>
              <a:gd name="connsiteX15" fmla="*/ 782661 w 1494007"/>
              <a:gd name="connsiteY15" fmla="*/ 513030 h 2253757"/>
              <a:gd name="connsiteX16" fmla="*/ 786491 w 1494007"/>
              <a:gd name="connsiteY16" fmla="*/ 901237 h 2253757"/>
              <a:gd name="connsiteX17" fmla="*/ 754819 w 1494007"/>
              <a:gd name="connsiteY17" fmla="*/ 121917 h 2253757"/>
              <a:gd name="connsiteX18" fmla="*/ 557920 w 1494007"/>
              <a:gd name="connsiteY18" fmla="*/ 161731 h 2253757"/>
              <a:gd name="connsiteX19" fmla="*/ 535282 w 1494007"/>
              <a:gd name="connsiteY19" fmla="*/ 1183173 h 2253757"/>
              <a:gd name="connsiteX20" fmla="*/ 376317 w 1494007"/>
              <a:gd name="connsiteY20" fmla="*/ 1148565 h 2253757"/>
              <a:gd name="connsiteX21" fmla="*/ 0 w 1494007"/>
              <a:gd name="connsiteY21" fmla="*/ 886482 h 2253757"/>
              <a:gd name="connsiteX0" fmla="*/ 0 w 1494007"/>
              <a:gd name="connsiteY0" fmla="*/ 886482 h 2253757"/>
              <a:gd name="connsiteX1" fmla="*/ 202929 w 1494007"/>
              <a:gd name="connsiteY1" fmla="*/ 1320850 h 2253757"/>
              <a:gd name="connsiteX2" fmla="*/ 380827 w 1494007"/>
              <a:gd name="connsiteY2" fmla="*/ 1655174 h 2253757"/>
              <a:gd name="connsiteX3" fmla="*/ 620418 w 1494007"/>
              <a:gd name="connsiteY3" fmla="*/ 1879748 h 2253757"/>
              <a:gd name="connsiteX4" fmla="*/ 654015 w 1494007"/>
              <a:gd name="connsiteY4" fmla="*/ 2240642 h 2253757"/>
              <a:gd name="connsiteX5" fmla="*/ 1324672 w 1494007"/>
              <a:gd name="connsiteY5" fmla="*/ 2253757 h 2253757"/>
              <a:gd name="connsiteX6" fmla="*/ 1334105 w 1494007"/>
              <a:gd name="connsiteY6" fmla="*/ 1930484 h 2253757"/>
              <a:gd name="connsiteX7" fmla="*/ 1492737 w 1494007"/>
              <a:gd name="connsiteY7" fmla="*/ 1069958 h 2253757"/>
              <a:gd name="connsiteX8" fmla="*/ 1440769 w 1494007"/>
              <a:gd name="connsiteY8" fmla="*/ 644162 h 2253757"/>
              <a:gd name="connsiteX9" fmla="*/ 1248364 w 1494007"/>
              <a:gd name="connsiteY9" fmla="*/ 612493 h 2253757"/>
              <a:gd name="connsiteX10" fmla="*/ 1240598 w 1494007"/>
              <a:gd name="connsiteY10" fmla="*/ 911472 h 2253757"/>
              <a:gd name="connsiteX11" fmla="*/ 1228500 w 1494007"/>
              <a:gd name="connsiteY11" fmla="*/ 600743 h 2253757"/>
              <a:gd name="connsiteX12" fmla="*/ 998695 w 1494007"/>
              <a:gd name="connsiteY12" fmla="*/ 558366 h 2253757"/>
              <a:gd name="connsiteX13" fmla="*/ 1028960 w 1494007"/>
              <a:gd name="connsiteY13" fmla="*/ 887580 h 2253757"/>
              <a:gd name="connsiteX14" fmla="*/ 977635 w 1494007"/>
              <a:gd name="connsiteY14" fmla="*/ 557324 h 2253757"/>
              <a:gd name="connsiteX15" fmla="*/ 782661 w 1494007"/>
              <a:gd name="connsiteY15" fmla="*/ 513030 h 2253757"/>
              <a:gd name="connsiteX16" fmla="*/ 786491 w 1494007"/>
              <a:gd name="connsiteY16" fmla="*/ 901237 h 2253757"/>
              <a:gd name="connsiteX17" fmla="*/ 754819 w 1494007"/>
              <a:gd name="connsiteY17" fmla="*/ 121917 h 2253757"/>
              <a:gd name="connsiteX18" fmla="*/ 557920 w 1494007"/>
              <a:gd name="connsiteY18" fmla="*/ 161731 h 2253757"/>
              <a:gd name="connsiteX19" fmla="*/ 535282 w 1494007"/>
              <a:gd name="connsiteY19" fmla="*/ 1183173 h 2253757"/>
              <a:gd name="connsiteX20" fmla="*/ 376317 w 1494007"/>
              <a:gd name="connsiteY20" fmla="*/ 1148565 h 2253757"/>
              <a:gd name="connsiteX21" fmla="*/ 0 w 1494007"/>
              <a:gd name="connsiteY21" fmla="*/ 886482 h 2253757"/>
              <a:gd name="connsiteX0" fmla="*/ 0 w 1494007"/>
              <a:gd name="connsiteY0" fmla="*/ 886482 h 2253757"/>
              <a:gd name="connsiteX1" fmla="*/ 202929 w 1494007"/>
              <a:gd name="connsiteY1" fmla="*/ 1320850 h 2253757"/>
              <a:gd name="connsiteX2" fmla="*/ 438719 w 1494007"/>
              <a:gd name="connsiteY2" fmla="*/ 1655174 h 2253757"/>
              <a:gd name="connsiteX3" fmla="*/ 620418 w 1494007"/>
              <a:gd name="connsiteY3" fmla="*/ 1879748 h 2253757"/>
              <a:gd name="connsiteX4" fmla="*/ 654015 w 1494007"/>
              <a:gd name="connsiteY4" fmla="*/ 2240642 h 2253757"/>
              <a:gd name="connsiteX5" fmla="*/ 1324672 w 1494007"/>
              <a:gd name="connsiteY5" fmla="*/ 2253757 h 2253757"/>
              <a:gd name="connsiteX6" fmla="*/ 1334105 w 1494007"/>
              <a:gd name="connsiteY6" fmla="*/ 1930484 h 2253757"/>
              <a:gd name="connsiteX7" fmla="*/ 1492737 w 1494007"/>
              <a:gd name="connsiteY7" fmla="*/ 1069958 h 2253757"/>
              <a:gd name="connsiteX8" fmla="*/ 1440769 w 1494007"/>
              <a:gd name="connsiteY8" fmla="*/ 644162 h 2253757"/>
              <a:gd name="connsiteX9" fmla="*/ 1248364 w 1494007"/>
              <a:gd name="connsiteY9" fmla="*/ 612493 h 2253757"/>
              <a:gd name="connsiteX10" fmla="*/ 1240598 w 1494007"/>
              <a:gd name="connsiteY10" fmla="*/ 911472 h 2253757"/>
              <a:gd name="connsiteX11" fmla="*/ 1228500 w 1494007"/>
              <a:gd name="connsiteY11" fmla="*/ 600743 h 2253757"/>
              <a:gd name="connsiteX12" fmla="*/ 998695 w 1494007"/>
              <a:gd name="connsiteY12" fmla="*/ 558366 h 2253757"/>
              <a:gd name="connsiteX13" fmla="*/ 1028960 w 1494007"/>
              <a:gd name="connsiteY13" fmla="*/ 887580 h 2253757"/>
              <a:gd name="connsiteX14" fmla="*/ 977635 w 1494007"/>
              <a:gd name="connsiteY14" fmla="*/ 557324 h 2253757"/>
              <a:gd name="connsiteX15" fmla="*/ 782661 w 1494007"/>
              <a:gd name="connsiteY15" fmla="*/ 513030 h 2253757"/>
              <a:gd name="connsiteX16" fmla="*/ 786491 w 1494007"/>
              <a:gd name="connsiteY16" fmla="*/ 901237 h 2253757"/>
              <a:gd name="connsiteX17" fmla="*/ 754819 w 1494007"/>
              <a:gd name="connsiteY17" fmla="*/ 121917 h 2253757"/>
              <a:gd name="connsiteX18" fmla="*/ 557920 w 1494007"/>
              <a:gd name="connsiteY18" fmla="*/ 161731 h 2253757"/>
              <a:gd name="connsiteX19" fmla="*/ 535282 w 1494007"/>
              <a:gd name="connsiteY19" fmla="*/ 1183173 h 2253757"/>
              <a:gd name="connsiteX20" fmla="*/ 376317 w 1494007"/>
              <a:gd name="connsiteY20" fmla="*/ 1148565 h 2253757"/>
              <a:gd name="connsiteX21" fmla="*/ 0 w 1494007"/>
              <a:gd name="connsiteY21" fmla="*/ 886482 h 2253757"/>
              <a:gd name="connsiteX0" fmla="*/ 0 w 1494007"/>
              <a:gd name="connsiteY0" fmla="*/ 886482 h 2253757"/>
              <a:gd name="connsiteX1" fmla="*/ 202929 w 1494007"/>
              <a:gd name="connsiteY1" fmla="*/ 1320850 h 2253757"/>
              <a:gd name="connsiteX2" fmla="*/ 438719 w 1494007"/>
              <a:gd name="connsiteY2" fmla="*/ 1655174 h 2253757"/>
              <a:gd name="connsiteX3" fmla="*/ 620418 w 1494007"/>
              <a:gd name="connsiteY3" fmla="*/ 1879748 h 2253757"/>
              <a:gd name="connsiteX4" fmla="*/ 654015 w 1494007"/>
              <a:gd name="connsiteY4" fmla="*/ 2240642 h 2253757"/>
              <a:gd name="connsiteX5" fmla="*/ 1324672 w 1494007"/>
              <a:gd name="connsiteY5" fmla="*/ 2253757 h 2253757"/>
              <a:gd name="connsiteX6" fmla="*/ 1334105 w 1494007"/>
              <a:gd name="connsiteY6" fmla="*/ 1930484 h 2253757"/>
              <a:gd name="connsiteX7" fmla="*/ 1492737 w 1494007"/>
              <a:gd name="connsiteY7" fmla="*/ 1069958 h 2253757"/>
              <a:gd name="connsiteX8" fmla="*/ 1440769 w 1494007"/>
              <a:gd name="connsiteY8" fmla="*/ 644162 h 2253757"/>
              <a:gd name="connsiteX9" fmla="*/ 1248364 w 1494007"/>
              <a:gd name="connsiteY9" fmla="*/ 612493 h 2253757"/>
              <a:gd name="connsiteX10" fmla="*/ 1240598 w 1494007"/>
              <a:gd name="connsiteY10" fmla="*/ 911472 h 2253757"/>
              <a:gd name="connsiteX11" fmla="*/ 1228500 w 1494007"/>
              <a:gd name="connsiteY11" fmla="*/ 600743 h 2253757"/>
              <a:gd name="connsiteX12" fmla="*/ 998695 w 1494007"/>
              <a:gd name="connsiteY12" fmla="*/ 558366 h 2253757"/>
              <a:gd name="connsiteX13" fmla="*/ 1028960 w 1494007"/>
              <a:gd name="connsiteY13" fmla="*/ 887580 h 2253757"/>
              <a:gd name="connsiteX14" fmla="*/ 977635 w 1494007"/>
              <a:gd name="connsiteY14" fmla="*/ 557324 h 2253757"/>
              <a:gd name="connsiteX15" fmla="*/ 782661 w 1494007"/>
              <a:gd name="connsiteY15" fmla="*/ 513030 h 2253757"/>
              <a:gd name="connsiteX16" fmla="*/ 786491 w 1494007"/>
              <a:gd name="connsiteY16" fmla="*/ 901237 h 2253757"/>
              <a:gd name="connsiteX17" fmla="*/ 754819 w 1494007"/>
              <a:gd name="connsiteY17" fmla="*/ 121917 h 2253757"/>
              <a:gd name="connsiteX18" fmla="*/ 557920 w 1494007"/>
              <a:gd name="connsiteY18" fmla="*/ 161731 h 2253757"/>
              <a:gd name="connsiteX19" fmla="*/ 535282 w 1494007"/>
              <a:gd name="connsiteY19" fmla="*/ 1183173 h 2253757"/>
              <a:gd name="connsiteX20" fmla="*/ 376317 w 1494007"/>
              <a:gd name="connsiteY20" fmla="*/ 1148565 h 2253757"/>
              <a:gd name="connsiteX21" fmla="*/ 0 w 1494007"/>
              <a:gd name="connsiteY21" fmla="*/ 886482 h 2253757"/>
              <a:gd name="connsiteX0" fmla="*/ 0 w 1494007"/>
              <a:gd name="connsiteY0" fmla="*/ 886482 h 2253757"/>
              <a:gd name="connsiteX1" fmla="*/ 202929 w 1494007"/>
              <a:gd name="connsiteY1" fmla="*/ 1320850 h 2253757"/>
              <a:gd name="connsiteX2" fmla="*/ 438719 w 1494007"/>
              <a:gd name="connsiteY2" fmla="*/ 1655174 h 2253757"/>
              <a:gd name="connsiteX3" fmla="*/ 620418 w 1494007"/>
              <a:gd name="connsiteY3" fmla="*/ 1879748 h 2253757"/>
              <a:gd name="connsiteX4" fmla="*/ 654015 w 1494007"/>
              <a:gd name="connsiteY4" fmla="*/ 2240642 h 2253757"/>
              <a:gd name="connsiteX5" fmla="*/ 1324672 w 1494007"/>
              <a:gd name="connsiteY5" fmla="*/ 2253757 h 2253757"/>
              <a:gd name="connsiteX6" fmla="*/ 1334105 w 1494007"/>
              <a:gd name="connsiteY6" fmla="*/ 1930484 h 2253757"/>
              <a:gd name="connsiteX7" fmla="*/ 1492737 w 1494007"/>
              <a:gd name="connsiteY7" fmla="*/ 1069958 h 2253757"/>
              <a:gd name="connsiteX8" fmla="*/ 1440769 w 1494007"/>
              <a:gd name="connsiteY8" fmla="*/ 644162 h 2253757"/>
              <a:gd name="connsiteX9" fmla="*/ 1248364 w 1494007"/>
              <a:gd name="connsiteY9" fmla="*/ 612493 h 2253757"/>
              <a:gd name="connsiteX10" fmla="*/ 1240598 w 1494007"/>
              <a:gd name="connsiteY10" fmla="*/ 911472 h 2253757"/>
              <a:gd name="connsiteX11" fmla="*/ 1228500 w 1494007"/>
              <a:gd name="connsiteY11" fmla="*/ 600743 h 2253757"/>
              <a:gd name="connsiteX12" fmla="*/ 998695 w 1494007"/>
              <a:gd name="connsiteY12" fmla="*/ 558366 h 2253757"/>
              <a:gd name="connsiteX13" fmla="*/ 1028960 w 1494007"/>
              <a:gd name="connsiteY13" fmla="*/ 887580 h 2253757"/>
              <a:gd name="connsiteX14" fmla="*/ 977635 w 1494007"/>
              <a:gd name="connsiteY14" fmla="*/ 557324 h 2253757"/>
              <a:gd name="connsiteX15" fmla="*/ 782661 w 1494007"/>
              <a:gd name="connsiteY15" fmla="*/ 513030 h 2253757"/>
              <a:gd name="connsiteX16" fmla="*/ 786491 w 1494007"/>
              <a:gd name="connsiteY16" fmla="*/ 901237 h 2253757"/>
              <a:gd name="connsiteX17" fmla="*/ 754819 w 1494007"/>
              <a:gd name="connsiteY17" fmla="*/ 121917 h 2253757"/>
              <a:gd name="connsiteX18" fmla="*/ 557920 w 1494007"/>
              <a:gd name="connsiteY18" fmla="*/ 161731 h 2253757"/>
              <a:gd name="connsiteX19" fmla="*/ 535282 w 1494007"/>
              <a:gd name="connsiteY19" fmla="*/ 1183173 h 2253757"/>
              <a:gd name="connsiteX20" fmla="*/ 376317 w 1494007"/>
              <a:gd name="connsiteY20" fmla="*/ 1148565 h 2253757"/>
              <a:gd name="connsiteX21" fmla="*/ 0 w 1494007"/>
              <a:gd name="connsiteY21" fmla="*/ 886482 h 2253757"/>
              <a:gd name="connsiteX0" fmla="*/ 0 w 1494007"/>
              <a:gd name="connsiteY0" fmla="*/ 886482 h 2253757"/>
              <a:gd name="connsiteX1" fmla="*/ 202929 w 1494007"/>
              <a:gd name="connsiteY1" fmla="*/ 1320850 h 2253757"/>
              <a:gd name="connsiteX2" fmla="*/ 438719 w 1494007"/>
              <a:gd name="connsiteY2" fmla="*/ 1655174 h 2253757"/>
              <a:gd name="connsiteX3" fmla="*/ 620418 w 1494007"/>
              <a:gd name="connsiteY3" fmla="*/ 1879748 h 2253757"/>
              <a:gd name="connsiteX4" fmla="*/ 654015 w 1494007"/>
              <a:gd name="connsiteY4" fmla="*/ 2240642 h 2253757"/>
              <a:gd name="connsiteX5" fmla="*/ 1324672 w 1494007"/>
              <a:gd name="connsiteY5" fmla="*/ 2253757 h 2253757"/>
              <a:gd name="connsiteX6" fmla="*/ 1334105 w 1494007"/>
              <a:gd name="connsiteY6" fmla="*/ 1930484 h 2253757"/>
              <a:gd name="connsiteX7" fmla="*/ 1492737 w 1494007"/>
              <a:gd name="connsiteY7" fmla="*/ 1069958 h 2253757"/>
              <a:gd name="connsiteX8" fmla="*/ 1440769 w 1494007"/>
              <a:gd name="connsiteY8" fmla="*/ 644162 h 2253757"/>
              <a:gd name="connsiteX9" fmla="*/ 1248364 w 1494007"/>
              <a:gd name="connsiteY9" fmla="*/ 612493 h 2253757"/>
              <a:gd name="connsiteX10" fmla="*/ 1240598 w 1494007"/>
              <a:gd name="connsiteY10" fmla="*/ 911472 h 2253757"/>
              <a:gd name="connsiteX11" fmla="*/ 1228500 w 1494007"/>
              <a:gd name="connsiteY11" fmla="*/ 600743 h 2253757"/>
              <a:gd name="connsiteX12" fmla="*/ 998695 w 1494007"/>
              <a:gd name="connsiteY12" fmla="*/ 558366 h 2253757"/>
              <a:gd name="connsiteX13" fmla="*/ 1028960 w 1494007"/>
              <a:gd name="connsiteY13" fmla="*/ 887580 h 2253757"/>
              <a:gd name="connsiteX14" fmla="*/ 977635 w 1494007"/>
              <a:gd name="connsiteY14" fmla="*/ 557324 h 2253757"/>
              <a:gd name="connsiteX15" fmla="*/ 782661 w 1494007"/>
              <a:gd name="connsiteY15" fmla="*/ 513030 h 2253757"/>
              <a:gd name="connsiteX16" fmla="*/ 786491 w 1494007"/>
              <a:gd name="connsiteY16" fmla="*/ 901237 h 2253757"/>
              <a:gd name="connsiteX17" fmla="*/ 754819 w 1494007"/>
              <a:gd name="connsiteY17" fmla="*/ 121917 h 2253757"/>
              <a:gd name="connsiteX18" fmla="*/ 557920 w 1494007"/>
              <a:gd name="connsiteY18" fmla="*/ 161731 h 2253757"/>
              <a:gd name="connsiteX19" fmla="*/ 535282 w 1494007"/>
              <a:gd name="connsiteY19" fmla="*/ 1183173 h 2253757"/>
              <a:gd name="connsiteX20" fmla="*/ 376317 w 1494007"/>
              <a:gd name="connsiteY20" fmla="*/ 1148565 h 2253757"/>
              <a:gd name="connsiteX21" fmla="*/ 0 w 1494007"/>
              <a:gd name="connsiteY21" fmla="*/ 886482 h 2253757"/>
              <a:gd name="connsiteX0" fmla="*/ 0 w 1494007"/>
              <a:gd name="connsiteY0" fmla="*/ 886482 h 2253757"/>
              <a:gd name="connsiteX1" fmla="*/ 202929 w 1494007"/>
              <a:gd name="connsiteY1" fmla="*/ 1320850 h 2253757"/>
              <a:gd name="connsiteX2" fmla="*/ 438719 w 1494007"/>
              <a:gd name="connsiteY2" fmla="*/ 1655174 h 2253757"/>
              <a:gd name="connsiteX3" fmla="*/ 620418 w 1494007"/>
              <a:gd name="connsiteY3" fmla="*/ 1879748 h 2253757"/>
              <a:gd name="connsiteX4" fmla="*/ 654015 w 1494007"/>
              <a:gd name="connsiteY4" fmla="*/ 2240642 h 2253757"/>
              <a:gd name="connsiteX5" fmla="*/ 1324672 w 1494007"/>
              <a:gd name="connsiteY5" fmla="*/ 2253757 h 2253757"/>
              <a:gd name="connsiteX6" fmla="*/ 1334105 w 1494007"/>
              <a:gd name="connsiteY6" fmla="*/ 1930484 h 2253757"/>
              <a:gd name="connsiteX7" fmla="*/ 1492737 w 1494007"/>
              <a:gd name="connsiteY7" fmla="*/ 1069958 h 2253757"/>
              <a:gd name="connsiteX8" fmla="*/ 1440769 w 1494007"/>
              <a:gd name="connsiteY8" fmla="*/ 644162 h 2253757"/>
              <a:gd name="connsiteX9" fmla="*/ 1248364 w 1494007"/>
              <a:gd name="connsiteY9" fmla="*/ 612493 h 2253757"/>
              <a:gd name="connsiteX10" fmla="*/ 1240598 w 1494007"/>
              <a:gd name="connsiteY10" fmla="*/ 911472 h 2253757"/>
              <a:gd name="connsiteX11" fmla="*/ 1228500 w 1494007"/>
              <a:gd name="connsiteY11" fmla="*/ 600743 h 2253757"/>
              <a:gd name="connsiteX12" fmla="*/ 998695 w 1494007"/>
              <a:gd name="connsiteY12" fmla="*/ 558366 h 2253757"/>
              <a:gd name="connsiteX13" fmla="*/ 1028960 w 1494007"/>
              <a:gd name="connsiteY13" fmla="*/ 887580 h 2253757"/>
              <a:gd name="connsiteX14" fmla="*/ 977635 w 1494007"/>
              <a:gd name="connsiteY14" fmla="*/ 557324 h 2253757"/>
              <a:gd name="connsiteX15" fmla="*/ 782661 w 1494007"/>
              <a:gd name="connsiteY15" fmla="*/ 513030 h 2253757"/>
              <a:gd name="connsiteX16" fmla="*/ 786491 w 1494007"/>
              <a:gd name="connsiteY16" fmla="*/ 901237 h 2253757"/>
              <a:gd name="connsiteX17" fmla="*/ 754819 w 1494007"/>
              <a:gd name="connsiteY17" fmla="*/ 121917 h 2253757"/>
              <a:gd name="connsiteX18" fmla="*/ 557920 w 1494007"/>
              <a:gd name="connsiteY18" fmla="*/ 161731 h 2253757"/>
              <a:gd name="connsiteX19" fmla="*/ 535282 w 1494007"/>
              <a:gd name="connsiteY19" fmla="*/ 1183173 h 2253757"/>
              <a:gd name="connsiteX20" fmla="*/ 376317 w 1494007"/>
              <a:gd name="connsiteY20" fmla="*/ 1148565 h 2253757"/>
              <a:gd name="connsiteX21" fmla="*/ 0 w 1494007"/>
              <a:gd name="connsiteY21" fmla="*/ 886482 h 2253757"/>
              <a:gd name="connsiteX0" fmla="*/ 0 w 1494007"/>
              <a:gd name="connsiteY0" fmla="*/ 886482 h 2253757"/>
              <a:gd name="connsiteX1" fmla="*/ 202929 w 1494007"/>
              <a:gd name="connsiteY1" fmla="*/ 1320850 h 2253757"/>
              <a:gd name="connsiteX2" fmla="*/ 438719 w 1494007"/>
              <a:gd name="connsiteY2" fmla="*/ 1655174 h 2253757"/>
              <a:gd name="connsiteX3" fmla="*/ 620418 w 1494007"/>
              <a:gd name="connsiteY3" fmla="*/ 1879748 h 2253757"/>
              <a:gd name="connsiteX4" fmla="*/ 654015 w 1494007"/>
              <a:gd name="connsiteY4" fmla="*/ 2115210 h 2253757"/>
              <a:gd name="connsiteX5" fmla="*/ 1324672 w 1494007"/>
              <a:gd name="connsiteY5" fmla="*/ 2253757 h 2253757"/>
              <a:gd name="connsiteX6" fmla="*/ 1334105 w 1494007"/>
              <a:gd name="connsiteY6" fmla="*/ 1930484 h 2253757"/>
              <a:gd name="connsiteX7" fmla="*/ 1492737 w 1494007"/>
              <a:gd name="connsiteY7" fmla="*/ 1069958 h 2253757"/>
              <a:gd name="connsiteX8" fmla="*/ 1440769 w 1494007"/>
              <a:gd name="connsiteY8" fmla="*/ 644162 h 2253757"/>
              <a:gd name="connsiteX9" fmla="*/ 1248364 w 1494007"/>
              <a:gd name="connsiteY9" fmla="*/ 612493 h 2253757"/>
              <a:gd name="connsiteX10" fmla="*/ 1240598 w 1494007"/>
              <a:gd name="connsiteY10" fmla="*/ 911472 h 2253757"/>
              <a:gd name="connsiteX11" fmla="*/ 1228500 w 1494007"/>
              <a:gd name="connsiteY11" fmla="*/ 600743 h 2253757"/>
              <a:gd name="connsiteX12" fmla="*/ 998695 w 1494007"/>
              <a:gd name="connsiteY12" fmla="*/ 558366 h 2253757"/>
              <a:gd name="connsiteX13" fmla="*/ 1028960 w 1494007"/>
              <a:gd name="connsiteY13" fmla="*/ 887580 h 2253757"/>
              <a:gd name="connsiteX14" fmla="*/ 977635 w 1494007"/>
              <a:gd name="connsiteY14" fmla="*/ 557324 h 2253757"/>
              <a:gd name="connsiteX15" fmla="*/ 782661 w 1494007"/>
              <a:gd name="connsiteY15" fmla="*/ 513030 h 2253757"/>
              <a:gd name="connsiteX16" fmla="*/ 786491 w 1494007"/>
              <a:gd name="connsiteY16" fmla="*/ 901237 h 2253757"/>
              <a:gd name="connsiteX17" fmla="*/ 754819 w 1494007"/>
              <a:gd name="connsiteY17" fmla="*/ 121917 h 2253757"/>
              <a:gd name="connsiteX18" fmla="*/ 557920 w 1494007"/>
              <a:gd name="connsiteY18" fmla="*/ 161731 h 2253757"/>
              <a:gd name="connsiteX19" fmla="*/ 535282 w 1494007"/>
              <a:gd name="connsiteY19" fmla="*/ 1183173 h 2253757"/>
              <a:gd name="connsiteX20" fmla="*/ 376317 w 1494007"/>
              <a:gd name="connsiteY20" fmla="*/ 1148565 h 2253757"/>
              <a:gd name="connsiteX21" fmla="*/ 0 w 1494007"/>
              <a:gd name="connsiteY21" fmla="*/ 886482 h 2253757"/>
              <a:gd name="connsiteX0" fmla="*/ 0 w 1494007"/>
              <a:gd name="connsiteY0" fmla="*/ 886482 h 2147622"/>
              <a:gd name="connsiteX1" fmla="*/ 202929 w 1494007"/>
              <a:gd name="connsiteY1" fmla="*/ 1320850 h 2147622"/>
              <a:gd name="connsiteX2" fmla="*/ 438719 w 1494007"/>
              <a:gd name="connsiteY2" fmla="*/ 1655174 h 2147622"/>
              <a:gd name="connsiteX3" fmla="*/ 620418 w 1494007"/>
              <a:gd name="connsiteY3" fmla="*/ 1879748 h 2147622"/>
              <a:gd name="connsiteX4" fmla="*/ 654015 w 1494007"/>
              <a:gd name="connsiteY4" fmla="*/ 2115210 h 2147622"/>
              <a:gd name="connsiteX5" fmla="*/ 1339145 w 1494007"/>
              <a:gd name="connsiteY5" fmla="*/ 2147622 h 2147622"/>
              <a:gd name="connsiteX6" fmla="*/ 1334105 w 1494007"/>
              <a:gd name="connsiteY6" fmla="*/ 1930484 h 2147622"/>
              <a:gd name="connsiteX7" fmla="*/ 1492737 w 1494007"/>
              <a:gd name="connsiteY7" fmla="*/ 1069958 h 2147622"/>
              <a:gd name="connsiteX8" fmla="*/ 1440769 w 1494007"/>
              <a:gd name="connsiteY8" fmla="*/ 644162 h 2147622"/>
              <a:gd name="connsiteX9" fmla="*/ 1248364 w 1494007"/>
              <a:gd name="connsiteY9" fmla="*/ 612493 h 2147622"/>
              <a:gd name="connsiteX10" fmla="*/ 1240598 w 1494007"/>
              <a:gd name="connsiteY10" fmla="*/ 911472 h 2147622"/>
              <a:gd name="connsiteX11" fmla="*/ 1228500 w 1494007"/>
              <a:gd name="connsiteY11" fmla="*/ 600743 h 2147622"/>
              <a:gd name="connsiteX12" fmla="*/ 998695 w 1494007"/>
              <a:gd name="connsiteY12" fmla="*/ 558366 h 2147622"/>
              <a:gd name="connsiteX13" fmla="*/ 1028960 w 1494007"/>
              <a:gd name="connsiteY13" fmla="*/ 887580 h 2147622"/>
              <a:gd name="connsiteX14" fmla="*/ 977635 w 1494007"/>
              <a:gd name="connsiteY14" fmla="*/ 557324 h 2147622"/>
              <a:gd name="connsiteX15" fmla="*/ 782661 w 1494007"/>
              <a:gd name="connsiteY15" fmla="*/ 513030 h 2147622"/>
              <a:gd name="connsiteX16" fmla="*/ 786491 w 1494007"/>
              <a:gd name="connsiteY16" fmla="*/ 901237 h 2147622"/>
              <a:gd name="connsiteX17" fmla="*/ 754819 w 1494007"/>
              <a:gd name="connsiteY17" fmla="*/ 121917 h 2147622"/>
              <a:gd name="connsiteX18" fmla="*/ 557920 w 1494007"/>
              <a:gd name="connsiteY18" fmla="*/ 161731 h 2147622"/>
              <a:gd name="connsiteX19" fmla="*/ 535282 w 1494007"/>
              <a:gd name="connsiteY19" fmla="*/ 1183173 h 2147622"/>
              <a:gd name="connsiteX20" fmla="*/ 376317 w 1494007"/>
              <a:gd name="connsiteY20" fmla="*/ 1148565 h 2147622"/>
              <a:gd name="connsiteX21" fmla="*/ 0 w 1494007"/>
              <a:gd name="connsiteY21" fmla="*/ 886482 h 2147622"/>
              <a:gd name="connsiteX0" fmla="*/ 0 w 1494007"/>
              <a:gd name="connsiteY0" fmla="*/ 886482 h 2123500"/>
              <a:gd name="connsiteX1" fmla="*/ 202929 w 1494007"/>
              <a:gd name="connsiteY1" fmla="*/ 1320850 h 2123500"/>
              <a:gd name="connsiteX2" fmla="*/ 438719 w 1494007"/>
              <a:gd name="connsiteY2" fmla="*/ 1655174 h 2123500"/>
              <a:gd name="connsiteX3" fmla="*/ 620418 w 1494007"/>
              <a:gd name="connsiteY3" fmla="*/ 1879748 h 2123500"/>
              <a:gd name="connsiteX4" fmla="*/ 654015 w 1494007"/>
              <a:gd name="connsiteY4" fmla="*/ 2115210 h 2123500"/>
              <a:gd name="connsiteX5" fmla="*/ 1334321 w 1494007"/>
              <a:gd name="connsiteY5" fmla="*/ 2123500 h 2123500"/>
              <a:gd name="connsiteX6" fmla="*/ 1334105 w 1494007"/>
              <a:gd name="connsiteY6" fmla="*/ 1930484 h 2123500"/>
              <a:gd name="connsiteX7" fmla="*/ 1492737 w 1494007"/>
              <a:gd name="connsiteY7" fmla="*/ 1069958 h 2123500"/>
              <a:gd name="connsiteX8" fmla="*/ 1440769 w 1494007"/>
              <a:gd name="connsiteY8" fmla="*/ 644162 h 2123500"/>
              <a:gd name="connsiteX9" fmla="*/ 1248364 w 1494007"/>
              <a:gd name="connsiteY9" fmla="*/ 612493 h 2123500"/>
              <a:gd name="connsiteX10" fmla="*/ 1240598 w 1494007"/>
              <a:gd name="connsiteY10" fmla="*/ 911472 h 2123500"/>
              <a:gd name="connsiteX11" fmla="*/ 1228500 w 1494007"/>
              <a:gd name="connsiteY11" fmla="*/ 600743 h 2123500"/>
              <a:gd name="connsiteX12" fmla="*/ 998695 w 1494007"/>
              <a:gd name="connsiteY12" fmla="*/ 558366 h 2123500"/>
              <a:gd name="connsiteX13" fmla="*/ 1028960 w 1494007"/>
              <a:gd name="connsiteY13" fmla="*/ 887580 h 2123500"/>
              <a:gd name="connsiteX14" fmla="*/ 977635 w 1494007"/>
              <a:gd name="connsiteY14" fmla="*/ 557324 h 2123500"/>
              <a:gd name="connsiteX15" fmla="*/ 782661 w 1494007"/>
              <a:gd name="connsiteY15" fmla="*/ 513030 h 2123500"/>
              <a:gd name="connsiteX16" fmla="*/ 786491 w 1494007"/>
              <a:gd name="connsiteY16" fmla="*/ 901237 h 2123500"/>
              <a:gd name="connsiteX17" fmla="*/ 754819 w 1494007"/>
              <a:gd name="connsiteY17" fmla="*/ 121917 h 2123500"/>
              <a:gd name="connsiteX18" fmla="*/ 557920 w 1494007"/>
              <a:gd name="connsiteY18" fmla="*/ 161731 h 2123500"/>
              <a:gd name="connsiteX19" fmla="*/ 535282 w 1494007"/>
              <a:gd name="connsiteY19" fmla="*/ 1183173 h 2123500"/>
              <a:gd name="connsiteX20" fmla="*/ 376317 w 1494007"/>
              <a:gd name="connsiteY20" fmla="*/ 1148565 h 2123500"/>
              <a:gd name="connsiteX21" fmla="*/ 0 w 1494007"/>
              <a:gd name="connsiteY21" fmla="*/ 886482 h 2123500"/>
              <a:gd name="connsiteX0" fmla="*/ 0 w 1494007"/>
              <a:gd name="connsiteY0" fmla="*/ 886482 h 2123500"/>
              <a:gd name="connsiteX1" fmla="*/ 202929 w 1494007"/>
              <a:gd name="connsiteY1" fmla="*/ 1320850 h 2123500"/>
              <a:gd name="connsiteX2" fmla="*/ 438719 w 1494007"/>
              <a:gd name="connsiteY2" fmla="*/ 1655174 h 2123500"/>
              <a:gd name="connsiteX3" fmla="*/ 620418 w 1494007"/>
              <a:gd name="connsiteY3" fmla="*/ 1879748 h 2123500"/>
              <a:gd name="connsiteX4" fmla="*/ 654015 w 1494007"/>
              <a:gd name="connsiteY4" fmla="*/ 2115210 h 2123500"/>
              <a:gd name="connsiteX5" fmla="*/ 1334321 w 1494007"/>
              <a:gd name="connsiteY5" fmla="*/ 2123500 h 2123500"/>
              <a:gd name="connsiteX6" fmla="*/ 1334105 w 1494007"/>
              <a:gd name="connsiteY6" fmla="*/ 1930484 h 2123500"/>
              <a:gd name="connsiteX7" fmla="*/ 1492737 w 1494007"/>
              <a:gd name="connsiteY7" fmla="*/ 1069958 h 2123500"/>
              <a:gd name="connsiteX8" fmla="*/ 1440769 w 1494007"/>
              <a:gd name="connsiteY8" fmla="*/ 644162 h 2123500"/>
              <a:gd name="connsiteX9" fmla="*/ 1248364 w 1494007"/>
              <a:gd name="connsiteY9" fmla="*/ 612493 h 2123500"/>
              <a:gd name="connsiteX10" fmla="*/ 1240598 w 1494007"/>
              <a:gd name="connsiteY10" fmla="*/ 911472 h 2123500"/>
              <a:gd name="connsiteX11" fmla="*/ 1228500 w 1494007"/>
              <a:gd name="connsiteY11" fmla="*/ 600743 h 2123500"/>
              <a:gd name="connsiteX12" fmla="*/ 998695 w 1494007"/>
              <a:gd name="connsiteY12" fmla="*/ 558366 h 2123500"/>
              <a:gd name="connsiteX13" fmla="*/ 1028960 w 1494007"/>
              <a:gd name="connsiteY13" fmla="*/ 887580 h 2123500"/>
              <a:gd name="connsiteX14" fmla="*/ 977635 w 1494007"/>
              <a:gd name="connsiteY14" fmla="*/ 557324 h 2123500"/>
              <a:gd name="connsiteX15" fmla="*/ 782661 w 1494007"/>
              <a:gd name="connsiteY15" fmla="*/ 513030 h 2123500"/>
              <a:gd name="connsiteX16" fmla="*/ 786491 w 1494007"/>
              <a:gd name="connsiteY16" fmla="*/ 901237 h 2123500"/>
              <a:gd name="connsiteX17" fmla="*/ 754819 w 1494007"/>
              <a:gd name="connsiteY17" fmla="*/ 121917 h 2123500"/>
              <a:gd name="connsiteX18" fmla="*/ 557920 w 1494007"/>
              <a:gd name="connsiteY18" fmla="*/ 161731 h 2123500"/>
              <a:gd name="connsiteX19" fmla="*/ 535282 w 1494007"/>
              <a:gd name="connsiteY19" fmla="*/ 1183173 h 2123500"/>
              <a:gd name="connsiteX20" fmla="*/ 376317 w 1494007"/>
              <a:gd name="connsiteY20" fmla="*/ 1148565 h 2123500"/>
              <a:gd name="connsiteX21" fmla="*/ 0 w 1494007"/>
              <a:gd name="connsiteY21" fmla="*/ 886482 h 2123500"/>
              <a:gd name="connsiteX0" fmla="*/ 0 w 1494007"/>
              <a:gd name="connsiteY0" fmla="*/ 886482 h 2123500"/>
              <a:gd name="connsiteX1" fmla="*/ 202929 w 1494007"/>
              <a:gd name="connsiteY1" fmla="*/ 1320850 h 2123500"/>
              <a:gd name="connsiteX2" fmla="*/ 438719 w 1494007"/>
              <a:gd name="connsiteY2" fmla="*/ 1655174 h 2123500"/>
              <a:gd name="connsiteX3" fmla="*/ 620418 w 1494007"/>
              <a:gd name="connsiteY3" fmla="*/ 1879748 h 2123500"/>
              <a:gd name="connsiteX4" fmla="*/ 654015 w 1494007"/>
              <a:gd name="connsiteY4" fmla="*/ 2115210 h 2123500"/>
              <a:gd name="connsiteX5" fmla="*/ 1334321 w 1494007"/>
              <a:gd name="connsiteY5" fmla="*/ 2123500 h 2123500"/>
              <a:gd name="connsiteX6" fmla="*/ 1334105 w 1494007"/>
              <a:gd name="connsiteY6" fmla="*/ 1930484 h 2123500"/>
              <a:gd name="connsiteX7" fmla="*/ 1492737 w 1494007"/>
              <a:gd name="connsiteY7" fmla="*/ 1069958 h 2123500"/>
              <a:gd name="connsiteX8" fmla="*/ 1440769 w 1494007"/>
              <a:gd name="connsiteY8" fmla="*/ 644162 h 2123500"/>
              <a:gd name="connsiteX9" fmla="*/ 1248364 w 1494007"/>
              <a:gd name="connsiteY9" fmla="*/ 612493 h 2123500"/>
              <a:gd name="connsiteX10" fmla="*/ 1240598 w 1494007"/>
              <a:gd name="connsiteY10" fmla="*/ 911472 h 2123500"/>
              <a:gd name="connsiteX11" fmla="*/ 1228500 w 1494007"/>
              <a:gd name="connsiteY11" fmla="*/ 600743 h 2123500"/>
              <a:gd name="connsiteX12" fmla="*/ 998695 w 1494007"/>
              <a:gd name="connsiteY12" fmla="*/ 558366 h 2123500"/>
              <a:gd name="connsiteX13" fmla="*/ 1028960 w 1494007"/>
              <a:gd name="connsiteY13" fmla="*/ 887580 h 2123500"/>
              <a:gd name="connsiteX14" fmla="*/ 977635 w 1494007"/>
              <a:gd name="connsiteY14" fmla="*/ 557324 h 2123500"/>
              <a:gd name="connsiteX15" fmla="*/ 782661 w 1494007"/>
              <a:gd name="connsiteY15" fmla="*/ 513030 h 2123500"/>
              <a:gd name="connsiteX16" fmla="*/ 786491 w 1494007"/>
              <a:gd name="connsiteY16" fmla="*/ 901237 h 2123500"/>
              <a:gd name="connsiteX17" fmla="*/ 754819 w 1494007"/>
              <a:gd name="connsiteY17" fmla="*/ 121917 h 2123500"/>
              <a:gd name="connsiteX18" fmla="*/ 557920 w 1494007"/>
              <a:gd name="connsiteY18" fmla="*/ 161731 h 2123500"/>
              <a:gd name="connsiteX19" fmla="*/ 535282 w 1494007"/>
              <a:gd name="connsiteY19" fmla="*/ 1183173 h 2123500"/>
              <a:gd name="connsiteX20" fmla="*/ 376317 w 1494007"/>
              <a:gd name="connsiteY20" fmla="*/ 1148565 h 2123500"/>
              <a:gd name="connsiteX21" fmla="*/ 0 w 1494007"/>
              <a:gd name="connsiteY21" fmla="*/ 886482 h 2123500"/>
              <a:gd name="connsiteX0" fmla="*/ 0 w 1494007"/>
              <a:gd name="connsiteY0" fmla="*/ 886482 h 2123500"/>
              <a:gd name="connsiteX1" fmla="*/ 202929 w 1494007"/>
              <a:gd name="connsiteY1" fmla="*/ 1320850 h 2123500"/>
              <a:gd name="connsiteX2" fmla="*/ 438719 w 1494007"/>
              <a:gd name="connsiteY2" fmla="*/ 1655174 h 2123500"/>
              <a:gd name="connsiteX3" fmla="*/ 620418 w 1494007"/>
              <a:gd name="connsiteY3" fmla="*/ 1879748 h 2123500"/>
              <a:gd name="connsiteX4" fmla="*/ 654015 w 1494007"/>
              <a:gd name="connsiteY4" fmla="*/ 2115210 h 2123500"/>
              <a:gd name="connsiteX5" fmla="*/ 1334321 w 1494007"/>
              <a:gd name="connsiteY5" fmla="*/ 2123500 h 2123500"/>
              <a:gd name="connsiteX6" fmla="*/ 1334105 w 1494007"/>
              <a:gd name="connsiteY6" fmla="*/ 1930484 h 2123500"/>
              <a:gd name="connsiteX7" fmla="*/ 1492737 w 1494007"/>
              <a:gd name="connsiteY7" fmla="*/ 1069958 h 2123500"/>
              <a:gd name="connsiteX8" fmla="*/ 1440769 w 1494007"/>
              <a:gd name="connsiteY8" fmla="*/ 644162 h 2123500"/>
              <a:gd name="connsiteX9" fmla="*/ 1248364 w 1494007"/>
              <a:gd name="connsiteY9" fmla="*/ 612493 h 2123500"/>
              <a:gd name="connsiteX10" fmla="*/ 1240598 w 1494007"/>
              <a:gd name="connsiteY10" fmla="*/ 911472 h 2123500"/>
              <a:gd name="connsiteX11" fmla="*/ 1228500 w 1494007"/>
              <a:gd name="connsiteY11" fmla="*/ 600743 h 2123500"/>
              <a:gd name="connsiteX12" fmla="*/ 998695 w 1494007"/>
              <a:gd name="connsiteY12" fmla="*/ 558366 h 2123500"/>
              <a:gd name="connsiteX13" fmla="*/ 1028960 w 1494007"/>
              <a:gd name="connsiteY13" fmla="*/ 887580 h 2123500"/>
              <a:gd name="connsiteX14" fmla="*/ 977635 w 1494007"/>
              <a:gd name="connsiteY14" fmla="*/ 557324 h 2123500"/>
              <a:gd name="connsiteX15" fmla="*/ 782661 w 1494007"/>
              <a:gd name="connsiteY15" fmla="*/ 513030 h 2123500"/>
              <a:gd name="connsiteX16" fmla="*/ 786491 w 1494007"/>
              <a:gd name="connsiteY16" fmla="*/ 901237 h 2123500"/>
              <a:gd name="connsiteX17" fmla="*/ 754819 w 1494007"/>
              <a:gd name="connsiteY17" fmla="*/ 121917 h 2123500"/>
              <a:gd name="connsiteX18" fmla="*/ 557920 w 1494007"/>
              <a:gd name="connsiteY18" fmla="*/ 161731 h 2123500"/>
              <a:gd name="connsiteX19" fmla="*/ 535282 w 1494007"/>
              <a:gd name="connsiteY19" fmla="*/ 1183173 h 2123500"/>
              <a:gd name="connsiteX20" fmla="*/ 376317 w 1494007"/>
              <a:gd name="connsiteY20" fmla="*/ 1148565 h 2123500"/>
              <a:gd name="connsiteX21" fmla="*/ 0 w 1494007"/>
              <a:gd name="connsiteY21" fmla="*/ 886482 h 2123500"/>
              <a:gd name="connsiteX0" fmla="*/ 0 w 1494007"/>
              <a:gd name="connsiteY0" fmla="*/ 886482 h 2123500"/>
              <a:gd name="connsiteX1" fmla="*/ 202929 w 1494007"/>
              <a:gd name="connsiteY1" fmla="*/ 1320850 h 2123500"/>
              <a:gd name="connsiteX2" fmla="*/ 438719 w 1494007"/>
              <a:gd name="connsiteY2" fmla="*/ 1655174 h 2123500"/>
              <a:gd name="connsiteX3" fmla="*/ 620418 w 1494007"/>
              <a:gd name="connsiteY3" fmla="*/ 1879748 h 2123500"/>
              <a:gd name="connsiteX4" fmla="*/ 654015 w 1494007"/>
              <a:gd name="connsiteY4" fmla="*/ 2115210 h 2123500"/>
              <a:gd name="connsiteX5" fmla="*/ 1334321 w 1494007"/>
              <a:gd name="connsiteY5" fmla="*/ 2123500 h 2123500"/>
              <a:gd name="connsiteX6" fmla="*/ 1334105 w 1494007"/>
              <a:gd name="connsiteY6" fmla="*/ 1930484 h 2123500"/>
              <a:gd name="connsiteX7" fmla="*/ 1492737 w 1494007"/>
              <a:gd name="connsiteY7" fmla="*/ 1069958 h 2123500"/>
              <a:gd name="connsiteX8" fmla="*/ 1440769 w 1494007"/>
              <a:gd name="connsiteY8" fmla="*/ 644162 h 2123500"/>
              <a:gd name="connsiteX9" fmla="*/ 1248364 w 1494007"/>
              <a:gd name="connsiteY9" fmla="*/ 612493 h 2123500"/>
              <a:gd name="connsiteX10" fmla="*/ 1240598 w 1494007"/>
              <a:gd name="connsiteY10" fmla="*/ 911472 h 2123500"/>
              <a:gd name="connsiteX11" fmla="*/ 1228500 w 1494007"/>
              <a:gd name="connsiteY11" fmla="*/ 600743 h 2123500"/>
              <a:gd name="connsiteX12" fmla="*/ 998695 w 1494007"/>
              <a:gd name="connsiteY12" fmla="*/ 558366 h 2123500"/>
              <a:gd name="connsiteX13" fmla="*/ 1028960 w 1494007"/>
              <a:gd name="connsiteY13" fmla="*/ 887580 h 2123500"/>
              <a:gd name="connsiteX14" fmla="*/ 977635 w 1494007"/>
              <a:gd name="connsiteY14" fmla="*/ 557324 h 2123500"/>
              <a:gd name="connsiteX15" fmla="*/ 782661 w 1494007"/>
              <a:gd name="connsiteY15" fmla="*/ 513030 h 2123500"/>
              <a:gd name="connsiteX16" fmla="*/ 786491 w 1494007"/>
              <a:gd name="connsiteY16" fmla="*/ 901237 h 2123500"/>
              <a:gd name="connsiteX17" fmla="*/ 754819 w 1494007"/>
              <a:gd name="connsiteY17" fmla="*/ 121917 h 2123500"/>
              <a:gd name="connsiteX18" fmla="*/ 557920 w 1494007"/>
              <a:gd name="connsiteY18" fmla="*/ 161731 h 2123500"/>
              <a:gd name="connsiteX19" fmla="*/ 535282 w 1494007"/>
              <a:gd name="connsiteY19" fmla="*/ 1183173 h 2123500"/>
              <a:gd name="connsiteX20" fmla="*/ 376317 w 1494007"/>
              <a:gd name="connsiteY20" fmla="*/ 1148565 h 2123500"/>
              <a:gd name="connsiteX21" fmla="*/ 0 w 1494007"/>
              <a:gd name="connsiteY21" fmla="*/ 886482 h 2123500"/>
              <a:gd name="connsiteX0" fmla="*/ 0 w 1494007"/>
              <a:gd name="connsiteY0" fmla="*/ 886482 h 2123500"/>
              <a:gd name="connsiteX1" fmla="*/ 202929 w 1494007"/>
              <a:gd name="connsiteY1" fmla="*/ 1320850 h 2123500"/>
              <a:gd name="connsiteX2" fmla="*/ 438719 w 1494007"/>
              <a:gd name="connsiteY2" fmla="*/ 1655174 h 2123500"/>
              <a:gd name="connsiteX3" fmla="*/ 620418 w 1494007"/>
              <a:gd name="connsiteY3" fmla="*/ 1879748 h 2123500"/>
              <a:gd name="connsiteX4" fmla="*/ 654015 w 1494007"/>
              <a:gd name="connsiteY4" fmla="*/ 2115210 h 2123500"/>
              <a:gd name="connsiteX5" fmla="*/ 1334321 w 1494007"/>
              <a:gd name="connsiteY5" fmla="*/ 2123500 h 2123500"/>
              <a:gd name="connsiteX6" fmla="*/ 1334105 w 1494007"/>
              <a:gd name="connsiteY6" fmla="*/ 1930484 h 2123500"/>
              <a:gd name="connsiteX7" fmla="*/ 1492737 w 1494007"/>
              <a:gd name="connsiteY7" fmla="*/ 1069958 h 2123500"/>
              <a:gd name="connsiteX8" fmla="*/ 1440769 w 1494007"/>
              <a:gd name="connsiteY8" fmla="*/ 644162 h 2123500"/>
              <a:gd name="connsiteX9" fmla="*/ 1248364 w 1494007"/>
              <a:gd name="connsiteY9" fmla="*/ 612493 h 2123500"/>
              <a:gd name="connsiteX10" fmla="*/ 1240598 w 1494007"/>
              <a:gd name="connsiteY10" fmla="*/ 911472 h 2123500"/>
              <a:gd name="connsiteX11" fmla="*/ 1228500 w 1494007"/>
              <a:gd name="connsiteY11" fmla="*/ 600743 h 2123500"/>
              <a:gd name="connsiteX12" fmla="*/ 998695 w 1494007"/>
              <a:gd name="connsiteY12" fmla="*/ 558366 h 2123500"/>
              <a:gd name="connsiteX13" fmla="*/ 1028960 w 1494007"/>
              <a:gd name="connsiteY13" fmla="*/ 887580 h 2123500"/>
              <a:gd name="connsiteX14" fmla="*/ 977635 w 1494007"/>
              <a:gd name="connsiteY14" fmla="*/ 557324 h 2123500"/>
              <a:gd name="connsiteX15" fmla="*/ 782661 w 1494007"/>
              <a:gd name="connsiteY15" fmla="*/ 513030 h 2123500"/>
              <a:gd name="connsiteX16" fmla="*/ 786491 w 1494007"/>
              <a:gd name="connsiteY16" fmla="*/ 901237 h 2123500"/>
              <a:gd name="connsiteX17" fmla="*/ 754819 w 1494007"/>
              <a:gd name="connsiteY17" fmla="*/ 121917 h 2123500"/>
              <a:gd name="connsiteX18" fmla="*/ 557920 w 1494007"/>
              <a:gd name="connsiteY18" fmla="*/ 161731 h 2123500"/>
              <a:gd name="connsiteX19" fmla="*/ 501512 w 1494007"/>
              <a:gd name="connsiteY19" fmla="*/ 1192821 h 2123500"/>
              <a:gd name="connsiteX20" fmla="*/ 376317 w 1494007"/>
              <a:gd name="connsiteY20" fmla="*/ 1148565 h 2123500"/>
              <a:gd name="connsiteX21" fmla="*/ 0 w 1494007"/>
              <a:gd name="connsiteY21" fmla="*/ 886482 h 2123500"/>
              <a:gd name="connsiteX0" fmla="*/ 0 w 1494007"/>
              <a:gd name="connsiteY0" fmla="*/ 886482 h 2123500"/>
              <a:gd name="connsiteX1" fmla="*/ 202929 w 1494007"/>
              <a:gd name="connsiteY1" fmla="*/ 1320850 h 2123500"/>
              <a:gd name="connsiteX2" fmla="*/ 438719 w 1494007"/>
              <a:gd name="connsiteY2" fmla="*/ 1655174 h 2123500"/>
              <a:gd name="connsiteX3" fmla="*/ 620418 w 1494007"/>
              <a:gd name="connsiteY3" fmla="*/ 1879748 h 2123500"/>
              <a:gd name="connsiteX4" fmla="*/ 654015 w 1494007"/>
              <a:gd name="connsiteY4" fmla="*/ 2115210 h 2123500"/>
              <a:gd name="connsiteX5" fmla="*/ 1334321 w 1494007"/>
              <a:gd name="connsiteY5" fmla="*/ 2123500 h 2123500"/>
              <a:gd name="connsiteX6" fmla="*/ 1334105 w 1494007"/>
              <a:gd name="connsiteY6" fmla="*/ 1930484 h 2123500"/>
              <a:gd name="connsiteX7" fmla="*/ 1492737 w 1494007"/>
              <a:gd name="connsiteY7" fmla="*/ 1069958 h 2123500"/>
              <a:gd name="connsiteX8" fmla="*/ 1440769 w 1494007"/>
              <a:gd name="connsiteY8" fmla="*/ 644162 h 2123500"/>
              <a:gd name="connsiteX9" fmla="*/ 1248364 w 1494007"/>
              <a:gd name="connsiteY9" fmla="*/ 612493 h 2123500"/>
              <a:gd name="connsiteX10" fmla="*/ 1240598 w 1494007"/>
              <a:gd name="connsiteY10" fmla="*/ 911472 h 2123500"/>
              <a:gd name="connsiteX11" fmla="*/ 1228500 w 1494007"/>
              <a:gd name="connsiteY11" fmla="*/ 600743 h 2123500"/>
              <a:gd name="connsiteX12" fmla="*/ 998695 w 1494007"/>
              <a:gd name="connsiteY12" fmla="*/ 558366 h 2123500"/>
              <a:gd name="connsiteX13" fmla="*/ 1028960 w 1494007"/>
              <a:gd name="connsiteY13" fmla="*/ 887580 h 2123500"/>
              <a:gd name="connsiteX14" fmla="*/ 977635 w 1494007"/>
              <a:gd name="connsiteY14" fmla="*/ 557324 h 2123500"/>
              <a:gd name="connsiteX15" fmla="*/ 782661 w 1494007"/>
              <a:gd name="connsiteY15" fmla="*/ 513030 h 2123500"/>
              <a:gd name="connsiteX16" fmla="*/ 786491 w 1494007"/>
              <a:gd name="connsiteY16" fmla="*/ 901237 h 2123500"/>
              <a:gd name="connsiteX17" fmla="*/ 754819 w 1494007"/>
              <a:gd name="connsiteY17" fmla="*/ 121917 h 2123500"/>
              <a:gd name="connsiteX18" fmla="*/ 557920 w 1494007"/>
              <a:gd name="connsiteY18" fmla="*/ 161731 h 2123500"/>
              <a:gd name="connsiteX19" fmla="*/ 501512 w 1494007"/>
              <a:gd name="connsiteY19" fmla="*/ 1192821 h 2123500"/>
              <a:gd name="connsiteX20" fmla="*/ 376317 w 1494007"/>
              <a:gd name="connsiteY20" fmla="*/ 1148565 h 2123500"/>
              <a:gd name="connsiteX21" fmla="*/ 0 w 1494007"/>
              <a:gd name="connsiteY21" fmla="*/ 886482 h 2123500"/>
              <a:gd name="connsiteX0" fmla="*/ 0 w 1494007"/>
              <a:gd name="connsiteY0" fmla="*/ 886482 h 2123500"/>
              <a:gd name="connsiteX1" fmla="*/ 202929 w 1494007"/>
              <a:gd name="connsiteY1" fmla="*/ 1320850 h 2123500"/>
              <a:gd name="connsiteX2" fmla="*/ 438719 w 1494007"/>
              <a:gd name="connsiteY2" fmla="*/ 1655174 h 2123500"/>
              <a:gd name="connsiteX3" fmla="*/ 620418 w 1494007"/>
              <a:gd name="connsiteY3" fmla="*/ 1879748 h 2123500"/>
              <a:gd name="connsiteX4" fmla="*/ 654015 w 1494007"/>
              <a:gd name="connsiteY4" fmla="*/ 2115210 h 2123500"/>
              <a:gd name="connsiteX5" fmla="*/ 1334321 w 1494007"/>
              <a:gd name="connsiteY5" fmla="*/ 2123500 h 2123500"/>
              <a:gd name="connsiteX6" fmla="*/ 1334105 w 1494007"/>
              <a:gd name="connsiteY6" fmla="*/ 1930484 h 2123500"/>
              <a:gd name="connsiteX7" fmla="*/ 1492737 w 1494007"/>
              <a:gd name="connsiteY7" fmla="*/ 1069958 h 2123500"/>
              <a:gd name="connsiteX8" fmla="*/ 1440769 w 1494007"/>
              <a:gd name="connsiteY8" fmla="*/ 644162 h 2123500"/>
              <a:gd name="connsiteX9" fmla="*/ 1248364 w 1494007"/>
              <a:gd name="connsiteY9" fmla="*/ 612493 h 2123500"/>
              <a:gd name="connsiteX10" fmla="*/ 1240598 w 1494007"/>
              <a:gd name="connsiteY10" fmla="*/ 911472 h 2123500"/>
              <a:gd name="connsiteX11" fmla="*/ 1228500 w 1494007"/>
              <a:gd name="connsiteY11" fmla="*/ 600743 h 2123500"/>
              <a:gd name="connsiteX12" fmla="*/ 998695 w 1494007"/>
              <a:gd name="connsiteY12" fmla="*/ 558366 h 2123500"/>
              <a:gd name="connsiteX13" fmla="*/ 1028960 w 1494007"/>
              <a:gd name="connsiteY13" fmla="*/ 887580 h 2123500"/>
              <a:gd name="connsiteX14" fmla="*/ 977635 w 1494007"/>
              <a:gd name="connsiteY14" fmla="*/ 557324 h 2123500"/>
              <a:gd name="connsiteX15" fmla="*/ 782661 w 1494007"/>
              <a:gd name="connsiteY15" fmla="*/ 513030 h 2123500"/>
              <a:gd name="connsiteX16" fmla="*/ 786491 w 1494007"/>
              <a:gd name="connsiteY16" fmla="*/ 901237 h 2123500"/>
              <a:gd name="connsiteX17" fmla="*/ 754819 w 1494007"/>
              <a:gd name="connsiteY17" fmla="*/ 121917 h 2123500"/>
              <a:gd name="connsiteX18" fmla="*/ 557920 w 1494007"/>
              <a:gd name="connsiteY18" fmla="*/ 161731 h 2123500"/>
              <a:gd name="connsiteX19" fmla="*/ 501512 w 1494007"/>
              <a:gd name="connsiteY19" fmla="*/ 1192821 h 2123500"/>
              <a:gd name="connsiteX20" fmla="*/ 376317 w 1494007"/>
              <a:gd name="connsiteY20" fmla="*/ 1148565 h 2123500"/>
              <a:gd name="connsiteX21" fmla="*/ 0 w 1494007"/>
              <a:gd name="connsiteY21" fmla="*/ 886482 h 2123500"/>
              <a:gd name="connsiteX0" fmla="*/ 0 w 1494007"/>
              <a:gd name="connsiteY0" fmla="*/ 886482 h 2123500"/>
              <a:gd name="connsiteX1" fmla="*/ 202929 w 1494007"/>
              <a:gd name="connsiteY1" fmla="*/ 1320850 h 2123500"/>
              <a:gd name="connsiteX2" fmla="*/ 438719 w 1494007"/>
              <a:gd name="connsiteY2" fmla="*/ 1655174 h 2123500"/>
              <a:gd name="connsiteX3" fmla="*/ 620418 w 1494007"/>
              <a:gd name="connsiteY3" fmla="*/ 1879748 h 2123500"/>
              <a:gd name="connsiteX4" fmla="*/ 654015 w 1494007"/>
              <a:gd name="connsiteY4" fmla="*/ 2115210 h 2123500"/>
              <a:gd name="connsiteX5" fmla="*/ 1334321 w 1494007"/>
              <a:gd name="connsiteY5" fmla="*/ 2123500 h 2123500"/>
              <a:gd name="connsiteX6" fmla="*/ 1334105 w 1494007"/>
              <a:gd name="connsiteY6" fmla="*/ 1930484 h 2123500"/>
              <a:gd name="connsiteX7" fmla="*/ 1492737 w 1494007"/>
              <a:gd name="connsiteY7" fmla="*/ 1069958 h 2123500"/>
              <a:gd name="connsiteX8" fmla="*/ 1440769 w 1494007"/>
              <a:gd name="connsiteY8" fmla="*/ 644162 h 2123500"/>
              <a:gd name="connsiteX9" fmla="*/ 1248364 w 1494007"/>
              <a:gd name="connsiteY9" fmla="*/ 612493 h 2123500"/>
              <a:gd name="connsiteX10" fmla="*/ 1240598 w 1494007"/>
              <a:gd name="connsiteY10" fmla="*/ 911472 h 2123500"/>
              <a:gd name="connsiteX11" fmla="*/ 1228500 w 1494007"/>
              <a:gd name="connsiteY11" fmla="*/ 600743 h 2123500"/>
              <a:gd name="connsiteX12" fmla="*/ 998695 w 1494007"/>
              <a:gd name="connsiteY12" fmla="*/ 558366 h 2123500"/>
              <a:gd name="connsiteX13" fmla="*/ 1028960 w 1494007"/>
              <a:gd name="connsiteY13" fmla="*/ 887580 h 2123500"/>
              <a:gd name="connsiteX14" fmla="*/ 977635 w 1494007"/>
              <a:gd name="connsiteY14" fmla="*/ 557324 h 2123500"/>
              <a:gd name="connsiteX15" fmla="*/ 782661 w 1494007"/>
              <a:gd name="connsiteY15" fmla="*/ 513030 h 2123500"/>
              <a:gd name="connsiteX16" fmla="*/ 786491 w 1494007"/>
              <a:gd name="connsiteY16" fmla="*/ 901237 h 2123500"/>
              <a:gd name="connsiteX17" fmla="*/ 754819 w 1494007"/>
              <a:gd name="connsiteY17" fmla="*/ 121917 h 2123500"/>
              <a:gd name="connsiteX18" fmla="*/ 557920 w 1494007"/>
              <a:gd name="connsiteY18" fmla="*/ 161731 h 2123500"/>
              <a:gd name="connsiteX19" fmla="*/ 530458 w 1494007"/>
              <a:gd name="connsiteY19" fmla="*/ 1197645 h 2123500"/>
              <a:gd name="connsiteX20" fmla="*/ 376317 w 1494007"/>
              <a:gd name="connsiteY20" fmla="*/ 1148565 h 2123500"/>
              <a:gd name="connsiteX21" fmla="*/ 0 w 1494007"/>
              <a:gd name="connsiteY21" fmla="*/ 886482 h 2123500"/>
              <a:gd name="connsiteX0" fmla="*/ 0 w 1494007"/>
              <a:gd name="connsiteY0" fmla="*/ 886482 h 2123500"/>
              <a:gd name="connsiteX1" fmla="*/ 202929 w 1494007"/>
              <a:gd name="connsiteY1" fmla="*/ 1320850 h 2123500"/>
              <a:gd name="connsiteX2" fmla="*/ 438719 w 1494007"/>
              <a:gd name="connsiteY2" fmla="*/ 1655174 h 2123500"/>
              <a:gd name="connsiteX3" fmla="*/ 620418 w 1494007"/>
              <a:gd name="connsiteY3" fmla="*/ 1879748 h 2123500"/>
              <a:gd name="connsiteX4" fmla="*/ 654015 w 1494007"/>
              <a:gd name="connsiteY4" fmla="*/ 2115210 h 2123500"/>
              <a:gd name="connsiteX5" fmla="*/ 1334321 w 1494007"/>
              <a:gd name="connsiteY5" fmla="*/ 2123500 h 2123500"/>
              <a:gd name="connsiteX6" fmla="*/ 1334105 w 1494007"/>
              <a:gd name="connsiteY6" fmla="*/ 1930484 h 2123500"/>
              <a:gd name="connsiteX7" fmla="*/ 1492737 w 1494007"/>
              <a:gd name="connsiteY7" fmla="*/ 1069958 h 2123500"/>
              <a:gd name="connsiteX8" fmla="*/ 1440769 w 1494007"/>
              <a:gd name="connsiteY8" fmla="*/ 644162 h 2123500"/>
              <a:gd name="connsiteX9" fmla="*/ 1248364 w 1494007"/>
              <a:gd name="connsiteY9" fmla="*/ 612493 h 2123500"/>
              <a:gd name="connsiteX10" fmla="*/ 1240598 w 1494007"/>
              <a:gd name="connsiteY10" fmla="*/ 911472 h 2123500"/>
              <a:gd name="connsiteX11" fmla="*/ 1228500 w 1494007"/>
              <a:gd name="connsiteY11" fmla="*/ 600743 h 2123500"/>
              <a:gd name="connsiteX12" fmla="*/ 998695 w 1494007"/>
              <a:gd name="connsiteY12" fmla="*/ 558366 h 2123500"/>
              <a:gd name="connsiteX13" fmla="*/ 1028960 w 1494007"/>
              <a:gd name="connsiteY13" fmla="*/ 887580 h 2123500"/>
              <a:gd name="connsiteX14" fmla="*/ 977635 w 1494007"/>
              <a:gd name="connsiteY14" fmla="*/ 557324 h 2123500"/>
              <a:gd name="connsiteX15" fmla="*/ 782661 w 1494007"/>
              <a:gd name="connsiteY15" fmla="*/ 513030 h 2123500"/>
              <a:gd name="connsiteX16" fmla="*/ 786491 w 1494007"/>
              <a:gd name="connsiteY16" fmla="*/ 901237 h 2123500"/>
              <a:gd name="connsiteX17" fmla="*/ 754819 w 1494007"/>
              <a:gd name="connsiteY17" fmla="*/ 121917 h 2123500"/>
              <a:gd name="connsiteX18" fmla="*/ 557920 w 1494007"/>
              <a:gd name="connsiteY18" fmla="*/ 161731 h 2123500"/>
              <a:gd name="connsiteX19" fmla="*/ 530458 w 1494007"/>
              <a:gd name="connsiteY19" fmla="*/ 1197645 h 2123500"/>
              <a:gd name="connsiteX20" fmla="*/ 395614 w 1494007"/>
              <a:gd name="connsiteY20" fmla="*/ 1153389 h 2123500"/>
              <a:gd name="connsiteX21" fmla="*/ 0 w 1494007"/>
              <a:gd name="connsiteY21" fmla="*/ 886482 h 2123500"/>
              <a:gd name="connsiteX0" fmla="*/ 0 w 1494007"/>
              <a:gd name="connsiteY0" fmla="*/ 886482 h 2123500"/>
              <a:gd name="connsiteX1" fmla="*/ 202929 w 1494007"/>
              <a:gd name="connsiteY1" fmla="*/ 1320850 h 2123500"/>
              <a:gd name="connsiteX2" fmla="*/ 438719 w 1494007"/>
              <a:gd name="connsiteY2" fmla="*/ 1655174 h 2123500"/>
              <a:gd name="connsiteX3" fmla="*/ 620418 w 1494007"/>
              <a:gd name="connsiteY3" fmla="*/ 1879748 h 2123500"/>
              <a:gd name="connsiteX4" fmla="*/ 654015 w 1494007"/>
              <a:gd name="connsiteY4" fmla="*/ 2115210 h 2123500"/>
              <a:gd name="connsiteX5" fmla="*/ 1334321 w 1494007"/>
              <a:gd name="connsiteY5" fmla="*/ 2123500 h 2123500"/>
              <a:gd name="connsiteX6" fmla="*/ 1334105 w 1494007"/>
              <a:gd name="connsiteY6" fmla="*/ 1930484 h 2123500"/>
              <a:gd name="connsiteX7" fmla="*/ 1492737 w 1494007"/>
              <a:gd name="connsiteY7" fmla="*/ 1069958 h 2123500"/>
              <a:gd name="connsiteX8" fmla="*/ 1440769 w 1494007"/>
              <a:gd name="connsiteY8" fmla="*/ 644162 h 2123500"/>
              <a:gd name="connsiteX9" fmla="*/ 1248364 w 1494007"/>
              <a:gd name="connsiteY9" fmla="*/ 612493 h 2123500"/>
              <a:gd name="connsiteX10" fmla="*/ 1240598 w 1494007"/>
              <a:gd name="connsiteY10" fmla="*/ 911472 h 2123500"/>
              <a:gd name="connsiteX11" fmla="*/ 1228500 w 1494007"/>
              <a:gd name="connsiteY11" fmla="*/ 600743 h 2123500"/>
              <a:gd name="connsiteX12" fmla="*/ 998695 w 1494007"/>
              <a:gd name="connsiteY12" fmla="*/ 558366 h 2123500"/>
              <a:gd name="connsiteX13" fmla="*/ 1028960 w 1494007"/>
              <a:gd name="connsiteY13" fmla="*/ 887580 h 2123500"/>
              <a:gd name="connsiteX14" fmla="*/ 977635 w 1494007"/>
              <a:gd name="connsiteY14" fmla="*/ 557324 h 2123500"/>
              <a:gd name="connsiteX15" fmla="*/ 782661 w 1494007"/>
              <a:gd name="connsiteY15" fmla="*/ 513030 h 2123500"/>
              <a:gd name="connsiteX16" fmla="*/ 786491 w 1494007"/>
              <a:gd name="connsiteY16" fmla="*/ 901237 h 2123500"/>
              <a:gd name="connsiteX17" fmla="*/ 754819 w 1494007"/>
              <a:gd name="connsiteY17" fmla="*/ 121917 h 2123500"/>
              <a:gd name="connsiteX18" fmla="*/ 557920 w 1494007"/>
              <a:gd name="connsiteY18" fmla="*/ 161731 h 2123500"/>
              <a:gd name="connsiteX19" fmla="*/ 530458 w 1494007"/>
              <a:gd name="connsiteY19" fmla="*/ 1197645 h 2123500"/>
              <a:gd name="connsiteX20" fmla="*/ 395614 w 1494007"/>
              <a:gd name="connsiteY20" fmla="*/ 1153389 h 2123500"/>
              <a:gd name="connsiteX21" fmla="*/ 0 w 1494007"/>
              <a:gd name="connsiteY21" fmla="*/ 886482 h 2123500"/>
              <a:gd name="connsiteX0" fmla="*/ 0 w 1518129"/>
              <a:gd name="connsiteY0" fmla="*/ 891306 h 2123500"/>
              <a:gd name="connsiteX1" fmla="*/ 227051 w 1518129"/>
              <a:gd name="connsiteY1" fmla="*/ 1320850 h 2123500"/>
              <a:gd name="connsiteX2" fmla="*/ 462841 w 1518129"/>
              <a:gd name="connsiteY2" fmla="*/ 1655174 h 2123500"/>
              <a:gd name="connsiteX3" fmla="*/ 644540 w 1518129"/>
              <a:gd name="connsiteY3" fmla="*/ 1879748 h 2123500"/>
              <a:gd name="connsiteX4" fmla="*/ 678137 w 1518129"/>
              <a:gd name="connsiteY4" fmla="*/ 2115210 h 2123500"/>
              <a:gd name="connsiteX5" fmla="*/ 1358443 w 1518129"/>
              <a:gd name="connsiteY5" fmla="*/ 2123500 h 2123500"/>
              <a:gd name="connsiteX6" fmla="*/ 1358227 w 1518129"/>
              <a:gd name="connsiteY6" fmla="*/ 1930484 h 2123500"/>
              <a:gd name="connsiteX7" fmla="*/ 1516859 w 1518129"/>
              <a:gd name="connsiteY7" fmla="*/ 1069958 h 2123500"/>
              <a:gd name="connsiteX8" fmla="*/ 1464891 w 1518129"/>
              <a:gd name="connsiteY8" fmla="*/ 644162 h 2123500"/>
              <a:gd name="connsiteX9" fmla="*/ 1272486 w 1518129"/>
              <a:gd name="connsiteY9" fmla="*/ 612493 h 2123500"/>
              <a:gd name="connsiteX10" fmla="*/ 1264720 w 1518129"/>
              <a:gd name="connsiteY10" fmla="*/ 911472 h 2123500"/>
              <a:gd name="connsiteX11" fmla="*/ 1252622 w 1518129"/>
              <a:gd name="connsiteY11" fmla="*/ 600743 h 2123500"/>
              <a:gd name="connsiteX12" fmla="*/ 1022817 w 1518129"/>
              <a:gd name="connsiteY12" fmla="*/ 558366 h 2123500"/>
              <a:gd name="connsiteX13" fmla="*/ 1053082 w 1518129"/>
              <a:gd name="connsiteY13" fmla="*/ 887580 h 2123500"/>
              <a:gd name="connsiteX14" fmla="*/ 1001757 w 1518129"/>
              <a:gd name="connsiteY14" fmla="*/ 557324 h 2123500"/>
              <a:gd name="connsiteX15" fmla="*/ 806783 w 1518129"/>
              <a:gd name="connsiteY15" fmla="*/ 513030 h 2123500"/>
              <a:gd name="connsiteX16" fmla="*/ 810613 w 1518129"/>
              <a:gd name="connsiteY16" fmla="*/ 901237 h 2123500"/>
              <a:gd name="connsiteX17" fmla="*/ 778941 w 1518129"/>
              <a:gd name="connsiteY17" fmla="*/ 121917 h 2123500"/>
              <a:gd name="connsiteX18" fmla="*/ 582042 w 1518129"/>
              <a:gd name="connsiteY18" fmla="*/ 161731 h 2123500"/>
              <a:gd name="connsiteX19" fmla="*/ 554580 w 1518129"/>
              <a:gd name="connsiteY19" fmla="*/ 1197645 h 2123500"/>
              <a:gd name="connsiteX20" fmla="*/ 419736 w 1518129"/>
              <a:gd name="connsiteY20" fmla="*/ 1153389 h 2123500"/>
              <a:gd name="connsiteX21" fmla="*/ 0 w 1518129"/>
              <a:gd name="connsiteY21" fmla="*/ 891306 h 2123500"/>
              <a:gd name="connsiteX0" fmla="*/ 0 w 1518129"/>
              <a:gd name="connsiteY0" fmla="*/ 891306 h 2123500"/>
              <a:gd name="connsiteX1" fmla="*/ 227051 w 1518129"/>
              <a:gd name="connsiteY1" fmla="*/ 1320850 h 2123500"/>
              <a:gd name="connsiteX2" fmla="*/ 462841 w 1518129"/>
              <a:gd name="connsiteY2" fmla="*/ 1655174 h 2123500"/>
              <a:gd name="connsiteX3" fmla="*/ 644540 w 1518129"/>
              <a:gd name="connsiteY3" fmla="*/ 1879748 h 2123500"/>
              <a:gd name="connsiteX4" fmla="*/ 678137 w 1518129"/>
              <a:gd name="connsiteY4" fmla="*/ 2115210 h 2123500"/>
              <a:gd name="connsiteX5" fmla="*/ 1358443 w 1518129"/>
              <a:gd name="connsiteY5" fmla="*/ 2123500 h 2123500"/>
              <a:gd name="connsiteX6" fmla="*/ 1358227 w 1518129"/>
              <a:gd name="connsiteY6" fmla="*/ 1930484 h 2123500"/>
              <a:gd name="connsiteX7" fmla="*/ 1516859 w 1518129"/>
              <a:gd name="connsiteY7" fmla="*/ 1069958 h 2123500"/>
              <a:gd name="connsiteX8" fmla="*/ 1464891 w 1518129"/>
              <a:gd name="connsiteY8" fmla="*/ 644162 h 2123500"/>
              <a:gd name="connsiteX9" fmla="*/ 1272486 w 1518129"/>
              <a:gd name="connsiteY9" fmla="*/ 612493 h 2123500"/>
              <a:gd name="connsiteX10" fmla="*/ 1264720 w 1518129"/>
              <a:gd name="connsiteY10" fmla="*/ 911472 h 2123500"/>
              <a:gd name="connsiteX11" fmla="*/ 1252622 w 1518129"/>
              <a:gd name="connsiteY11" fmla="*/ 600743 h 2123500"/>
              <a:gd name="connsiteX12" fmla="*/ 1022817 w 1518129"/>
              <a:gd name="connsiteY12" fmla="*/ 558366 h 2123500"/>
              <a:gd name="connsiteX13" fmla="*/ 1053082 w 1518129"/>
              <a:gd name="connsiteY13" fmla="*/ 887580 h 2123500"/>
              <a:gd name="connsiteX14" fmla="*/ 1001757 w 1518129"/>
              <a:gd name="connsiteY14" fmla="*/ 557324 h 2123500"/>
              <a:gd name="connsiteX15" fmla="*/ 806783 w 1518129"/>
              <a:gd name="connsiteY15" fmla="*/ 513030 h 2123500"/>
              <a:gd name="connsiteX16" fmla="*/ 810613 w 1518129"/>
              <a:gd name="connsiteY16" fmla="*/ 901237 h 2123500"/>
              <a:gd name="connsiteX17" fmla="*/ 778941 w 1518129"/>
              <a:gd name="connsiteY17" fmla="*/ 121917 h 2123500"/>
              <a:gd name="connsiteX18" fmla="*/ 582042 w 1518129"/>
              <a:gd name="connsiteY18" fmla="*/ 161731 h 2123500"/>
              <a:gd name="connsiteX19" fmla="*/ 554580 w 1518129"/>
              <a:gd name="connsiteY19" fmla="*/ 1197645 h 2123500"/>
              <a:gd name="connsiteX20" fmla="*/ 419736 w 1518129"/>
              <a:gd name="connsiteY20" fmla="*/ 1153389 h 2123500"/>
              <a:gd name="connsiteX21" fmla="*/ 0 w 1518129"/>
              <a:gd name="connsiteY21" fmla="*/ 891306 h 2123500"/>
              <a:gd name="connsiteX0" fmla="*/ 0 w 1518129"/>
              <a:gd name="connsiteY0" fmla="*/ 891306 h 2123500"/>
              <a:gd name="connsiteX1" fmla="*/ 227051 w 1518129"/>
              <a:gd name="connsiteY1" fmla="*/ 1320850 h 2123500"/>
              <a:gd name="connsiteX2" fmla="*/ 462841 w 1518129"/>
              <a:gd name="connsiteY2" fmla="*/ 1655174 h 2123500"/>
              <a:gd name="connsiteX3" fmla="*/ 644540 w 1518129"/>
              <a:gd name="connsiteY3" fmla="*/ 1879748 h 2123500"/>
              <a:gd name="connsiteX4" fmla="*/ 678137 w 1518129"/>
              <a:gd name="connsiteY4" fmla="*/ 2115210 h 2123500"/>
              <a:gd name="connsiteX5" fmla="*/ 1358443 w 1518129"/>
              <a:gd name="connsiteY5" fmla="*/ 2123500 h 2123500"/>
              <a:gd name="connsiteX6" fmla="*/ 1358227 w 1518129"/>
              <a:gd name="connsiteY6" fmla="*/ 1930484 h 2123500"/>
              <a:gd name="connsiteX7" fmla="*/ 1516859 w 1518129"/>
              <a:gd name="connsiteY7" fmla="*/ 1069958 h 2123500"/>
              <a:gd name="connsiteX8" fmla="*/ 1464891 w 1518129"/>
              <a:gd name="connsiteY8" fmla="*/ 644162 h 2123500"/>
              <a:gd name="connsiteX9" fmla="*/ 1272486 w 1518129"/>
              <a:gd name="connsiteY9" fmla="*/ 612493 h 2123500"/>
              <a:gd name="connsiteX10" fmla="*/ 1264720 w 1518129"/>
              <a:gd name="connsiteY10" fmla="*/ 911472 h 2123500"/>
              <a:gd name="connsiteX11" fmla="*/ 1252622 w 1518129"/>
              <a:gd name="connsiteY11" fmla="*/ 600743 h 2123500"/>
              <a:gd name="connsiteX12" fmla="*/ 1022817 w 1518129"/>
              <a:gd name="connsiteY12" fmla="*/ 558366 h 2123500"/>
              <a:gd name="connsiteX13" fmla="*/ 1053082 w 1518129"/>
              <a:gd name="connsiteY13" fmla="*/ 887580 h 2123500"/>
              <a:gd name="connsiteX14" fmla="*/ 1001757 w 1518129"/>
              <a:gd name="connsiteY14" fmla="*/ 557324 h 2123500"/>
              <a:gd name="connsiteX15" fmla="*/ 806783 w 1518129"/>
              <a:gd name="connsiteY15" fmla="*/ 513030 h 2123500"/>
              <a:gd name="connsiteX16" fmla="*/ 810613 w 1518129"/>
              <a:gd name="connsiteY16" fmla="*/ 901237 h 2123500"/>
              <a:gd name="connsiteX17" fmla="*/ 778941 w 1518129"/>
              <a:gd name="connsiteY17" fmla="*/ 121917 h 2123500"/>
              <a:gd name="connsiteX18" fmla="*/ 582042 w 1518129"/>
              <a:gd name="connsiteY18" fmla="*/ 161731 h 2123500"/>
              <a:gd name="connsiteX19" fmla="*/ 554580 w 1518129"/>
              <a:gd name="connsiteY19" fmla="*/ 1197645 h 2123500"/>
              <a:gd name="connsiteX20" fmla="*/ 419736 w 1518129"/>
              <a:gd name="connsiteY20" fmla="*/ 1153389 h 2123500"/>
              <a:gd name="connsiteX21" fmla="*/ 0 w 1518129"/>
              <a:gd name="connsiteY21" fmla="*/ 891306 h 2123500"/>
              <a:gd name="connsiteX0" fmla="*/ 0 w 1518129"/>
              <a:gd name="connsiteY0" fmla="*/ 891306 h 2123500"/>
              <a:gd name="connsiteX1" fmla="*/ 227051 w 1518129"/>
              <a:gd name="connsiteY1" fmla="*/ 1320850 h 2123500"/>
              <a:gd name="connsiteX2" fmla="*/ 462841 w 1518129"/>
              <a:gd name="connsiteY2" fmla="*/ 1655174 h 2123500"/>
              <a:gd name="connsiteX3" fmla="*/ 644540 w 1518129"/>
              <a:gd name="connsiteY3" fmla="*/ 1879748 h 2123500"/>
              <a:gd name="connsiteX4" fmla="*/ 678137 w 1518129"/>
              <a:gd name="connsiteY4" fmla="*/ 2115210 h 2123500"/>
              <a:gd name="connsiteX5" fmla="*/ 1358443 w 1518129"/>
              <a:gd name="connsiteY5" fmla="*/ 2123500 h 2123500"/>
              <a:gd name="connsiteX6" fmla="*/ 1358227 w 1518129"/>
              <a:gd name="connsiteY6" fmla="*/ 1930484 h 2123500"/>
              <a:gd name="connsiteX7" fmla="*/ 1516859 w 1518129"/>
              <a:gd name="connsiteY7" fmla="*/ 1069958 h 2123500"/>
              <a:gd name="connsiteX8" fmla="*/ 1464891 w 1518129"/>
              <a:gd name="connsiteY8" fmla="*/ 644162 h 2123500"/>
              <a:gd name="connsiteX9" fmla="*/ 1272486 w 1518129"/>
              <a:gd name="connsiteY9" fmla="*/ 612493 h 2123500"/>
              <a:gd name="connsiteX10" fmla="*/ 1264720 w 1518129"/>
              <a:gd name="connsiteY10" fmla="*/ 911472 h 2123500"/>
              <a:gd name="connsiteX11" fmla="*/ 1252622 w 1518129"/>
              <a:gd name="connsiteY11" fmla="*/ 600743 h 2123500"/>
              <a:gd name="connsiteX12" fmla="*/ 1022817 w 1518129"/>
              <a:gd name="connsiteY12" fmla="*/ 558366 h 2123500"/>
              <a:gd name="connsiteX13" fmla="*/ 1053082 w 1518129"/>
              <a:gd name="connsiteY13" fmla="*/ 887580 h 2123500"/>
              <a:gd name="connsiteX14" fmla="*/ 1001757 w 1518129"/>
              <a:gd name="connsiteY14" fmla="*/ 557324 h 2123500"/>
              <a:gd name="connsiteX15" fmla="*/ 806783 w 1518129"/>
              <a:gd name="connsiteY15" fmla="*/ 513030 h 2123500"/>
              <a:gd name="connsiteX16" fmla="*/ 810613 w 1518129"/>
              <a:gd name="connsiteY16" fmla="*/ 901237 h 2123500"/>
              <a:gd name="connsiteX17" fmla="*/ 778941 w 1518129"/>
              <a:gd name="connsiteY17" fmla="*/ 121917 h 2123500"/>
              <a:gd name="connsiteX18" fmla="*/ 582042 w 1518129"/>
              <a:gd name="connsiteY18" fmla="*/ 161731 h 2123500"/>
              <a:gd name="connsiteX19" fmla="*/ 554580 w 1518129"/>
              <a:gd name="connsiteY19" fmla="*/ 1197645 h 2123500"/>
              <a:gd name="connsiteX20" fmla="*/ 419736 w 1518129"/>
              <a:gd name="connsiteY20" fmla="*/ 1153389 h 2123500"/>
              <a:gd name="connsiteX21" fmla="*/ 0 w 1518129"/>
              <a:gd name="connsiteY21" fmla="*/ 891306 h 2123500"/>
              <a:gd name="connsiteX0" fmla="*/ 0 w 1518129"/>
              <a:gd name="connsiteY0" fmla="*/ 891306 h 2123500"/>
              <a:gd name="connsiteX1" fmla="*/ 227051 w 1518129"/>
              <a:gd name="connsiteY1" fmla="*/ 1320850 h 2123500"/>
              <a:gd name="connsiteX2" fmla="*/ 462841 w 1518129"/>
              <a:gd name="connsiteY2" fmla="*/ 1655174 h 2123500"/>
              <a:gd name="connsiteX3" fmla="*/ 644540 w 1518129"/>
              <a:gd name="connsiteY3" fmla="*/ 1879748 h 2123500"/>
              <a:gd name="connsiteX4" fmla="*/ 678137 w 1518129"/>
              <a:gd name="connsiteY4" fmla="*/ 2115210 h 2123500"/>
              <a:gd name="connsiteX5" fmla="*/ 1358443 w 1518129"/>
              <a:gd name="connsiteY5" fmla="*/ 2123500 h 2123500"/>
              <a:gd name="connsiteX6" fmla="*/ 1358227 w 1518129"/>
              <a:gd name="connsiteY6" fmla="*/ 1930484 h 2123500"/>
              <a:gd name="connsiteX7" fmla="*/ 1516859 w 1518129"/>
              <a:gd name="connsiteY7" fmla="*/ 1069958 h 2123500"/>
              <a:gd name="connsiteX8" fmla="*/ 1464891 w 1518129"/>
              <a:gd name="connsiteY8" fmla="*/ 644162 h 2123500"/>
              <a:gd name="connsiteX9" fmla="*/ 1272486 w 1518129"/>
              <a:gd name="connsiteY9" fmla="*/ 612493 h 2123500"/>
              <a:gd name="connsiteX10" fmla="*/ 1264720 w 1518129"/>
              <a:gd name="connsiteY10" fmla="*/ 911472 h 2123500"/>
              <a:gd name="connsiteX11" fmla="*/ 1252622 w 1518129"/>
              <a:gd name="connsiteY11" fmla="*/ 600743 h 2123500"/>
              <a:gd name="connsiteX12" fmla="*/ 1022817 w 1518129"/>
              <a:gd name="connsiteY12" fmla="*/ 558366 h 2123500"/>
              <a:gd name="connsiteX13" fmla="*/ 1053082 w 1518129"/>
              <a:gd name="connsiteY13" fmla="*/ 887580 h 2123500"/>
              <a:gd name="connsiteX14" fmla="*/ 1001757 w 1518129"/>
              <a:gd name="connsiteY14" fmla="*/ 557324 h 2123500"/>
              <a:gd name="connsiteX15" fmla="*/ 806783 w 1518129"/>
              <a:gd name="connsiteY15" fmla="*/ 513030 h 2123500"/>
              <a:gd name="connsiteX16" fmla="*/ 810613 w 1518129"/>
              <a:gd name="connsiteY16" fmla="*/ 901237 h 2123500"/>
              <a:gd name="connsiteX17" fmla="*/ 778941 w 1518129"/>
              <a:gd name="connsiteY17" fmla="*/ 121917 h 2123500"/>
              <a:gd name="connsiteX18" fmla="*/ 582042 w 1518129"/>
              <a:gd name="connsiteY18" fmla="*/ 161731 h 2123500"/>
              <a:gd name="connsiteX19" fmla="*/ 554580 w 1518129"/>
              <a:gd name="connsiteY19" fmla="*/ 1197645 h 2123500"/>
              <a:gd name="connsiteX20" fmla="*/ 419736 w 1518129"/>
              <a:gd name="connsiteY20" fmla="*/ 1153389 h 2123500"/>
              <a:gd name="connsiteX21" fmla="*/ 0 w 1518129"/>
              <a:gd name="connsiteY21" fmla="*/ 891306 h 2123500"/>
              <a:gd name="connsiteX0" fmla="*/ 0 w 1518129"/>
              <a:gd name="connsiteY0" fmla="*/ 891306 h 2133149"/>
              <a:gd name="connsiteX1" fmla="*/ 227051 w 1518129"/>
              <a:gd name="connsiteY1" fmla="*/ 1320850 h 2133149"/>
              <a:gd name="connsiteX2" fmla="*/ 462841 w 1518129"/>
              <a:gd name="connsiteY2" fmla="*/ 1655174 h 2133149"/>
              <a:gd name="connsiteX3" fmla="*/ 644540 w 1518129"/>
              <a:gd name="connsiteY3" fmla="*/ 1879748 h 2133149"/>
              <a:gd name="connsiteX4" fmla="*/ 678137 w 1518129"/>
              <a:gd name="connsiteY4" fmla="*/ 2115210 h 2133149"/>
              <a:gd name="connsiteX5" fmla="*/ 1348794 w 1518129"/>
              <a:gd name="connsiteY5" fmla="*/ 2133149 h 2133149"/>
              <a:gd name="connsiteX6" fmla="*/ 1358227 w 1518129"/>
              <a:gd name="connsiteY6" fmla="*/ 1930484 h 2133149"/>
              <a:gd name="connsiteX7" fmla="*/ 1516859 w 1518129"/>
              <a:gd name="connsiteY7" fmla="*/ 1069958 h 2133149"/>
              <a:gd name="connsiteX8" fmla="*/ 1464891 w 1518129"/>
              <a:gd name="connsiteY8" fmla="*/ 644162 h 2133149"/>
              <a:gd name="connsiteX9" fmla="*/ 1272486 w 1518129"/>
              <a:gd name="connsiteY9" fmla="*/ 612493 h 2133149"/>
              <a:gd name="connsiteX10" fmla="*/ 1264720 w 1518129"/>
              <a:gd name="connsiteY10" fmla="*/ 911472 h 2133149"/>
              <a:gd name="connsiteX11" fmla="*/ 1252622 w 1518129"/>
              <a:gd name="connsiteY11" fmla="*/ 600743 h 2133149"/>
              <a:gd name="connsiteX12" fmla="*/ 1022817 w 1518129"/>
              <a:gd name="connsiteY12" fmla="*/ 558366 h 2133149"/>
              <a:gd name="connsiteX13" fmla="*/ 1053082 w 1518129"/>
              <a:gd name="connsiteY13" fmla="*/ 887580 h 2133149"/>
              <a:gd name="connsiteX14" fmla="*/ 1001757 w 1518129"/>
              <a:gd name="connsiteY14" fmla="*/ 557324 h 2133149"/>
              <a:gd name="connsiteX15" fmla="*/ 806783 w 1518129"/>
              <a:gd name="connsiteY15" fmla="*/ 513030 h 2133149"/>
              <a:gd name="connsiteX16" fmla="*/ 810613 w 1518129"/>
              <a:gd name="connsiteY16" fmla="*/ 901237 h 2133149"/>
              <a:gd name="connsiteX17" fmla="*/ 778941 w 1518129"/>
              <a:gd name="connsiteY17" fmla="*/ 121917 h 2133149"/>
              <a:gd name="connsiteX18" fmla="*/ 582042 w 1518129"/>
              <a:gd name="connsiteY18" fmla="*/ 161731 h 2133149"/>
              <a:gd name="connsiteX19" fmla="*/ 554580 w 1518129"/>
              <a:gd name="connsiteY19" fmla="*/ 1197645 h 2133149"/>
              <a:gd name="connsiteX20" fmla="*/ 419736 w 1518129"/>
              <a:gd name="connsiteY20" fmla="*/ 1153389 h 2133149"/>
              <a:gd name="connsiteX21" fmla="*/ 0 w 1518129"/>
              <a:gd name="connsiteY21" fmla="*/ 891306 h 2133149"/>
              <a:gd name="connsiteX0" fmla="*/ 0 w 1518129"/>
              <a:gd name="connsiteY0" fmla="*/ 891306 h 2115210"/>
              <a:gd name="connsiteX1" fmla="*/ 227051 w 1518129"/>
              <a:gd name="connsiteY1" fmla="*/ 1320850 h 2115210"/>
              <a:gd name="connsiteX2" fmla="*/ 462841 w 1518129"/>
              <a:gd name="connsiteY2" fmla="*/ 1655174 h 2115210"/>
              <a:gd name="connsiteX3" fmla="*/ 644540 w 1518129"/>
              <a:gd name="connsiteY3" fmla="*/ 1879748 h 2115210"/>
              <a:gd name="connsiteX4" fmla="*/ 678137 w 1518129"/>
              <a:gd name="connsiteY4" fmla="*/ 2115210 h 2115210"/>
              <a:gd name="connsiteX5" fmla="*/ 1339145 w 1518129"/>
              <a:gd name="connsiteY5" fmla="*/ 2113852 h 2115210"/>
              <a:gd name="connsiteX6" fmla="*/ 1358227 w 1518129"/>
              <a:gd name="connsiteY6" fmla="*/ 1930484 h 2115210"/>
              <a:gd name="connsiteX7" fmla="*/ 1516859 w 1518129"/>
              <a:gd name="connsiteY7" fmla="*/ 1069958 h 2115210"/>
              <a:gd name="connsiteX8" fmla="*/ 1464891 w 1518129"/>
              <a:gd name="connsiteY8" fmla="*/ 644162 h 2115210"/>
              <a:gd name="connsiteX9" fmla="*/ 1272486 w 1518129"/>
              <a:gd name="connsiteY9" fmla="*/ 612493 h 2115210"/>
              <a:gd name="connsiteX10" fmla="*/ 1264720 w 1518129"/>
              <a:gd name="connsiteY10" fmla="*/ 911472 h 2115210"/>
              <a:gd name="connsiteX11" fmla="*/ 1252622 w 1518129"/>
              <a:gd name="connsiteY11" fmla="*/ 600743 h 2115210"/>
              <a:gd name="connsiteX12" fmla="*/ 1022817 w 1518129"/>
              <a:gd name="connsiteY12" fmla="*/ 558366 h 2115210"/>
              <a:gd name="connsiteX13" fmla="*/ 1053082 w 1518129"/>
              <a:gd name="connsiteY13" fmla="*/ 887580 h 2115210"/>
              <a:gd name="connsiteX14" fmla="*/ 1001757 w 1518129"/>
              <a:gd name="connsiteY14" fmla="*/ 557324 h 2115210"/>
              <a:gd name="connsiteX15" fmla="*/ 806783 w 1518129"/>
              <a:gd name="connsiteY15" fmla="*/ 513030 h 2115210"/>
              <a:gd name="connsiteX16" fmla="*/ 810613 w 1518129"/>
              <a:gd name="connsiteY16" fmla="*/ 901237 h 2115210"/>
              <a:gd name="connsiteX17" fmla="*/ 778941 w 1518129"/>
              <a:gd name="connsiteY17" fmla="*/ 121917 h 2115210"/>
              <a:gd name="connsiteX18" fmla="*/ 582042 w 1518129"/>
              <a:gd name="connsiteY18" fmla="*/ 161731 h 2115210"/>
              <a:gd name="connsiteX19" fmla="*/ 554580 w 1518129"/>
              <a:gd name="connsiteY19" fmla="*/ 1197645 h 2115210"/>
              <a:gd name="connsiteX20" fmla="*/ 419736 w 1518129"/>
              <a:gd name="connsiteY20" fmla="*/ 1153389 h 2115210"/>
              <a:gd name="connsiteX21" fmla="*/ 0 w 1518129"/>
              <a:gd name="connsiteY21" fmla="*/ 891306 h 2115210"/>
              <a:gd name="connsiteX0" fmla="*/ 0 w 1518129"/>
              <a:gd name="connsiteY0" fmla="*/ 891306 h 2174861"/>
              <a:gd name="connsiteX1" fmla="*/ 227051 w 1518129"/>
              <a:gd name="connsiteY1" fmla="*/ 1320850 h 2174861"/>
              <a:gd name="connsiteX2" fmla="*/ 462841 w 1518129"/>
              <a:gd name="connsiteY2" fmla="*/ 1655174 h 2174861"/>
              <a:gd name="connsiteX3" fmla="*/ 644540 w 1518129"/>
              <a:gd name="connsiteY3" fmla="*/ 1879748 h 2174861"/>
              <a:gd name="connsiteX4" fmla="*/ 678137 w 1518129"/>
              <a:gd name="connsiteY4" fmla="*/ 2115210 h 2174861"/>
              <a:gd name="connsiteX5" fmla="*/ 1339145 w 1518129"/>
              <a:gd name="connsiteY5" fmla="*/ 2174859 h 2174861"/>
              <a:gd name="connsiteX6" fmla="*/ 1358227 w 1518129"/>
              <a:gd name="connsiteY6" fmla="*/ 1930484 h 2174861"/>
              <a:gd name="connsiteX7" fmla="*/ 1516859 w 1518129"/>
              <a:gd name="connsiteY7" fmla="*/ 1069958 h 2174861"/>
              <a:gd name="connsiteX8" fmla="*/ 1464891 w 1518129"/>
              <a:gd name="connsiteY8" fmla="*/ 644162 h 2174861"/>
              <a:gd name="connsiteX9" fmla="*/ 1272486 w 1518129"/>
              <a:gd name="connsiteY9" fmla="*/ 612493 h 2174861"/>
              <a:gd name="connsiteX10" fmla="*/ 1264720 w 1518129"/>
              <a:gd name="connsiteY10" fmla="*/ 911472 h 2174861"/>
              <a:gd name="connsiteX11" fmla="*/ 1252622 w 1518129"/>
              <a:gd name="connsiteY11" fmla="*/ 600743 h 2174861"/>
              <a:gd name="connsiteX12" fmla="*/ 1022817 w 1518129"/>
              <a:gd name="connsiteY12" fmla="*/ 558366 h 2174861"/>
              <a:gd name="connsiteX13" fmla="*/ 1053082 w 1518129"/>
              <a:gd name="connsiteY13" fmla="*/ 887580 h 2174861"/>
              <a:gd name="connsiteX14" fmla="*/ 1001757 w 1518129"/>
              <a:gd name="connsiteY14" fmla="*/ 557324 h 2174861"/>
              <a:gd name="connsiteX15" fmla="*/ 806783 w 1518129"/>
              <a:gd name="connsiteY15" fmla="*/ 513030 h 2174861"/>
              <a:gd name="connsiteX16" fmla="*/ 810613 w 1518129"/>
              <a:gd name="connsiteY16" fmla="*/ 901237 h 2174861"/>
              <a:gd name="connsiteX17" fmla="*/ 778941 w 1518129"/>
              <a:gd name="connsiteY17" fmla="*/ 121917 h 2174861"/>
              <a:gd name="connsiteX18" fmla="*/ 582042 w 1518129"/>
              <a:gd name="connsiteY18" fmla="*/ 161731 h 2174861"/>
              <a:gd name="connsiteX19" fmla="*/ 554580 w 1518129"/>
              <a:gd name="connsiteY19" fmla="*/ 1197645 h 2174861"/>
              <a:gd name="connsiteX20" fmla="*/ 419736 w 1518129"/>
              <a:gd name="connsiteY20" fmla="*/ 1153389 h 2174861"/>
              <a:gd name="connsiteX21" fmla="*/ 0 w 1518129"/>
              <a:gd name="connsiteY21" fmla="*/ 891306 h 2174861"/>
              <a:gd name="connsiteX0" fmla="*/ 0 w 1518129"/>
              <a:gd name="connsiteY0" fmla="*/ 891306 h 2116848"/>
              <a:gd name="connsiteX1" fmla="*/ 227051 w 1518129"/>
              <a:gd name="connsiteY1" fmla="*/ 1320850 h 2116848"/>
              <a:gd name="connsiteX2" fmla="*/ 462841 w 1518129"/>
              <a:gd name="connsiteY2" fmla="*/ 1655174 h 2116848"/>
              <a:gd name="connsiteX3" fmla="*/ 644540 w 1518129"/>
              <a:gd name="connsiteY3" fmla="*/ 1879748 h 2116848"/>
              <a:gd name="connsiteX4" fmla="*/ 678137 w 1518129"/>
              <a:gd name="connsiteY4" fmla="*/ 2115210 h 2116848"/>
              <a:gd name="connsiteX5" fmla="*/ 1358227 w 1518129"/>
              <a:gd name="connsiteY5" fmla="*/ 1930484 h 2116848"/>
              <a:gd name="connsiteX6" fmla="*/ 1516859 w 1518129"/>
              <a:gd name="connsiteY6" fmla="*/ 1069958 h 2116848"/>
              <a:gd name="connsiteX7" fmla="*/ 1464891 w 1518129"/>
              <a:gd name="connsiteY7" fmla="*/ 644162 h 2116848"/>
              <a:gd name="connsiteX8" fmla="*/ 1272486 w 1518129"/>
              <a:gd name="connsiteY8" fmla="*/ 612493 h 2116848"/>
              <a:gd name="connsiteX9" fmla="*/ 1264720 w 1518129"/>
              <a:gd name="connsiteY9" fmla="*/ 911472 h 2116848"/>
              <a:gd name="connsiteX10" fmla="*/ 1252622 w 1518129"/>
              <a:gd name="connsiteY10" fmla="*/ 600743 h 2116848"/>
              <a:gd name="connsiteX11" fmla="*/ 1022817 w 1518129"/>
              <a:gd name="connsiteY11" fmla="*/ 558366 h 2116848"/>
              <a:gd name="connsiteX12" fmla="*/ 1053082 w 1518129"/>
              <a:gd name="connsiteY12" fmla="*/ 887580 h 2116848"/>
              <a:gd name="connsiteX13" fmla="*/ 1001757 w 1518129"/>
              <a:gd name="connsiteY13" fmla="*/ 557324 h 2116848"/>
              <a:gd name="connsiteX14" fmla="*/ 806783 w 1518129"/>
              <a:gd name="connsiteY14" fmla="*/ 513030 h 2116848"/>
              <a:gd name="connsiteX15" fmla="*/ 810613 w 1518129"/>
              <a:gd name="connsiteY15" fmla="*/ 901237 h 2116848"/>
              <a:gd name="connsiteX16" fmla="*/ 778941 w 1518129"/>
              <a:gd name="connsiteY16" fmla="*/ 121917 h 2116848"/>
              <a:gd name="connsiteX17" fmla="*/ 582042 w 1518129"/>
              <a:gd name="connsiteY17" fmla="*/ 161731 h 2116848"/>
              <a:gd name="connsiteX18" fmla="*/ 554580 w 1518129"/>
              <a:gd name="connsiteY18" fmla="*/ 1197645 h 2116848"/>
              <a:gd name="connsiteX19" fmla="*/ 419736 w 1518129"/>
              <a:gd name="connsiteY19" fmla="*/ 1153389 h 2116848"/>
              <a:gd name="connsiteX20" fmla="*/ 0 w 1518129"/>
              <a:gd name="connsiteY20" fmla="*/ 891306 h 2116848"/>
              <a:gd name="connsiteX0" fmla="*/ 0 w 1518129"/>
              <a:gd name="connsiteY0" fmla="*/ 891306 h 1987766"/>
              <a:gd name="connsiteX1" fmla="*/ 227051 w 1518129"/>
              <a:gd name="connsiteY1" fmla="*/ 1320850 h 1987766"/>
              <a:gd name="connsiteX2" fmla="*/ 462841 w 1518129"/>
              <a:gd name="connsiteY2" fmla="*/ 1655174 h 1987766"/>
              <a:gd name="connsiteX3" fmla="*/ 644540 w 1518129"/>
              <a:gd name="connsiteY3" fmla="*/ 1879748 h 1987766"/>
              <a:gd name="connsiteX4" fmla="*/ 1358227 w 1518129"/>
              <a:gd name="connsiteY4" fmla="*/ 1930484 h 1987766"/>
              <a:gd name="connsiteX5" fmla="*/ 1516859 w 1518129"/>
              <a:gd name="connsiteY5" fmla="*/ 1069958 h 1987766"/>
              <a:gd name="connsiteX6" fmla="*/ 1464891 w 1518129"/>
              <a:gd name="connsiteY6" fmla="*/ 644162 h 1987766"/>
              <a:gd name="connsiteX7" fmla="*/ 1272486 w 1518129"/>
              <a:gd name="connsiteY7" fmla="*/ 612493 h 1987766"/>
              <a:gd name="connsiteX8" fmla="*/ 1264720 w 1518129"/>
              <a:gd name="connsiteY8" fmla="*/ 911472 h 1987766"/>
              <a:gd name="connsiteX9" fmla="*/ 1252622 w 1518129"/>
              <a:gd name="connsiteY9" fmla="*/ 600743 h 1987766"/>
              <a:gd name="connsiteX10" fmla="*/ 1022817 w 1518129"/>
              <a:gd name="connsiteY10" fmla="*/ 558366 h 1987766"/>
              <a:gd name="connsiteX11" fmla="*/ 1053082 w 1518129"/>
              <a:gd name="connsiteY11" fmla="*/ 887580 h 1987766"/>
              <a:gd name="connsiteX12" fmla="*/ 1001757 w 1518129"/>
              <a:gd name="connsiteY12" fmla="*/ 557324 h 1987766"/>
              <a:gd name="connsiteX13" fmla="*/ 806783 w 1518129"/>
              <a:gd name="connsiteY13" fmla="*/ 513030 h 1987766"/>
              <a:gd name="connsiteX14" fmla="*/ 810613 w 1518129"/>
              <a:gd name="connsiteY14" fmla="*/ 901237 h 1987766"/>
              <a:gd name="connsiteX15" fmla="*/ 778941 w 1518129"/>
              <a:gd name="connsiteY15" fmla="*/ 121917 h 1987766"/>
              <a:gd name="connsiteX16" fmla="*/ 582042 w 1518129"/>
              <a:gd name="connsiteY16" fmla="*/ 161731 h 1987766"/>
              <a:gd name="connsiteX17" fmla="*/ 554580 w 1518129"/>
              <a:gd name="connsiteY17" fmla="*/ 1197645 h 1987766"/>
              <a:gd name="connsiteX18" fmla="*/ 419736 w 1518129"/>
              <a:gd name="connsiteY18" fmla="*/ 1153389 h 1987766"/>
              <a:gd name="connsiteX19" fmla="*/ 0 w 1518129"/>
              <a:gd name="connsiteY19" fmla="*/ 891306 h 1987766"/>
              <a:gd name="connsiteX0" fmla="*/ 0 w 1518129"/>
              <a:gd name="connsiteY0" fmla="*/ 891306 h 1934599"/>
              <a:gd name="connsiteX1" fmla="*/ 227051 w 1518129"/>
              <a:gd name="connsiteY1" fmla="*/ 1320850 h 1934599"/>
              <a:gd name="connsiteX2" fmla="*/ 462841 w 1518129"/>
              <a:gd name="connsiteY2" fmla="*/ 1655174 h 1934599"/>
              <a:gd name="connsiteX3" fmla="*/ 644540 w 1518129"/>
              <a:gd name="connsiteY3" fmla="*/ 1879748 h 1934599"/>
              <a:gd name="connsiteX4" fmla="*/ 1358227 w 1518129"/>
              <a:gd name="connsiteY4" fmla="*/ 1930484 h 1934599"/>
              <a:gd name="connsiteX5" fmla="*/ 1516859 w 1518129"/>
              <a:gd name="connsiteY5" fmla="*/ 1069958 h 1934599"/>
              <a:gd name="connsiteX6" fmla="*/ 1464891 w 1518129"/>
              <a:gd name="connsiteY6" fmla="*/ 644162 h 1934599"/>
              <a:gd name="connsiteX7" fmla="*/ 1272486 w 1518129"/>
              <a:gd name="connsiteY7" fmla="*/ 612493 h 1934599"/>
              <a:gd name="connsiteX8" fmla="*/ 1264720 w 1518129"/>
              <a:gd name="connsiteY8" fmla="*/ 911472 h 1934599"/>
              <a:gd name="connsiteX9" fmla="*/ 1252622 w 1518129"/>
              <a:gd name="connsiteY9" fmla="*/ 600743 h 1934599"/>
              <a:gd name="connsiteX10" fmla="*/ 1022817 w 1518129"/>
              <a:gd name="connsiteY10" fmla="*/ 558366 h 1934599"/>
              <a:gd name="connsiteX11" fmla="*/ 1053082 w 1518129"/>
              <a:gd name="connsiteY11" fmla="*/ 887580 h 1934599"/>
              <a:gd name="connsiteX12" fmla="*/ 1001757 w 1518129"/>
              <a:gd name="connsiteY12" fmla="*/ 557324 h 1934599"/>
              <a:gd name="connsiteX13" fmla="*/ 806783 w 1518129"/>
              <a:gd name="connsiteY13" fmla="*/ 513030 h 1934599"/>
              <a:gd name="connsiteX14" fmla="*/ 810613 w 1518129"/>
              <a:gd name="connsiteY14" fmla="*/ 901237 h 1934599"/>
              <a:gd name="connsiteX15" fmla="*/ 778941 w 1518129"/>
              <a:gd name="connsiteY15" fmla="*/ 121917 h 1934599"/>
              <a:gd name="connsiteX16" fmla="*/ 582042 w 1518129"/>
              <a:gd name="connsiteY16" fmla="*/ 161731 h 1934599"/>
              <a:gd name="connsiteX17" fmla="*/ 554580 w 1518129"/>
              <a:gd name="connsiteY17" fmla="*/ 1197645 h 1934599"/>
              <a:gd name="connsiteX18" fmla="*/ 419736 w 1518129"/>
              <a:gd name="connsiteY18" fmla="*/ 1153389 h 1934599"/>
              <a:gd name="connsiteX19" fmla="*/ 0 w 1518129"/>
              <a:gd name="connsiteY19" fmla="*/ 891306 h 1934599"/>
              <a:gd name="connsiteX0" fmla="*/ 0 w 1518129"/>
              <a:gd name="connsiteY0" fmla="*/ 891306 h 1914832"/>
              <a:gd name="connsiteX1" fmla="*/ 227051 w 1518129"/>
              <a:gd name="connsiteY1" fmla="*/ 1320850 h 1914832"/>
              <a:gd name="connsiteX2" fmla="*/ 462841 w 1518129"/>
              <a:gd name="connsiteY2" fmla="*/ 1655174 h 1914832"/>
              <a:gd name="connsiteX3" fmla="*/ 644540 w 1518129"/>
              <a:gd name="connsiteY3" fmla="*/ 1879748 h 1914832"/>
              <a:gd name="connsiteX4" fmla="*/ 1366786 w 1518129"/>
              <a:gd name="connsiteY4" fmla="*/ 1904807 h 1914832"/>
              <a:gd name="connsiteX5" fmla="*/ 1516859 w 1518129"/>
              <a:gd name="connsiteY5" fmla="*/ 1069958 h 1914832"/>
              <a:gd name="connsiteX6" fmla="*/ 1464891 w 1518129"/>
              <a:gd name="connsiteY6" fmla="*/ 644162 h 1914832"/>
              <a:gd name="connsiteX7" fmla="*/ 1272486 w 1518129"/>
              <a:gd name="connsiteY7" fmla="*/ 612493 h 1914832"/>
              <a:gd name="connsiteX8" fmla="*/ 1264720 w 1518129"/>
              <a:gd name="connsiteY8" fmla="*/ 911472 h 1914832"/>
              <a:gd name="connsiteX9" fmla="*/ 1252622 w 1518129"/>
              <a:gd name="connsiteY9" fmla="*/ 600743 h 1914832"/>
              <a:gd name="connsiteX10" fmla="*/ 1022817 w 1518129"/>
              <a:gd name="connsiteY10" fmla="*/ 558366 h 1914832"/>
              <a:gd name="connsiteX11" fmla="*/ 1053082 w 1518129"/>
              <a:gd name="connsiteY11" fmla="*/ 887580 h 1914832"/>
              <a:gd name="connsiteX12" fmla="*/ 1001757 w 1518129"/>
              <a:gd name="connsiteY12" fmla="*/ 557324 h 1914832"/>
              <a:gd name="connsiteX13" fmla="*/ 806783 w 1518129"/>
              <a:gd name="connsiteY13" fmla="*/ 513030 h 1914832"/>
              <a:gd name="connsiteX14" fmla="*/ 810613 w 1518129"/>
              <a:gd name="connsiteY14" fmla="*/ 901237 h 1914832"/>
              <a:gd name="connsiteX15" fmla="*/ 778941 w 1518129"/>
              <a:gd name="connsiteY15" fmla="*/ 121917 h 1914832"/>
              <a:gd name="connsiteX16" fmla="*/ 582042 w 1518129"/>
              <a:gd name="connsiteY16" fmla="*/ 161731 h 1914832"/>
              <a:gd name="connsiteX17" fmla="*/ 554580 w 1518129"/>
              <a:gd name="connsiteY17" fmla="*/ 1197645 h 1914832"/>
              <a:gd name="connsiteX18" fmla="*/ 419736 w 1518129"/>
              <a:gd name="connsiteY18" fmla="*/ 1153389 h 1914832"/>
              <a:gd name="connsiteX19" fmla="*/ 0 w 1518129"/>
              <a:gd name="connsiteY19" fmla="*/ 891306 h 1914832"/>
              <a:gd name="connsiteX0" fmla="*/ 0 w 1518129"/>
              <a:gd name="connsiteY0" fmla="*/ 891306 h 1910129"/>
              <a:gd name="connsiteX1" fmla="*/ 227051 w 1518129"/>
              <a:gd name="connsiteY1" fmla="*/ 1320850 h 1910129"/>
              <a:gd name="connsiteX2" fmla="*/ 462841 w 1518129"/>
              <a:gd name="connsiteY2" fmla="*/ 1655174 h 1910129"/>
              <a:gd name="connsiteX3" fmla="*/ 644540 w 1518129"/>
              <a:gd name="connsiteY3" fmla="*/ 1879748 h 1910129"/>
              <a:gd name="connsiteX4" fmla="*/ 1366786 w 1518129"/>
              <a:gd name="connsiteY4" fmla="*/ 1904807 h 1910129"/>
              <a:gd name="connsiteX5" fmla="*/ 1516859 w 1518129"/>
              <a:gd name="connsiteY5" fmla="*/ 1069958 h 1910129"/>
              <a:gd name="connsiteX6" fmla="*/ 1464891 w 1518129"/>
              <a:gd name="connsiteY6" fmla="*/ 644162 h 1910129"/>
              <a:gd name="connsiteX7" fmla="*/ 1272486 w 1518129"/>
              <a:gd name="connsiteY7" fmla="*/ 612493 h 1910129"/>
              <a:gd name="connsiteX8" fmla="*/ 1264720 w 1518129"/>
              <a:gd name="connsiteY8" fmla="*/ 911472 h 1910129"/>
              <a:gd name="connsiteX9" fmla="*/ 1252622 w 1518129"/>
              <a:gd name="connsiteY9" fmla="*/ 600743 h 1910129"/>
              <a:gd name="connsiteX10" fmla="*/ 1022817 w 1518129"/>
              <a:gd name="connsiteY10" fmla="*/ 558366 h 1910129"/>
              <a:gd name="connsiteX11" fmla="*/ 1053082 w 1518129"/>
              <a:gd name="connsiteY11" fmla="*/ 887580 h 1910129"/>
              <a:gd name="connsiteX12" fmla="*/ 1001757 w 1518129"/>
              <a:gd name="connsiteY12" fmla="*/ 557324 h 1910129"/>
              <a:gd name="connsiteX13" fmla="*/ 806783 w 1518129"/>
              <a:gd name="connsiteY13" fmla="*/ 513030 h 1910129"/>
              <a:gd name="connsiteX14" fmla="*/ 810613 w 1518129"/>
              <a:gd name="connsiteY14" fmla="*/ 901237 h 1910129"/>
              <a:gd name="connsiteX15" fmla="*/ 778941 w 1518129"/>
              <a:gd name="connsiteY15" fmla="*/ 121917 h 1910129"/>
              <a:gd name="connsiteX16" fmla="*/ 582042 w 1518129"/>
              <a:gd name="connsiteY16" fmla="*/ 161731 h 1910129"/>
              <a:gd name="connsiteX17" fmla="*/ 554580 w 1518129"/>
              <a:gd name="connsiteY17" fmla="*/ 1197645 h 1910129"/>
              <a:gd name="connsiteX18" fmla="*/ 419736 w 1518129"/>
              <a:gd name="connsiteY18" fmla="*/ 1153389 h 1910129"/>
              <a:gd name="connsiteX19" fmla="*/ 0 w 1518129"/>
              <a:gd name="connsiteY19" fmla="*/ 891306 h 1910129"/>
              <a:gd name="connsiteX0" fmla="*/ 0 w 1518129"/>
              <a:gd name="connsiteY0" fmla="*/ 891306 h 1907268"/>
              <a:gd name="connsiteX1" fmla="*/ 227051 w 1518129"/>
              <a:gd name="connsiteY1" fmla="*/ 1320850 h 1907268"/>
              <a:gd name="connsiteX2" fmla="*/ 462841 w 1518129"/>
              <a:gd name="connsiteY2" fmla="*/ 1655174 h 1907268"/>
              <a:gd name="connsiteX3" fmla="*/ 644540 w 1518129"/>
              <a:gd name="connsiteY3" fmla="*/ 1879748 h 1907268"/>
              <a:gd name="connsiteX4" fmla="*/ 1366786 w 1518129"/>
              <a:gd name="connsiteY4" fmla="*/ 1899100 h 1907268"/>
              <a:gd name="connsiteX5" fmla="*/ 1516859 w 1518129"/>
              <a:gd name="connsiteY5" fmla="*/ 1069958 h 1907268"/>
              <a:gd name="connsiteX6" fmla="*/ 1464891 w 1518129"/>
              <a:gd name="connsiteY6" fmla="*/ 644162 h 1907268"/>
              <a:gd name="connsiteX7" fmla="*/ 1272486 w 1518129"/>
              <a:gd name="connsiteY7" fmla="*/ 612493 h 1907268"/>
              <a:gd name="connsiteX8" fmla="*/ 1264720 w 1518129"/>
              <a:gd name="connsiteY8" fmla="*/ 911472 h 1907268"/>
              <a:gd name="connsiteX9" fmla="*/ 1252622 w 1518129"/>
              <a:gd name="connsiteY9" fmla="*/ 600743 h 1907268"/>
              <a:gd name="connsiteX10" fmla="*/ 1022817 w 1518129"/>
              <a:gd name="connsiteY10" fmla="*/ 558366 h 1907268"/>
              <a:gd name="connsiteX11" fmla="*/ 1053082 w 1518129"/>
              <a:gd name="connsiteY11" fmla="*/ 887580 h 1907268"/>
              <a:gd name="connsiteX12" fmla="*/ 1001757 w 1518129"/>
              <a:gd name="connsiteY12" fmla="*/ 557324 h 1907268"/>
              <a:gd name="connsiteX13" fmla="*/ 806783 w 1518129"/>
              <a:gd name="connsiteY13" fmla="*/ 513030 h 1907268"/>
              <a:gd name="connsiteX14" fmla="*/ 810613 w 1518129"/>
              <a:gd name="connsiteY14" fmla="*/ 901237 h 1907268"/>
              <a:gd name="connsiteX15" fmla="*/ 778941 w 1518129"/>
              <a:gd name="connsiteY15" fmla="*/ 121917 h 1907268"/>
              <a:gd name="connsiteX16" fmla="*/ 582042 w 1518129"/>
              <a:gd name="connsiteY16" fmla="*/ 161731 h 1907268"/>
              <a:gd name="connsiteX17" fmla="*/ 554580 w 1518129"/>
              <a:gd name="connsiteY17" fmla="*/ 1197645 h 1907268"/>
              <a:gd name="connsiteX18" fmla="*/ 419736 w 1518129"/>
              <a:gd name="connsiteY18" fmla="*/ 1153389 h 1907268"/>
              <a:gd name="connsiteX19" fmla="*/ 0 w 1518129"/>
              <a:gd name="connsiteY19" fmla="*/ 891306 h 1907268"/>
              <a:gd name="connsiteX0" fmla="*/ 0 w 1518129"/>
              <a:gd name="connsiteY0" fmla="*/ 891306 h 1907268"/>
              <a:gd name="connsiteX1" fmla="*/ 227051 w 1518129"/>
              <a:gd name="connsiteY1" fmla="*/ 1320850 h 1907268"/>
              <a:gd name="connsiteX2" fmla="*/ 462841 w 1518129"/>
              <a:gd name="connsiteY2" fmla="*/ 1655174 h 1907268"/>
              <a:gd name="connsiteX3" fmla="*/ 644540 w 1518129"/>
              <a:gd name="connsiteY3" fmla="*/ 1879748 h 1907268"/>
              <a:gd name="connsiteX4" fmla="*/ 1366786 w 1518129"/>
              <a:gd name="connsiteY4" fmla="*/ 1899100 h 1907268"/>
              <a:gd name="connsiteX5" fmla="*/ 1516859 w 1518129"/>
              <a:gd name="connsiteY5" fmla="*/ 1069958 h 1907268"/>
              <a:gd name="connsiteX6" fmla="*/ 1464891 w 1518129"/>
              <a:gd name="connsiteY6" fmla="*/ 644162 h 1907268"/>
              <a:gd name="connsiteX7" fmla="*/ 1272486 w 1518129"/>
              <a:gd name="connsiteY7" fmla="*/ 612493 h 1907268"/>
              <a:gd name="connsiteX8" fmla="*/ 1264720 w 1518129"/>
              <a:gd name="connsiteY8" fmla="*/ 911472 h 1907268"/>
              <a:gd name="connsiteX9" fmla="*/ 1252622 w 1518129"/>
              <a:gd name="connsiteY9" fmla="*/ 600743 h 1907268"/>
              <a:gd name="connsiteX10" fmla="*/ 1022817 w 1518129"/>
              <a:gd name="connsiteY10" fmla="*/ 558366 h 1907268"/>
              <a:gd name="connsiteX11" fmla="*/ 1053082 w 1518129"/>
              <a:gd name="connsiteY11" fmla="*/ 887580 h 1907268"/>
              <a:gd name="connsiteX12" fmla="*/ 1001757 w 1518129"/>
              <a:gd name="connsiteY12" fmla="*/ 557324 h 1907268"/>
              <a:gd name="connsiteX13" fmla="*/ 806783 w 1518129"/>
              <a:gd name="connsiteY13" fmla="*/ 513030 h 1907268"/>
              <a:gd name="connsiteX14" fmla="*/ 810613 w 1518129"/>
              <a:gd name="connsiteY14" fmla="*/ 901237 h 1907268"/>
              <a:gd name="connsiteX15" fmla="*/ 778941 w 1518129"/>
              <a:gd name="connsiteY15" fmla="*/ 121917 h 1907268"/>
              <a:gd name="connsiteX16" fmla="*/ 582042 w 1518129"/>
              <a:gd name="connsiteY16" fmla="*/ 161731 h 1907268"/>
              <a:gd name="connsiteX17" fmla="*/ 554580 w 1518129"/>
              <a:gd name="connsiteY17" fmla="*/ 1197645 h 1907268"/>
              <a:gd name="connsiteX18" fmla="*/ 419736 w 1518129"/>
              <a:gd name="connsiteY18" fmla="*/ 1153389 h 1907268"/>
              <a:gd name="connsiteX19" fmla="*/ 0 w 1518129"/>
              <a:gd name="connsiteY19" fmla="*/ 891306 h 1907268"/>
              <a:gd name="connsiteX0" fmla="*/ 0 w 1518129"/>
              <a:gd name="connsiteY0" fmla="*/ 891306 h 1910576"/>
              <a:gd name="connsiteX1" fmla="*/ 227051 w 1518129"/>
              <a:gd name="connsiteY1" fmla="*/ 1320850 h 1910576"/>
              <a:gd name="connsiteX2" fmla="*/ 462841 w 1518129"/>
              <a:gd name="connsiteY2" fmla="*/ 1655174 h 1910576"/>
              <a:gd name="connsiteX3" fmla="*/ 655952 w 1518129"/>
              <a:gd name="connsiteY3" fmla="*/ 1885455 h 1910576"/>
              <a:gd name="connsiteX4" fmla="*/ 1366786 w 1518129"/>
              <a:gd name="connsiteY4" fmla="*/ 1899100 h 1910576"/>
              <a:gd name="connsiteX5" fmla="*/ 1516859 w 1518129"/>
              <a:gd name="connsiteY5" fmla="*/ 1069958 h 1910576"/>
              <a:gd name="connsiteX6" fmla="*/ 1464891 w 1518129"/>
              <a:gd name="connsiteY6" fmla="*/ 644162 h 1910576"/>
              <a:gd name="connsiteX7" fmla="*/ 1272486 w 1518129"/>
              <a:gd name="connsiteY7" fmla="*/ 612493 h 1910576"/>
              <a:gd name="connsiteX8" fmla="*/ 1264720 w 1518129"/>
              <a:gd name="connsiteY8" fmla="*/ 911472 h 1910576"/>
              <a:gd name="connsiteX9" fmla="*/ 1252622 w 1518129"/>
              <a:gd name="connsiteY9" fmla="*/ 600743 h 1910576"/>
              <a:gd name="connsiteX10" fmla="*/ 1022817 w 1518129"/>
              <a:gd name="connsiteY10" fmla="*/ 558366 h 1910576"/>
              <a:gd name="connsiteX11" fmla="*/ 1053082 w 1518129"/>
              <a:gd name="connsiteY11" fmla="*/ 887580 h 1910576"/>
              <a:gd name="connsiteX12" fmla="*/ 1001757 w 1518129"/>
              <a:gd name="connsiteY12" fmla="*/ 557324 h 1910576"/>
              <a:gd name="connsiteX13" fmla="*/ 806783 w 1518129"/>
              <a:gd name="connsiteY13" fmla="*/ 513030 h 1910576"/>
              <a:gd name="connsiteX14" fmla="*/ 810613 w 1518129"/>
              <a:gd name="connsiteY14" fmla="*/ 901237 h 1910576"/>
              <a:gd name="connsiteX15" fmla="*/ 778941 w 1518129"/>
              <a:gd name="connsiteY15" fmla="*/ 121917 h 1910576"/>
              <a:gd name="connsiteX16" fmla="*/ 582042 w 1518129"/>
              <a:gd name="connsiteY16" fmla="*/ 161731 h 1910576"/>
              <a:gd name="connsiteX17" fmla="*/ 554580 w 1518129"/>
              <a:gd name="connsiteY17" fmla="*/ 1197645 h 1910576"/>
              <a:gd name="connsiteX18" fmla="*/ 419736 w 1518129"/>
              <a:gd name="connsiteY18" fmla="*/ 1153389 h 1910576"/>
              <a:gd name="connsiteX19" fmla="*/ 0 w 1518129"/>
              <a:gd name="connsiteY19" fmla="*/ 891306 h 1910576"/>
              <a:gd name="connsiteX0" fmla="*/ 0 w 1518129"/>
              <a:gd name="connsiteY0" fmla="*/ 891306 h 1918220"/>
              <a:gd name="connsiteX1" fmla="*/ 227051 w 1518129"/>
              <a:gd name="connsiteY1" fmla="*/ 1320850 h 1918220"/>
              <a:gd name="connsiteX2" fmla="*/ 462841 w 1518129"/>
              <a:gd name="connsiteY2" fmla="*/ 1655174 h 1918220"/>
              <a:gd name="connsiteX3" fmla="*/ 670217 w 1518129"/>
              <a:gd name="connsiteY3" fmla="*/ 1896868 h 1918220"/>
              <a:gd name="connsiteX4" fmla="*/ 1366786 w 1518129"/>
              <a:gd name="connsiteY4" fmla="*/ 1899100 h 1918220"/>
              <a:gd name="connsiteX5" fmla="*/ 1516859 w 1518129"/>
              <a:gd name="connsiteY5" fmla="*/ 1069958 h 1918220"/>
              <a:gd name="connsiteX6" fmla="*/ 1464891 w 1518129"/>
              <a:gd name="connsiteY6" fmla="*/ 644162 h 1918220"/>
              <a:gd name="connsiteX7" fmla="*/ 1272486 w 1518129"/>
              <a:gd name="connsiteY7" fmla="*/ 612493 h 1918220"/>
              <a:gd name="connsiteX8" fmla="*/ 1264720 w 1518129"/>
              <a:gd name="connsiteY8" fmla="*/ 911472 h 1918220"/>
              <a:gd name="connsiteX9" fmla="*/ 1252622 w 1518129"/>
              <a:gd name="connsiteY9" fmla="*/ 600743 h 1918220"/>
              <a:gd name="connsiteX10" fmla="*/ 1022817 w 1518129"/>
              <a:gd name="connsiteY10" fmla="*/ 558366 h 1918220"/>
              <a:gd name="connsiteX11" fmla="*/ 1053082 w 1518129"/>
              <a:gd name="connsiteY11" fmla="*/ 887580 h 1918220"/>
              <a:gd name="connsiteX12" fmla="*/ 1001757 w 1518129"/>
              <a:gd name="connsiteY12" fmla="*/ 557324 h 1918220"/>
              <a:gd name="connsiteX13" fmla="*/ 806783 w 1518129"/>
              <a:gd name="connsiteY13" fmla="*/ 513030 h 1918220"/>
              <a:gd name="connsiteX14" fmla="*/ 810613 w 1518129"/>
              <a:gd name="connsiteY14" fmla="*/ 901237 h 1918220"/>
              <a:gd name="connsiteX15" fmla="*/ 778941 w 1518129"/>
              <a:gd name="connsiteY15" fmla="*/ 121917 h 1918220"/>
              <a:gd name="connsiteX16" fmla="*/ 582042 w 1518129"/>
              <a:gd name="connsiteY16" fmla="*/ 161731 h 1918220"/>
              <a:gd name="connsiteX17" fmla="*/ 554580 w 1518129"/>
              <a:gd name="connsiteY17" fmla="*/ 1197645 h 1918220"/>
              <a:gd name="connsiteX18" fmla="*/ 419736 w 1518129"/>
              <a:gd name="connsiteY18" fmla="*/ 1153389 h 1918220"/>
              <a:gd name="connsiteX19" fmla="*/ 0 w 1518129"/>
              <a:gd name="connsiteY19" fmla="*/ 891306 h 1918220"/>
              <a:gd name="connsiteX0" fmla="*/ 0 w 1518129"/>
              <a:gd name="connsiteY0" fmla="*/ 891306 h 1901925"/>
              <a:gd name="connsiteX1" fmla="*/ 227051 w 1518129"/>
              <a:gd name="connsiteY1" fmla="*/ 1320850 h 1901925"/>
              <a:gd name="connsiteX2" fmla="*/ 462841 w 1518129"/>
              <a:gd name="connsiteY2" fmla="*/ 1655174 h 1901925"/>
              <a:gd name="connsiteX3" fmla="*/ 670217 w 1518129"/>
              <a:gd name="connsiteY3" fmla="*/ 1896868 h 1901925"/>
              <a:gd name="connsiteX4" fmla="*/ 1366786 w 1518129"/>
              <a:gd name="connsiteY4" fmla="*/ 1899100 h 1901925"/>
              <a:gd name="connsiteX5" fmla="*/ 1516859 w 1518129"/>
              <a:gd name="connsiteY5" fmla="*/ 1069958 h 1901925"/>
              <a:gd name="connsiteX6" fmla="*/ 1464891 w 1518129"/>
              <a:gd name="connsiteY6" fmla="*/ 644162 h 1901925"/>
              <a:gd name="connsiteX7" fmla="*/ 1272486 w 1518129"/>
              <a:gd name="connsiteY7" fmla="*/ 612493 h 1901925"/>
              <a:gd name="connsiteX8" fmla="*/ 1264720 w 1518129"/>
              <a:gd name="connsiteY8" fmla="*/ 911472 h 1901925"/>
              <a:gd name="connsiteX9" fmla="*/ 1252622 w 1518129"/>
              <a:gd name="connsiteY9" fmla="*/ 600743 h 1901925"/>
              <a:gd name="connsiteX10" fmla="*/ 1022817 w 1518129"/>
              <a:gd name="connsiteY10" fmla="*/ 558366 h 1901925"/>
              <a:gd name="connsiteX11" fmla="*/ 1053082 w 1518129"/>
              <a:gd name="connsiteY11" fmla="*/ 887580 h 1901925"/>
              <a:gd name="connsiteX12" fmla="*/ 1001757 w 1518129"/>
              <a:gd name="connsiteY12" fmla="*/ 557324 h 1901925"/>
              <a:gd name="connsiteX13" fmla="*/ 806783 w 1518129"/>
              <a:gd name="connsiteY13" fmla="*/ 513030 h 1901925"/>
              <a:gd name="connsiteX14" fmla="*/ 810613 w 1518129"/>
              <a:gd name="connsiteY14" fmla="*/ 901237 h 1901925"/>
              <a:gd name="connsiteX15" fmla="*/ 778941 w 1518129"/>
              <a:gd name="connsiteY15" fmla="*/ 121917 h 1901925"/>
              <a:gd name="connsiteX16" fmla="*/ 582042 w 1518129"/>
              <a:gd name="connsiteY16" fmla="*/ 161731 h 1901925"/>
              <a:gd name="connsiteX17" fmla="*/ 554580 w 1518129"/>
              <a:gd name="connsiteY17" fmla="*/ 1197645 h 1901925"/>
              <a:gd name="connsiteX18" fmla="*/ 419736 w 1518129"/>
              <a:gd name="connsiteY18" fmla="*/ 1153389 h 1901925"/>
              <a:gd name="connsiteX19" fmla="*/ 0 w 1518129"/>
              <a:gd name="connsiteY19" fmla="*/ 891306 h 1901925"/>
              <a:gd name="connsiteX0" fmla="*/ 0 w 1518129"/>
              <a:gd name="connsiteY0" fmla="*/ 891306 h 1901925"/>
              <a:gd name="connsiteX1" fmla="*/ 227051 w 1518129"/>
              <a:gd name="connsiteY1" fmla="*/ 1320850 h 1901925"/>
              <a:gd name="connsiteX2" fmla="*/ 462841 w 1518129"/>
              <a:gd name="connsiteY2" fmla="*/ 1655174 h 1901925"/>
              <a:gd name="connsiteX3" fmla="*/ 670217 w 1518129"/>
              <a:gd name="connsiteY3" fmla="*/ 1896868 h 1901925"/>
              <a:gd name="connsiteX4" fmla="*/ 1366786 w 1518129"/>
              <a:gd name="connsiteY4" fmla="*/ 1899100 h 1901925"/>
              <a:gd name="connsiteX5" fmla="*/ 1516859 w 1518129"/>
              <a:gd name="connsiteY5" fmla="*/ 1069958 h 1901925"/>
              <a:gd name="connsiteX6" fmla="*/ 1464891 w 1518129"/>
              <a:gd name="connsiteY6" fmla="*/ 644162 h 1901925"/>
              <a:gd name="connsiteX7" fmla="*/ 1272486 w 1518129"/>
              <a:gd name="connsiteY7" fmla="*/ 612493 h 1901925"/>
              <a:gd name="connsiteX8" fmla="*/ 1264720 w 1518129"/>
              <a:gd name="connsiteY8" fmla="*/ 911472 h 1901925"/>
              <a:gd name="connsiteX9" fmla="*/ 1252622 w 1518129"/>
              <a:gd name="connsiteY9" fmla="*/ 600743 h 1901925"/>
              <a:gd name="connsiteX10" fmla="*/ 1022817 w 1518129"/>
              <a:gd name="connsiteY10" fmla="*/ 558366 h 1901925"/>
              <a:gd name="connsiteX11" fmla="*/ 1053082 w 1518129"/>
              <a:gd name="connsiteY11" fmla="*/ 887580 h 1901925"/>
              <a:gd name="connsiteX12" fmla="*/ 1001757 w 1518129"/>
              <a:gd name="connsiteY12" fmla="*/ 557324 h 1901925"/>
              <a:gd name="connsiteX13" fmla="*/ 806783 w 1518129"/>
              <a:gd name="connsiteY13" fmla="*/ 513030 h 1901925"/>
              <a:gd name="connsiteX14" fmla="*/ 810613 w 1518129"/>
              <a:gd name="connsiteY14" fmla="*/ 901237 h 1901925"/>
              <a:gd name="connsiteX15" fmla="*/ 778941 w 1518129"/>
              <a:gd name="connsiteY15" fmla="*/ 121917 h 1901925"/>
              <a:gd name="connsiteX16" fmla="*/ 582042 w 1518129"/>
              <a:gd name="connsiteY16" fmla="*/ 161731 h 1901925"/>
              <a:gd name="connsiteX17" fmla="*/ 554580 w 1518129"/>
              <a:gd name="connsiteY17" fmla="*/ 1197645 h 1901925"/>
              <a:gd name="connsiteX18" fmla="*/ 419736 w 1518129"/>
              <a:gd name="connsiteY18" fmla="*/ 1153389 h 1901925"/>
              <a:gd name="connsiteX19" fmla="*/ 0 w 1518129"/>
              <a:gd name="connsiteY19" fmla="*/ 891306 h 1901925"/>
              <a:gd name="connsiteX0" fmla="*/ 0 w 1518129"/>
              <a:gd name="connsiteY0" fmla="*/ 891306 h 1900789"/>
              <a:gd name="connsiteX1" fmla="*/ 227051 w 1518129"/>
              <a:gd name="connsiteY1" fmla="*/ 1320850 h 1900789"/>
              <a:gd name="connsiteX2" fmla="*/ 462841 w 1518129"/>
              <a:gd name="connsiteY2" fmla="*/ 1655174 h 1900789"/>
              <a:gd name="connsiteX3" fmla="*/ 670217 w 1518129"/>
              <a:gd name="connsiteY3" fmla="*/ 1896868 h 1900789"/>
              <a:gd name="connsiteX4" fmla="*/ 1366786 w 1518129"/>
              <a:gd name="connsiteY4" fmla="*/ 1899100 h 1900789"/>
              <a:gd name="connsiteX5" fmla="*/ 1516859 w 1518129"/>
              <a:gd name="connsiteY5" fmla="*/ 1069958 h 1900789"/>
              <a:gd name="connsiteX6" fmla="*/ 1464891 w 1518129"/>
              <a:gd name="connsiteY6" fmla="*/ 644162 h 1900789"/>
              <a:gd name="connsiteX7" fmla="*/ 1272486 w 1518129"/>
              <a:gd name="connsiteY7" fmla="*/ 612493 h 1900789"/>
              <a:gd name="connsiteX8" fmla="*/ 1264720 w 1518129"/>
              <a:gd name="connsiteY8" fmla="*/ 911472 h 1900789"/>
              <a:gd name="connsiteX9" fmla="*/ 1252622 w 1518129"/>
              <a:gd name="connsiteY9" fmla="*/ 600743 h 1900789"/>
              <a:gd name="connsiteX10" fmla="*/ 1022817 w 1518129"/>
              <a:gd name="connsiteY10" fmla="*/ 558366 h 1900789"/>
              <a:gd name="connsiteX11" fmla="*/ 1053082 w 1518129"/>
              <a:gd name="connsiteY11" fmla="*/ 887580 h 1900789"/>
              <a:gd name="connsiteX12" fmla="*/ 1001757 w 1518129"/>
              <a:gd name="connsiteY12" fmla="*/ 557324 h 1900789"/>
              <a:gd name="connsiteX13" fmla="*/ 806783 w 1518129"/>
              <a:gd name="connsiteY13" fmla="*/ 513030 h 1900789"/>
              <a:gd name="connsiteX14" fmla="*/ 810613 w 1518129"/>
              <a:gd name="connsiteY14" fmla="*/ 901237 h 1900789"/>
              <a:gd name="connsiteX15" fmla="*/ 778941 w 1518129"/>
              <a:gd name="connsiteY15" fmla="*/ 121917 h 1900789"/>
              <a:gd name="connsiteX16" fmla="*/ 582042 w 1518129"/>
              <a:gd name="connsiteY16" fmla="*/ 161731 h 1900789"/>
              <a:gd name="connsiteX17" fmla="*/ 554580 w 1518129"/>
              <a:gd name="connsiteY17" fmla="*/ 1197645 h 1900789"/>
              <a:gd name="connsiteX18" fmla="*/ 419736 w 1518129"/>
              <a:gd name="connsiteY18" fmla="*/ 1153389 h 1900789"/>
              <a:gd name="connsiteX19" fmla="*/ 0 w 1518129"/>
              <a:gd name="connsiteY19" fmla="*/ 891306 h 1900789"/>
              <a:gd name="connsiteX0" fmla="*/ 0 w 1518129"/>
              <a:gd name="connsiteY0" fmla="*/ 891306 h 1899182"/>
              <a:gd name="connsiteX1" fmla="*/ 227051 w 1518129"/>
              <a:gd name="connsiteY1" fmla="*/ 1320850 h 1899182"/>
              <a:gd name="connsiteX2" fmla="*/ 462841 w 1518129"/>
              <a:gd name="connsiteY2" fmla="*/ 1655174 h 1899182"/>
              <a:gd name="connsiteX3" fmla="*/ 670217 w 1518129"/>
              <a:gd name="connsiteY3" fmla="*/ 1896868 h 1899182"/>
              <a:gd name="connsiteX4" fmla="*/ 1366786 w 1518129"/>
              <a:gd name="connsiteY4" fmla="*/ 1899100 h 1899182"/>
              <a:gd name="connsiteX5" fmla="*/ 1516859 w 1518129"/>
              <a:gd name="connsiteY5" fmla="*/ 1069958 h 1899182"/>
              <a:gd name="connsiteX6" fmla="*/ 1464891 w 1518129"/>
              <a:gd name="connsiteY6" fmla="*/ 644162 h 1899182"/>
              <a:gd name="connsiteX7" fmla="*/ 1272486 w 1518129"/>
              <a:gd name="connsiteY7" fmla="*/ 612493 h 1899182"/>
              <a:gd name="connsiteX8" fmla="*/ 1264720 w 1518129"/>
              <a:gd name="connsiteY8" fmla="*/ 911472 h 1899182"/>
              <a:gd name="connsiteX9" fmla="*/ 1252622 w 1518129"/>
              <a:gd name="connsiteY9" fmla="*/ 600743 h 1899182"/>
              <a:gd name="connsiteX10" fmla="*/ 1022817 w 1518129"/>
              <a:gd name="connsiteY10" fmla="*/ 558366 h 1899182"/>
              <a:gd name="connsiteX11" fmla="*/ 1053082 w 1518129"/>
              <a:gd name="connsiteY11" fmla="*/ 887580 h 1899182"/>
              <a:gd name="connsiteX12" fmla="*/ 1001757 w 1518129"/>
              <a:gd name="connsiteY12" fmla="*/ 557324 h 1899182"/>
              <a:gd name="connsiteX13" fmla="*/ 806783 w 1518129"/>
              <a:gd name="connsiteY13" fmla="*/ 513030 h 1899182"/>
              <a:gd name="connsiteX14" fmla="*/ 810613 w 1518129"/>
              <a:gd name="connsiteY14" fmla="*/ 901237 h 1899182"/>
              <a:gd name="connsiteX15" fmla="*/ 778941 w 1518129"/>
              <a:gd name="connsiteY15" fmla="*/ 121917 h 1899182"/>
              <a:gd name="connsiteX16" fmla="*/ 582042 w 1518129"/>
              <a:gd name="connsiteY16" fmla="*/ 161731 h 1899182"/>
              <a:gd name="connsiteX17" fmla="*/ 554580 w 1518129"/>
              <a:gd name="connsiteY17" fmla="*/ 1197645 h 1899182"/>
              <a:gd name="connsiteX18" fmla="*/ 419736 w 1518129"/>
              <a:gd name="connsiteY18" fmla="*/ 1153389 h 1899182"/>
              <a:gd name="connsiteX19" fmla="*/ 0 w 1518129"/>
              <a:gd name="connsiteY19" fmla="*/ 891306 h 1899182"/>
              <a:gd name="connsiteX0" fmla="*/ 0 w 1518129"/>
              <a:gd name="connsiteY0" fmla="*/ 891306 h 1898397"/>
              <a:gd name="connsiteX1" fmla="*/ 227051 w 1518129"/>
              <a:gd name="connsiteY1" fmla="*/ 1320850 h 1898397"/>
              <a:gd name="connsiteX2" fmla="*/ 462841 w 1518129"/>
              <a:gd name="connsiteY2" fmla="*/ 1655174 h 1898397"/>
              <a:gd name="connsiteX3" fmla="*/ 670217 w 1518129"/>
              <a:gd name="connsiteY3" fmla="*/ 1896868 h 1898397"/>
              <a:gd name="connsiteX4" fmla="*/ 1366786 w 1518129"/>
              <a:gd name="connsiteY4" fmla="*/ 1893394 h 1898397"/>
              <a:gd name="connsiteX5" fmla="*/ 1516859 w 1518129"/>
              <a:gd name="connsiteY5" fmla="*/ 1069958 h 1898397"/>
              <a:gd name="connsiteX6" fmla="*/ 1464891 w 1518129"/>
              <a:gd name="connsiteY6" fmla="*/ 644162 h 1898397"/>
              <a:gd name="connsiteX7" fmla="*/ 1272486 w 1518129"/>
              <a:gd name="connsiteY7" fmla="*/ 612493 h 1898397"/>
              <a:gd name="connsiteX8" fmla="*/ 1264720 w 1518129"/>
              <a:gd name="connsiteY8" fmla="*/ 911472 h 1898397"/>
              <a:gd name="connsiteX9" fmla="*/ 1252622 w 1518129"/>
              <a:gd name="connsiteY9" fmla="*/ 600743 h 1898397"/>
              <a:gd name="connsiteX10" fmla="*/ 1022817 w 1518129"/>
              <a:gd name="connsiteY10" fmla="*/ 558366 h 1898397"/>
              <a:gd name="connsiteX11" fmla="*/ 1053082 w 1518129"/>
              <a:gd name="connsiteY11" fmla="*/ 887580 h 1898397"/>
              <a:gd name="connsiteX12" fmla="*/ 1001757 w 1518129"/>
              <a:gd name="connsiteY12" fmla="*/ 557324 h 1898397"/>
              <a:gd name="connsiteX13" fmla="*/ 806783 w 1518129"/>
              <a:gd name="connsiteY13" fmla="*/ 513030 h 1898397"/>
              <a:gd name="connsiteX14" fmla="*/ 810613 w 1518129"/>
              <a:gd name="connsiteY14" fmla="*/ 901237 h 1898397"/>
              <a:gd name="connsiteX15" fmla="*/ 778941 w 1518129"/>
              <a:gd name="connsiteY15" fmla="*/ 121917 h 1898397"/>
              <a:gd name="connsiteX16" fmla="*/ 582042 w 1518129"/>
              <a:gd name="connsiteY16" fmla="*/ 161731 h 1898397"/>
              <a:gd name="connsiteX17" fmla="*/ 554580 w 1518129"/>
              <a:gd name="connsiteY17" fmla="*/ 1197645 h 1898397"/>
              <a:gd name="connsiteX18" fmla="*/ 419736 w 1518129"/>
              <a:gd name="connsiteY18" fmla="*/ 1153389 h 1898397"/>
              <a:gd name="connsiteX19" fmla="*/ 0 w 1518129"/>
              <a:gd name="connsiteY19" fmla="*/ 891306 h 1898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518129" h="1898397">
                <a:moveTo>
                  <a:pt x="0" y="891306"/>
                </a:moveTo>
                <a:cubicBezTo>
                  <a:pt x="124742" y="1042097"/>
                  <a:pt x="180313" y="1188925"/>
                  <a:pt x="227051" y="1320850"/>
                </a:cubicBezTo>
                <a:cubicBezTo>
                  <a:pt x="283134" y="1440332"/>
                  <a:pt x="360533" y="1506746"/>
                  <a:pt x="462841" y="1655174"/>
                </a:cubicBezTo>
                <a:cubicBezTo>
                  <a:pt x="565096" y="1757587"/>
                  <a:pt x="630206" y="1854680"/>
                  <a:pt x="670217" y="1896868"/>
                </a:cubicBezTo>
                <a:cubicBezTo>
                  <a:pt x="873657" y="1902810"/>
                  <a:pt x="1071016" y="1889226"/>
                  <a:pt x="1366786" y="1893394"/>
                </a:cubicBezTo>
                <a:cubicBezTo>
                  <a:pt x="1530540" y="1597765"/>
                  <a:pt x="1516858" y="1179685"/>
                  <a:pt x="1516859" y="1069958"/>
                </a:cubicBezTo>
                <a:cubicBezTo>
                  <a:pt x="1522576" y="857179"/>
                  <a:pt x="1509640" y="720406"/>
                  <a:pt x="1464891" y="644162"/>
                </a:cubicBezTo>
                <a:cubicBezTo>
                  <a:pt x="1396021" y="572742"/>
                  <a:pt x="1370976" y="579197"/>
                  <a:pt x="1272486" y="612493"/>
                </a:cubicBezTo>
                <a:cubicBezTo>
                  <a:pt x="1306205" y="707004"/>
                  <a:pt x="1275123" y="829781"/>
                  <a:pt x="1264720" y="911472"/>
                </a:cubicBezTo>
                <a:cubicBezTo>
                  <a:pt x="1250153" y="907906"/>
                  <a:pt x="1292939" y="659594"/>
                  <a:pt x="1252622" y="600743"/>
                </a:cubicBezTo>
                <a:cubicBezTo>
                  <a:pt x="1202656" y="541892"/>
                  <a:pt x="1107533" y="508148"/>
                  <a:pt x="1022817" y="558366"/>
                </a:cubicBezTo>
                <a:cubicBezTo>
                  <a:pt x="1086811" y="668103"/>
                  <a:pt x="1058849" y="793697"/>
                  <a:pt x="1053082" y="887580"/>
                </a:cubicBezTo>
                <a:cubicBezTo>
                  <a:pt x="1041532" y="883386"/>
                  <a:pt x="1071753" y="653519"/>
                  <a:pt x="1001757" y="557324"/>
                </a:cubicBezTo>
                <a:cubicBezTo>
                  <a:pt x="946234" y="504548"/>
                  <a:pt x="915026" y="504758"/>
                  <a:pt x="806783" y="513030"/>
                </a:cubicBezTo>
                <a:cubicBezTo>
                  <a:pt x="816055" y="653003"/>
                  <a:pt x="822837" y="732256"/>
                  <a:pt x="810613" y="901237"/>
                </a:cubicBezTo>
                <a:cubicBezTo>
                  <a:pt x="782414" y="451352"/>
                  <a:pt x="784675" y="276900"/>
                  <a:pt x="778941" y="121917"/>
                </a:cubicBezTo>
                <a:cubicBezTo>
                  <a:pt x="774616" y="-32693"/>
                  <a:pt x="569584" y="-61779"/>
                  <a:pt x="582042" y="161731"/>
                </a:cubicBezTo>
                <a:cubicBezTo>
                  <a:pt x="570378" y="380417"/>
                  <a:pt x="623442" y="1132875"/>
                  <a:pt x="554580" y="1197645"/>
                </a:cubicBezTo>
                <a:cubicBezTo>
                  <a:pt x="495024" y="1230412"/>
                  <a:pt x="496393" y="1222363"/>
                  <a:pt x="419736" y="1153389"/>
                </a:cubicBezTo>
                <a:cubicBezTo>
                  <a:pt x="331744" y="1046414"/>
                  <a:pt x="197603" y="767201"/>
                  <a:pt x="0" y="891306"/>
                </a:cubicBezTo>
                <a:close/>
              </a:path>
            </a:pathLst>
          </a:custGeom>
          <a:solidFill>
            <a:srgbClr val="FDCBA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204CC4D-A309-4FB1-B9A8-B40D6964DF54}"/>
              </a:ext>
            </a:extLst>
          </p:cNvPr>
          <p:cNvGrpSpPr/>
          <p:nvPr/>
        </p:nvGrpSpPr>
        <p:grpSpPr>
          <a:xfrm>
            <a:off x="9305639" y="497760"/>
            <a:ext cx="2065029" cy="2990879"/>
            <a:chOff x="5456098" y="3249895"/>
            <a:chExt cx="1473869" cy="2134674"/>
          </a:xfrm>
        </p:grpSpPr>
        <p:grpSp>
          <p:nvGrpSpPr>
            <p:cNvPr id="103" name="Graphic 37">
              <a:extLst>
                <a:ext uri="{FF2B5EF4-FFF2-40B4-BE49-F238E27FC236}">
                  <a16:creationId xmlns:a16="http://schemas.microsoft.com/office/drawing/2014/main" id="{2503A45B-FD59-461D-A551-9BC729DC4709}"/>
                </a:ext>
              </a:extLst>
            </p:cNvPr>
            <p:cNvGrpSpPr/>
            <p:nvPr/>
          </p:nvGrpSpPr>
          <p:grpSpPr>
            <a:xfrm>
              <a:off x="5456098" y="3249895"/>
              <a:ext cx="1473869" cy="2134674"/>
              <a:chOff x="9804491" y="2080139"/>
              <a:chExt cx="1249528" cy="1809750"/>
            </a:xfrm>
          </p:grpSpPr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54245BAF-D25C-47FE-BB8F-E04C43407D90}"/>
                  </a:ext>
                </a:extLst>
              </p:cNvPr>
              <p:cNvSpPr/>
              <p:nvPr/>
            </p:nvSpPr>
            <p:spPr>
              <a:xfrm>
                <a:off x="9857679" y="2296357"/>
                <a:ext cx="657225" cy="390525"/>
              </a:xfrm>
              <a:custGeom>
                <a:avLst/>
                <a:gdLst>
                  <a:gd name="connsiteX0" fmla="*/ 558641 w 657225"/>
                  <a:gd name="connsiteY0" fmla="*/ 7144 h 390525"/>
                  <a:gd name="connsiteX1" fmla="*/ 7144 w 657225"/>
                  <a:gd name="connsiteY1" fmla="*/ 382429 h 390525"/>
                  <a:gd name="connsiteX2" fmla="*/ 220504 w 657225"/>
                  <a:gd name="connsiteY2" fmla="*/ 390049 h 390525"/>
                  <a:gd name="connsiteX3" fmla="*/ 651986 w 657225"/>
                  <a:gd name="connsiteY3" fmla="*/ 100489 h 390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7225" h="390525">
                    <a:moveTo>
                      <a:pt x="558641" y="7144"/>
                    </a:moveTo>
                    <a:lnTo>
                      <a:pt x="7144" y="382429"/>
                    </a:lnTo>
                    <a:lnTo>
                      <a:pt x="220504" y="390049"/>
                    </a:lnTo>
                    <a:lnTo>
                      <a:pt x="651986" y="100489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7FE44EA0-599B-4600-8719-A842236164A3}"/>
                  </a:ext>
                </a:extLst>
              </p:cNvPr>
              <p:cNvSpPr/>
              <p:nvPr/>
            </p:nvSpPr>
            <p:spPr>
              <a:xfrm>
                <a:off x="10478709" y="2080139"/>
                <a:ext cx="371475" cy="171450"/>
              </a:xfrm>
              <a:custGeom>
                <a:avLst/>
                <a:gdLst>
                  <a:gd name="connsiteX0" fmla="*/ 7144 w 371475"/>
                  <a:gd name="connsiteY0" fmla="*/ 145256 h 171450"/>
                  <a:gd name="connsiteX1" fmla="*/ 90011 w 371475"/>
                  <a:gd name="connsiteY1" fmla="*/ 32861 h 171450"/>
                  <a:gd name="connsiteX2" fmla="*/ 250984 w 371475"/>
                  <a:gd name="connsiteY2" fmla="*/ 7144 h 171450"/>
                  <a:gd name="connsiteX3" fmla="*/ 361474 w 371475"/>
                  <a:gd name="connsiteY3" fmla="*/ 103346 h 171450"/>
                  <a:gd name="connsiteX4" fmla="*/ 367189 w 371475"/>
                  <a:gd name="connsiteY4" fmla="*/ 139541 h 171450"/>
                  <a:gd name="connsiteX5" fmla="*/ 343376 w 371475"/>
                  <a:gd name="connsiteY5" fmla="*/ 143351 h 171450"/>
                  <a:gd name="connsiteX6" fmla="*/ 234791 w 371475"/>
                  <a:gd name="connsiteY6" fmla="*/ 58579 h 171450"/>
                  <a:gd name="connsiteX7" fmla="*/ 117634 w 371475"/>
                  <a:gd name="connsiteY7" fmla="*/ 76676 h 171450"/>
                  <a:gd name="connsiteX8" fmla="*/ 58579 w 371475"/>
                  <a:gd name="connsiteY8" fmla="*/ 167164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71475" h="171450">
                    <a:moveTo>
                      <a:pt x="7144" y="145256"/>
                    </a:moveTo>
                    <a:lnTo>
                      <a:pt x="90011" y="32861"/>
                    </a:lnTo>
                    <a:lnTo>
                      <a:pt x="250984" y="7144"/>
                    </a:lnTo>
                    <a:lnTo>
                      <a:pt x="361474" y="103346"/>
                    </a:lnTo>
                    <a:lnTo>
                      <a:pt x="367189" y="139541"/>
                    </a:lnTo>
                    <a:lnTo>
                      <a:pt x="343376" y="143351"/>
                    </a:lnTo>
                    <a:lnTo>
                      <a:pt x="234791" y="58579"/>
                    </a:lnTo>
                    <a:lnTo>
                      <a:pt x="117634" y="76676"/>
                    </a:lnTo>
                    <a:lnTo>
                      <a:pt x="58579" y="167164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EFB8CDDE-1479-4241-BE82-B4904D866177}"/>
                  </a:ext>
                </a:extLst>
              </p:cNvPr>
              <p:cNvSpPr/>
              <p:nvPr/>
            </p:nvSpPr>
            <p:spPr>
              <a:xfrm>
                <a:off x="10508237" y="2276354"/>
                <a:ext cx="361950" cy="200025"/>
              </a:xfrm>
              <a:custGeom>
                <a:avLst/>
                <a:gdLst>
                  <a:gd name="connsiteX0" fmla="*/ 7144 w 361950"/>
                  <a:gd name="connsiteY0" fmla="*/ 114776 h 200025"/>
                  <a:gd name="connsiteX1" fmla="*/ 120491 w 361950"/>
                  <a:gd name="connsiteY1" fmla="*/ 194786 h 200025"/>
                  <a:gd name="connsiteX2" fmla="*/ 281464 w 361950"/>
                  <a:gd name="connsiteY2" fmla="*/ 169069 h 200025"/>
                  <a:gd name="connsiteX3" fmla="*/ 355759 w 361950"/>
                  <a:gd name="connsiteY3" fmla="*/ 43339 h 200025"/>
                  <a:gd name="connsiteX4" fmla="*/ 350044 w 361950"/>
                  <a:gd name="connsiteY4" fmla="*/ 7144 h 200025"/>
                  <a:gd name="connsiteX5" fmla="*/ 327184 w 361950"/>
                  <a:gd name="connsiteY5" fmla="*/ 10954 h 200025"/>
                  <a:gd name="connsiteX6" fmla="*/ 250031 w 361950"/>
                  <a:gd name="connsiteY6" fmla="*/ 125254 h 200025"/>
                  <a:gd name="connsiteX7" fmla="*/ 132874 w 361950"/>
                  <a:gd name="connsiteY7" fmla="*/ 144304 h 200025"/>
                  <a:gd name="connsiteX8" fmla="*/ 48101 w 361950"/>
                  <a:gd name="connsiteY8" fmla="*/ 77629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1950" h="200025">
                    <a:moveTo>
                      <a:pt x="7144" y="114776"/>
                    </a:moveTo>
                    <a:lnTo>
                      <a:pt x="120491" y="194786"/>
                    </a:lnTo>
                    <a:lnTo>
                      <a:pt x="281464" y="169069"/>
                    </a:lnTo>
                    <a:lnTo>
                      <a:pt x="355759" y="43339"/>
                    </a:lnTo>
                    <a:lnTo>
                      <a:pt x="350044" y="7144"/>
                    </a:lnTo>
                    <a:lnTo>
                      <a:pt x="327184" y="10954"/>
                    </a:lnTo>
                    <a:lnTo>
                      <a:pt x="250031" y="125254"/>
                    </a:lnTo>
                    <a:lnTo>
                      <a:pt x="132874" y="144304"/>
                    </a:lnTo>
                    <a:lnTo>
                      <a:pt x="48101" y="77629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8F345EF3-41B1-42B4-B3DF-F5523C1E4D7F}"/>
                  </a:ext>
                </a:extLst>
              </p:cNvPr>
              <p:cNvSpPr/>
              <p:nvPr/>
            </p:nvSpPr>
            <p:spPr>
              <a:xfrm>
                <a:off x="9804491" y="2617867"/>
                <a:ext cx="1190625" cy="561975"/>
              </a:xfrm>
              <a:custGeom>
                <a:avLst/>
                <a:gdLst>
                  <a:gd name="connsiteX0" fmla="*/ 1037597 w 1190625"/>
                  <a:gd name="connsiteY0" fmla="*/ 429536 h 561975"/>
                  <a:gd name="connsiteX1" fmla="*/ 1146182 w 1190625"/>
                  <a:gd name="connsiteY1" fmla="*/ 340953 h 561975"/>
                  <a:gd name="connsiteX2" fmla="*/ 1179519 w 1190625"/>
                  <a:gd name="connsiteY2" fmla="*/ 350478 h 561975"/>
                  <a:gd name="connsiteX3" fmla="*/ 1187139 w 1190625"/>
                  <a:gd name="connsiteY3" fmla="*/ 328571 h 561975"/>
                  <a:gd name="connsiteX4" fmla="*/ 167012 w 1190625"/>
                  <a:gd name="connsiteY4" fmla="*/ 13293 h 561975"/>
                  <a:gd name="connsiteX5" fmla="*/ 13659 w 1190625"/>
                  <a:gd name="connsiteY5" fmla="*/ 90446 h 561975"/>
                  <a:gd name="connsiteX6" fmla="*/ 90812 w 1190625"/>
                  <a:gd name="connsiteY6" fmla="*/ 244751 h 561975"/>
                  <a:gd name="connsiteX7" fmla="*/ 1111892 w 1190625"/>
                  <a:gd name="connsiteY7" fmla="*/ 560028 h 561975"/>
                  <a:gd name="connsiteX8" fmla="*/ 1119512 w 1190625"/>
                  <a:gd name="connsiteY8" fmla="*/ 537168 h 561975"/>
                  <a:gd name="connsiteX9" fmla="*/ 1037597 w 1190625"/>
                  <a:gd name="connsiteY9" fmla="*/ 429536 h 561975"/>
                  <a:gd name="connsiteX10" fmla="*/ 153677 w 1190625"/>
                  <a:gd name="connsiteY10" fmla="*/ 163788 h 561975"/>
                  <a:gd name="connsiteX11" fmla="*/ 96527 w 1190625"/>
                  <a:gd name="connsiteY11" fmla="*/ 93303 h 561975"/>
                  <a:gd name="connsiteX12" fmla="*/ 153677 w 1190625"/>
                  <a:gd name="connsiteY12" fmla="*/ 163788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90625" h="561975">
                    <a:moveTo>
                      <a:pt x="1037597" y="429536"/>
                    </a:moveTo>
                    <a:cubicBezTo>
                      <a:pt x="1043312" y="375243"/>
                      <a:pt x="1091889" y="335238"/>
                      <a:pt x="1146182" y="340953"/>
                    </a:cubicBezTo>
                    <a:cubicBezTo>
                      <a:pt x="1158564" y="341906"/>
                      <a:pt x="1169994" y="345716"/>
                      <a:pt x="1179519" y="350478"/>
                    </a:cubicBezTo>
                    <a:lnTo>
                      <a:pt x="1187139" y="328571"/>
                    </a:lnTo>
                    <a:lnTo>
                      <a:pt x="167012" y="13293"/>
                    </a:lnTo>
                    <a:cubicBezTo>
                      <a:pt x="103194" y="-7662"/>
                      <a:pt x="34614" y="26628"/>
                      <a:pt x="13659" y="90446"/>
                    </a:cubicBezTo>
                    <a:cubicBezTo>
                      <a:pt x="-8248" y="155216"/>
                      <a:pt x="26994" y="223796"/>
                      <a:pt x="90812" y="244751"/>
                    </a:cubicBezTo>
                    <a:lnTo>
                      <a:pt x="1111892" y="560028"/>
                    </a:lnTo>
                    <a:lnTo>
                      <a:pt x="1119512" y="537168"/>
                    </a:lnTo>
                    <a:cubicBezTo>
                      <a:pt x="1068077" y="527643"/>
                      <a:pt x="1032834" y="481923"/>
                      <a:pt x="1037597" y="429536"/>
                    </a:cubicBezTo>
                    <a:close/>
                    <a:moveTo>
                      <a:pt x="153677" y="163788"/>
                    </a:moveTo>
                    <a:cubicBezTo>
                      <a:pt x="103194" y="194268"/>
                      <a:pt x="56522" y="136166"/>
                      <a:pt x="96527" y="93303"/>
                    </a:cubicBezTo>
                    <a:cubicBezTo>
                      <a:pt x="147009" y="62823"/>
                      <a:pt x="194634" y="120926"/>
                      <a:pt x="153677" y="163788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5894F496-6CBC-4443-9B7E-D1C5A8CBF257}"/>
                  </a:ext>
                </a:extLst>
              </p:cNvPr>
              <p:cNvSpPr/>
              <p:nvPr/>
            </p:nvSpPr>
            <p:spPr>
              <a:xfrm>
                <a:off x="10374710" y="2194776"/>
                <a:ext cx="238125" cy="238125"/>
              </a:xfrm>
              <a:custGeom>
                <a:avLst/>
                <a:gdLst>
                  <a:gd name="connsiteX0" fmla="*/ 102790 w 238125"/>
                  <a:gd name="connsiteY0" fmla="*/ 8493 h 238125"/>
                  <a:gd name="connsiteX1" fmla="*/ 8493 w 238125"/>
                  <a:gd name="connsiteY1" fmla="*/ 138985 h 238125"/>
                  <a:gd name="connsiteX2" fmla="*/ 138985 w 238125"/>
                  <a:gd name="connsiteY2" fmla="*/ 233283 h 238125"/>
                  <a:gd name="connsiteX3" fmla="*/ 233283 w 238125"/>
                  <a:gd name="connsiteY3" fmla="*/ 102790 h 238125"/>
                  <a:gd name="connsiteX4" fmla="*/ 102790 w 238125"/>
                  <a:gd name="connsiteY4" fmla="*/ 8493 h 238125"/>
                  <a:gd name="connsiteX5" fmla="*/ 128508 w 238125"/>
                  <a:gd name="connsiteY5" fmla="*/ 164703 h 238125"/>
                  <a:gd name="connsiteX6" fmla="*/ 78025 w 238125"/>
                  <a:gd name="connsiteY6" fmla="*/ 128508 h 238125"/>
                  <a:gd name="connsiteX7" fmla="*/ 114220 w 238125"/>
                  <a:gd name="connsiteY7" fmla="*/ 78025 h 238125"/>
                  <a:gd name="connsiteX8" fmla="*/ 164703 w 238125"/>
                  <a:gd name="connsiteY8" fmla="*/ 114220 h 238125"/>
                  <a:gd name="connsiteX9" fmla="*/ 128508 w 238125"/>
                  <a:gd name="connsiteY9" fmla="*/ 164703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38125" h="238125">
                    <a:moveTo>
                      <a:pt x="102790" y="8493"/>
                    </a:moveTo>
                    <a:cubicBezTo>
                      <a:pt x="40878" y="18018"/>
                      <a:pt x="-1032" y="77073"/>
                      <a:pt x="8493" y="138985"/>
                    </a:cubicBezTo>
                    <a:cubicBezTo>
                      <a:pt x="18018" y="200898"/>
                      <a:pt x="77073" y="242808"/>
                      <a:pt x="138985" y="233283"/>
                    </a:cubicBezTo>
                    <a:cubicBezTo>
                      <a:pt x="200898" y="223758"/>
                      <a:pt x="242808" y="164703"/>
                      <a:pt x="233283" y="102790"/>
                    </a:cubicBezTo>
                    <a:cubicBezTo>
                      <a:pt x="222805" y="40878"/>
                      <a:pt x="164703" y="-1032"/>
                      <a:pt x="102790" y="8493"/>
                    </a:cubicBezTo>
                    <a:close/>
                    <a:moveTo>
                      <a:pt x="128508" y="164703"/>
                    </a:moveTo>
                    <a:cubicBezTo>
                      <a:pt x="104695" y="168513"/>
                      <a:pt x="81835" y="152320"/>
                      <a:pt x="78025" y="128508"/>
                    </a:cubicBezTo>
                    <a:cubicBezTo>
                      <a:pt x="74215" y="104695"/>
                      <a:pt x="90408" y="81835"/>
                      <a:pt x="114220" y="78025"/>
                    </a:cubicBezTo>
                    <a:cubicBezTo>
                      <a:pt x="138033" y="74215"/>
                      <a:pt x="160893" y="90408"/>
                      <a:pt x="164703" y="114220"/>
                    </a:cubicBezTo>
                    <a:cubicBezTo>
                      <a:pt x="169465" y="138033"/>
                      <a:pt x="152320" y="160893"/>
                      <a:pt x="128508" y="16470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83D3F017-C009-4E1B-A4D3-EE6C6D7E4F95}"/>
                  </a:ext>
                </a:extLst>
              </p:cNvPr>
              <p:cNvSpPr/>
              <p:nvPr/>
            </p:nvSpPr>
            <p:spPr>
              <a:xfrm>
                <a:off x="10444419" y="2915839"/>
                <a:ext cx="609600" cy="666750"/>
              </a:xfrm>
              <a:custGeom>
                <a:avLst/>
                <a:gdLst>
                  <a:gd name="connsiteX0" fmla="*/ 564356 w 609600"/>
                  <a:gd name="connsiteY0" fmla="*/ 35362 h 666750"/>
                  <a:gd name="connsiteX1" fmla="*/ 392906 w 609600"/>
                  <a:gd name="connsiteY1" fmla="*/ 50602 h 666750"/>
                  <a:gd name="connsiteX2" fmla="*/ 7144 w 609600"/>
                  <a:gd name="connsiteY2" fmla="*/ 512564 h 666750"/>
                  <a:gd name="connsiteX3" fmla="*/ 193834 w 609600"/>
                  <a:gd name="connsiteY3" fmla="*/ 668774 h 666750"/>
                  <a:gd name="connsiteX4" fmla="*/ 579596 w 609600"/>
                  <a:gd name="connsiteY4" fmla="*/ 206812 h 666750"/>
                  <a:gd name="connsiteX5" fmla="*/ 564356 w 609600"/>
                  <a:gd name="connsiteY5" fmla="*/ 35362 h 666750"/>
                  <a:gd name="connsiteX6" fmla="*/ 497681 w 609600"/>
                  <a:gd name="connsiteY6" fmla="*/ 168712 h 666750"/>
                  <a:gd name="connsiteX7" fmla="*/ 450056 w 609600"/>
                  <a:gd name="connsiteY7" fmla="*/ 128707 h 666750"/>
                  <a:gd name="connsiteX8" fmla="*/ 490061 w 609600"/>
                  <a:gd name="connsiteY8" fmla="*/ 81082 h 666750"/>
                  <a:gd name="connsiteX9" fmla="*/ 537686 w 609600"/>
                  <a:gd name="connsiteY9" fmla="*/ 121087 h 666750"/>
                  <a:gd name="connsiteX10" fmla="*/ 497681 w 609600"/>
                  <a:gd name="connsiteY10" fmla="*/ 168712 h 66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09600" h="666750">
                    <a:moveTo>
                      <a:pt x="564356" y="35362"/>
                    </a:moveTo>
                    <a:cubicBezTo>
                      <a:pt x="512921" y="-7501"/>
                      <a:pt x="436721" y="-833"/>
                      <a:pt x="392906" y="50602"/>
                    </a:cubicBezTo>
                    <a:lnTo>
                      <a:pt x="7144" y="512564"/>
                    </a:lnTo>
                    <a:lnTo>
                      <a:pt x="193834" y="668774"/>
                    </a:lnTo>
                    <a:lnTo>
                      <a:pt x="579596" y="206812"/>
                    </a:lnTo>
                    <a:cubicBezTo>
                      <a:pt x="623411" y="155377"/>
                      <a:pt x="615791" y="78224"/>
                      <a:pt x="564356" y="35362"/>
                    </a:cubicBezTo>
                    <a:close/>
                    <a:moveTo>
                      <a:pt x="497681" y="168712"/>
                    </a:moveTo>
                    <a:cubicBezTo>
                      <a:pt x="473869" y="170617"/>
                      <a:pt x="451961" y="153472"/>
                      <a:pt x="450056" y="128707"/>
                    </a:cubicBezTo>
                    <a:cubicBezTo>
                      <a:pt x="448151" y="104894"/>
                      <a:pt x="465296" y="82987"/>
                      <a:pt x="490061" y="81082"/>
                    </a:cubicBezTo>
                    <a:cubicBezTo>
                      <a:pt x="513874" y="79177"/>
                      <a:pt x="535781" y="96322"/>
                      <a:pt x="537686" y="121087"/>
                    </a:cubicBezTo>
                    <a:cubicBezTo>
                      <a:pt x="539591" y="145852"/>
                      <a:pt x="522446" y="166807"/>
                      <a:pt x="497681" y="168712"/>
                    </a:cubicBezTo>
                    <a:close/>
                  </a:path>
                </a:pathLst>
              </a:custGeom>
              <a:solidFill>
                <a:srgbClr val="575A6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7B4A562E-0D19-4046-B037-92C3B65DE78F}"/>
                  </a:ext>
                </a:extLst>
              </p:cNvPr>
              <p:cNvSpPr/>
              <p:nvPr/>
            </p:nvSpPr>
            <p:spPr>
              <a:xfrm>
                <a:off x="10100567" y="3350774"/>
                <a:ext cx="590550" cy="476250"/>
              </a:xfrm>
              <a:custGeom>
                <a:avLst/>
                <a:gdLst>
                  <a:gd name="connsiteX0" fmla="*/ 558641 w 590550"/>
                  <a:gd name="connsiteY0" fmla="*/ 470059 h 476250"/>
                  <a:gd name="connsiteX1" fmla="*/ 37624 w 590550"/>
                  <a:gd name="connsiteY1" fmla="*/ 470059 h 476250"/>
                  <a:gd name="connsiteX2" fmla="*/ 7144 w 590550"/>
                  <a:gd name="connsiteY2" fmla="*/ 439579 h 476250"/>
                  <a:gd name="connsiteX3" fmla="*/ 7144 w 590550"/>
                  <a:gd name="connsiteY3" fmla="*/ 98584 h 476250"/>
                  <a:gd name="connsiteX4" fmla="*/ 98584 w 590550"/>
                  <a:gd name="connsiteY4" fmla="*/ 7144 h 476250"/>
                  <a:gd name="connsiteX5" fmla="*/ 498634 w 590550"/>
                  <a:gd name="connsiteY5" fmla="*/ 7144 h 476250"/>
                  <a:gd name="connsiteX6" fmla="*/ 590074 w 590550"/>
                  <a:gd name="connsiteY6" fmla="*/ 98584 h 476250"/>
                  <a:gd name="connsiteX7" fmla="*/ 590074 w 590550"/>
                  <a:gd name="connsiteY7" fmla="*/ 440531 h 476250"/>
                  <a:gd name="connsiteX8" fmla="*/ 558641 w 590550"/>
                  <a:gd name="connsiteY8" fmla="*/ 470059 h 476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0550" h="476250">
                    <a:moveTo>
                      <a:pt x="558641" y="470059"/>
                    </a:moveTo>
                    <a:lnTo>
                      <a:pt x="37624" y="470059"/>
                    </a:lnTo>
                    <a:cubicBezTo>
                      <a:pt x="20479" y="470059"/>
                      <a:pt x="7144" y="456724"/>
                      <a:pt x="7144" y="439579"/>
                    </a:cubicBezTo>
                    <a:lnTo>
                      <a:pt x="7144" y="98584"/>
                    </a:lnTo>
                    <a:cubicBezTo>
                      <a:pt x="7144" y="48101"/>
                      <a:pt x="48101" y="7144"/>
                      <a:pt x="98584" y="7144"/>
                    </a:cubicBezTo>
                    <a:lnTo>
                      <a:pt x="498634" y="7144"/>
                    </a:lnTo>
                    <a:cubicBezTo>
                      <a:pt x="549116" y="7144"/>
                      <a:pt x="590074" y="48101"/>
                      <a:pt x="590074" y="98584"/>
                    </a:cubicBezTo>
                    <a:lnTo>
                      <a:pt x="590074" y="440531"/>
                    </a:lnTo>
                    <a:cubicBezTo>
                      <a:pt x="589121" y="456724"/>
                      <a:pt x="574834" y="470059"/>
                      <a:pt x="558641" y="470059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45A60251-2E73-4E2C-B25A-92E989DCCCEE}"/>
                  </a:ext>
                </a:extLst>
              </p:cNvPr>
              <p:cNvSpPr/>
              <p:nvPr/>
            </p:nvSpPr>
            <p:spPr>
              <a:xfrm>
                <a:off x="10029129" y="3756539"/>
                <a:ext cx="742950" cy="133350"/>
              </a:xfrm>
              <a:custGeom>
                <a:avLst/>
                <a:gdLst>
                  <a:gd name="connsiteX0" fmla="*/ 711994 w 742950"/>
                  <a:gd name="connsiteY0" fmla="*/ 129064 h 133350"/>
                  <a:gd name="connsiteX1" fmla="*/ 37624 w 742950"/>
                  <a:gd name="connsiteY1" fmla="*/ 129064 h 133350"/>
                  <a:gd name="connsiteX2" fmla="*/ 7144 w 742950"/>
                  <a:gd name="connsiteY2" fmla="*/ 98584 h 133350"/>
                  <a:gd name="connsiteX3" fmla="*/ 7144 w 742950"/>
                  <a:gd name="connsiteY3" fmla="*/ 98584 h 133350"/>
                  <a:gd name="connsiteX4" fmla="*/ 98584 w 742950"/>
                  <a:gd name="connsiteY4" fmla="*/ 7144 h 133350"/>
                  <a:gd name="connsiteX5" fmla="*/ 651986 w 742950"/>
                  <a:gd name="connsiteY5" fmla="*/ 7144 h 133350"/>
                  <a:gd name="connsiteX6" fmla="*/ 743426 w 742950"/>
                  <a:gd name="connsiteY6" fmla="*/ 98584 h 133350"/>
                  <a:gd name="connsiteX7" fmla="*/ 743426 w 742950"/>
                  <a:gd name="connsiteY7" fmla="*/ 98584 h 133350"/>
                  <a:gd name="connsiteX8" fmla="*/ 711994 w 742950"/>
                  <a:gd name="connsiteY8" fmla="*/ 129064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42950" h="133350">
                    <a:moveTo>
                      <a:pt x="711994" y="129064"/>
                    </a:moveTo>
                    <a:lnTo>
                      <a:pt x="37624" y="129064"/>
                    </a:lnTo>
                    <a:cubicBezTo>
                      <a:pt x="20479" y="129064"/>
                      <a:pt x="7144" y="115729"/>
                      <a:pt x="7144" y="98584"/>
                    </a:cubicBezTo>
                    <a:lnTo>
                      <a:pt x="7144" y="98584"/>
                    </a:lnTo>
                    <a:cubicBezTo>
                      <a:pt x="7144" y="48101"/>
                      <a:pt x="48101" y="7144"/>
                      <a:pt x="98584" y="7144"/>
                    </a:cubicBezTo>
                    <a:lnTo>
                      <a:pt x="651986" y="7144"/>
                    </a:lnTo>
                    <a:cubicBezTo>
                      <a:pt x="702469" y="7144"/>
                      <a:pt x="743426" y="48101"/>
                      <a:pt x="743426" y="98584"/>
                    </a:cubicBezTo>
                    <a:lnTo>
                      <a:pt x="743426" y="98584"/>
                    </a:lnTo>
                    <a:cubicBezTo>
                      <a:pt x="742474" y="115729"/>
                      <a:pt x="729139" y="129064"/>
                      <a:pt x="711994" y="12906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8CAB26BB-409C-45E7-8A54-064FD46BEFF2}"/>
                  </a:ext>
                </a:extLst>
              </p:cNvPr>
              <p:cNvSpPr/>
              <p:nvPr/>
            </p:nvSpPr>
            <p:spPr>
              <a:xfrm>
                <a:off x="10545384" y="3403162"/>
                <a:ext cx="95250" cy="95250"/>
              </a:xfrm>
              <a:custGeom>
                <a:avLst/>
                <a:gdLst>
                  <a:gd name="connsiteX0" fmla="*/ 94774 w 95250"/>
                  <a:gd name="connsiteY0" fmla="*/ 50959 h 95250"/>
                  <a:gd name="connsiteX1" fmla="*/ 50959 w 95250"/>
                  <a:gd name="connsiteY1" fmla="*/ 94774 h 95250"/>
                  <a:gd name="connsiteX2" fmla="*/ 7144 w 95250"/>
                  <a:gd name="connsiteY2" fmla="*/ 50959 h 95250"/>
                  <a:gd name="connsiteX3" fmla="*/ 50959 w 95250"/>
                  <a:gd name="connsiteY3" fmla="*/ 7144 h 95250"/>
                  <a:gd name="connsiteX4" fmla="*/ 94774 w 95250"/>
                  <a:gd name="connsiteY4" fmla="*/ 5095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4774" y="50959"/>
                    </a:move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7146" y="7144"/>
                      <a:pt x="50959" y="7144"/>
                    </a:cubicBezTo>
                    <a:cubicBezTo>
                      <a:pt x="74771" y="7144"/>
                      <a:pt x="94774" y="27146"/>
                      <a:pt x="94774" y="50959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CA470B47-8E66-49F0-9DD3-3B7DE8208AA5}"/>
                </a:ext>
              </a:extLst>
            </p:cNvPr>
            <p:cNvSpPr/>
            <p:nvPr/>
          </p:nvSpPr>
          <p:spPr>
            <a:xfrm>
              <a:off x="5756927" y="3906027"/>
              <a:ext cx="921134" cy="678088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7715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 39">
            <a:extLst>
              <a:ext uri="{FF2B5EF4-FFF2-40B4-BE49-F238E27FC236}">
                <a16:creationId xmlns:a16="http://schemas.microsoft.com/office/drawing/2014/main" id="{62D3B533-90AE-4D9D-80D5-3D6360C71A0B}"/>
              </a:ext>
            </a:extLst>
          </p:cNvPr>
          <p:cNvSpPr/>
          <p:nvPr/>
        </p:nvSpPr>
        <p:spPr>
          <a:xfrm rot="2483232">
            <a:off x="5530646" y="1782956"/>
            <a:ext cx="4223096" cy="5102585"/>
          </a:xfrm>
          <a:custGeom>
            <a:avLst/>
            <a:gdLst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11097 w 2194524"/>
              <a:gd name="connsiteY3" fmla="*/ 753742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48308 w 2194524"/>
              <a:gd name="connsiteY5" fmla="*/ 1898342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45453"/>
              <a:gd name="connsiteY0" fmla="*/ 41365 h 3010473"/>
              <a:gd name="connsiteX1" fmla="*/ 769866 w 2145453"/>
              <a:gd name="connsiteY1" fmla="*/ 0 h 3010473"/>
              <a:gd name="connsiteX2" fmla="*/ 911097 w 2145453"/>
              <a:gd name="connsiteY2" fmla="*/ 141231 h 3010473"/>
              <a:gd name="connsiteX3" fmla="*/ 960469 w 2145453"/>
              <a:gd name="connsiteY3" fmla="*/ 784060 h 3010473"/>
              <a:gd name="connsiteX4" fmla="*/ 1594794 w 2145453"/>
              <a:gd name="connsiteY4" fmla="*/ 789196 h 3010473"/>
              <a:gd name="connsiteX5" fmla="*/ 1848308 w 2145453"/>
              <a:gd name="connsiteY5" fmla="*/ 1898342 h 3010473"/>
              <a:gd name="connsiteX6" fmla="*/ 2145453 w 2145453"/>
              <a:gd name="connsiteY6" fmla="*/ 2249789 h 3010473"/>
              <a:gd name="connsiteX7" fmla="*/ 1488044 w 2145453"/>
              <a:gd name="connsiteY7" fmla="*/ 3010473 h 3010473"/>
              <a:gd name="connsiteX8" fmla="*/ 1136947 w 2145453"/>
              <a:gd name="connsiteY8" fmla="*/ 2468062 h 3010473"/>
              <a:gd name="connsiteX9" fmla="*/ 519460 w 2145453"/>
              <a:gd name="connsiteY9" fmla="*/ 2013663 h 3010473"/>
              <a:gd name="connsiteX10" fmla="*/ 0 w 2145453"/>
              <a:gd name="connsiteY10" fmla="*/ 1326467 h 3010473"/>
              <a:gd name="connsiteX11" fmla="*/ 628635 w 2145453"/>
              <a:gd name="connsiteY11" fmla="*/ 1589678 h 3010473"/>
              <a:gd name="connsiteX12" fmla="*/ 628635 w 2145453"/>
              <a:gd name="connsiteY12" fmla="*/ 141231 h 3010473"/>
              <a:gd name="connsiteX13" fmla="*/ 670001 w 2145453"/>
              <a:gd name="connsiteY13" fmla="*/ 41365 h 3010473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19460 w 2145453"/>
              <a:gd name="connsiteY9" fmla="*/ 2013663 h 2912664"/>
              <a:gd name="connsiteX10" fmla="*/ 0 w 2145453"/>
              <a:gd name="connsiteY10" fmla="*/ 1326467 h 2912664"/>
              <a:gd name="connsiteX11" fmla="*/ 628635 w 2145453"/>
              <a:gd name="connsiteY11" fmla="*/ 1589678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28635 w 2145453"/>
              <a:gd name="connsiteY11" fmla="*/ 1589678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28635 w 2145453"/>
              <a:gd name="connsiteY11" fmla="*/ 1589678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78849 w 2145453"/>
              <a:gd name="connsiteY4" fmla="*/ 851069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78849 w 2145453"/>
              <a:gd name="connsiteY4" fmla="*/ 851069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78849 w 2145453"/>
              <a:gd name="connsiteY4" fmla="*/ 851069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710556 w 2145453"/>
              <a:gd name="connsiteY11" fmla="*/ 1634217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733305 w 2208757"/>
              <a:gd name="connsiteY0" fmla="*/ 41365 h 2912664"/>
              <a:gd name="connsiteX1" fmla="*/ 833170 w 2208757"/>
              <a:gd name="connsiteY1" fmla="*/ 0 h 2912664"/>
              <a:gd name="connsiteX2" fmla="*/ 974401 w 2208757"/>
              <a:gd name="connsiteY2" fmla="*/ 141231 h 2912664"/>
              <a:gd name="connsiteX3" fmla="*/ 1042827 w 2208757"/>
              <a:gd name="connsiteY3" fmla="*/ 863751 h 2912664"/>
              <a:gd name="connsiteX4" fmla="*/ 1642153 w 2208757"/>
              <a:gd name="connsiteY4" fmla="*/ 851069 h 2912664"/>
              <a:gd name="connsiteX5" fmla="*/ 1911612 w 2208757"/>
              <a:gd name="connsiteY5" fmla="*/ 1898342 h 2912664"/>
              <a:gd name="connsiteX6" fmla="*/ 2208757 w 2208757"/>
              <a:gd name="connsiteY6" fmla="*/ 2249789 h 2912664"/>
              <a:gd name="connsiteX7" fmla="*/ 1598547 w 2208757"/>
              <a:gd name="connsiteY7" fmla="*/ 2912664 h 2912664"/>
              <a:gd name="connsiteX8" fmla="*/ 1200251 w 2208757"/>
              <a:gd name="connsiteY8" fmla="*/ 2468062 h 2912664"/>
              <a:gd name="connsiteX9" fmla="*/ 593695 w 2208757"/>
              <a:gd name="connsiteY9" fmla="*/ 2073665 h 2912664"/>
              <a:gd name="connsiteX10" fmla="*/ 0 w 2208757"/>
              <a:gd name="connsiteY10" fmla="*/ 1399250 h 2912664"/>
              <a:gd name="connsiteX11" fmla="*/ 773860 w 2208757"/>
              <a:gd name="connsiteY11" fmla="*/ 1634217 h 2912664"/>
              <a:gd name="connsiteX12" fmla="*/ 691939 w 2208757"/>
              <a:gd name="connsiteY12" fmla="*/ 141231 h 2912664"/>
              <a:gd name="connsiteX13" fmla="*/ 733305 w 2208757"/>
              <a:gd name="connsiteY13" fmla="*/ 41365 h 2912664"/>
              <a:gd name="connsiteX0" fmla="*/ 787104 w 2262556"/>
              <a:gd name="connsiteY0" fmla="*/ 41365 h 2912664"/>
              <a:gd name="connsiteX1" fmla="*/ 886969 w 2262556"/>
              <a:gd name="connsiteY1" fmla="*/ 0 h 2912664"/>
              <a:gd name="connsiteX2" fmla="*/ 1028200 w 2262556"/>
              <a:gd name="connsiteY2" fmla="*/ 141231 h 2912664"/>
              <a:gd name="connsiteX3" fmla="*/ 1096626 w 2262556"/>
              <a:gd name="connsiteY3" fmla="*/ 863751 h 2912664"/>
              <a:gd name="connsiteX4" fmla="*/ 1695952 w 2262556"/>
              <a:gd name="connsiteY4" fmla="*/ 851069 h 2912664"/>
              <a:gd name="connsiteX5" fmla="*/ 1965411 w 2262556"/>
              <a:gd name="connsiteY5" fmla="*/ 1898342 h 2912664"/>
              <a:gd name="connsiteX6" fmla="*/ 2262556 w 2262556"/>
              <a:gd name="connsiteY6" fmla="*/ 2249789 h 2912664"/>
              <a:gd name="connsiteX7" fmla="*/ 1652346 w 2262556"/>
              <a:gd name="connsiteY7" fmla="*/ 2912664 h 2912664"/>
              <a:gd name="connsiteX8" fmla="*/ 1254050 w 2262556"/>
              <a:gd name="connsiteY8" fmla="*/ 2468062 h 2912664"/>
              <a:gd name="connsiteX9" fmla="*/ 647494 w 2262556"/>
              <a:gd name="connsiteY9" fmla="*/ 2073665 h 2912664"/>
              <a:gd name="connsiteX10" fmla="*/ 0 w 2262556"/>
              <a:gd name="connsiteY10" fmla="*/ 1381959 h 2912664"/>
              <a:gd name="connsiteX11" fmla="*/ 827659 w 2262556"/>
              <a:gd name="connsiteY11" fmla="*/ 1634217 h 2912664"/>
              <a:gd name="connsiteX12" fmla="*/ 745738 w 2262556"/>
              <a:gd name="connsiteY12" fmla="*/ 141231 h 2912664"/>
              <a:gd name="connsiteX13" fmla="*/ 787104 w 2262556"/>
              <a:gd name="connsiteY13" fmla="*/ 41365 h 2912664"/>
              <a:gd name="connsiteX0" fmla="*/ 787104 w 2262556"/>
              <a:gd name="connsiteY0" fmla="*/ 41365 h 2912664"/>
              <a:gd name="connsiteX1" fmla="*/ 886969 w 2262556"/>
              <a:gd name="connsiteY1" fmla="*/ 0 h 2912664"/>
              <a:gd name="connsiteX2" fmla="*/ 1028200 w 2262556"/>
              <a:gd name="connsiteY2" fmla="*/ 141231 h 2912664"/>
              <a:gd name="connsiteX3" fmla="*/ 1096626 w 2262556"/>
              <a:gd name="connsiteY3" fmla="*/ 863751 h 2912664"/>
              <a:gd name="connsiteX4" fmla="*/ 1695952 w 2262556"/>
              <a:gd name="connsiteY4" fmla="*/ 851069 h 2912664"/>
              <a:gd name="connsiteX5" fmla="*/ 1965411 w 2262556"/>
              <a:gd name="connsiteY5" fmla="*/ 1898342 h 2912664"/>
              <a:gd name="connsiteX6" fmla="*/ 2262556 w 2262556"/>
              <a:gd name="connsiteY6" fmla="*/ 2249789 h 2912664"/>
              <a:gd name="connsiteX7" fmla="*/ 1652346 w 2262556"/>
              <a:gd name="connsiteY7" fmla="*/ 2912664 h 2912664"/>
              <a:gd name="connsiteX8" fmla="*/ 1254050 w 2262556"/>
              <a:gd name="connsiteY8" fmla="*/ 2468062 h 2912664"/>
              <a:gd name="connsiteX9" fmla="*/ 647494 w 2262556"/>
              <a:gd name="connsiteY9" fmla="*/ 2073665 h 2912664"/>
              <a:gd name="connsiteX10" fmla="*/ 0 w 2262556"/>
              <a:gd name="connsiteY10" fmla="*/ 1381959 h 2912664"/>
              <a:gd name="connsiteX11" fmla="*/ 827659 w 2262556"/>
              <a:gd name="connsiteY11" fmla="*/ 1634217 h 2912664"/>
              <a:gd name="connsiteX12" fmla="*/ 745738 w 2262556"/>
              <a:gd name="connsiteY12" fmla="*/ 141231 h 2912664"/>
              <a:gd name="connsiteX13" fmla="*/ 787104 w 2262556"/>
              <a:gd name="connsiteY13" fmla="*/ 41365 h 2912664"/>
              <a:gd name="connsiteX0" fmla="*/ 787104 w 2262556"/>
              <a:gd name="connsiteY0" fmla="*/ 41365 h 2912664"/>
              <a:gd name="connsiteX1" fmla="*/ 886969 w 2262556"/>
              <a:gd name="connsiteY1" fmla="*/ 0 h 2912664"/>
              <a:gd name="connsiteX2" fmla="*/ 1028200 w 2262556"/>
              <a:gd name="connsiteY2" fmla="*/ 141231 h 2912664"/>
              <a:gd name="connsiteX3" fmla="*/ 1096626 w 2262556"/>
              <a:gd name="connsiteY3" fmla="*/ 863751 h 2912664"/>
              <a:gd name="connsiteX4" fmla="*/ 1695952 w 2262556"/>
              <a:gd name="connsiteY4" fmla="*/ 851069 h 2912664"/>
              <a:gd name="connsiteX5" fmla="*/ 1965411 w 2262556"/>
              <a:gd name="connsiteY5" fmla="*/ 1898342 h 2912664"/>
              <a:gd name="connsiteX6" fmla="*/ 2262556 w 2262556"/>
              <a:gd name="connsiteY6" fmla="*/ 2249789 h 2912664"/>
              <a:gd name="connsiteX7" fmla="*/ 1652346 w 2262556"/>
              <a:gd name="connsiteY7" fmla="*/ 2912664 h 2912664"/>
              <a:gd name="connsiteX8" fmla="*/ 1254050 w 2262556"/>
              <a:gd name="connsiteY8" fmla="*/ 2468062 h 2912664"/>
              <a:gd name="connsiteX9" fmla="*/ 647494 w 2262556"/>
              <a:gd name="connsiteY9" fmla="*/ 2073665 h 2912664"/>
              <a:gd name="connsiteX10" fmla="*/ 0 w 2262556"/>
              <a:gd name="connsiteY10" fmla="*/ 1381959 h 2912664"/>
              <a:gd name="connsiteX11" fmla="*/ 827659 w 2262556"/>
              <a:gd name="connsiteY11" fmla="*/ 1634217 h 2912664"/>
              <a:gd name="connsiteX12" fmla="*/ 745738 w 2262556"/>
              <a:gd name="connsiteY12" fmla="*/ 141231 h 2912664"/>
              <a:gd name="connsiteX13" fmla="*/ 787104 w 2262556"/>
              <a:gd name="connsiteY13" fmla="*/ 41365 h 2912664"/>
              <a:gd name="connsiteX0" fmla="*/ 787104 w 2262556"/>
              <a:gd name="connsiteY0" fmla="*/ 41365 h 3204020"/>
              <a:gd name="connsiteX1" fmla="*/ 886969 w 2262556"/>
              <a:gd name="connsiteY1" fmla="*/ 0 h 3204020"/>
              <a:gd name="connsiteX2" fmla="*/ 1028200 w 2262556"/>
              <a:gd name="connsiteY2" fmla="*/ 141231 h 3204020"/>
              <a:gd name="connsiteX3" fmla="*/ 1096626 w 2262556"/>
              <a:gd name="connsiteY3" fmla="*/ 863751 h 3204020"/>
              <a:gd name="connsiteX4" fmla="*/ 1695952 w 2262556"/>
              <a:gd name="connsiteY4" fmla="*/ 851069 h 3204020"/>
              <a:gd name="connsiteX5" fmla="*/ 1965411 w 2262556"/>
              <a:gd name="connsiteY5" fmla="*/ 1898342 h 3204020"/>
              <a:gd name="connsiteX6" fmla="*/ 2262556 w 2262556"/>
              <a:gd name="connsiteY6" fmla="*/ 2249789 h 3204020"/>
              <a:gd name="connsiteX7" fmla="*/ 1875442 w 2262556"/>
              <a:gd name="connsiteY7" fmla="*/ 3204020 h 3204020"/>
              <a:gd name="connsiteX8" fmla="*/ 1254050 w 2262556"/>
              <a:gd name="connsiteY8" fmla="*/ 2468062 h 3204020"/>
              <a:gd name="connsiteX9" fmla="*/ 647494 w 2262556"/>
              <a:gd name="connsiteY9" fmla="*/ 2073665 h 3204020"/>
              <a:gd name="connsiteX10" fmla="*/ 0 w 2262556"/>
              <a:gd name="connsiteY10" fmla="*/ 1381959 h 3204020"/>
              <a:gd name="connsiteX11" fmla="*/ 827659 w 2262556"/>
              <a:gd name="connsiteY11" fmla="*/ 1634217 h 3204020"/>
              <a:gd name="connsiteX12" fmla="*/ 745738 w 2262556"/>
              <a:gd name="connsiteY12" fmla="*/ 141231 h 3204020"/>
              <a:gd name="connsiteX13" fmla="*/ 787104 w 2262556"/>
              <a:gd name="connsiteY13" fmla="*/ 41365 h 3204020"/>
              <a:gd name="connsiteX0" fmla="*/ 787104 w 2616797"/>
              <a:gd name="connsiteY0" fmla="*/ 41365 h 3204020"/>
              <a:gd name="connsiteX1" fmla="*/ 886969 w 2616797"/>
              <a:gd name="connsiteY1" fmla="*/ 0 h 3204020"/>
              <a:gd name="connsiteX2" fmla="*/ 1028200 w 2616797"/>
              <a:gd name="connsiteY2" fmla="*/ 141231 h 3204020"/>
              <a:gd name="connsiteX3" fmla="*/ 1096626 w 2616797"/>
              <a:gd name="connsiteY3" fmla="*/ 863751 h 3204020"/>
              <a:gd name="connsiteX4" fmla="*/ 1695952 w 2616797"/>
              <a:gd name="connsiteY4" fmla="*/ 851069 h 3204020"/>
              <a:gd name="connsiteX5" fmla="*/ 1965411 w 2616797"/>
              <a:gd name="connsiteY5" fmla="*/ 1898342 h 3204020"/>
              <a:gd name="connsiteX6" fmla="*/ 2616797 w 2616797"/>
              <a:gd name="connsiteY6" fmla="*/ 2518120 h 3204020"/>
              <a:gd name="connsiteX7" fmla="*/ 1875442 w 2616797"/>
              <a:gd name="connsiteY7" fmla="*/ 3204020 h 3204020"/>
              <a:gd name="connsiteX8" fmla="*/ 1254050 w 2616797"/>
              <a:gd name="connsiteY8" fmla="*/ 2468062 h 3204020"/>
              <a:gd name="connsiteX9" fmla="*/ 647494 w 2616797"/>
              <a:gd name="connsiteY9" fmla="*/ 2073665 h 3204020"/>
              <a:gd name="connsiteX10" fmla="*/ 0 w 2616797"/>
              <a:gd name="connsiteY10" fmla="*/ 1381959 h 3204020"/>
              <a:gd name="connsiteX11" fmla="*/ 827659 w 2616797"/>
              <a:gd name="connsiteY11" fmla="*/ 1634217 h 3204020"/>
              <a:gd name="connsiteX12" fmla="*/ 745738 w 2616797"/>
              <a:gd name="connsiteY12" fmla="*/ 141231 h 3204020"/>
              <a:gd name="connsiteX13" fmla="*/ 787104 w 2616797"/>
              <a:gd name="connsiteY13" fmla="*/ 41365 h 3204020"/>
              <a:gd name="connsiteX0" fmla="*/ 787104 w 2616797"/>
              <a:gd name="connsiteY0" fmla="*/ 41365 h 3204020"/>
              <a:gd name="connsiteX1" fmla="*/ 886969 w 2616797"/>
              <a:gd name="connsiteY1" fmla="*/ 0 h 3204020"/>
              <a:gd name="connsiteX2" fmla="*/ 1028200 w 2616797"/>
              <a:gd name="connsiteY2" fmla="*/ 141231 h 3204020"/>
              <a:gd name="connsiteX3" fmla="*/ 1096626 w 2616797"/>
              <a:gd name="connsiteY3" fmla="*/ 863751 h 3204020"/>
              <a:gd name="connsiteX4" fmla="*/ 1695952 w 2616797"/>
              <a:gd name="connsiteY4" fmla="*/ 851069 h 3204020"/>
              <a:gd name="connsiteX5" fmla="*/ 1965411 w 2616797"/>
              <a:gd name="connsiteY5" fmla="*/ 1898342 h 3204020"/>
              <a:gd name="connsiteX6" fmla="*/ 2616797 w 2616797"/>
              <a:gd name="connsiteY6" fmla="*/ 2518120 h 3204020"/>
              <a:gd name="connsiteX7" fmla="*/ 1875442 w 2616797"/>
              <a:gd name="connsiteY7" fmla="*/ 3204020 h 3204020"/>
              <a:gd name="connsiteX8" fmla="*/ 1254050 w 2616797"/>
              <a:gd name="connsiteY8" fmla="*/ 2468062 h 3204020"/>
              <a:gd name="connsiteX9" fmla="*/ 647494 w 2616797"/>
              <a:gd name="connsiteY9" fmla="*/ 2073665 h 3204020"/>
              <a:gd name="connsiteX10" fmla="*/ 0 w 2616797"/>
              <a:gd name="connsiteY10" fmla="*/ 1381959 h 3204020"/>
              <a:gd name="connsiteX11" fmla="*/ 827659 w 2616797"/>
              <a:gd name="connsiteY11" fmla="*/ 1634217 h 3204020"/>
              <a:gd name="connsiteX12" fmla="*/ 745738 w 2616797"/>
              <a:gd name="connsiteY12" fmla="*/ 141231 h 3204020"/>
              <a:gd name="connsiteX13" fmla="*/ 787104 w 2616797"/>
              <a:gd name="connsiteY13" fmla="*/ 41365 h 3204020"/>
              <a:gd name="connsiteX0" fmla="*/ 787104 w 2635848"/>
              <a:gd name="connsiteY0" fmla="*/ 41365 h 3204020"/>
              <a:gd name="connsiteX1" fmla="*/ 886969 w 2635848"/>
              <a:gd name="connsiteY1" fmla="*/ 0 h 3204020"/>
              <a:gd name="connsiteX2" fmla="*/ 1028200 w 2635848"/>
              <a:gd name="connsiteY2" fmla="*/ 141231 h 3204020"/>
              <a:gd name="connsiteX3" fmla="*/ 1096626 w 2635848"/>
              <a:gd name="connsiteY3" fmla="*/ 863751 h 3204020"/>
              <a:gd name="connsiteX4" fmla="*/ 1695952 w 2635848"/>
              <a:gd name="connsiteY4" fmla="*/ 851069 h 3204020"/>
              <a:gd name="connsiteX5" fmla="*/ 1965411 w 2635848"/>
              <a:gd name="connsiteY5" fmla="*/ 1898342 h 3204020"/>
              <a:gd name="connsiteX6" fmla="*/ 2635848 w 2635848"/>
              <a:gd name="connsiteY6" fmla="*/ 2523197 h 3204020"/>
              <a:gd name="connsiteX7" fmla="*/ 1875442 w 2635848"/>
              <a:gd name="connsiteY7" fmla="*/ 3204020 h 3204020"/>
              <a:gd name="connsiteX8" fmla="*/ 1254050 w 2635848"/>
              <a:gd name="connsiteY8" fmla="*/ 2468062 h 3204020"/>
              <a:gd name="connsiteX9" fmla="*/ 647494 w 2635848"/>
              <a:gd name="connsiteY9" fmla="*/ 2073665 h 3204020"/>
              <a:gd name="connsiteX10" fmla="*/ 0 w 2635848"/>
              <a:gd name="connsiteY10" fmla="*/ 1381959 h 3204020"/>
              <a:gd name="connsiteX11" fmla="*/ 827659 w 2635848"/>
              <a:gd name="connsiteY11" fmla="*/ 1634217 h 3204020"/>
              <a:gd name="connsiteX12" fmla="*/ 745738 w 2635848"/>
              <a:gd name="connsiteY12" fmla="*/ 141231 h 3204020"/>
              <a:gd name="connsiteX13" fmla="*/ 787104 w 2635848"/>
              <a:gd name="connsiteY13" fmla="*/ 41365 h 3204020"/>
              <a:gd name="connsiteX0" fmla="*/ 787104 w 2651771"/>
              <a:gd name="connsiteY0" fmla="*/ 41365 h 3204020"/>
              <a:gd name="connsiteX1" fmla="*/ 886969 w 2651771"/>
              <a:gd name="connsiteY1" fmla="*/ 0 h 3204020"/>
              <a:gd name="connsiteX2" fmla="*/ 1028200 w 2651771"/>
              <a:gd name="connsiteY2" fmla="*/ 141231 h 3204020"/>
              <a:gd name="connsiteX3" fmla="*/ 1096626 w 2651771"/>
              <a:gd name="connsiteY3" fmla="*/ 863751 h 3204020"/>
              <a:gd name="connsiteX4" fmla="*/ 1695952 w 2651771"/>
              <a:gd name="connsiteY4" fmla="*/ 851069 h 3204020"/>
              <a:gd name="connsiteX5" fmla="*/ 1965411 w 2651771"/>
              <a:gd name="connsiteY5" fmla="*/ 1898342 h 3204020"/>
              <a:gd name="connsiteX6" fmla="*/ 2651771 w 2651771"/>
              <a:gd name="connsiteY6" fmla="*/ 2516454 h 3204020"/>
              <a:gd name="connsiteX7" fmla="*/ 1875442 w 2651771"/>
              <a:gd name="connsiteY7" fmla="*/ 3204020 h 3204020"/>
              <a:gd name="connsiteX8" fmla="*/ 1254050 w 2651771"/>
              <a:gd name="connsiteY8" fmla="*/ 2468062 h 3204020"/>
              <a:gd name="connsiteX9" fmla="*/ 647494 w 2651771"/>
              <a:gd name="connsiteY9" fmla="*/ 2073665 h 3204020"/>
              <a:gd name="connsiteX10" fmla="*/ 0 w 2651771"/>
              <a:gd name="connsiteY10" fmla="*/ 1381959 h 3204020"/>
              <a:gd name="connsiteX11" fmla="*/ 827659 w 2651771"/>
              <a:gd name="connsiteY11" fmla="*/ 1634217 h 3204020"/>
              <a:gd name="connsiteX12" fmla="*/ 745738 w 2651771"/>
              <a:gd name="connsiteY12" fmla="*/ 141231 h 3204020"/>
              <a:gd name="connsiteX13" fmla="*/ 787104 w 2651771"/>
              <a:gd name="connsiteY13" fmla="*/ 41365 h 3204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51771" h="3204020">
                <a:moveTo>
                  <a:pt x="787104" y="41365"/>
                </a:moveTo>
                <a:cubicBezTo>
                  <a:pt x="812661" y="15808"/>
                  <a:pt x="847969" y="0"/>
                  <a:pt x="886969" y="0"/>
                </a:cubicBezTo>
                <a:cubicBezTo>
                  <a:pt x="964969" y="0"/>
                  <a:pt x="1028200" y="63231"/>
                  <a:pt x="1028200" y="141231"/>
                </a:cubicBezTo>
                <a:lnTo>
                  <a:pt x="1096626" y="863751"/>
                </a:lnTo>
                <a:cubicBezTo>
                  <a:pt x="1324950" y="817026"/>
                  <a:pt x="1594219" y="679679"/>
                  <a:pt x="1695952" y="851069"/>
                </a:cubicBezTo>
                <a:cubicBezTo>
                  <a:pt x="1896857" y="1284096"/>
                  <a:pt x="2012961" y="1443677"/>
                  <a:pt x="1965411" y="1898342"/>
                </a:cubicBezTo>
                <a:cubicBezTo>
                  <a:pt x="2062863" y="2027881"/>
                  <a:pt x="2521735" y="2407218"/>
                  <a:pt x="2651771" y="2516454"/>
                </a:cubicBezTo>
                <a:lnTo>
                  <a:pt x="1875442" y="3204020"/>
                </a:lnTo>
                <a:lnTo>
                  <a:pt x="1254050" y="2468062"/>
                </a:lnTo>
                <a:cubicBezTo>
                  <a:pt x="1117281" y="2338792"/>
                  <a:pt x="856388" y="2269133"/>
                  <a:pt x="647494" y="2073665"/>
                </a:cubicBezTo>
                <a:cubicBezTo>
                  <a:pt x="560013" y="2007911"/>
                  <a:pt x="439289" y="1645529"/>
                  <a:pt x="0" y="1381959"/>
                </a:cubicBezTo>
                <a:cubicBezTo>
                  <a:pt x="137000" y="1119373"/>
                  <a:pt x="679491" y="1549956"/>
                  <a:pt x="827659" y="1634217"/>
                </a:cubicBezTo>
                <a:lnTo>
                  <a:pt x="745738" y="141231"/>
                </a:lnTo>
                <a:cubicBezTo>
                  <a:pt x="745738" y="102231"/>
                  <a:pt x="761546" y="66923"/>
                  <a:pt x="787104" y="41365"/>
                </a:cubicBezTo>
                <a:close/>
              </a:path>
            </a:pathLst>
          </a:custGeom>
          <a:solidFill>
            <a:srgbClr val="F7DABA"/>
          </a:solidFill>
          <a:ln w="371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48" name="Group 20">
            <a:extLst>
              <a:ext uri="{FF2B5EF4-FFF2-40B4-BE49-F238E27FC236}">
                <a16:creationId xmlns:a16="http://schemas.microsoft.com/office/drawing/2014/main" id="{03837A74-5127-4CBA-9205-C356F8C4E048}"/>
              </a:ext>
            </a:extLst>
          </p:cNvPr>
          <p:cNvGrpSpPr/>
          <p:nvPr/>
        </p:nvGrpSpPr>
        <p:grpSpPr>
          <a:xfrm rot="20727305">
            <a:off x="6798843" y="1448659"/>
            <a:ext cx="1980705" cy="3481976"/>
            <a:chOff x="445712" y="1449040"/>
            <a:chExt cx="2113018" cy="3924176"/>
          </a:xfrm>
        </p:grpSpPr>
        <p:sp>
          <p:nvSpPr>
            <p:cNvPr id="49" name="Rounded Rectangle 21">
              <a:extLst>
                <a:ext uri="{FF2B5EF4-FFF2-40B4-BE49-F238E27FC236}">
                  <a16:creationId xmlns:a16="http://schemas.microsoft.com/office/drawing/2014/main" id="{2C26B76A-106C-4988-9437-130867DCC6DA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4D92F28-CACF-4AC4-A66D-80C81E9A449F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7973C528-BCBD-4773-BFA5-B0231C4C8455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B27E88FF-BCA2-4510-AFC6-0660A2E173DF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53" name="Rounded Rectangle 25">
                <a:extLst>
                  <a:ext uri="{FF2B5EF4-FFF2-40B4-BE49-F238E27FC236}">
                    <a16:creationId xmlns:a16="http://schemas.microsoft.com/office/drawing/2014/main" id="{6A5379E1-2170-4E57-80DB-885E4F83780A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Graphic 24">
            <a:extLst>
              <a:ext uri="{FF2B5EF4-FFF2-40B4-BE49-F238E27FC236}">
                <a16:creationId xmlns:a16="http://schemas.microsoft.com/office/drawing/2014/main" id="{478E50A7-0624-44DA-B53E-0A4A8FA192F4}"/>
              </a:ext>
            </a:extLst>
          </p:cNvPr>
          <p:cNvGrpSpPr/>
          <p:nvPr/>
        </p:nvGrpSpPr>
        <p:grpSpPr>
          <a:xfrm>
            <a:off x="7377419" y="4258007"/>
            <a:ext cx="4820400" cy="2295679"/>
            <a:chOff x="4966619" y="312234"/>
            <a:chExt cx="6950927" cy="331032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5BB9C56-0C83-497B-B64F-AFF24DA0EEF5}"/>
                </a:ext>
              </a:extLst>
            </p:cNvPr>
            <p:cNvSpPr/>
            <p:nvPr/>
          </p:nvSpPr>
          <p:spPr>
            <a:xfrm>
              <a:off x="4966669" y="312276"/>
              <a:ext cx="6949363" cy="3311583"/>
            </a:xfrm>
            <a:custGeom>
              <a:avLst/>
              <a:gdLst>
                <a:gd name="connsiteX0" fmla="*/ 6872066 w 6949363"/>
                <a:gd name="connsiteY0" fmla="*/ 876815 h 3311583"/>
                <a:gd name="connsiteX1" fmla="*/ 6809542 w 6949363"/>
                <a:gd name="connsiteY1" fmla="*/ 811595 h 3311583"/>
                <a:gd name="connsiteX2" fmla="*/ 6709625 w 6949363"/>
                <a:gd name="connsiteY2" fmla="*/ 758068 h 3311583"/>
                <a:gd name="connsiteX3" fmla="*/ 5001959 w 6949363"/>
                <a:gd name="connsiteY3" fmla="*/ 65519 h 3311583"/>
                <a:gd name="connsiteX4" fmla="*/ 4744574 w 6949363"/>
                <a:gd name="connsiteY4" fmla="*/ 451 h 3311583"/>
                <a:gd name="connsiteX5" fmla="*/ 4297756 w 6949363"/>
                <a:gd name="connsiteY5" fmla="*/ 87271 h 3311583"/>
                <a:gd name="connsiteX6" fmla="*/ 3256787 w 6949363"/>
                <a:gd name="connsiteY6" fmla="*/ 543087 h 3311583"/>
                <a:gd name="connsiteX7" fmla="*/ 1595056 w 6949363"/>
                <a:gd name="connsiteY7" fmla="*/ 1271814 h 3311583"/>
                <a:gd name="connsiteX8" fmla="*/ 386103 w 6949363"/>
                <a:gd name="connsiteY8" fmla="*/ 1802264 h 3311583"/>
                <a:gd name="connsiteX9" fmla="*/ 159581 w 6949363"/>
                <a:gd name="connsiteY9" fmla="*/ 1915923 h 3311583"/>
                <a:gd name="connsiteX10" fmla="*/ 77582 w 6949363"/>
                <a:gd name="connsiteY10" fmla="*/ 1998719 h 3311583"/>
                <a:gd name="connsiteX11" fmla="*/ 30813 w 6949363"/>
                <a:gd name="connsiteY11" fmla="*/ 2073657 h 3311583"/>
                <a:gd name="connsiteX12" fmla="*/ 93299 w 6949363"/>
                <a:gd name="connsiteY12" fmla="*/ 2390606 h 3311583"/>
                <a:gd name="connsiteX13" fmla="*/ 240213 w 6949363"/>
                <a:gd name="connsiteY13" fmla="*/ 2479552 h 3311583"/>
                <a:gd name="connsiteX14" fmla="*/ 467495 w 6949363"/>
                <a:gd name="connsiteY14" fmla="*/ 2578938 h 3311583"/>
                <a:gd name="connsiteX15" fmla="*/ 1224922 w 6949363"/>
                <a:gd name="connsiteY15" fmla="*/ 2912400 h 3311583"/>
                <a:gd name="connsiteX16" fmla="*/ 1877800 w 6949363"/>
                <a:gd name="connsiteY16" fmla="*/ 3201370 h 3311583"/>
                <a:gd name="connsiteX17" fmla="*/ 2044987 w 6949363"/>
                <a:gd name="connsiteY17" fmla="*/ 3272398 h 3311583"/>
                <a:gd name="connsiteX18" fmla="*/ 2381524 w 6949363"/>
                <a:gd name="connsiteY18" fmla="*/ 3306754 h 3311583"/>
                <a:gd name="connsiteX19" fmla="*/ 2600264 w 6949363"/>
                <a:gd name="connsiteY19" fmla="*/ 3249886 h 3311583"/>
                <a:gd name="connsiteX20" fmla="*/ 2765287 w 6949363"/>
                <a:gd name="connsiteY20" fmla="*/ 3174569 h 3311583"/>
                <a:gd name="connsiteX21" fmla="*/ 2765287 w 6949363"/>
                <a:gd name="connsiteY21" fmla="*/ 3174569 h 3311583"/>
                <a:gd name="connsiteX22" fmla="*/ 2821585 w 6949363"/>
                <a:gd name="connsiteY22" fmla="*/ 3147046 h 3311583"/>
                <a:gd name="connsiteX23" fmla="*/ 2837340 w 6949363"/>
                <a:gd name="connsiteY23" fmla="*/ 3140592 h 3311583"/>
                <a:gd name="connsiteX24" fmla="*/ 3673994 w 6949363"/>
                <a:gd name="connsiteY24" fmla="*/ 2756336 h 3311583"/>
                <a:gd name="connsiteX25" fmla="*/ 4670585 w 6949363"/>
                <a:gd name="connsiteY25" fmla="*/ 2298205 h 3311583"/>
                <a:gd name="connsiteX26" fmla="*/ 5766979 w 6949363"/>
                <a:gd name="connsiteY26" fmla="*/ 1794178 h 3311583"/>
                <a:gd name="connsiteX27" fmla="*/ 6640875 w 6949363"/>
                <a:gd name="connsiteY27" fmla="*/ 1392269 h 3311583"/>
                <a:gd name="connsiteX28" fmla="*/ 6702260 w 6949363"/>
                <a:gd name="connsiteY28" fmla="*/ 1362393 h 3311583"/>
                <a:gd name="connsiteX29" fmla="*/ 6702260 w 6949363"/>
                <a:gd name="connsiteY29" fmla="*/ 1362393 h 3311583"/>
                <a:gd name="connsiteX30" fmla="*/ 6721507 w 6949363"/>
                <a:gd name="connsiteY30" fmla="*/ 1355028 h 3311583"/>
                <a:gd name="connsiteX31" fmla="*/ 6882885 w 6949363"/>
                <a:gd name="connsiteY31" fmla="*/ 1232447 h 3311583"/>
                <a:gd name="connsiteX32" fmla="*/ 6872066 w 6949363"/>
                <a:gd name="connsiteY32" fmla="*/ 876815 h 3311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949363" h="3311583">
                  <a:moveTo>
                    <a:pt x="6872066" y="876815"/>
                  </a:moveTo>
                  <a:cubicBezTo>
                    <a:pt x="6856122" y="850393"/>
                    <a:pt x="6834407" y="829437"/>
                    <a:pt x="6809542" y="811595"/>
                  </a:cubicBezTo>
                  <a:cubicBezTo>
                    <a:pt x="6778603" y="789387"/>
                    <a:pt x="6744892" y="772342"/>
                    <a:pt x="6709625" y="758068"/>
                  </a:cubicBezTo>
                  <a:cubicBezTo>
                    <a:pt x="6140302" y="527408"/>
                    <a:pt x="5570941" y="296976"/>
                    <a:pt x="5001959" y="65519"/>
                  </a:cubicBezTo>
                  <a:cubicBezTo>
                    <a:pt x="4918859" y="31732"/>
                    <a:pt x="4835304" y="3070"/>
                    <a:pt x="4744574" y="451"/>
                  </a:cubicBezTo>
                  <a:cubicBezTo>
                    <a:pt x="4589042" y="-4105"/>
                    <a:pt x="4439621" y="25924"/>
                    <a:pt x="4297756" y="87271"/>
                  </a:cubicBezTo>
                  <a:cubicBezTo>
                    <a:pt x="3950057" y="237603"/>
                    <a:pt x="3603688" y="390971"/>
                    <a:pt x="3256787" y="543087"/>
                  </a:cubicBezTo>
                  <a:cubicBezTo>
                    <a:pt x="2702877" y="786008"/>
                    <a:pt x="2148966" y="1028892"/>
                    <a:pt x="1595056" y="1271814"/>
                  </a:cubicBezTo>
                  <a:cubicBezTo>
                    <a:pt x="1192046" y="1448567"/>
                    <a:pt x="789037" y="1625320"/>
                    <a:pt x="386103" y="1802264"/>
                  </a:cubicBezTo>
                  <a:cubicBezTo>
                    <a:pt x="308660" y="1836278"/>
                    <a:pt x="229698" y="1867293"/>
                    <a:pt x="159581" y="1915923"/>
                  </a:cubicBezTo>
                  <a:cubicBezTo>
                    <a:pt x="127123" y="1938435"/>
                    <a:pt x="97702" y="1963984"/>
                    <a:pt x="77582" y="1998719"/>
                  </a:cubicBezTo>
                  <a:cubicBezTo>
                    <a:pt x="56285" y="2020130"/>
                    <a:pt x="43416" y="2046932"/>
                    <a:pt x="30813" y="2073657"/>
                  </a:cubicBezTo>
                  <a:cubicBezTo>
                    <a:pt x="-25865" y="2193657"/>
                    <a:pt x="-3961" y="2305190"/>
                    <a:pt x="93299" y="2390606"/>
                  </a:cubicBezTo>
                  <a:cubicBezTo>
                    <a:pt x="136880" y="2428910"/>
                    <a:pt x="187370" y="2456357"/>
                    <a:pt x="240213" y="2479552"/>
                  </a:cubicBezTo>
                  <a:cubicBezTo>
                    <a:pt x="315911" y="2512807"/>
                    <a:pt x="391798" y="2545645"/>
                    <a:pt x="467495" y="2578938"/>
                  </a:cubicBezTo>
                  <a:cubicBezTo>
                    <a:pt x="720021" y="2690016"/>
                    <a:pt x="972547" y="2801018"/>
                    <a:pt x="1224922" y="2912400"/>
                  </a:cubicBezTo>
                  <a:cubicBezTo>
                    <a:pt x="1442637" y="3008483"/>
                    <a:pt x="1660124" y="3105211"/>
                    <a:pt x="1877800" y="3201370"/>
                  </a:cubicBezTo>
                  <a:cubicBezTo>
                    <a:pt x="1933188" y="3225856"/>
                    <a:pt x="1986942" y="3254290"/>
                    <a:pt x="2044987" y="3272398"/>
                  </a:cubicBezTo>
                  <a:cubicBezTo>
                    <a:pt x="2154812" y="3306640"/>
                    <a:pt x="2267068" y="3319509"/>
                    <a:pt x="2381524" y="3306754"/>
                  </a:cubicBezTo>
                  <a:cubicBezTo>
                    <a:pt x="2456956" y="3298364"/>
                    <a:pt x="2530831" y="3282572"/>
                    <a:pt x="2600264" y="3249886"/>
                  </a:cubicBezTo>
                  <a:cubicBezTo>
                    <a:pt x="2654968" y="3224148"/>
                    <a:pt x="2710279" y="3199624"/>
                    <a:pt x="2765287" y="3174569"/>
                  </a:cubicBezTo>
                  <a:lnTo>
                    <a:pt x="2765287" y="3174569"/>
                  </a:lnTo>
                  <a:cubicBezTo>
                    <a:pt x="2784382" y="3166103"/>
                    <a:pt x="2803895" y="3158435"/>
                    <a:pt x="2821585" y="3147046"/>
                  </a:cubicBezTo>
                  <a:cubicBezTo>
                    <a:pt x="2826824" y="3144920"/>
                    <a:pt x="2832177" y="3142984"/>
                    <a:pt x="2837340" y="3140592"/>
                  </a:cubicBezTo>
                  <a:cubicBezTo>
                    <a:pt x="3116250" y="3012545"/>
                    <a:pt x="3395122" y="2884460"/>
                    <a:pt x="3673994" y="2756336"/>
                  </a:cubicBezTo>
                  <a:cubicBezTo>
                    <a:pt x="4006204" y="2603651"/>
                    <a:pt x="4338375" y="2450928"/>
                    <a:pt x="4670585" y="2298205"/>
                  </a:cubicBezTo>
                  <a:cubicBezTo>
                    <a:pt x="5036050" y="2130183"/>
                    <a:pt x="5401514" y="1962199"/>
                    <a:pt x="5766979" y="1794178"/>
                  </a:cubicBezTo>
                  <a:cubicBezTo>
                    <a:pt x="6058303" y="1660246"/>
                    <a:pt x="6349589" y="1526238"/>
                    <a:pt x="6640875" y="1392269"/>
                  </a:cubicBezTo>
                  <a:cubicBezTo>
                    <a:pt x="6661830" y="1383348"/>
                    <a:pt x="6682975" y="1374768"/>
                    <a:pt x="6702260" y="1362393"/>
                  </a:cubicBezTo>
                  <a:lnTo>
                    <a:pt x="6702260" y="1362393"/>
                  </a:lnTo>
                  <a:cubicBezTo>
                    <a:pt x="6708714" y="1359963"/>
                    <a:pt x="6715433" y="1358103"/>
                    <a:pt x="6721507" y="1355028"/>
                  </a:cubicBezTo>
                  <a:cubicBezTo>
                    <a:pt x="6782740" y="1323974"/>
                    <a:pt x="6837444" y="1284493"/>
                    <a:pt x="6882885" y="1232447"/>
                  </a:cubicBezTo>
                  <a:cubicBezTo>
                    <a:pt x="6980867" y="1120306"/>
                    <a:pt x="6964847" y="983261"/>
                    <a:pt x="6872066" y="876815"/>
                  </a:cubicBezTo>
                  <a:close/>
                </a:path>
              </a:pathLst>
            </a:custGeom>
            <a:solidFill>
              <a:srgbClr val="B6B6B7"/>
            </a:solidFill>
            <a:ln w="37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A8DCAAB-C2F7-445B-8679-61C951CCE5DC}"/>
                </a:ext>
              </a:extLst>
            </p:cNvPr>
            <p:cNvSpPr/>
            <p:nvPr/>
          </p:nvSpPr>
          <p:spPr>
            <a:xfrm>
              <a:off x="5036237" y="312245"/>
              <a:ext cx="6820879" cy="3019920"/>
            </a:xfrm>
            <a:custGeom>
              <a:avLst/>
              <a:gdLst>
                <a:gd name="connsiteX0" fmla="*/ 12760 w 6820879"/>
                <a:gd name="connsiteY0" fmla="*/ 1998712 h 3019920"/>
                <a:gd name="connsiteX1" fmla="*/ 94759 w 6820879"/>
                <a:gd name="connsiteY1" fmla="*/ 1915916 h 3019920"/>
                <a:gd name="connsiteX2" fmla="*/ 321281 w 6820879"/>
                <a:gd name="connsiteY2" fmla="*/ 1802257 h 3019920"/>
                <a:gd name="connsiteX3" fmla="*/ 1530234 w 6820879"/>
                <a:gd name="connsiteY3" fmla="*/ 1271807 h 3019920"/>
                <a:gd name="connsiteX4" fmla="*/ 3191964 w 6820879"/>
                <a:gd name="connsiteY4" fmla="*/ 543079 h 3019920"/>
                <a:gd name="connsiteX5" fmla="*/ 4232933 w 6820879"/>
                <a:gd name="connsiteY5" fmla="*/ 87264 h 3019920"/>
                <a:gd name="connsiteX6" fmla="*/ 4679751 w 6820879"/>
                <a:gd name="connsiteY6" fmla="*/ 444 h 3019920"/>
                <a:gd name="connsiteX7" fmla="*/ 4937137 w 6820879"/>
                <a:gd name="connsiteY7" fmla="*/ 65512 h 3019920"/>
                <a:gd name="connsiteX8" fmla="*/ 6644802 w 6820879"/>
                <a:gd name="connsiteY8" fmla="*/ 758061 h 3019920"/>
                <a:gd name="connsiteX9" fmla="*/ 6744720 w 6820879"/>
                <a:gd name="connsiteY9" fmla="*/ 811588 h 3019920"/>
                <a:gd name="connsiteX10" fmla="*/ 6807244 w 6820879"/>
                <a:gd name="connsiteY10" fmla="*/ 876808 h 3019920"/>
                <a:gd name="connsiteX11" fmla="*/ 6803106 w 6820879"/>
                <a:gd name="connsiteY11" fmla="*/ 968563 h 3019920"/>
                <a:gd name="connsiteX12" fmla="*/ 6697115 w 6820879"/>
                <a:gd name="connsiteY12" fmla="*/ 1052498 h 3019920"/>
                <a:gd name="connsiteX13" fmla="*/ 6616293 w 6820879"/>
                <a:gd name="connsiteY13" fmla="*/ 1090081 h 3019920"/>
                <a:gd name="connsiteX14" fmla="*/ 6552781 w 6820879"/>
                <a:gd name="connsiteY14" fmla="*/ 1119046 h 3019920"/>
                <a:gd name="connsiteX15" fmla="*/ 6217080 w 6820879"/>
                <a:gd name="connsiteY15" fmla="*/ 1273971 h 3019920"/>
                <a:gd name="connsiteX16" fmla="*/ 5995075 w 6820879"/>
                <a:gd name="connsiteY16" fmla="*/ 1376697 h 3019920"/>
                <a:gd name="connsiteX17" fmla="*/ 5716089 w 6820879"/>
                <a:gd name="connsiteY17" fmla="*/ 1505238 h 3019920"/>
                <a:gd name="connsiteX18" fmla="*/ 5494084 w 6820879"/>
                <a:gd name="connsiteY18" fmla="*/ 1607927 h 3019920"/>
                <a:gd name="connsiteX19" fmla="*/ 5215098 w 6820879"/>
                <a:gd name="connsiteY19" fmla="*/ 1736392 h 3019920"/>
                <a:gd name="connsiteX20" fmla="*/ 4993132 w 6820879"/>
                <a:gd name="connsiteY20" fmla="*/ 1839156 h 3019920"/>
                <a:gd name="connsiteX21" fmla="*/ 4714146 w 6820879"/>
                <a:gd name="connsiteY21" fmla="*/ 1967697 h 3019920"/>
                <a:gd name="connsiteX22" fmla="*/ 4492141 w 6820879"/>
                <a:gd name="connsiteY22" fmla="*/ 2070423 h 3019920"/>
                <a:gd name="connsiteX23" fmla="*/ 4163272 w 6820879"/>
                <a:gd name="connsiteY23" fmla="*/ 2222121 h 3019920"/>
                <a:gd name="connsiteX24" fmla="*/ 3893017 w 6820879"/>
                <a:gd name="connsiteY24" fmla="*/ 2347018 h 3019920"/>
                <a:gd name="connsiteX25" fmla="*/ 3555607 w 6820879"/>
                <a:gd name="connsiteY25" fmla="*/ 2502854 h 3019920"/>
                <a:gd name="connsiteX26" fmla="*/ 3288769 w 6820879"/>
                <a:gd name="connsiteY26" fmla="*/ 2626042 h 3019920"/>
                <a:gd name="connsiteX27" fmla="*/ 2956521 w 6820879"/>
                <a:gd name="connsiteY27" fmla="*/ 2779448 h 3019920"/>
                <a:gd name="connsiteX28" fmla="*/ 2736225 w 6820879"/>
                <a:gd name="connsiteY28" fmla="*/ 2881302 h 3019920"/>
                <a:gd name="connsiteX29" fmla="*/ 2677080 w 6820879"/>
                <a:gd name="connsiteY29" fmla="*/ 2910950 h 3019920"/>
                <a:gd name="connsiteX30" fmla="*/ 2564711 w 6820879"/>
                <a:gd name="connsiteY30" fmla="*/ 2956771 h 3019920"/>
                <a:gd name="connsiteX31" fmla="*/ 2323080 w 6820879"/>
                <a:gd name="connsiteY31" fmla="*/ 3012348 h 3019920"/>
                <a:gd name="connsiteX32" fmla="*/ 2200271 w 6820879"/>
                <a:gd name="connsiteY32" fmla="*/ 3019751 h 3019920"/>
                <a:gd name="connsiteX33" fmla="*/ 1813092 w 6820879"/>
                <a:gd name="connsiteY33" fmla="*/ 2930463 h 3019920"/>
                <a:gd name="connsiteX34" fmla="*/ 1395163 w 6820879"/>
                <a:gd name="connsiteY34" fmla="*/ 2745320 h 3019920"/>
                <a:gd name="connsiteX35" fmla="*/ 947624 w 6820879"/>
                <a:gd name="connsiteY35" fmla="*/ 2547384 h 3019920"/>
                <a:gd name="connsiteX36" fmla="*/ 574567 w 6820879"/>
                <a:gd name="connsiteY36" fmla="*/ 2382665 h 3019920"/>
                <a:gd name="connsiteX37" fmla="*/ 168634 w 6820879"/>
                <a:gd name="connsiteY37" fmla="*/ 2203140 h 3019920"/>
                <a:gd name="connsiteX38" fmla="*/ 44193 w 6820879"/>
                <a:gd name="connsiteY38" fmla="*/ 2124140 h 3019920"/>
                <a:gd name="connsiteX39" fmla="*/ 5 w 6820879"/>
                <a:gd name="connsiteY39" fmla="*/ 2035422 h 3019920"/>
                <a:gd name="connsiteX40" fmla="*/ 12760 w 6820879"/>
                <a:gd name="connsiteY40" fmla="*/ 1998712 h 3019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820879" h="3019920">
                  <a:moveTo>
                    <a:pt x="12760" y="1998712"/>
                  </a:moveTo>
                  <a:cubicBezTo>
                    <a:pt x="32880" y="1963977"/>
                    <a:pt x="62301" y="1938428"/>
                    <a:pt x="94759" y="1915916"/>
                  </a:cubicBezTo>
                  <a:cubicBezTo>
                    <a:pt x="164876" y="1867324"/>
                    <a:pt x="243838" y="1836271"/>
                    <a:pt x="321281" y="1802257"/>
                  </a:cubicBezTo>
                  <a:cubicBezTo>
                    <a:pt x="724215" y="1625276"/>
                    <a:pt x="1127224" y="1448560"/>
                    <a:pt x="1530234" y="1271807"/>
                  </a:cubicBezTo>
                  <a:cubicBezTo>
                    <a:pt x="2084144" y="1028885"/>
                    <a:pt x="2638054" y="786001"/>
                    <a:pt x="3191964" y="543079"/>
                  </a:cubicBezTo>
                  <a:cubicBezTo>
                    <a:pt x="3538865" y="390964"/>
                    <a:pt x="3885235" y="237558"/>
                    <a:pt x="4232933" y="87264"/>
                  </a:cubicBezTo>
                  <a:cubicBezTo>
                    <a:pt x="4374799" y="25955"/>
                    <a:pt x="4524219" y="-4074"/>
                    <a:pt x="4679751" y="444"/>
                  </a:cubicBezTo>
                  <a:cubicBezTo>
                    <a:pt x="4770482" y="3101"/>
                    <a:pt x="4854037" y="31725"/>
                    <a:pt x="4937137" y="65512"/>
                  </a:cubicBezTo>
                  <a:cubicBezTo>
                    <a:pt x="5506118" y="296969"/>
                    <a:pt x="6075479" y="527439"/>
                    <a:pt x="6644802" y="758061"/>
                  </a:cubicBezTo>
                  <a:cubicBezTo>
                    <a:pt x="6680108" y="772373"/>
                    <a:pt x="6713780" y="789380"/>
                    <a:pt x="6744720" y="811588"/>
                  </a:cubicBezTo>
                  <a:cubicBezTo>
                    <a:pt x="6769585" y="829430"/>
                    <a:pt x="6791300" y="850424"/>
                    <a:pt x="6807244" y="876808"/>
                  </a:cubicBezTo>
                  <a:cubicBezTo>
                    <a:pt x="6828807" y="908430"/>
                    <a:pt x="6822808" y="939104"/>
                    <a:pt x="6803106" y="968563"/>
                  </a:cubicBezTo>
                  <a:cubicBezTo>
                    <a:pt x="6776874" y="1007778"/>
                    <a:pt x="6737089" y="1030442"/>
                    <a:pt x="6697115" y="1052498"/>
                  </a:cubicBezTo>
                  <a:cubicBezTo>
                    <a:pt x="6671073" y="1066886"/>
                    <a:pt x="6643360" y="1077819"/>
                    <a:pt x="6616293" y="1090081"/>
                  </a:cubicBezTo>
                  <a:cubicBezTo>
                    <a:pt x="6593364" y="1095851"/>
                    <a:pt x="6573737" y="1108910"/>
                    <a:pt x="6552781" y="1119046"/>
                  </a:cubicBezTo>
                  <a:cubicBezTo>
                    <a:pt x="6441096" y="1171169"/>
                    <a:pt x="6328993" y="1222380"/>
                    <a:pt x="6217080" y="1273971"/>
                  </a:cubicBezTo>
                  <a:cubicBezTo>
                    <a:pt x="6143015" y="1308099"/>
                    <a:pt x="6069102" y="1342455"/>
                    <a:pt x="5995075" y="1376697"/>
                  </a:cubicBezTo>
                  <a:cubicBezTo>
                    <a:pt x="5902143" y="1419671"/>
                    <a:pt x="5809135" y="1462530"/>
                    <a:pt x="5716089" y="1505238"/>
                  </a:cubicBezTo>
                  <a:cubicBezTo>
                    <a:pt x="5641986" y="1539253"/>
                    <a:pt x="5568187" y="1573912"/>
                    <a:pt x="5494084" y="1607927"/>
                  </a:cubicBezTo>
                  <a:cubicBezTo>
                    <a:pt x="5401038" y="1650634"/>
                    <a:pt x="5308144" y="1693684"/>
                    <a:pt x="5215098" y="1736392"/>
                  </a:cubicBezTo>
                  <a:cubicBezTo>
                    <a:pt x="5140995" y="1770406"/>
                    <a:pt x="5067197" y="1805028"/>
                    <a:pt x="4993132" y="1839156"/>
                  </a:cubicBezTo>
                  <a:cubicBezTo>
                    <a:pt x="4900124" y="1881978"/>
                    <a:pt x="4807192" y="1924951"/>
                    <a:pt x="4714146" y="1967697"/>
                  </a:cubicBezTo>
                  <a:cubicBezTo>
                    <a:pt x="4640043" y="2001711"/>
                    <a:pt x="4566130" y="2036181"/>
                    <a:pt x="4492141" y="2070423"/>
                  </a:cubicBezTo>
                  <a:cubicBezTo>
                    <a:pt x="4382582" y="2121103"/>
                    <a:pt x="4272832" y="2171404"/>
                    <a:pt x="4163272" y="2222121"/>
                  </a:cubicBezTo>
                  <a:cubicBezTo>
                    <a:pt x="4073225" y="2263804"/>
                    <a:pt x="3983140" y="2305487"/>
                    <a:pt x="3893017" y="2347018"/>
                  </a:cubicBezTo>
                  <a:cubicBezTo>
                    <a:pt x="3780497" y="2398875"/>
                    <a:pt x="3668090" y="2450921"/>
                    <a:pt x="3555607" y="2502854"/>
                  </a:cubicBezTo>
                  <a:cubicBezTo>
                    <a:pt x="3466661" y="2543929"/>
                    <a:pt x="3377753" y="2585118"/>
                    <a:pt x="3288769" y="2626042"/>
                  </a:cubicBezTo>
                  <a:cubicBezTo>
                    <a:pt x="3177956" y="2677026"/>
                    <a:pt x="3067410" y="2728579"/>
                    <a:pt x="2956521" y="2779448"/>
                  </a:cubicBezTo>
                  <a:cubicBezTo>
                    <a:pt x="2882988" y="2813159"/>
                    <a:pt x="2809493" y="2846984"/>
                    <a:pt x="2736225" y="2881302"/>
                  </a:cubicBezTo>
                  <a:cubicBezTo>
                    <a:pt x="2715612" y="2889388"/>
                    <a:pt x="2695226" y="2897891"/>
                    <a:pt x="2677080" y="2910950"/>
                  </a:cubicBezTo>
                  <a:cubicBezTo>
                    <a:pt x="2639535" y="2926022"/>
                    <a:pt x="2602977" y="2943332"/>
                    <a:pt x="2564711" y="2956771"/>
                  </a:cubicBezTo>
                  <a:cubicBezTo>
                    <a:pt x="2486166" y="2984332"/>
                    <a:pt x="2405686" y="3002858"/>
                    <a:pt x="2323080" y="3012348"/>
                  </a:cubicBezTo>
                  <a:cubicBezTo>
                    <a:pt x="2282270" y="3017018"/>
                    <a:pt x="2241233" y="3020776"/>
                    <a:pt x="2200271" y="3019751"/>
                  </a:cubicBezTo>
                  <a:cubicBezTo>
                    <a:pt x="2065277" y="3016296"/>
                    <a:pt x="1936394" y="2986572"/>
                    <a:pt x="1813092" y="2930463"/>
                  </a:cubicBezTo>
                  <a:cubicBezTo>
                    <a:pt x="1674415" y="2867370"/>
                    <a:pt x="1534447" y="2807047"/>
                    <a:pt x="1395163" y="2745320"/>
                  </a:cubicBezTo>
                  <a:cubicBezTo>
                    <a:pt x="1246047" y="2679190"/>
                    <a:pt x="1096740" y="2613515"/>
                    <a:pt x="947624" y="2547384"/>
                  </a:cubicBezTo>
                  <a:cubicBezTo>
                    <a:pt x="823372" y="2492262"/>
                    <a:pt x="698932" y="2437558"/>
                    <a:pt x="574567" y="2382665"/>
                  </a:cubicBezTo>
                  <a:cubicBezTo>
                    <a:pt x="439230" y="2322950"/>
                    <a:pt x="303780" y="2263425"/>
                    <a:pt x="168634" y="2203140"/>
                  </a:cubicBezTo>
                  <a:cubicBezTo>
                    <a:pt x="123497" y="2183020"/>
                    <a:pt x="80903" y="2157889"/>
                    <a:pt x="44193" y="2124140"/>
                  </a:cubicBezTo>
                  <a:cubicBezTo>
                    <a:pt x="18303" y="2100338"/>
                    <a:pt x="-337" y="2072853"/>
                    <a:pt x="5" y="2035422"/>
                  </a:cubicBezTo>
                  <a:cubicBezTo>
                    <a:pt x="270" y="2021300"/>
                    <a:pt x="5130" y="2009797"/>
                    <a:pt x="12760" y="1998712"/>
                  </a:cubicBezTo>
                  <a:close/>
                </a:path>
              </a:pathLst>
            </a:custGeom>
            <a:solidFill>
              <a:srgbClr val="5C5C5C"/>
            </a:solidFill>
            <a:ln w="37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4AC8BE8-D0A6-41A4-8A50-87B2AA80DB3F}"/>
                </a:ext>
              </a:extLst>
            </p:cNvPr>
            <p:cNvSpPr/>
            <p:nvPr/>
          </p:nvSpPr>
          <p:spPr>
            <a:xfrm>
              <a:off x="11584387" y="1401149"/>
              <a:ext cx="115283" cy="303396"/>
            </a:xfrm>
            <a:custGeom>
              <a:avLst/>
              <a:gdLst>
                <a:gd name="connsiteX0" fmla="*/ 60740 w 115283"/>
                <a:gd name="connsiteY0" fmla="*/ 0 h 303396"/>
                <a:gd name="connsiteX1" fmla="*/ 90616 w 115283"/>
                <a:gd name="connsiteY1" fmla="*/ 259815 h 303396"/>
                <a:gd name="connsiteX2" fmla="*/ 84504 w 115283"/>
                <a:gd name="connsiteY2" fmla="*/ 273520 h 303396"/>
                <a:gd name="connsiteX3" fmla="*/ 23119 w 115283"/>
                <a:gd name="connsiteY3" fmla="*/ 303396 h 303396"/>
                <a:gd name="connsiteX4" fmla="*/ 49845 w 115283"/>
                <a:gd name="connsiteY4" fmla="*/ 221169 h 303396"/>
                <a:gd name="connsiteX5" fmla="*/ 0 w 115283"/>
                <a:gd name="connsiteY5" fmla="*/ 26877 h 303396"/>
                <a:gd name="connsiteX6" fmla="*/ 60740 w 115283"/>
                <a:gd name="connsiteY6" fmla="*/ 0 h 303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5283" h="303396">
                  <a:moveTo>
                    <a:pt x="60740" y="0"/>
                  </a:moveTo>
                  <a:cubicBezTo>
                    <a:pt x="121404" y="80784"/>
                    <a:pt x="131616" y="167377"/>
                    <a:pt x="90616" y="259815"/>
                  </a:cubicBezTo>
                  <a:cubicBezTo>
                    <a:pt x="88604" y="264371"/>
                    <a:pt x="86555" y="268926"/>
                    <a:pt x="84504" y="273520"/>
                  </a:cubicBezTo>
                  <a:cubicBezTo>
                    <a:pt x="65220" y="285895"/>
                    <a:pt x="44074" y="294437"/>
                    <a:pt x="23119" y="303396"/>
                  </a:cubicBezTo>
                  <a:cubicBezTo>
                    <a:pt x="32724" y="276215"/>
                    <a:pt x="45327" y="250135"/>
                    <a:pt x="49845" y="221169"/>
                  </a:cubicBezTo>
                  <a:cubicBezTo>
                    <a:pt x="61119" y="149117"/>
                    <a:pt x="40924" y="85416"/>
                    <a:pt x="0" y="26877"/>
                  </a:cubicBezTo>
                  <a:cubicBezTo>
                    <a:pt x="19361" y="15868"/>
                    <a:pt x="36861" y="721"/>
                    <a:pt x="60740" y="0"/>
                  </a:cubicBezTo>
                  <a:close/>
                </a:path>
              </a:pathLst>
            </a:custGeom>
            <a:solidFill>
              <a:srgbClr val="444444"/>
            </a:solidFill>
            <a:ln w="37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2075AD4-D31C-4F45-BF25-94AF856C0DD4}"/>
                </a:ext>
              </a:extLst>
            </p:cNvPr>
            <p:cNvSpPr/>
            <p:nvPr/>
          </p:nvSpPr>
          <p:spPr>
            <a:xfrm>
              <a:off x="7709027" y="3191117"/>
              <a:ext cx="110007" cy="295727"/>
            </a:xfrm>
            <a:custGeom>
              <a:avLst/>
              <a:gdLst>
                <a:gd name="connsiteX0" fmla="*/ 22891 w 110007"/>
                <a:gd name="connsiteY0" fmla="*/ 295728 h 295727"/>
                <a:gd name="connsiteX1" fmla="*/ 26004 w 110007"/>
                <a:gd name="connsiteY1" fmla="*/ 283162 h 295727"/>
                <a:gd name="connsiteX2" fmla="*/ 0 w 110007"/>
                <a:gd name="connsiteY2" fmla="*/ 30294 h 295727"/>
                <a:gd name="connsiteX3" fmla="*/ 56450 w 110007"/>
                <a:gd name="connsiteY3" fmla="*/ 0 h 295727"/>
                <a:gd name="connsiteX4" fmla="*/ 83897 w 110007"/>
                <a:gd name="connsiteY4" fmla="*/ 255981 h 295727"/>
                <a:gd name="connsiteX5" fmla="*/ 79152 w 110007"/>
                <a:gd name="connsiteY5" fmla="*/ 268205 h 295727"/>
                <a:gd name="connsiteX6" fmla="*/ 22891 w 110007"/>
                <a:gd name="connsiteY6" fmla="*/ 295728 h 295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0007" h="295727">
                  <a:moveTo>
                    <a:pt x="22891" y="295728"/>
                  </a:moveTo>
                  <a:cubicBezTo>
                    <a:pt x="21866" y="291020"/>
                    <a:pt x="24144" y="287186"/>
                    <a:pt x="26004" y="283162"/>
                  </a:cubicBezTo>
                  <a:cubicBezTo>
                    <a:pt x="68180" y="193647"/>
                    <a:pt x="57589" y="109560"/>
                    <a:pt x="0" y="30294"/>
                  </a:cubicBezTo>
                  <a:cubicBezTo>
                    <a:pt x="14312" y="11769"/>
                    <a:pt x="35912" y="6909"/>
                    <a:pt x="56450" y="0"/>
                  </a:cubicBezTo>
                  <a:cubicBezTo>
                    <a:pt x="117152" y="79797"/>
                    <a:pt x="126187" y="165137"/>
                    <a:pt x="83897" y="255981"/>
                  </a:cubicBezTo>
                  <a:cubicBezTo>
                    <a:pt x="82075" y="259929"/>
                    <a:pt x="80746" y="264105"/>
                    <a:pt x="79152" y="268205"/>
                  </a:cubicBezTo>
                  <a:cubicBezTo>
                    <a:pt x="61499" y="279594"/>
                    <a:pt x="42024" y="287262"/>
                    <a:pt x="22891" y="295728"/>
                  </a:cubicBezTo>
                  <a:close/>
                </a:path>
              </a:pathLst>
            </a:custGeom>
            <a:solidFill>
              <a:srgbClr val="444444"/>
            </a:solidFill>
            <a:ln w="37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67AFB28-7998-4700-9E67-2F7B35EE87C0}"/>
                </a:ext>
              </a:extLst>
            </p:cNvPr>
            <p:cNvSpPr/>
            <p:nvPr/>
          </p:nvSpPr>
          <p:spPr>
            <a:xfrm>
              <a:off x="5199435" y="347305"/>
              <a:ext cx="6491764" cy="2858199"/>
            </a:xfrm>
            <a:custGeom>
              <a:avLst/>
              <a:gdLst>
                <a:gd name="connsiteX0" fmla="*/ 2039958 w 6491764"/>
                <a:gd name="connsiteY0" fmla="*/ 2858200 h 2858199"/>
                <a:gd name="connsiteX1" fmla="*/ 1742864 w 6491764"/>
                <a:gd name="connsiteY1" fmla="*/ 2796207 h 2858199"/>
                <a:gd name="connsiteX2" fmla="*/ 172356 w 6491764"/>
                <a:gd name="connsiteY2" fmla="*/ 2096786 h 2858199"/>
                <a:gd name="connsiteX3" fmla="*/ 63670 w 6491764"/>
                <a:gd name="connsiteY3" fmla="*/ 2043601 h 2858199"/>
                <a:gd name="connsiteX4" fmla="*/ 16824 w 6491764"/>
                <a:gd name="connsiteY4" fmla="*/ 2005525 h 2858199"/>
                <a:gd name="connsiteX5" fmla="*/ 13673 w 6491764"/>
                <a:gd name="connsiteY5" fmla="*/ 1925727 h 2858199"/>
                <a:gd name="connsiteX6" fmla="*/ 81398 w 6491764"/>
                <a:gd name="connsiteY6" fmla="*/ 1868822 h 2858199"/>
                <a:gd name="connsiteX7" fmla="*/ 274931 w 6491764"/>
                <a:gd name="connsiteY7" fmla="*/ 1778471 h 2858199"/>
                <a:gd name="connsiteX8" fmla="*/ 2417874 w 6491764"/>
                <a:gd name="connsiteY8" fmla="*/ 830358 h 2858199"/>
                <a:gd name="connsiteX9" fmla="*/ 4076948 w 6491764"/>
                <a:gd name="connsiteY9" fmla="*/ 97379 h 2858199"/>
                <a:gd name="connsiteX10" fmla="*/ 4464507 w 6491764"/>
                <a:gd name="connsiteY10" fmla="*/ 1106 h 2858199"/>
                <a:gd name="connsiteX11" fmla="*/ 4653332 w 6491764"/>
                <a:gd name="connsiteY11" fmla="*/ 31552 h 2858199"/>
                <a:gd name="connsiteX12" fmla="*/ 4833198 w 6491764"/>
                <a:gd name="connsiteY12" fmla="*/ 106300 h 2858199"/>
                <a:gd name="connsiteX13" fmla="*/ 4888965 w 6491764"/>
                <a:gd name="connsiteY13" fmla="*/ 137885 h 2858199"/>
                <a:gd name="connsiteX14" fmla="*/ 4883574 w 6491764"/>
                <a:gd name="connsiteY14" fmla="*/ 176151 h 2858199"/>
                <a:gd name="connsiteX15" fmla="*/ 4851990 w 6491764"/>
                <a:gd name="connsiteY15" fmla="*/ 192893 h 2858199"/>
                <a:gd name="connsiteX16" fmla="*/ 4848801 w 6491764"/>
                <a:gd name="connsiteY16" fmla="*/ 233740 h 2858199"/>
                <a:gd name="connsiteX17" fmla="*/ 4882891 w 6491764"/>
                <a:gd name="connsiteY17" fmla="*/ 257087 h 2858199"/>
                <a:gd name="connsiteX18" fmla="*/ 5489797 w 6491764"/>
                <a:gd name="connsiteY18" fmla="*/ 511588 h 2858199"/>
                <a:gd name="connsiteX19" fmla="*/ 5817944 w 6491764"/>
                <a:gd name="connsiteY19" fmla="*/ 649695 h 2858199"/>
                <a:gd name="connsiteX20" fmla="*/ 5975641 w 6491764"/>
                <a:gd name="connsiteY20" fmla="*/ 678812 h 2858199"/>
                <a:gd name="connsiteX21" fmla="*/ 6031142 w 6491764"/>
                <a:gd name="connsiteY21" fmla="*/ 660666 h 2858199"/>
                <a:gd name="connsiteX22" fmla="*/ 6188458 w 6491764"/>
                <a:gd name="connsiteY22" fmla="*/ 657363 h 2858199"/>
                <a:gd name="connsiteX23" fmla="*/ 6403591 w 6491764"/>
                <a:gd name="connsiteY23" fmla="*/ 750751 h 2858199"/>
                <a:gd name="connsiteX24" fmla="*/ 6470367 w 6491764"/>
                <a:gd name="connsiteY24" fmla="*/ 796420 h 2858199"/>
                <a:gd name="connsiteX25" fmla="*/ 6468583 w 6491764"/>
                <a:gd name="connsiteY25" fmla="*/ 889770 h 2858199"/>
                <a:gd name="connsiteX26" fmla="*/ 6388900 w 6491764"/>
                <a:gd name="connsiteY26" fmla="*/ 939956 h 2858199"/>
                <a:gd name="connsiteX27" fmla="*/ 5420705 w 6491764"/>
                <a:gd name="connsiteY27" fmla="*/ 1383244 h 2858199"/>
                <a:gd name="connsiteX28" fmla="*/ 3571857 w 6491764"/>
                <a:gd name="connsiteY28" fmla="*/ 2229389 h 2858199"/>
                <a:gd name="connsiteX29" fmla="*/ 2383784 w 6491764"/>
                <a:gd name="connsiteY29" fmla="*/ 2774113 h 2858199"/>
                <a:gd name="connsiteX30" fmla="*/ 2039958 w 6491764"/>
                <a:gd name="connsiteY30" fmla="*/ 2858200 h 2858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491764" h="2858199">
                  <a:moveTo>
                    <a:pt x="2039958" y="2858200"/>
                  </a:moveTo>
                  <a:cubicBezTo>
                    <a:pt x="1932220" y="2857478"/>
                    <a:pt x="1835340" y="2837396"/>
                    <a:pt x="1742864" y="2796207"/>
                  </a:cubicBezTo>
                  <a:cubicBezTo>
                    <a:pt x="1219361" y="2563079"/>
                    <a:pt x="695783" y="2330104"/>
                    <a:pt x="172356" y="2096786"/>
                  </a:cubicBezTo>
                  <a:cubicBezTo>
                    <a:pt x="135533" y="2080387"/>
                    <a:pt x="98330" y="2064518"/>
                    <a:pt x="63670" y="2043601"/>
                  </a:cubicBezTo>
                  <a:cubicBezTo>
                    <a:pt x="46283" y="2033123"/>
                    <a:pt x="29959" y="2021241"/>
                    <a:pt x="16824" y="2005525"/>
                  </a:cubicBezTo>
                  <a:cubicBezTo>
                    <a:pt x="-4397" y="1980128"/>
                    <a:pt x="-5650" y="1952605"/>
                    <a:pt x="13673" y="1925727"/>
                  </a:cubicBezTo>
                  <a:cubicBezTo>
                    <a:pt x="31402" y="1901090"/>
                    <a:pt x="55812" y="1884197"/>
                    <a:pt x="81398" y="1868822"/>
                  </a:cubicBezTo>
                  <a:cubicBezTo>
                    <a:pt x="142746" y="1831998"/>
                    <a:pt x="209863" y="1807285"/>
                    <a:pt x="274931" y="1778471"/>
                  </a:cubicBezTo>
                  <a:cubicBezTo>
                    <a:pt x="989119" y="1462168"/>
                    <a:pt x="1703497" y="1146320"/>
                    <a:pt x="2417874" y="830358"/>
                  </a:cubicBezTo>
                  <a:cubicBezTo>
                    <a:pt x="2970836" y="585842"/>
                    <a:pt x="3523455" y="340605"/>
                    <a:pt x="4076948" y="97379"/>
                  </a:cubicBezTo>
                  <a:cubicBezTo>
                    <a:pt x="4199984" y="43283"/>
                    <a:pt x="4329626" y="9952"/>
                    <a:pt x="4464507" y="1106"/>
                  </a:cubicBezTo>
                  <a:cubicBezTo>
                    <a:pt x="4529536" y="-3183"/>
                    <a:pt x="4592744" y="4599"/>
                    <a:pt x="4653332" y="31552"/>
                  </a:cubicBezTo>
                  <a:cubicBezTo>
                    <a:pt x="4712629" y="57936"/>
                    <a:pt x="4773255" y="81359"/>
                    <a:pt x="4833198" y="106300"/>
                  </a:cubicBezTo>
                  <a:cubicBezTo>
                    <a:pt x="4853014" y="114538"/>
                    <a:pt x="4872527" y="123725"/>
                    <a:pt x="4888965" y="137885"/>
                  </a:cubicBezTo>
                  <a:cubicBezTo>
                    <a:pt x="4907301" y="153715"/>
                    <a:pt x="4905517" y="166433"/>
                    <a:pt x="4883574" y="176151"/>
                  </a:cubicBezTo>
                  <a:cubicBezTo>
                    <a:pt x="4872603" y="181010"/>
                    <a:pt x="4861252" y="184921"/>
                    <a:pt x="4851990" y="192893"/>
                  </a:cubicBezTo>
                  <a:cubicBezTo>
                    <a:pt x="4836994" y="205800"/>
                    <a:pt x="4835818" y="219125"/>
                    <a:pt x="4848801" y="233740"/>
                  </a:cubicBezTo>
                  <a:cubicBezTo>
                    <a:pt x="4858178" y="244332"/>
                    <a:pt x="4869946" y="251659"/>
                    <a:pt x="4882891" y="257087"/>
                  </a:cubicBezTo>
                  <a:cubicBezTo>
                    <a:pt x="5085193" y="341895"/>
                    <a:pt x="5287533" y="426666"/>
                    <a:pt x="5489797" y="511588"/>
                  </a:cubicBezTo>
                  <a:cubicBezTo>
                    <a:pt x="5599243" y="557522"/>
                    <a:pt x="5708574" y="603647"/>
                    <a:pt x="5817944" y="649695"/>
                  </a:cubicBezTo>
                  <a:cubicBezTo>
                    <a:pt x="5868359" y="670916"/>
                    <a:pt x="5919342" y="688796"/>
                    <a:pt x="5975641" y="678812"/>
                  </a:cubicBezTo>
                  <a:cubicBezTo>
                    <a:pt x="5995077" y="675358"/>
                    <a:pt x="6013375" y="669132"/>
                    <a:pt x="6031142" y="660666"/>
                  </a:cubicBezTo>
                  <a:cubicBezTo>
                    <a:pt x="6083036" y="635953"/>
                    <a:pt x="6135197" y="633789"/>
                    <a:pt x="6188458" y="657363"/>
                  </a:cubicBezTo>
                  <a:cubicBezTo>
                    <a:pt x="6259942" y="689024"/>
                    <a:pt x="6331918" y="719508"/>
                    <a:pt x="6403591" y="750751"/>
                  </a:cubicBezTo>
                  <a:cubicBezTo>
                    <a:pt x="6428723" y="761684"/>
                    <a:pt x="6451652" y="776186"/>
                    <a:pt x="6470367" y="796420"/>
                  </a:cubicBezTo>
                  <a:cubicBezTo>
                    <a:pt x="6499561" y="827967"/>
                    <a:pt x="6498801" y="859400"/>
                    <a:pt x="6468583" y="889770"/>
                  </a:cubicBezTo>
                  <a:cubicBezTo>
                    <a:pt x="6445882" y="912585"/>
                    <a:pt x="6417675" y="926745"/>
                    <a:pt x="6388900" y="939956"/>
                  </a:cubicBezTo>
                  <a:cubicBezTo>
                    <a:pt x="6066181" y="1087744"/>
                    <a:pt x="5743462" y="1235532"/>
                    <a:pt x="5420705" y="1383244"/>
                  </a:cubicBezTo>
                  <a:cubicBezTo>
                    <a:pt x="4804423" y="1665305"/>
                    <a:pt x="4188140" y="1947328"/>
                    <a:pt x="3571857" y="2229389"/>
                  </a:cubicBezTo>
                  <a:cubicBezTo>
                    <a:pt x="3175719" y="2410698"/>
                    <a:pt x="2779125" y="2591058"/>
                    <a:pt x="2383784" y="2774113"/>
                  </a:cubicBezTo>
                  <a:cubicBezTo>
                    <a:pt x="2271795" y="2825931"/>
                    <a:pt x="2156389" y="2856149"/>
                    <a:pt x="2039958" y="2858200"/>
                  </a:cubicBezTo>
                  <a:close/>
                </a:path>
              </a:pathLst>
            </a:custGeom>
            <a:solidFill>
              <a:schemeClr val="accent2"/>
            </a:solidFill>
            <a:ln w="37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51086E4-ACB3-4573-A304-98B05FCB3555}"/>
                </a:ext>
              </a:extLst>
            </p:cNvPr>
            <p:cNvSpPr/>
            <p:nvPr/>
          </p:nvSpPr>
          <p:spPr>
            <a:xfrm>
              <a:off x="10515625" y="691440"/>
              <a:ext cx="295112" cy="140882"/>
            </a:xfrm>
            <a:custGeom>
              <a:avLst/>
              <a:gdLst>
                <a:gd name="connsiteX0" fmla="*/ 33715 w 295112"/>
                <a:gd name="connsiteY0" fmla="*/ 39 h 140882"/>
                <a:gd name="connsiteX1" fmla="*/ 107856 w 295112"/>
                <a:gd name="connsiteY1" fmla="*/ 26878 h 140882"/>
                <a:gd name="connsiteX2" fmla="*/ 269273 w 295112"/>
                <a:gd name="connsiteY2" fmla="*/ 91301 h 140882"/>
                <a:gd name="connsiteX3" fmla="*/ 293607 w 295112"/>
                <a:gd name="connsiteY3" fmla="*/ 123265 h 140882"/>
                <a:gd name="connsiteX4" fmla="*/ 247672 w 295112"/>
                <a:gd name="connsiteY4" fmla="*/ 138033 h 140882"/>
                <a:gd name="connsiteX5" fmla="*/ 125129 w 295112"/>
                <a:gd name="connsiteY5" fmla="*/ 88340 h 140882"/>
                <a:gd name="connsiteX6" fmla="*/ 23504 w 295112"/>
                <a:gd name="connsiteY6" fmla="*/ 47340 h 140882"/>
                <a:gd name="connsiteX7" fmla="*/ 309 w 295112"/>
                <a:gd name="connsiteY7" fmla="*/ 22133 h 140882"/>
                <a:gd name="connsiteX8" fmla="*/ 33715 w 295112"/>
                <a:gd name="connsiteY8" fmla="*/ 39 h 14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112" h="140882">
                  <a:moveTo>
                    <a:pt x="33715" y="39"/>
                  </a:moveTo>
                  <a:cubicBezTo>
                    <a:pt x="59909" y="4822"/>
                    <a:pt x="83370" y="17350"/>
                    <a:pt x="107856" y="26878"/>
                  </a:cubicBezTo>
                  <a:cubicBezTo>
                    <a:pt x="161839" y="47872"/>
                    <a:pt x="215442" y="69890"/>
                    <a:pt x="269273" y="91301"/>
                  </a:cubicBezTo>
                  <a:cubicBezTo>
                    <a:pt x="290341" y="99652"/>
                    <a:pt x="298845" y="110358"/>
                    <a:pt x="293607" y="123265"/>
                  </a:cubicBezTo>
                  <a:cubicBezTo>
                    <a:pt x="287646" y="137995"/>
                    <a:pt x="265780" y="145321"/>
                    <a:pt x="247672" y="138033"/>
                  </a:cubicBezTo>
                  <a:cubicBezTo>
                    <a:pt x="206748" y="121633"/>
                    <a:pt x="165977" y="104891"/>
                    <a:pt x="125129" y="88340"/>
                  </a:cubicBezTo>
                  <a:cubicBezTo>
                    <a:pt x="91266" y="74635"/>
                    <a:pt x="57442" y="60855"/>
                    <a:pt x="23504" y="47340"/>
                  </a:cubicBezTo>
                  <a:cubicBezTo>
                    <a:pt x="11431" y="42557"/>
                    <a:pt x="-2235" y="36749"/>
                    <a:pt x="309" y="22133"/>
                  </a:cubicBezTo>
                  <a:cubicBezTo>
                    <a:pt x="3118" y="5885"/>
                    <a:pt x="16974" y="-568"/>
                    <a:pt x="33715" y="39"/>
                  </a:cubicBezTo>
                  <a:close/>
                </a:path>
              </a:pathLst>
            </a:custGeom>
            <a:solidFill>
              <a:srgbClr val="4E4D4E"/>
            </a:solidFill>
            <a:ln w="37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939F452-E27E-4AFC-8804-747FC4E4AA2A}"/>
                </a:ext>
              </a:extLst>
            </p:cNvPr>
            <p:cNvSpPr/>
            <p:nvPr/>
          </p:nvSpPr>
          <p:spPr>
            <a:xfrm>
              <a:off x="10552066" y="1793530"/>
              <a:ext cx="554389" cy="328434"/>
            </a:xfrm>
            <a:custGeom>
              <a:avLst/>
              <a:gdLst>
                <a:gd name="connsiteX0" fmla="*/ 48068 w 554389"/>
                <a:gd name="connsiteY0" fmla="*/ 328298 h 328434"/>
                <a:gd name="connsiteX1" fmla="*/ 729 w 554389"/>
                <a:gd name="connsiteY1" fmla="*/ 267217 h 328434"/>
                <a:gd name="connsiteX2" fmla="*/ 49548 w 554389"/>
                <a:gd name="connsiteY2" fmla="*/ 197404 h 328434"/>
                <a:gd name="connsiteX3" fmla="*/ 485775 w 554389"/>
                <a:gd name="connsiteY3" fmla="*/ 4858 h 328434"/>
                <a:gd name="connsiteX4" fmla="*/ 553614 w 554389"/>
                <a:gd name="connsiteY4" fmla="*/ 61270 h 328434"/>
                <a:gd name="connsiteX5" fmla="*/ 501492 w 554389"/>
                <a:gd name="connsiteY5" fmla="*/ 133095 h 328434"/>
                <a:gd name="connsiteX6" fmla="*/ 70580 w 554389"/>
                <a:gd name="connsiteY6" fmla="*/ 323667 h 328434"/>
                <a:gd name="connsiteX7" fmla="*/ 48068 w 554389"/>
                <a:gd name="connsiteY7" fmla="*/ 328298 h 328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4389" h="328434">
                  <a:moveTo>
                    <a:pt x="48068" y="328298"/>
                  </a:moveTo>
                  <a:cubicBezTo>
                    <a:pt x="17091" y="328033"/>
                    <a:pt x="-4282" y="300586"/>
                    <a:pt x="729" y="267217"/>
                  </a:cubicBezTo>
                  <a:cubicBezTo>
                    <a:pt x="5360" y="236239"/>
                    <a:pt x="19938" y="210577"/>
                    <a:pt x="49548" y="197404"/>
                  </a:cubicBezTo>
                  <a:cubicBezTo>
                    <a:pt x="194755" y="132792"/>
                    <a:pt x="340075" y="68407"/>
                    <a:pt x="485775" y="4858"/>
                  </a:cubicBezTo>
                  <a:cubicBezTo>
                    <a:pt x="524839" y="-12187"/>
                    <a:pt x="560106" y="17765"/>
                    <a:pt x="553614" y="61270"/>
                  </a:cubicBezTo>
                  <a:cubicBezTo>
                    <a:pt x="548755" y="93842"/>
                    <a:pt x="532393" y="119391"/>
                    <a:pt x="501492" y="133095"/>
                  </a:cubicBezTo>
                  <a:cubicBezTo>
                    <a:pt x="357956" y="196796"/>
                    <a:pt x="214230" y="260156"/>
                    <a:pt x="70580" y="323667"/>
                  </a:cubicBezTo>
                  <a:cubicBezTo>
                    <a:pt x="62949" y="327046"/>
                    <a:pt x="55129" y="328982"/>
                    <a:pt x="48068" y="328298"/>
                  </a:cubicBezTo>
                  <a:close/>
                </a:path>
              </a:pathLst>
            </a:custGeom>
            <a:solidFill>
              <a:srgbClr val="4B4B4B"/>
            </a:solidFill>
            <a:ln w="37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29AA430-60BB-4AA5-B917-E68037392FC4}"/>
                </a:ext>
              </a:extLst>
            </p:cNvPr>
            <p:cNvSpPr/>
            <p:nvPr/>
          </p:nvSpPr>
          <p:spPr>
            <a:xfrm>
              <a:off x="8278539" y="2831288"/>
              <a:ext cx="548785" cy="337114"/>
            </a:xfrm>
            <a:custGeom>
              <a:avLst/>
              <a:gdLst>
                <a:gd name="connsiteX0" fmla="*/ 0 w 548785"/>
                <a:gd name="connsiteY0" fmla="*/ 275439 h 337114"/>
                <a:gd name="connsiteX1" fmla="*/ 50149 w 548785"/>
                <a:gd name="connsiteY1" fmla="*/ 204525 h 337114"/>
                <a:gd name="connsiteX2" fmla="*/ 475784 w 548785"/>
                <a:gd name="connsiteY2" fmla="*/ 7196 h 337114"/>
                <a:gd name="connsiteX3" fmla="*/ 529045 w 548785"/>
                <a:gd name="connsiteY3" fmla="*/ 9777 h 337114"/>
                <a:gd name="connsiteX4" fmla="*/ 547609 w 548785"/>
                <a:gd name="connsiteY4" fmla="*/ 66000 h 337114"/>
                <a:gd name="connsiteX5" fmla="*/ 496853 w 548785"/>
                <a:gd name="connsiteY5" fmla="*/ 134370 h 337114"/>
                <a:gd name="connsiteX6" fmla="*/ 72812 w 548785"/>
                <a:gd name="connsiteY6" fmla="*/ 330636 h 337114"/>
                <a:gd name="connsiteX7" fmla="*/ 0 w 548785"/>
                <a:gd name="connsiteY7" fmla="*/ 275439 h 337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8785" h="337114">
                  <a:moveTo>
                    <a:pt x="0" y="275439"/>
                  </a:moveTo>
                  <a:cubicBezTo>
                    <a:pt x="2164" y="247650"/>
                    <a:pt x="17501" y="219748"/>
                    <a:pt x="50149" y="204525"/>
                  </a:cubicBezTo>
                  <a:cubicBezTo>
                    <a:pt x="191825" y="138356"/>
                    <a:pt x="333842" y="72871"/>
                    <a:pt x="475784" y="7196"/>
                  </a:cubicBezTo>
                  <a:cubicBezTo>
                    <a:pt x="493892" y="-1194"/>
                    <a:pt x="512152" y="-4459"/>
                    <a:pt x="529045" y="9777"/>
                  </a:cubicBezTo>
                  <a:cubicBezTo>
                    <a:pt x="546660" y="24583"/>
                    <a:pt x="551291" y="44057"/>
                    <a:pt x="547609" y="66000"/>
                  </a:cubicBezTo>
                  <a:cubicBezTo>
                    <a:pt x="542370" y="97394"/>
                    <a:pt x="525970" y="120855"/>
                    <a:pt x="496853" y="134370"/>
                  </a:cubicBezTo>
                  <a:cubicBezTo>
                    <a:pt x="355595" y="199931"/>
                    <a:pt x="214260" y="265454"/>
                    <a:pt x="72812" y="330636"/>
                  </a:cubicBezTo>
                  <a:cubicBezTo>
                    <a:pt x="32800" y="349124"/>
                    <a:pt x="-113" y="327219"/>
                    <a:pt x="0" y="275439"/>
                  </a:cubicBezTo>
                  <a:close/>
                </a:path>
              </a:pathLst>
            </a:custGeom>
            <a:solidFill>
              <a:srgbClr val="4B4B4B"/>
            </a:solidFill>
            <a:ln w="37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E2D87CA-418A-4F6B-9674-F89970040231}"/>
                </a:ext>
              </a:extLst>
            </p:cNvPr>
            <p:cNvSpPr/>
            <p:nvPr/>
          </p:nvSpPr>
          <p:spPr>
            <a:xfrm>
              <a:off x="5814558" y="2917484"/>
              <a:ext cx="326786" cy="201894"/>
            </a:xfrm>
            <a:custGeom>
              <a:avLst/>
              <a:gdLst>
                <a:gd name="connsiteX0" fmla="*/ 286151 w 326786"/>
                <a:gd name="connsiteY0" fmla="*/ 201846 h 201894"/>
                <a:gd name="connsiteX1" fmla="*/ 265461 w 326786"/>
                <a:gd name="connsiteY1" fmla="*/ 197328 h 201894"/>
                <a:gd name="connsiteX2" fmla="*/ 53175 w 326786"/>
                <a:gd name="connsiteY2" fmla="*/ 106750 h 201894"/>
                <a:gd name="connsiteX3" fmla="*/ 2078 w 326786"/>
                <a:gd name="connsiteY3" fmla="*/ 52198 h 201894"/>
                <a:gd name="connsiteX4" fmla="*/ 12024 w 326786"/>
                <a:gd name="connsiteY4" fmla="*/ 10249 h 201894"/>
                <a:gd name="connsiteX5" fmla="*/ 52644 w 326786"/>
                <a:gd name="connsiteY5" fmla="*/ 3264 h 201894"/>
                <a:gd name="connsiteX6" fmla="*/ 239191 w 326786"/>
                <a:gd name="connsiteY6" fmla="*/ 81619 h 201894"/>
                <a:gd name="connsiteX7" fmla="*/ 280874 w 326786"/>
                <a:gd name="connsiteY7" fmla="*/ 99613 h 201894"/>
                <a:gd name="connsiteX8" fmla="*/ 326657 w 326786"/>
                <a:gd name="connsiteY8" fmla="*/ 162061 h 201894"/>
                <a:gd name="connsiteX9" fmla="*/ 286151 w 326786"/>
                <a:gd name="connsiteY9" fmla="*/ 201846 h 201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6786" h="201894">
                  <a:moveTo>
                    <a:pt x="286151" y="201846"/>
                  </a:moveTo>
                  <a:cubicBezTo>
                    <a:pt x="279773" y="202225"/>
                    <a:pt x="272560" y="200365"/>
                    <a:pt x="265461" y="197328"/>
                  </a:cubicBezTo>
                  <a:cubicBezTo>
                    <a:pt x="194737" y="167034"/>
                    <a:pt x="124013" y="136778"/>
                    <a:pt x="53175" y="106750"/>
                  </a:cubicBezTo>
                  <a:cubicBezTo>
                    <a:pt x="27930" y="96044"/>
                    <a:pt x="9480" y="79151"/>
                    <a:pt x="2078" y="52198"/>
                  </a:cubicBezTo>
                  <a:cubicBezTo>
                    <a:pt x="-2174" y="36747"/>
                    <a:pt x="-390" y="21524"/>
                    <a:pt x="12024" y="10249"/>
                  </a:cubicBezTo>
                  <a:cubicBezTo>
                    <a:pt x="23602" y="-228"/>
                    <a:pt x="37876" y="-2886"/>
                    <a:pt x="52644" y="3264"/>
                  </a:cubicBezTo>
                  <a:cubicBezTo>
                    <a:pt x="114902" y="29230"/>
                    <a:pt x="177047" y="55462"/>
                    <a:pt x="239191" y="81619"/>
                  </a:cubicBezTo>
                  <a:cubicBezTo>
                    <a:pt x="253123" y="87503"/>
                    <a:pt x="267359" y="92855"/>
                    <a:pt x="280874" y="99613"/>
                  </a:cubicBezTo>
                  <a:cubicBezTo>
                    <a:pt x="306613" y="112520"/>
                    <a:pt x="324645" y="132033"/>
                    <a:pt x="326657" y="162061"/>
                  </a:cubicBezTo>
                  <a:cubicBezTo>
                    <a:pt x="328365" y="187458"/>
                    <a:pt x="313066" y="202187"/>
                    <a:pt x="286151" y="201846"/>
                  </a:cubicBezTo>
                  <a:close/>
                </a:path>
              </a:pathLst>
            </a:custGeom>
            <a:solidFill>
              <a:srgbClr val="4B4B4B"/>
            </a:solidFill>
            <a:ln w="37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DA2F151-1677-4E6D-ABBA-5535B79C00C2}"/>
                </a:ext>
              </a:extLst>
            </p:cNvPr>
            <p:cNvSpPr/>
            <p:nvPr/>
          </p:nvSpPr>
          <p:spPr>
            <a:xfrm>
              <a:off x="5189061" y="2645438"/>
              <a:ext cx="48762" cy="79240"/>
            </a:xfrm>
            <a:custGeom>
              <a:avLst/>
              <a:gdLst>
                <a:gd name="connsiteX0" fmla="*/ 48762 w 48762"/>
                <a:gd name="connsiteY0" fmla="*/ 41196 h 79240"/>
                <a:gd name="connsiteX1" fmla="*/ 25339 w 48762"/>
                <a:gd name="connsiteY1" fmla="*/ 79234 h 79240"/>
                <a:gd name="connsiteX2" fmla="*/ 94 w 48762"/>
                <a:gd name="connsiteY2" fmla="*/ 42486 h 79240"/>
                <a:gd name="connsiteX3" fmla="*/ 23365 w 48762"/>
                <a:gd name="connsiteY3" fmla="*/ 6 h 79240"/>
                <a:gd name="connsiteX4" fmla="*/ 48762 w 48762"/>
                <a:gd name="connsiteY4" fmla="*/ 41196 h 7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762" h="79240">
                  <a:moveTo>
                    <a:pt x="48762" y="41196"/>
                  </a:moveTo>
                  <a:cubicBezTo>
                    <a:pt x="48686" y="62037"/>
                    <a:pt x="38360" y="78854"/>
                    <a:pt x="25339" y="79234"/>
                  </a:cubicBezTo>
                  <a:cubicBezTo>
                    <a:pt x="12166" y="79614"/>
                    <a:pt x="1347" y="63859"/>
                    <a:pt x="94" y="42486"/>
                  </a:cubicBezTo>
                  <a:cubicBezTo>
                    <a:pt x="-1159" y="21303"/>
                    <a:pt x="10306" y="386"/>
                    <a:pt x="23365" y="6"/>
                  </a:cubicBezTo>
                  <a:cubicBezTo>
                    <a:pt x="36348" y="-411"/>
                    <a:pt x="48838" y="19861"/>
                    <a:pt x="48762" y="41196"/>
                  </a:cubicBezTo>
                  <a:close/>
                </a:path>
              </a:pathLst>
            </a:custGeom>
            <a:solidFill>
              <a:srgbClr val="4B4B4B"/>
            </a:solidFill>
            <a:ln w="37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A9609B1-5DFA-4647-92BC-5806CD88605C}"/>
                </a:ext>
              </a:extLst>
            </p:cNvPr>
            <p:cNvSpPr/>
            <p:nvPr/>
          </p:nvSpPr>
          <p:spPr>
            <a:xfrm>
              <a:off x="5488927" y="2785280"/>
              <a:ext cx="48837" cy="79385"/>
            </a:xfrm>
            <a:custGeom>
              <a:avLst/>
              <a:gdLst>
                <a:gd name="connsiteX0" fmla="*/ 48837 w 48837"/>
                <a:gd name="connsiteY0" fmla="*/ 40221 h 79385"/>
                <a:gd name="connsiteX1" fmla="*/ 26212 w 48837"/>
                <a:gd name="connsiteY1" fmla="*/ 79360 h 79385"/>
                <a:gd name="connsiteX2" fmla="*/ 207 w 48837"/>
                <a:gd name="connsiteY2" fmla="*/ 42764 h 79385"/>
                <a:gd name="connsiteX3" fmla="*/ 22833 w 48837"/>
                <a:gd name="connsiteY3" fmla="*/ 18 h 79385"/>
                <a:gd name="connsiteX4" fmla="*/ 48837 w 48837"/>
                <a:gd name="connsiteY4" fmla="*/ 40221 h 79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837" h="79385">
                  <a:moveTo>
                    <a:pt x="48837" y="40221"/>
                  </a:moveTo>
                  <a:cubicBezTo>
                    <a:pt x="48799" y="60986"/>
                    <a:pt x="38625" y="78601"/>
                    <a:pt x="26212" y="79360"/>
                  </a:cubicBezTo>
                  <a:cubicBezTo>
                    <a:pt x="13608" y="80119"/>
                    <a:pt x="2219" y="64099"/>
                    <a:pt x="207" y="42764"/>
                  </a:cubicBezTo>
                  <a:cubicBezTo>
                    <a:pt x="-1691" y="22264"/>
                    <a:pt x="9736" y="626"/>
                    <a:pt x="22833" y="18"/>
                  </a:cubicBezTo>
                  <a:cubicBezTo>
                    <a:pt x="36993" y="-665"/>
                    <a:pt x="48875" y="17747"/>
                    <a:pt x="48837" y="40221"/>
                  </a:cubicBezTo>
                  <a:close/>
                </a:path>
              </a:pathLst>
            </a:custGeom>
            <a:solidFill>
              <a:srgbClr val="4B4B4B"/>
            </a:solidFill>
            <a:ln w="37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D251AC8-4AAF-4387-9B2C-315C44A749E8}"/>
                </a:ext>
              </a:extLst>
            </p:cNvPr>
            <p:cNvSpPr/>
            <p:nvPr/>
          </p:nvSpPr>
          <p:spPr>
            <a:xfrm>
              <a:off x="5264927" y="2678881"/>
              <a:ext cx="48730" cy="79205"/>
            </a:xfrm>
            <a:custGeom>
              <a:avLst/>
              <a:gdLst>
                <a:gd name="connsiteX0" fmla="*/ 0 w 48730"/>
                <a:gd name="connsiteY0" fmla="*/ 38047 h 79205"/>
                <a:gd name="connsiteX1" fmla="*/ 23423 w 48730"/>
                <a:gd name="connsiteY1" fmla="*/ 8 h 79205"/>
                <a:gd name="connsiteX2" fmla="*/ 48630 w 48730"/>
                <a:gd name="connsiteY2" fmla="*/ 36718 h 79205"/>
                <a:gd name="connsiteX3" fmla="*/ 25435 w 48730"/>
                <a:gd name="connsiteY3" fmla="*/ 79198 h 79205"/>
                <a:gd name="connsiteX4" fmla="*/ 0 w 48730"/>
                <a:gd name="connsiteY4" fmla="*/ 38047 h 79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730" h="79205">
                  <a:moveTo>
                    <a:pt x="0" y="38047"/>
                  </a:moveTo>
                  <a:cubicBezTo>
                    <a:pt x="76" y="17129"/>
                    <a:pt x="10364" y="426"/>
                    <a:pt x="23423" y="8"/>
                  </a:cubicBezTo>
                  <a:cubicBezTo>
                    <a:pt x="36596" y="-409"/>
                    <a:pt x="47340" y="15269"/>
                    <a:pt x="48630" y="36718"/>
                  </a:cubicBezTo>
                  <a:cubicBezTo>
                    <a:pt x="49921" y="57977"/>
                    <a:pt x="38570" y="78704"/>
                    <a:pt x="25435" y="79198"/>
                  </a:cubicBezTo>
                  <a:cubicBezTo>
                    <a:pt x="12680" y="79654"/>
                    <a:pt x="-76" y="59040"/>
                    <a:pt x="0" y="38047"/>
                  </a:cubicBezTo>
                  <a:close/>
                </a:path>
              </a:pathLst>
            </a:custGeom>
            <a:solidFill>
              <a:srgbClr val="4B4B4B"/>
            </a:solidFill>
            <a:ln w="37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77A3B19-517D-4BCE-86B0-1A249E43BDCA}"/>
                </a:ext>
              </a:extLst>
            </p:cNvPr>
            <p:cNvSpPr/>
            <p:nvPr/>
          </p:nvSpPr>
          <p:spPr>
            <a:xfrm>
              <a:off x="5337423" y="2716239"/>
              <a:ext cx="48608" cy="79006"/>
            </a:xfrm>
            <a:custGeom>
              <a:avLst/>
              <a:gdLst>
                <a:gd name="connsiteX0" fmla="*/ 48605 w 48608"/>
                <a:gd name="connsiteY0" fmla="*/ 38461 h 79006"/>
                <a:gd name="connsiteX1" fmla="*/ 25676 w 48608"/>
                <a:gd name="connsiteY1" fmla="*/ 79005 h 79006"/>
                <a:gd name="connsiteX2" fmla="*/ 241 w 48608"/>
                <a:gd name="connsiteY2" fmla="*/ 41650 h 79006"/>
                <a:gd name="connsiteX3" fmla="*/ 23588 w 48608"/>
                <a:gd name="connsiteY3" fmla="*/ 5 h 79006"/>
                <a:gd name="connsiteX4" fmla="*/ 48605 w 48608"/>
                <a:gd name="connsiteY4" fmla="*/ 38461 h 79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608" h="79006">
                  <a:moveTo>
                    <a:pt x="48605" y="38461"/>
                  </a:moveTo>
                  <a:cubicBezTo>
                    <a:pt x="48833" y="60214"/>
                    <a:pt x="38355" y="78777"/>
                    <a:pt x="25676" y="79005"/>
                  </a:cubicBezTo>
                  <a:cubicBezTo>
                    <a:pt x="13452" y="79195"/>
                    <a:pt x="2443" y="63023"/>
                    <a:pt x="241" y="41650"/>
                  </a:cubicBezTo>
                  <a:cubicBezTo>
                    <a:pt x="-1847" y="21378"/>
                    <a:pt x="9959" y="309"/>
                    <a:pt x="23588" y="5"/>
                  </a:cubicBezTo>
                  <a:cubicBezTo>
                    <a:pt x="37520" y="-337"/>
                    <a:pt x="48377" y="16367"/>
                    <a:pt x="48605" y="38461"/>
                  </a:cubicBezTo>
                  <a:close/>
                </a:path>
              </a:pathLst>
            </a:custGeom>
            <a:solidFill>
              <a:srgbClr val="4B4B4B"/>
            </a:solidFill>
            <a:ln w="37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0ED5C37-E25C-4CC4-A61B-F1A0B5CFA74A}"/>
                </a:ext>
              </a:extLst>
            </p:cNvPr>
            <p:cNvSpPr/>
            <p:nvPr/>
          </p:nvSpPr>
          <p:spPr>
            <a:xfrm>
              <a:off x="5413116" y="2747118"/>
              <a:ext cx="48836" cy="79213"/>
            </a:xfrm>
            <a:custGeom>
              <a:avLst/>
              <a:gdLst>
                <a:gd name="connsiteX0" fmla="*/ 48836 w 48836"/>
                <a:gd name="connsiteY0" fmla="*/ 39927 h 79213"/>
                <a:gd name="connsiteX1" fmla="*/ 26249 w 48836"/>
                <a:gd name="connsiteY1" fmla="*/ 79180 h 79213"/>
                <a:gd name="connsiteX2" fmla="*/ 207 w 48836"/>
                <a:gd name="connsiteY2" fmla="*/ 42356 h 79213"/>
                <a:gd name="connsiteX3" fmla="*/ 23060 w 48836"/>
                <a:gd name="connsiteY3" fmla="*/ 28 h 79213"/>
                <a:gd name="connsiteX4" fmla="*/ 48836 w 48836"/>
                <a:gd name="connsiteY4" fmla="*/ 39927 h 7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836" h="79213">
                  <a:moveTo>
                    <a:pt x="48836" y="39927"/>
                  </a:moveTo>
                  <a:cubicBezTo>
                    <a:pt x="48836" y="60275"/>
                    <a:pt x="38511" y="78231"/>
                    <a:pt x="26249" y="79180"/>
                  </a:cubicBezTo>
                  <a:cubicBezTo>
                    <a:pt x="14442" y="80091"/>
                    <a:pt x="2105" y="62628"/>
                    <a:pt x="207" y="42356"/>
                  </a:cubicBezTo>
                  <a:cubicBezTo>
                    <a:pt x="-1692" y="22046"/>
                    <a:pt x="9773" y="825"/>
                    <a:pt x="23060" y="28"/>
                  </a:cubicBezTo>
                  <a:cubicBezTo>
                    <a:pt x="37296" y="-807"/>
                    <a:pt x="48836" y="17035"/>
                    <a:pt x="48836" y="39927"/>
                  </a:cubicBezTo>
                  <a:close/>
                </a:path>
              </a:pathLst>
            </a:custGeom>
            <a:solidFill>
              <a:srgbClr val="4B4B4B"/>
            </a:solidFill>
            <a:ln w="37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B4A7C2B-0E7E-4566-8222-73B450AFC739}"/>
                </a:ext>
              </a:extLst>
            </p:cNvPr>
            <p:cNvSpPr/>
            <p:nvPr/>
          </p:nvSpPr>
          <p:spPr>
            <a:xfrm>
              <a:off x="5731524" y="2884226"/>
              <a:ext cx="48758" cy="79230"/>
            </a:xfrm>
            <a:custGeom>
              <a:avLst/>
              <a:gdLst>
                <a:gd name="connsiteX0" fmla="*/ 0 w 48758"/>
                <a:gd name="connsiteY0" fmla="*/ 38382 h 79230"/>
                <a:gd name="connsiteX1" fmla="*/ 23347 w 48758"/>
                <a:gd name="connsiteY1" fmla="*/ 2 h 79230"/>
                <a:gd name="connsiteX2" fmla="*/ 48478 w 48758"/>
                <a:gd name="connsiteY2" fmla="*/ 35839 h 79230"/>
                <a:gd name="connsiteX3" fmla="*/ 24790 w 48758"/>
                <a:gd name="connsiteY3" fmla="*/ 79230 h 79230"/>
                <a:gd name="connsiteX4" fmla="*/ 0 w 48758"/>
                <a:gd name="connsiteY4" fmla="*/ 38382 h 79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758" h="79230">
                  <a:moveTo>
                    <a:pt x="0" y="38382"/>
                  </a:moveTo>
                  <a:cubicBezTo>
                    <a:pt x="38" y="17845"/>
                    <a:pt x="10743" y="268"/>
                    <a:pt x="23347" y="2"/>
                  </a:cubicBezTo>
                  <a:cubicBezTo>
                    <a:pt x="34584" y="-225"/>
                    <a:pt x="46428" y="16706"/>
                    <a:pt x="48478" y="35839"/>
                  </a:cubicBezTo>
                  <a:cubicBezTo>
                    <a:pt x="50756" y="57250"/>
                    <a:pt x="38836" y="79078"/>
                    <a:pt x="24790" y="79230"/>
                  </a:cubicBezTo>
                  <a:cubicBezTo>
                    <a:pt x="10630" y="79382"/>
                    <a:pt x="-38" y="61729"/>
                    <a:pt x="0" y="38382"/>
                  </a:cubicBezTo>
                  <a:close/>
                </a:path>
              </a:pathLst>
            </a:custGeom>
            <a:solidFill>
              <a:srgbClr val="4B4B4B"/>
            </a:solidFill>
            <a:ln w="37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53D96C3-6C65-4809-A244-54CE49F0B3F7}"/>
                </a:ext>
              </a:extLst>
            </p:cNvPr>
            <p:cNvSpPr/>
            <p:nvPr/>
          </p:nvSpPr>
          <p:spPr>
            <a:xfrm>
              <a:off x="6408256" y="3179663"/>
              <a:ext cx="48237" cy="79371"/>
            </a:xfrm>
            <a:custGeom>
              <a:avLst/>
              <a:gdLst>
                <a:gd name="connsiteX0" fmla="*/ 48238 w 48237"/>
                <a:gd name="connsiteY0" fmla="*/ 40077 h 79371"/>
                <a:gd name="connsiteX1" fmla="*/ 26295 w 48237"/>
                <a:gd name="connsiteY1" fmla="*/ 79330 h 79371"/>
                <a:gd name="connsiteX2" fmla="*/ 291 w 48237"/>
                <a:gd name="connsiteY2" fmla="*/ 42849 h 79371"/>
                <a:gd name="connsiteX3" fmla="*/ 22841 w 48237"/>
                <a:gd name="connsiteY3" fmla="*/ 65 h 79371"/>
                <a:gd name="connsiteX4" fmla="*/ 48238 w 48237"/>
                <a:gd name="connsiteY4" fmla="*/ 40077 h 7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237" h="79371">
                  <a:moveTo>
                    <a:pt x="48238" y="40077"/>
                  </a:moveTo>
                  <a:cubicBezTo>
                    <a:pt x="48276" y="61336"/>
                    <a:pt x="38747" y="78381"/>
                    <a:pt x="26295" y="79330"/>
                  </a:cubicBezTo>
                  <a:cubicBezTo>
                    <a:pt x="13996" y="80280"/>
                    <a:pt x="2797" y="64601"/>
                    <a:pt x="291" y="42849"/>
                  </a:cubicBezTo>
                  <a:cubicBezTo>
                    <a:pt x="-1987" y="22994"/>
                    <a:pt x="9440" y="1280"/>
                    <a:pt x="22841" y="65"/>
                  </a:cubicBezTo>
                  <a:cubicBezTo>
                    <a:pt x="36659" y="-1226"/>
                    <a:pt x="48200" y="16920"/>
                    <a:pt x="48238" y="40077"/>
                  </a:cubicBezTo>
                  <a:close/>
                </a:path>
              </a:pathLst>
            </a:custGeom>
            <a:solidFill>
              <a:srgbClr val="4B4B4B"/>
            </a:solidFill>
            <a:ln w="37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DD9F33-980C-4D8C-9C6D-C0AC8F66BA0E}"/>
                </a:ext>
              </a:extLst>
            </p:cNvPr>
            <p:cNvSpPr/>
            <p:nvPr/>
          </p:nvSpPr>
          <p:spPr>
            <a:xfrm>
              <a:off x="6482421" y="3217265"/>
              <a:ext cx="46391" cy="79354"/>
            </a:xfrm>
            <a:custGeom>
              <a:avLst/>
              <a:gdLst>
                <a:gd name="connsiteX0" fmla="*/ 46391 w 46391"/>
                <a:gd name="connsiteY0" fmla="*/ 39603 h 79354"/>
                <a:gd name="connsiteX1" fmla="*/ 23158 w 46391"/>
                <a:gd name="connsiteY1" fmla="*/ 79350 h 79354"/>
                <a:gd name="connsiteX2" fmla="*/ 1 w 46391"/>
                <a:gd name="connsiteY2" fmla="*/ 39186 h 79354"/>
                <a:gd name="connsiteX3" fmla="*/ 22930 w 46391"/>
                <a:gd name="connsiteY3" fmla="*/ 8 h 79354"/>
                <a:gd name="connsiteX4" fmla="*/ 46391 w 46391"/>
                <a:gd name="connsiteY4" fmla="*/ 39603 h 79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391" h="79354">
                  <a:moveTo>
                    <a:pt x="46391" y="39603"/>
                  </a:moveTo>
                  <a:cubicBezTo>
                    <a:pt x="46467" y="62343"/>
                    <a:pt x="36331" y="79691"/>
                    <a:pt x="23158" y="79350"/>
                  </a:cubicBezTo>
                  <a:cubicBezTo>
                    <a:pt x="10251" y="79046"/>
                    <a:pt x="115" y="61470"/>
                    <a:pt x="1" y="39186"/>
                  </a:cubicBezTo>
                  <a:cubicBezTo>
                    <a:pt x="-113" y="15003"/>
                    <a:pt x="8922" y="-409"/>
                    <a:pt x="22930" y="8"/>
                  </a:cubicBezTo>
                  <a:cubicBezTo>
                    <a:pt x="36483" y="388"/>
                    <a:pt x="46315" y="17015"/>
                    <a:pt x="46391" y="39603"/>
                  </a:cubicBezTo>
                  <a:close/>
                </a:path>
              </a:pathLst>
            </a:custGeom>
            <a:solidFill>
              <a:srgbClr val="4B4B4B"/>
            </a:solidFill>
            <a:ln w="37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224CA13-F391-40BB-888A-B1DFF2EF1EA8}"/>
                </a:ext>
              </a:extLst>
            </p:cNvPr>
            <p:cNvSpPr/>
            <p:nvPr/>
          </p:nvSpPr>
          <p:spPr>
            <a:xfrm>
              <a:off x="6710517" y="3313428"/>
              <a:ext cx="46676" cy="78633"/>
            </a:xfrm>
            <a:custGeom>
              <a:avLst/>
              <a:gdLst>
                <a:gd name="connsiteX0" fmla="*/ 46677 w 46676"/>
                <a:gd name="connsiteY0" fmla="*/ 39637 h 78633"/>
                <a:gd name="connsiteX1" fmla="*/ 24886 w 46676"/>
                <a:gd name="connsiteY1" fmla="*/ 78625 h 78633"/>
                <a:gd name="connsiteX2" fmla="*/ 248 w 46676"/>
                <a:gd name="connsiteY2" fmla="*/ 42067 h 78633"/>
                <a:gd name="connsiteX3" fmla="*/ 476 w 46676"/>
                <a:gd name="connsiteY3" fmla="*/ 28932 h 78633"/>
                <a:gd name="connsiteX4" fmla="*/ 22267 w 46676"/>
                <a:gd name="connsiteY4" fmla="*/ 5 h 78633"/>
                <a:gd name="connsiteX5" fmla="*/ 45993 w 46676"/>
                <a:gd name="connsiteY5" fmla="*/ 28894 h 78633"/>
                <a:gd name="connsiteX6" fmla="*/ 46677 w 46676"/>
                <a:gd name="connsiteY6" fmla="*/ 39637 h 78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676" h="78633">
                  <a:moveTo>
                    <a:pt x="46677" y="39637"/>
                  </a:moveTo>
                  <a:cubicBezTo>
                    <a:pt x="46297" y="63705"/>
                    <a:pt x="37642" y="78245"/>
                    <a:pt x="24886" y="78625"/>
                  </a:cubicBezTo>
                  <a:cubicBezTo>
                    <a:pt x="11409" y="79042"/>
                    <a:pt x="818" y="63326"/>
                    <a:pt x="248" y="42067"/>
                  </a:cubicBezTo>
                  <a:cubicBezTo>
                    <a:pt x="135" y="37701"/>
                    <a:pt x="-359" y="33146"/>
                    <a:pt x="476" y="28932"/>
                  </a:cubicBezTo>
                  <a:cubicBezTo>
                    <a:pt x="3096" y="15797"/>
                    <a:pt x="6588" y="308"/>
                    <a:pt x="22267" y="5"/>
                  </a:cubicBezTo>
                  <a:cubicBezTo>
                    <a:pt x="38704" y="-299"/>
                    <a:pt x="43791" y="14506"/>
                    <a:pt x="45993" y="28894"/>
                  </a:cubicBezTo>
                  <a:cubicBezTo>
                    <a:pt x="46677" y="33222"/>
                    <a:pt x="46563" y="37625"/>
                    <a:pt x="46677" y="39637"/>
                  </a:cubicBezTo>
                  <a:close/>
                </a:path>
              </a:pathLst>
            </a:custGeom>
            <a:solidFill>
              <a:srgbClr val="4B4B4B"/>
            </a:solidFill>
            <a:ln w="37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59D70CC-6238-414E-8DE0-3CAE6FE18F2E}"/>
                </a:ext>
              </a:extLst>
            </p:cNvPr>
            <p:cNvSpPr/>
            <p:nvPr/>
          </p:nvSpPr>
          <p:spPr>
            <a:xfrm>
              <a:off x="5567645" y="2812101"/>
              <a:ext cx="46384" cy="79077"/>
            </a:xfrm>
            <a:custGeom>
              <a:avLst/>
              <a:gdLst>
                <a:gd name="connsiteX0" fmla="*/ 46385 w 46384"/>
                <a:gd name="connsiteY0" fmla="*/ 40353 h 79077"/>
                <a:gd name="connsiteX1" fmla="*/ 23911 w 46384"/>
                <a:gd name="connsiteY1" fmla="*/ 79075 h 79077"/>
                <a:gd name="connsiteX2" fmla="*/ 71 w 46384"/>
                <a:gd name="connsiteY2" fmla="*/ 41302 h 79077"/>
                <a:gd name="connsiteX3" fmla="*/ 1361 w 46384"/>
                <a:gd name="connsiteY3" fmla="*/ 22473 h 79077"/>
                <a:gd name="connsiteX4" fmla="*/ 21482 w 46384"/>
                <a:gd name="connsiteY4" fmla="*/ 75 h 79077"/>
                <a:gd name="connsiteX5" fmla="*/ 43538 w 46384"/>
                <a:gd name="connsiteY5" fmla="*/ 19853 h 79077"/>
                <a:gd name="connsiteX6" fmla="*/ 46385 w 46384"/>
                <a:gd name="connsiteY6" fmla="*/ 40353 h 7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384" h="79077">
                  <a:moveTo>
                    <a:pt x="46385" y="40353"/>
                  </a:moveTo>
                  <a:cubicBezTo>
                    <a:pt x="46385" y="62295"/>
                    <a:pt x="36780" y="78809"/>
                    <a:pt x="23911" y="79075"/>
                  </a:cubicBezTo>
                  <a:cubicBezTo>
                    <a:pt x="10890" y="79340"/>
                    <a:pt x="336" y="62903"/>
                    <a:pt x="71" y="41302"/>
                  </a:cubicBezTo>
                  <a:cubicBezTo>
                    <a:pt x="-5" y="35000"/>
                    <a:pt x="-309" y="28433"/>
                    <a:pt x="1361" y="22473"/>
                  </a:cubicBezTo>
                  <a:cubicBezTo>
                    <a:pt x="4285" y="11957"/>
                    <a:pt x="9106" y="1100"/>
                    <a:pt x="21482" y="75"/>
                  </a:cubicBezTo>
                  <a:cubicBezTo>
                    <a:pt x="34351" y="-988"/>
                    <a:pt x="39324" y="9451"/>
                    <a:pt x="43538" y="19853"/>
                  </a:cubicBezTo>
                  <a:cubicBezTo>
                    <a:pt x="46271" y="26611"/>
                    <a:pt x="46233" y="33444"/>
                    <a:pt x="46385" y="40353"/>
                  </a:cubicBezTo>
                  <a:close/>
                </a:path>
              </a:pathLst>
            </a:custGeom>
            <a:solidFill>
              <a:srgbClr val="4B4B4B"/>
            </a:solidFill>
            <a:ln w="37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408492B-1FDE-44A7-8FBE-C11158173535}"/>
                </a:ext>
              </a:extLst>
            </p:cNvPr>
            <p:cNvSpPr/>
            <p:nvPr/>
          </p:nvSpPr>
          <p:spPr>
            <a:xfrm>
              <a:off x="6160035" y="3069143"/>
              <a:ext cx="46362" cy="78976"/>
            </a:xfrm>
            <a:custGeom>
              <a:avLst/>
              <a:gdLst>
                <a:gd name="connsiteX0" fmla="*/ 46362 w 46362"/>
                <a:gd name="connsiteY0" fmla="*/ 39330 h 78976"/>
                <a:gd name="connsiteX1" fmla="*/ 22863 w 46362"/>
                <a:gd name="connsiteY1" fmla="*/ 78962 h 78976"/>
                <a:gd name="connsiteX2" fmla="*/ 9 w 46362"/>
                <a:gd name="connsiteY2" fmla="*/ 39937 h 78976"/>
                <a:gd name="connsiteX3" fmla="*/ 22445 w 46362"/>
                <a:gd name="connsiteY3" fmla="*/ 0 h 78976"/>
                <a:gd name="connsiteX4" fmla="*/ 46362 w 46362"/>
                <a:gd name="connsiteY4" fmla="*/ 39330 h 78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362" h="78976">
                  <a:moveTo>
                    <a:pt x="46362" y="39330"/>
                  </a:moveTo>
                  <a:cubicBezTo>
                    <a:pt x="46438" y="62601"/>
                    <a:pt x="36378" y="79532"/>
                    <a:pt x="22863" y="78962"/>
                  </a:cubicBezTo>
                  <a:cubicBezTo>
                    <a:pt x="10411" y="78393"/>
                    <a:pt x="313" y="61120"/>
                    <a:pt x="9" y="39937"/>
                  </a:cubicBezTo>
                  <a:cubicBezTo>
                    <a:pt x="-332" y="15755"/>
                    <a:pt x="8589" y="-75"/>
                    <a:pt x="22445" y="0"/>
                  </a:cubicBezTo>
                  <a:cubicBezTo>
                    <a:pt x="36605" y="76"/>
                    <a:pt x="46324" y="16059"/>
                    <a:pt x="46362" y="39330"/>
                  </a:cubicBezTo>
                  <a:close/>
                </a:path>
              </a:pathLst>
            </a:custGeom>
            <a:solidFill>
              <a:srgbClr val="4B4B4B"/>
            </a:solidFill>
            <a:ln w="37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DC3CCFD-DF20-4C95-B0AC-9FA8C67FD0EA}"/>
                </a:ext>
              </a:extLst>
            </p:cNvPr>
            <p:cNvSpPr/>
            <p:nvPr/>
          </p:nvSpPr>
          <p:spPr>
            <a:xfrm>
              <a:off x="6558207" y="3248011"/>
              <a:ext cx="46803" cy="79286"/>
            </a:xfrm>
            <a:custGeom>
              <a:avLst/>
              <a:gdLst>
                <a:gd name="connsiteX0" fmla="*/ 46416 w 46803"/>
                <a:gd name="connsiteY0" fmla="*/ 38506 h 79286"/>
                <a:gd name="connsiteX1" fmla="*/ 23107 w 46803"/>
                <a:gd name="connsiteY1" fmla="*/ 79278 h 79286"/>
                <a:gd name="connsiteX2" fmla="*/ 26 w 46803"/>
                <a:gd name="connsiteY2" fmla="*/ 40670 h 79286"/>
                <a:gd name="connsiteX3" fmla="*/ 4240 w 46803"/>
                <a:gd name="connsiteY3" fmla="*/ 14780 h 79286"/>
                <a:gd name="connsiteX4" fmla="*/ 22196 w 46803"/>
                <a:gd name="connsiteY4" fmla="*/ 12 h 79286"/>
                <a:gd name="connsiteX5" fmla="*/ 40684 w 46803"/>
                <a:gd name="connsiteY5" fmla="*/ 13945 h 79286"/>
                <a:gd name="connsiteX6" fmla="*/ 46416 w 46803"/>
                <a:gd name="connsiteY6" fmla="*/ 38506 h 79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803" h="79286">
                  <a:moveTo>
                    <a:pt x="46416" y="38506"/>
                  </a:moveTo>
                  <a:cubicBezTo>
                    <a:pt x="46188" y="63106"/>
                    <a:pt x="36014" y="79734"/>
                    <a:pt x="23107" y="79278"/>
                  </a:cubicBezTo>
                  <a:cubicBezTo>
                    <a:pt x="10428" y="78822"/>
                    <a:pt x="292" y="62005"/>
                    <a:pt x="26" y="40670"/>
                  </a:cubicBezTo>
                  <a:cubicBezTo>
                    <a:pt x="-88" y="31825"/>
                    <a:pt x="-12" y="23018"/>
                    <a:pt x="4240" y="14780"/>
                  </a:cubicBezTo>
                  <a:cubicBezTo>
                    <a:pt x="8150" y="7187"/>
                    <a:pt x="12705" y="354"/>
                    <a:pt x="22196" y="12"/>
                  </a:cubicBezTo>
                  <a:cubicBezTo>
                    <a:pt x="31839" y="-329"/>
                    <a:pt x="36736" y="6466"/>
                    <a:pt x="40684" y="13945"/>
                  </a:cubicBezTo>
                  <a:cubicBezTo>
                    <a:pt x="45125" y="22448"/>
                    <a:pt x="47859" y="31445"/>
                    <a:pt x="46416" y="38506"/>
                  </a:cubicBezTo>
                  <a:close/>
                </a:path>
              </a:pathLst>
            </a:custGeom>
            <a:solidFill>
              <a:srgbClr val="4B4B4B"/>
            </a:solidFill>
            <a:ln w="37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F821C75-E0BB-4325-B7D1-ED466E8106F5}"/>
                </a:ext>
              </a:extLst>
            </p:cNvPr>
            <p:cNvSpPr/>
            <p:nvPr/>
          </p:nvSpPr>
          <p:spPr>
            <a:xfrm>
              <a:off x="6334025" y="3146701"/>
              <a:ext cx="46607" cy="78947"/>
            </a:xfrm>
            <a:custGeom>
              <a:avLst/>
              <a:gdLst>
                <a:gd name="connsiteX0" fmla="*/ 2 w 46607"/>
                <a:gd name="connsiteY0" fmla="*/ 38570 h 78947"/>
                <a:gd name="connsiteX1" fmla="*/ 22741 w 46607"/>
                <a:gd name="connsiteY1" fmla="*/ 0 h 78947"/>
                <a:gd name="connsiteX2" fmla="*/ 46582 w 46607"/>
                <a:gd name="connsiteY2" fmla="*/ 38570 h 78947"/>
                <a:gd name="connsiteX3" fmla="*/ 24412 w 46607"/>
                <a:gd name="connsiteY3" fmla="*/ 78924 h 78947"/>
                <a:gd name="connsiteX4" fmla="*/ 2 w 46607"/>
                <a:gd name="connsiteY4" fmla="*/ 38570 h 78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07" h="78947">
                  <a:moveTo>
                    <a:pt x="2" y="38570"/>
                  </a:moveTo>
                  <a:cubicBezTo>
                    <a:pt x="116" y="16703"/>
                    <a:pt x="9986" y="0"/>
                    <a:pt x="22741" y="0"/>
                  </a:cubicBezTo>
                  <a:cubicBezTo>
                    <a:pt x="34586" y="38"/>
                    <a:pt x="46088" y="18677"/>
                    <a:pt x="46582" y="38570"/>
                  </a:cubicBezTo>
                  <a:cubicBezTo>
                    <a:pt x="47151" y="62258"/>
                    <a:pt x="38344" y="78279"/>
                    <a:pt x="24412" y="78924"/>
                  </a:cubicBezTo>
                  <a:cubicBezTo>
                    <a:pt x="9530" y="79645"/>
                    <a:pt x="-150" y="63663"/>
                    <a:pt x="2" y="38570"/>
                  </a:cubicBezTo>
                  <a:close/>
                </a:path>
              </a:pathLst>
            </a:custGeom>
            <a:solidFill>
              <a:srgbClr val="4B4B4B"/>
            </a:solidFill>
            <a:ln w="37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E6E6AF7-2122-47D7-B137-E666F95E6DB2}"/>
                </a:ext>
              </a:extLst>
            </p:cNvPr>
            <p:cNvSpPr/>
            <p:nvPr/>
          </p:nvSpPr>
          <p:spPr>
            <a:xfrm>
              <a:off x="6633968" y="3286013"/>
              <a:ext cx="46505" cy="79391"/>
            </a:xfrm>
            <a:custGeom>
              <a:avLst/>
              <a:gdLst>
                <a:gd name="connsiteX0" fmla="*/ 0 w 46505"/>
                <a:gd name="connsiteY0" fmla="*/ 39377 h 79391"/>
                <a:gd name="connsiteX1" fmla="*/ 21980 w 46505"/>
                <a:gd name="connsiteY1" fmla="*/ 10 h 79391"/>
                <a:gd name="connsiteX2" fmla="*/ 46504 w 46505"/>
                <a:gd name="connsiteY2" fmla="*/ 39529 h 79391"/>
                <a:gd name="connsiteX3" fmla="*/ 23347 w 46505"/>
                <a:gd name="connsiteY3" fmla="*/ 79390 h 79391"/>
                <a:gd name="connsiteX4" fmla="*/ 0 w 46505"/>
                <a:gd name="connsiteY4" fmla="*/ 39377 h 79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5" h="79391">
                  <a:moveTo>
                    <a:pt x="0" y="39377"/>
                  </a:moveTo>
                  <a:cubicBezTo>
                    <a:pt x="-38" y="17928"/>
                    <a:pt x="9718" y="465"/>
                    <a:pt x="21980" y="10"/>
                  </a:cubicBezTo>
                  <a:cubicBezTo>
                    <a:pt x="35153" y="-484"/>
                    <a:pt x="46352" y="17587"/>
                    <a:pt x="46504" y="39529"/>
                  </a:cubicBezTo>
                  <a:cubicBezTo>
                    <a:pt x="46656" y="62572"/>
                    <a:pt x="36748" y="79617"/>
                    <a:pt x="23347" y="79390"/>
                  </a:cubicBezTo>
                  <a:cubicBezTo>
                    <a:pt x="9567" y="79124"/>
                    <a:pt x="38" y="62762"/>
                    <a:pt x="0" y="39377"/>
                  </a:cubicBezTo>
                  <a:close/>
                </a:path>
              </a:pathLst>
            </a:custGeom>
            <a:solidFill>
              <a:srgbClr val="4B4B4B"/>
            </a:solidFill>
            <a:ln w="37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8684541-E5A2-43FE-9A72-C0723DF44ECA}"/>
                </a:ext>
              </a:extLst>
            </p:cNvPr>
            <p:cNvSpPr/>
            <p:nvPr/>
          </p:nvSpPr>
          <p:spPr>
            <a:xfrm>
              <a:off x="8314148" y="3057741"/>
              <a:ext cx="67498" cy="76290"/>
            </a:xfrm>
            <a:custGeom>
              <a:avLst/>
              <a:gdLst>
                <a:gd name="connsiteX0" fmla="*/ 67498 w 67498"/>
                <a:gd name="connsiteY0" fmla="*/ 29397 h 76290"/>
                <a:gd name="connsiteX1" fmla="*/ 27144 w 67498"/>
                <a:gd name="connsiteY1" fmla="*/ 76281 h 76290"/>
                <a:gd name="connsiteX2" fmla="*/ 0 w 67498"/>
                <a:gd name="connsiteY2" fmla="*/ 46556 h 76290"/>
                <a:gd name="connsiteX3" fmla="*/ 41038 w 67498"/>
                <a:gd name="connsiteY3" fmla="*/ 14 h 76290"/>
                <a:gd name="connsiteX4" fmla="*/ 67498 w 67498"/>
                <a:gd name="connsiteY4" fmla="*/ 29397 h 76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498" h="76290">
                  <a:moveTo>
                    <a:pt x="67498" y="29397"/>
                  </a:moveTo>
                  <a:cubicBezTo>
                    <a:pt x="67612" y="53389"/>
                    <a:pt x="48403" y="75711"/>
                    <a:pt x="27144" y="76281"/>
                  </a:cubicBezTo>
                  <a:cubicBezTo>
                    <a:pt x="11427" y="76698"/>
                    <a:pt x="-75" y="64095"/>
                    <a:pt x="0" y="46556"/>
                  </a:cubicBezTo>
                  <a:cubicBezTo>
                    <a:pt x="114" y="22943"/>
                    <a:pt x="19855" y="546"/>
                    <a:pt x="41038" y="14"/>
                  </a:cubicBezTo>
                  <a:cubicBezTo>
                    <a:pt x="57779" y="-442"/>
                    <a:pt x="67422" y="10226"/>
                    <a:pt x="67498" y="29397"/>
                  </a:cubicBezTo>
                  <a:close/>
                </a:path>
              </a:pathLst>
            </a:custGeom>
            <a:solidFill>
              <a:srgbClr val="B6B6B7"/>
            </a:solidFill>
            <a:ln w="37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746D1ADD-1F03-434B-9882-6817DCC05F4C}"/>
              </a:ext>
            </a:extLst>
          </p:cNvPr>
          <p:cNvSpPr/>
          <p:nvPr/>
        </p:nvSpPr>
        <p:spPr>
          <a:xfrm>
            <a:off x="727140" y="5661816"/>
            <a:ext cx="5080024" cy="51458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9" name="Graphic 14">
            <a:extLst>
              <a:ext uri="{FF2B5EF4-FFF2-40B4-BE49-F238E27FC236}">
                <a16:creationId xmlns:a16="http://schemas.microsoft.com/office/drawing/2014/main" id="{9E9D95FF-9511-4E43-8735-95A08D408547}"/>
              </a:ext>
            </a:extLst>
          </p:cNvPr>
          <p:cNvGrpSpPr/>
          <p:nvPr/>
        </p:nvGrpSpPr>
        <p:grpSpPr>
          <a:xfrm>
            <a:off x="807612" y="1921392"/>
            <a:ext cx="4974788" cy="4015262"/>
            <a:chOff x="2444748" y="555045"/>
            <a:chExt cx="7282048" cy="5727454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C90C4A9-F86F-4D5D-8A47-7E5D3DA8A221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C1EE679-086F-4FAA-8EE1-DC38F0F6398E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4052A37-BE59-496A-B21D-CD4036B44906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82A5E1-D438-4799-91B7-CF0BE98B4BBD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57ADE1F-22B4-4AB2-B104-A6698CE85B71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6C866F5-F06F-41FF-B6B3-F880DD3B968B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934DD98-13AA-4DE9-93D2-EECDDD2610A0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B67448A-612E-465A-BFAC-DD19A7ABB858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FAB25C0-AEF2-45A8-A3E6-2FDFD818B182}"/>
              </a:ext>
            </a:extLst>
          </p:cNvPr>
          <p:cNvGrpSpPr/>
          <p:nvPr/>
        </p:nvGrpSpPr>
        <p:grpSpPr>
          <a:xfrm rot="20720500">
            <a:off x="6860001" y="1738735"/>
            <a:ext cx="1816509" cy="2836713"/>
            <a:chOff x="1166986" y="2323312"/>
            <a:chExt cx="4560841" cy="2639399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D6F2016-1F0B-4D62-9F76-7BF890DBE4F7}"/>
                </a:ext>
              </a:extLst>
            </p:cNvPr>
            <p:cNvSpPr/>
            <p:nvPr/>
          </p:nvSpPr>
          <p:spPr>
            <a:xfrm>
              <a:off x="1166986" y="2323312"/>
              <a:ext cx="4560841" cy="2638601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A31DA7D-A074-42C1-A3E7-EB9BFA583CF4}"/>
                </a:ext>
              </a:extLst>
            </p:cNvPr>
            <p:cNvSpPr/>
            <p:nvPr/>
          </p:nvSpPr>
          <p:spPr>
            <a:xfrm>
              <a:off x="3152841" y="2343329"/>
              <a:ext cx="2574985" cy="261938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EEF93930-0CE1-4B46-A7A4-90192983080D}"/>
              </a:ext>
            </a:extLst>
          </p:cNvPr>
          <p:cNvSpPr/>
          <p:nvPr/>
        </p:nvSpPr>
        <p:spPr>
          <a:xfrm rot="3148397">
            <a:off x="8113605" y="2789741"/>
            <a:ext cx="1316954" cy="1118479"/>
          </a:xfrm>
          <a:custGeom>
            <a:avLst/>
            <a:gdLst>
              <a:gd name="connsiteX0" fmla="*/ 75030 w 1316954"/>
              <a:gd name="connsiteY0" fmla="*/ 75030 h 1118479"/>
              <a:gd name="connsiteX1" fmla="*/ 256167 w 1316954"/>
              <a:gd name="connsiteY1" fmla="*/ 0 h 1118479"/>
              <a:gd name="connsiteX2" fmla="*/ 512334 w 1316954"/>
              <a:gd name="connsiteY2" fmla="*/ 256167 h 1118479"/>
              <a:gd name="connsiteX3" fmla="*/ 512334 w 1316954"/>
              <a:gd name="connsiteY3" fmla="*/ 325549 h 1118479"/>
              <a:gd name="connsiteX4" fmla="*/ 573788 w 1316954"/>
              <a:gd name="connsiteY4" fmla="*/ 284115 h 1118479"/>
              <a:gd name="connsiteX5" fmla="*/ 673500 w 1316954"/>
              <a:gd name="connsiteY5" fmla="*/ 263984 h 1118479"/>
              <a:gd name="connsiteX6" fmla="*/ 929667 w 1316954"/>
              <a:gd name="connsiteY6" fmla="*/ 520151 h 1118479"/>
              <a:gd name="connsiteX7" fmla="*/ 929667 w 1316954"/>
              <a:gd name="connsiteY7" fmla="*/ 585238 h 1118479"/>
              <a:gd name="connsiteX8" fmla="*/ 979505 w 1316954"/>
              <a:gd name="connsiteY8" fmla="*/ 551637 h 1118479"/>
              <a:gd name="connsiteX9" fmla="*/ 1074053 w 1316954"/>
              <a:gd name="connsiteY9" fmla="*/ 532548 h 1118479"/>
              <a:gd name="connsiteX10" fmla="*/ 1316954 w 1316954"/>
              <a:gd name="connsiteY10" fmla="*/ 775449 h 1118479"/>
              <a:gd name="connsiteX11" fmla="*/ 1316953 w 1316954"/>
              <a:gd name="connsiteY11" fmla="*/ 875578 h 1118479"/>
              <a:gd name="connsiteX12" fmla="*/ 1074052 w 1316954"/>
              <a:gd name="connsiteY12" fmla="*/ 1118479 h 1118479"/>
              <a:gd name="connsiteX13" fmla="*/ 1074053 w 1316954"/>
              <a:gd name="connsiteY13" fmla="*/ 1118478 h 1118479"/>
              <a:gd name="connsiteX14" fmla="*/ 836087 w 1316954"/>
              <a:gd name="connsiteY14" fmla="*/ 924530 h 1118479"/>
              <a:gd name="connsiteX15" fmla="*/ 832547 w 1316954"/>
              <a:gd name="connsiteY15" fmla="*/ 889407 h 1118479"/>
              <a:gd name="connsiteX16" fmla="*/ 773212 w 1316954"/>
              <a:gd name="connsiteY16" fmla="*/ 929412 h 1118479"/>
              <a:gd name="connsiteX17" fmla="*/ 673500 w 1316954"/>
              <a:gd name="connsiteY17" fmla="*/ 949543 h 1118479"/>
              <a:gd name="connsiteX18" fmla="*/ 417333 w 1316954"/>
              <a:gd name="connsiteY18" fmla="*/ 693376 h 1118479"/>
              <a:gd name="connsiteX19" fmla="*/ 417333 w 1316954"/>
              <a:gd name="connsiteY19" fmla="*/ 623994 h 1118479"/>
              <a:gd name="connsiteX20" fmla="*/ 355879 w 1316954"/>
              <a:gd name="connsiteY20" fmla="*/ 665428 h 1118479"/>
              <a:gd name="connsiteX21" fmla="*/ 256167 w 1316954"/>
              <a:gd name="connsiteY21" fmla="*/ 685559 h 1118479"/>
              <a:gd name="connsiteX22" fmla="*/ 0 w 1316954"/>
              <a:gd name="connsiteY22" fmla="*/ 429392 h 1118479"/>
              <a:gd name="connsiteX23" fmla="*/ 0 w 1316954"/>
              <a:gd name="connsiteY23" fmla="*/ 256167 h 1118479"/>
              <a:gd name="connsiteX24" fmla="*/ 75030 w 1316954"/>
              <a:gd name="connsiteY24" fmla="*/ 75030 h 111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16954" h="1118479">
                <a:moveTo>
                  <a:pt x="75030" y="75030"/>
                </a:moveTo>
                <a:cubicBezTo>
                  <a:pt x="121387" y="28673"/>
                  <a:pt x="185428" y="0"/>
                  <a:pt x="256167" y="0"/>
                </a:cubicBezTo>
                <a:cubicBezTo>
                  <a:pt x="397644" y="0"/>
                  <a:pt x="512334" y="114690"/>
                  <a:pt x="512334" y="256167"/>
                </a:cubicBezTo>
                <a:lnTo>
                  <a:pt x="512334" y="325549"/>
                </a:lnTo>
                <a:lnTo>
                  <a:pt x="573788" y="284115"/>
                </a:lnTo>
                <a:cubicBezTo>
                  <a:pt x="604436" y="271152"/>
                  <a:pt x="638131" y="263984"/>
                  <a:pt x="673500" y="263984"/>
                </a:cubicBezTo>
                <a:cubicBezTo>
                  <a:pt x="814977" y="263984"/>
                  <a:pt x="929667" y="378674"/>
                  <a:pt x="929667" y="520151"/>
                </a:cubicBezTo>
                <a:lnTo>
                  <a:pt x="929667" y="585238"/>
                </a:lnTo>
                <a:lnTo>
                  <a:pt x="979505" y="551637"/>
                </a:lnTo>
                <a:cubicBezTo>
                  <a:pt x="1008565" y="539345"/>
                  <a:pt x="1040516" y="532548"/>
                  <a:pt x="1074053" y="532548"/>
                </a:cubicBezTo>
                <a:cubicBezTo>
                  <a:pt x="1208204" y="532548"/>
                  <a:pt x="1316954" y="641298"/>
                  <a:pt x="1316954" y="775449"/>
                </a:cubicBezTo>
                <a:cubicBezTo>
                  <a:pt x="1316954" y="808825"/>
                  <a:pt x="1316953" y="842202"/>
                  <a:pt x="1316953" y="875578"/>
                </a:cubicBezTo>
                <a:cubicBezTo>
                  <a:pt x="1316953" y="1009729"/>
                  <a:pt x="1208203" y="1118479"/>
                  <a:pt x="1074052" y="1118479"/>
                </a:cubicBezTo>
                <a:lnTo>
                  <a:pt x="1074053" y="1118478"/>
                </a:lnTo>
                <a:cubicBezTo>
                  <a:pt x="956671" y="1118478"/>
                  <a:pt x="858737" y="1035217"/>
                  <a:pt x="836087" y="924530"/>
                </a:cubicBezTo>
                <a:lnTo>
                  <a:pt x="832547" y="889407"/>
                </a:lnTo>
                <a:lnTo>
                  <a:pt x="773212" y="929412"/>
                </a:lnTo>
                <a:cubicBezTo>
                  <a:pt x="742565" y="942375"/>
                  <a:pt x="708869" y="949543"/>
                  <a:pt x="673500" y="949543"/>
                </a:cubicBezTo>
                <a:cubicBezTo>
                  <a:pt x="532023" y="949543"/>
                  <a:pt x="417333" y="834853"/>
                  <a:pt x="417333" y="693376"/>
                </a:cubicBezTo>
                <a:lnTo>
                  <a:pt x="417333" y="623994"/>
                </a:lnTo>
                <a:lnTo>
                  <a:pt x="355879" y="665428"/>
                </a:lnTo>
                <a:cubicBezTo>
                  <a:pt x="325231" y="678391"/>
                  <a:pt x="291536" y="685559"/>
                  <a:pt x="256167" y="685559"/>
                </a:cubicBezTo>
                <a:cubicBezTo>
                  <a:pt x="114690" y="685559"/>
                  <a:pt x="0" y="570869"/>
                  <a:pt x="0" y="429392"/>
                </a:cubicBezTo>
                <a:lnTo>
                  <a:pt x="0" y="256167"/>
                </a:lnTo>
                <a:cubicBezTo>
                  <a:pt x="0" y="185429"/>
                  <a:pt x="28672" y="121387"/>
                  <a:pt x="75030" y="75030"/>
                </a:cubicBezTo>
                <a:close/>
              </a:path>
            </a:pathLst>
          </a:custGeom>
          <a:solidFill>
            <a:srgbClr val="F7DABA"/>
          </a:solidFill>
          <a:ln w="371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F427091-EF0E-407B-99BC-C946F2564EEB}"/>
              </a:ext>
            </a:extLst>
          </p:cNvPr>
          <p:cNvGrpSpPr/>
          <p:nvPr/>
        </p:nvGrpSpPr>
        <p:grpSpPr>
          <a:xfrm>
            <a:off x="9227454" y="1289153"/>
            <a:ext cx="2557138" cy="2552211"/>
            <a:chOff x="1100503" y="2398981"/>
            <a:chExt cx="3105382" cy="3099398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DCC506FC-D6EB-4565-A38D-30AF1D5EDF0A}"/>
                </a:ext>
              </a:extLst>
            </p:cNvPr>
            <p:cNvGrpSpPr/>
            <p:nvPr/>
          </p:nvGrpSpPr>
          <p:grpSpPr>
            <a:xfrm>
              <a:off x="1100503" y="2398981"/>
              <a:ext cx="3105382" cy="3099398"/>
              <a:chOff x="965233" y="1656784"/>
              <a:chExt cx="4266463" cy="4258242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352C0EE3-CC13-46A3-8C77-9FEC65557D1A}"/>
                  </a:ext>
                </a:extLst>
              </p:cNvPr>
              <p:cNvGrpSpPr/>
              <p:nvPr/>
            </p:nvGrpSpPr>
            <p:grpSpPr>
              <a:xfrm>
                <a:off x="1651092" y="2331456"/>
                <a:ext cx="2902801" cy="2901312"/>
                <a:chOff x="4574848" y="1897856"/>
                <a:chExt cx="3028217" cy="3026664"/>
              </a:xfrm>
            </p:grpSpPr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C97568DF-895C-4623-904C-D77802FA4D9A}"/>
                    </a:ext>
                  </a:extLst>
                </p:cNvPr>
                <p:cNvSpPr/>
                <p:nvPr/>
              </p:nvSpPr>
              <p:spPr>
                <a:xfrm>
                  <a:off x="4575623" y="1897856"/>
                  <a:ext cx="3026663" cy="3026664"/>
                </a:xfrm>
                <a:custGeom>
                  <a:avLst/>
                  <a:gdLst>
                    <a:gd name="connsiteX0" fmla="*/ 3057049 w 3057525"/>
                    <a:gd name="connsiteY0" fmla="*/ 1532096 h 3057525"/>
                    <a:gd name="connsiteX1" fmla="*/ 1532096 w 3057525"/>
                    <a:gd name="connsiteY1" fmla="*/ 3057049 h 3057525"/>
                    <a:gd name="connsiteX2" fmla="*/ 7144 w 3057525"/>
                    <a:gd name="connsiteY2" fmla="*/ 1532096 h 3057525"/>
                    <a:gd name="connsiteX3" fmla="*/ 1532096 w 3057525"/>
                    <a:gd name="connsiteY3" fmla="*/ 7144 h 3057525"/>
                    <a:gd name="connsiteX4" fmla="*/ 3057049 w 3057525"/>
                    <a:gd name="connsiteY4" fmla="*/ 1532096 h 3057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57525" h="3057525">
                      <a:moveTo>
                        <a:pt x="3057049" y="1532096"/>
                      </a:moveTo>
                      <a:cubicBezTo>
                        <a:pt x="3057049" y="2374304"/>
                        <a:pt x="2374304" y="3057049"/>
                        <a:pt x="1532096" y="3057049"/>
                      </a:cubicBezTo>
                      <a:cubicBezTo>
                        <a:pt x="689888" y="3057049"/>
                        <a:pt x="7144" y="2374304"/>
                        <a:pt x="7144" y="1532096"/>
                      </a:cubicBezTo>
                      <a:cubicBezTo>
                        <a:pt x="7144" y="689888"/>
                        <a:pt x="689888" y="7144"/>
                        <a:pt x="1532096" y="7144"/>
                      </a:cubicBezTo>
                      <a:cubicBezTo>
                        <a:pt x="2374304" y="7144"/>
                        <a:pt x="3057049" y="689888"/>
                        <a:pt x="3057049" y="1532096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9525" cap="flat">
                  <a:noFill/>
                  <a:prstDash val="solid"/>
                  <a:miter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8D2D5A45-1E0F-4296-A4DA-E51600DD427F}"/>
                    </a:ext>
                  </a:extLst>
                </p:cNvPr>
                <p:cNvSpPr/>
                <p:nvPr/>
              </p:nvSpPr>
              <p:spPr>
                <a:xfrm>
                  <a:off x="4574848" y="1907000"/>
                  <a:ext cx="3028217" cy="2962327"/>
                </a:xfrm>
                <a:custGeom>
                  <a:avLst/>
                  <a:gdLst>
                    <a:gd name="connsiteX0" fmla="*/ 2863236 w 3028217"/>
                    <a:gd name="connsiteY0" fmla="*/ 2049564 h 2962327"/>
                    <a:gd name="connsiteX1" fmla="*/ 2844662 w 3028217"/>
                    <a:gd name="connsiteY1" fmla="*/ 2065518 h 2962327"/>
                    <a:gd name="connsiteX2" fmla="*/ 2847519 w 3028217"/>
                    <a:gd name="connsiteY2" fmla="*/ 2116953 h 2962327"/>
                    <a:gd name="connsiteX3" fmla="*/ 2887525 w 3028217"/>
                    <a:gd name="connsiteY3" fmla="*/ 2084568 h 2962327"/>
                    <a:gd name="connsiteX4" fmla="*/ 2890382 w 3028217"/>
                    <a:gd name="connsiteY4" fmla="*/ 2078853 h 2962327"/>
                    <a:gd name="connsiteX5" fmla="*/ 2890382 w 3028217"/>
                    <a:gd name="connsiteY5" fmla="*/ 2057898 h 2962327"/>
                    <a:gd name="connsiteX6" fmla="*/ 2863236 w 3028217"/>
                    <a:gd name="connsiteY6" fmla="*/ 2049564 h 2962327"/>
                    <a:gd name="connsiteX7" fmla="*/ 2453184 w 3028217"/>
                    <a:gd name="connsiteY7" fmla="*/ 1703568 h 2962327"/>
                    <a:gd name="connsiteX8" fmla="*/ 2444611 w 3028217"/>
                    <a:gd name="connsiteY8" fmla="*/ 1714046 h 2962327"/>
                    <a:gd name="connsiteX9" fmla="*/ 2467471 w 3028217"/>
                    <a:gd name="connsiteY9" fmla="*/ 1740716 h 2962327"/>
                    <a:gd name="connsiteX10" fmla="*/ 2482711 w 3028217"/>
                    <a:gd name="connsiteY10" fmla="*/ 1728333 h 2962327"/>
                    <a:gd name="connsiteX11" fmla="*/ 2453184 w 3028217"/>
                    <a:gd name="connsiteY11" fmla="*/ 1703568 h 2962327"/>
                    <a:gd name="connsiteX12" fmla="*/ 802501 w 3028217"/>
                    <a:gd name="connsiteY12" fmla="*/ 1583553 h 2962327"/>
                    <a:gd name="connsiteX13" fmla="*/ 812026 w 3028217"/>
                    <a:gd name="connsiteY13" fmla="*/ 1589268 h 2962327"/>
                    <a:gd name="connsiteX14" fmla="*/ 802501 w 3028217"/>
                    <a:gd name="connsiteY14" fmla="*/ 1599745 h 2962327"/>
                    <a:gd name="connsiteX15" fmla="*/ 792024 w 3028217"/>
                    <a:gd name="connsiteY15" fmla="*/ 1594030 h 2962327"/>
                    <a:gd name="connsiteX16" fmla="*/ 802501 w 3028217"/>
                    <a:gd name="connsiteY16" fmla="*/ 1583553 h 2962327"/>
                    <a:gd name="connsiteX17" fmla="*/ 573901 w 3028217"/>
                    <a:gd name="connsiteY17" fmla="*/ 1577838 h 2962327"/>
                    <a:gd name="connsiteX18" fmla="*/ 592951 w 3028217"/>
                    <a:gd name="connsiteY18" fmla="*/ 1589268 h 2962327"/>
                    <a:gd name="connsiteX19" fmla="*/ 584379 w 3028217"/>
                    <a:gd name="connsiteY19" fmla="*/ 1596888 h 2962327"/>
                    <a:gd name="connsiteX20" fmla="*/ 565329 w 3028217"/>
                    <a:gd name="connsiteY20" fmla="*/ 1587363 h 2962327"/>
                    <a:gd name="connsiteX21" fmla="*/ 573901 w 3028217"/>
                    <a:gd name="connsiteY21" fmla="*/ 1577838 h 2962327"/>
                    <a:gd name="connsiteX22" fmla="*/ 698678 w 3028217"/>
                    <a:gd name="connsiteY22" fmla="*/ 1550216 h 2962327"/>
                    <a:gd name="connsiteX23" fmla="*/ 763448 w 3028217"/>
                    <a:gd name="connsiteY23" fmla="*/ 1592126 h 2962327"/>
                    <a:gd name="connsiteX24" fmla="*/ 678676 w 3028217"/>
                    <a:gd name="connsiteY24" fmla="*/ 1592126 h 2962327"/>
                    <a:gd name="connsiteX25" fmla="*/ 698678 w 3028217"/>
                    <a:gd name="connsiteY25" fmla="*/ 1550216 h 2962327"/>
                    <a:gd name="connsiteX26" fmla="*/ 492939 w 3028217"/>
                    <a:gd name="connsiteY26" fmla="*/ 1460681 h 2962327"/>
                    <a:gd name="connsiteX27" fmla="*/ 562471 w 3028217"/>
                    <a:gd name="connsiteY27" fmla="*/ 1479731 h 2962327"/>
                    <a:gd name="connsiteX28" fmla="*/ 646291 w 3028217"/>
                    <a:gd name="connsiteY28" fmla="*/ 1537833 h 2962327"/>
                    <a:gd name="connsiteX29" fmla="*/ 577711 w 3028217"/>
                    <a:gd name="connsiteY29" fmla="*/ 1525451 h 2962327"/>
                    <a:gd name="connsiteX30" fmla="*/ 527229 w 3028217"/>
                    <a:gd name="connsiteY30" fmla="*/ 1487351 h 2962327"/>
                    <a:gd name="connsiteX31" fmla="*/ 525032 w 3028217"/>
                    <a:gd name="connsiteY31" fmla="*/ 1486533 h 2962327"/>
                    <a:gd name="connsiteX32" fmla="*/ 527229 w 3028217"/>
                    <a:gd name="connsiteY32" fmla="*/ 1488303 h 2962327"/>
                    <a:gd name="connsiteX33" fmla="*/ 451029 w 3028217"/>
                    <a:gd name="connsiteY33" fmla="*/ 1494971 h 2962327"/>
                    <a:gd name="connsiteX34" fmla="*/ 492939 w 3028217"/>
                    <a:gd name="connsiteY34" fmla="*/ 1460681 h 2962327"/>
                    <a:gd name="connsiteX35" fmla="*/ 592475 w 3028217"/>
                    <a:gd name="connsiteY35" fmla="*/ 1413889 h 2962327"/>
                    <a:gd name="connsiteX36" fmla="*/ 596761 w 3028217"/>
                    <a:gd name="connsiteY36" fmla="*/ 1414961 h 2962327"/>
                    <a:gd name="connsiteX37" fmla="*/ 595809 w 3028217"/>
                    <a:gd name="connsiteY37" fmla="*/ 1447346 h 2962327"/>
                    <a:gd name="connsiteX38" fmla="*/ 588189 w 3028217"/>
                    <a:gd name="connsiteY38" fmla="*/ 1414961 h 2962327"/>
                    <a:gd name="connsiteX39" fmla="*/ 592475 w 3028217"/>
                    <a:gd name="connsiteY39" fmla="*/ 1413889 h 2962327"/>
                    <a:gd name="connsiteX40" fmla="*/ 2633206 w 3028217"/>
                    <a:gd name="connsiteY40" fmla="*/ 1174931 h 2962327"/>
                    <a:gd name="connsiteX41" fmla="*/ 2673211 w 3028217"/>
                    <a:gd name="connsiteY41" fmla="*/ 1180646 h 2962327"/>
                    <a:gd name="connsiteX42" fmla="*/ 2633206 w 3028217"/>
                    <a:gd name="connsiteY42" fmla="*/ 1174931 h 2962327"/>
                    <a:gd name="connsiteX43" fmla="*/ 2477948 w 3028217"/>
                    <a:gd name="connsiteY43" fmla="*/ 1095873 h 2962327"/>
                    <a:gd name="connsiteX44" fmla="*/ 2484616 w 3028217"/>
                    <a:gd name="connsiteY44" fmla="*/ 1110160 h 2962327"/>
                    <a:gd name="connsiteX45" fmla="*/ 2464613 w 3028217"/>
                    <a:gd name="connsiteY45" fmla="*/ 1135878 h 2962327"/>
                    <a:gd name="connsiteX46" fmla="*/ 2444611 w 3028217"/>
                    <a:gd name="connsiteY46" fmla="*/ 1144450 h 2962327"/>
                    <a:gd name="connsiteX47" fmla="*/ 2415083 w 3028217"/>
                    <a:gd name="connsiteY47" fmla="*/ 1119685 h 2962327"/>
                    <a:gd name="connsiteX48" fmla="*/ 2446516 w 3028217"/>
                    <a:gd name="connsiteY48" fmla="*/ 1114923 h 2962327"/>
                    <a:gd name="connsiteX49" fmla="*/ 2477948 w 3028217"/>
                    <a:gd name="connsiteY49" fmla="*/ 1095873 h 2962327"/>
                    <a:gd name="connsiteX50" fmla="*/ 2344599 w 3028217"/>
                    <a:gd name="connsiteY50" fmla="*/ 1039676 h 2962327"/>
                    <a:gd name="connsiteX51" fmla="*/ 2355076 w 3028217"/>
                    <a:gd name="connsiteY51" fmla="*/ 1066346 h 2962327"/>
                    <a:gd name="connsiteX52" fmla="*/ 2341741 w 3028217"/>
                    <a:gd name="connsiteY52" fmla="*/ 1092063 h 2962327"/>
                    <a:gd name="connsiteX53" fmla="*/ 2328406 w 3028217"/>
                    <a:gd name="connsiteY53" fmla="*/ 1065393 h 2962327"/>
                    <a:gd name="connsiteX54" fmla="*/ 2344599 w 3028217"/>
                    <a:gd name="connsiteY54" fmla="*/ 1039676 h 2962327"/>
                    <a:gd name="connsiteX55" fmla="*/ 699631 w 3028217"/>
                    <a:gd name="connsiteY55" fmla="*/ 966334 h 2962327"/>
                    <a:gd name="connsiteX56" fmla="*/ 616764 w 3028217"/>
                    <a:gd name="connsiteY56" fmla="*/ 992051 h 2962327"/>
                    <a:gd name="connsiteX57" fmla="*/ 699631 w 3028217"/>
                    <a:gd name="connsiteY57" fmla="*/ 966334 h 2962327"/>
                    <a:gd name="connsiteX58" fmla="*/ 2786559 w 3028217"/>
                    <a:gd name="connsiteY58" fmla="*/ 938711 h 2962327"/>
                    <a:gd name="connsiteX59" fmla="*/ 2814181 w 3028217"/>
                    <a:gd name="connsiteY59" fmla="*/ 938711 h 2962327"/>
                    <a:gd name="connsiteX60" fmla="*/ 2814181 w 3028217"/>
                    <a:gd name="connsiteY60" fmla="*/ 945378 h 2962327"/>
                    <a:gd name="connsiteX61" fmla="*/ 2786559 w 3028217"/>
                    <a:gd name="connsiteY61" fmla="*/ 938711 h 2962327"/>
                    <a:gd name="connsiteX62" fmla="*/ 737731 w 3028217"/>
                    <a:gd name="connsiteY62" fmla="*/ 935019 h 2962327"/>
                    <a:gd name="connsiteX63" fmla="*/ 702489 w 3028217"/>
                    <a:gd name="connsiteY63" fmla="*/ 951093 h 2962327"/>
                    <a:gd name="connsiteX64" fmla="*/ 770116 w 3028217"/>
                    <a:gd name="connsiteY64" fmla="*/ 936805 h 2962327"/>
                    <a:gd name="connsiteX65" fmla="*/ 737731 w 3028217"/>
                    <a:gd name="connsiteY65" fmla="*/ 935019 h 2962327"/>
                    <a:gd name="connsiteX66" fmla="*/ 619383 w 3028217"/>
                    <a:gd name="connsiteY66" fmla="*/ 880251 h 2962327"/>
                    <a:gd name="connsiteX67" fmla="*/ 608191 w 3028217"/>
                    <a:gd name="connsiteY67" fmla="*/ 882513 h 2962327"/>
                    <a:gd name="connsiteX68" fmla="*/ 541516 w 3028217"/>
                    <a:gd name="connsiteY68" fmla="*/ 968238 h 2962327"/>
                    <a:gd name="connsiteX69" fmla="*/ 558661 w 3028217"/>
                    <a:gd name="connsiteY69" fmla="*/ 975858 h 2962327"/>
                    <a:gd name="connsiteX70" fmla="*/ 578664 w 3028217"/>
                    <a:gd name="connsiteY70" fmla="*/ 949188 h 2962327"/>
                    <a:gd name="connsiteX71" fmla="*/ 623431 w 3028217"/>
                    <a:gd name="connsiteY71" fmla="*/ 890133 h 2962327"/>
                    <a:gd name="connsiteX72" fmla="*/ 619383 w 3028217"/>
                    <a:gd name="connsiteY72" fmla="*/ 880251 h 2962327"/>
                    <a:gd name="connsiteX73" fmla="*/ 659626 w 3028217"/>
                    <a:gd name="connsiteY73" fmla="*/ 872036 h 2962327"/>
                    <a:gd name="connsiteX74" fmla="*/ 647244 w 3028217"/>
                    <a:gd name="connsiteY74" fmla="*/ 879656 h 2962327"/>
                    <a:gd name="connsiteX75" fmla="*/ 657721 w 3028217"/>
                    <a:gd name="connsiteY75" fmla="*/ 950141 h 2962327"/>
                    <a:gd name="connsiteX76" fmla="*/ 683439 w 3028217"/>
                    <a:gd name="connsiteY76" fmla="*/ 913946 h 2962327"/>
                    <a:gd name="connsiteX77" fmla="*/ 711061 w 3028217"/>
                    <a:gd name="connsiteY77" fmla="*/ 910136 h 2962327"/>
                    <a:gd name="connsiteX78" fmla="*/ 709156 w 3028217"/>
                    <a:gd name="connsiteY78" fmla="*/ 891086 h 2962327"/>
                    <a:gd name="connsiteX79" fmla="*/ 659626 w 3028217"/>
                    <a:gd name="connsiteY79" fmla="*/ 872036 h 2962327"/>
                    <a:gd name="connsiteX80" fmla="*/ 620410 w 3028217"/>
                    <a:gd name="connsiteY80" fmla="*/ 803828 h 2962327"/>
                    <a:gd name="connsiteX81" fmla="*/ 603429 w 3028217"/>
                    <a:gd name="connsiteY81" fmla="*/ 807266 h 2962327"/>
                    <a:gd name="connsiteX82" fmla="*/ 532944 w 3028217"/>
                    <a:gd name="connsiteY82" fmla="*/ 841556 h 2962327"/>
                    <a:gd name="connsiteX83" fmla="*/ 541516 w 3028217"/>
                    <a:gd name="connsiteY83" fmla="*/ 855843 h 2962327"/>
                    <a:gd name="connsiteX84" fmla="*/ 602476 w 3028217"/>
                    <a:gd name="connsiteY84" fmla="*/ 859653 h 2962327"/>
                    <a:gd name="connsiteX85" fmla="*/ 652959 w 3028217"/>
                    <a:gd name="connsiteY85" fmla="*/ 835841 h 2962327"/>
                    <a:gd name="connsiteX86" fmla="*/ 620410 w 3028217"/>
                    <a:gd name="connsiteY86" fmla="*/ 803828 h 2962327"/>
                    <a:gd name="connsiteX87" fmla="*/ 2051228 w 3028217"/>
                    <a:gd name="connsiteY87" fmla="*/ 690108 h 2962327"/>
                    <a:gd name="connsiteX88" fmla="*/ 2074088 w 3028217"/>
                    <a:gd name="connsiteY88" fmla="*/ 722493 h 2962327"/>
                    <a:gd name="connsiteX89" fmla="*/ 2021701 w 3028217"/>
                    <a:gd name="connsiteY89" fmla="*/ 782500 h 2962327"/>
                    <a:gd name="connsiteX90" fmla="*/ 2000746 w 3028217"/>
                    <a:gd name="connsiteY90" fmla="*/ 772023 h 2962327"/>
                    <a:gd name="connsiteX91" fmla="*/ 2036941 w 3028217"/>
                    <a:gd name="connsiteY91" fmla="*/ 698680 h 2962327"/>
                    <a:gd name="connsiteX92" fmla="*/ 2051228 w 3028217"/>
                    <a:gd name="connsiteY92" fmla="*/ 690108 h 2962327"/>
                    <a:gd name="connsiteX93" fmla="*/ 2111236 w 3028217"/>
                    <a:gd name="connsiteY93" fmla="*/ 608669 h 2962327"/>
                    <a:gd name="connsiteX94" fmla="*/ 2113141 w 3028217"/>
                    <a:gd name="connsiteY94" fmla="*/ 623433 h 2962327"/>
                    <a:gd name="connsiteX95" fmla="*/ 2111236 w 3028217"/>
                    <a:gd name="connsiteY95" fmla="*/ 626290 h 2962327"/>
                    <a:gd name="connsiteX96" fmla="*/ 2159814 w 3028217"/>
                    <a:gd name="connsiteY96" fmla="*/ 711063 h 2962327"/>
                    <a:gd name="connsiteX97" fmla="*/ 2199819 w 3028217"/>
                    <a:gd name="connsiteY97" fmla="*/ 758688 h 2962327"/>
                    <a:gd name="connsiteX98" fmla="*/ 2176959 w 3028217"/>
                    <a:gd name="connsiteY98" fmla="*/ 800598 h 2962327"/>
                    <a:gd name="connsiteX99" fmla="*/ 2092186 w 3028217"/>
                    <a:gd name="connsiteY99" fmla="*/ 814885 h 2962327"/>
                    <a:gd name="connsiteX100" fmla="*/ 2092186 w 3028217"/>
                    <a:gd name="connsiteY100" fmla="*/ 777738 h 2962327"/>
                    <a:gd name="connsiteX101" fmla="*/ 2111236 w 3028217"/>
                    <a:gd name="connsiteY101" fmla="*/ 740590 h 2962327"/>
                    <a:gd name="connsiteX102" fmla="*/ 2110284 w 3028217"/>
                    <a:gd name="connsiteY102" fmla="*/ 710110 h 2962327"/>
                    <a:gd name="connsiteX103" fmla="*/ 2076946 w 3028217"/>
                    <a:gd name="connsiteY103" fmla="*/ 669153 h 2962327"/>
                    <a:gd name="connsiteX104" fmla="*/ 2097901 w 3028217"/>
                    <a:gd name="connsiteY104" fmla="*/ 611050 h 2962327"/>
                    <a:gd name="connsiteX105" fmla="*/ 2111236 w 3028217"/>
                    <a:gd name="connsiteY105" fmla="*/ 608669 h 2962327"/>
                    <a:gd name="connsiteX106" fmla="*/ 927279 w 3028217"/>
                    <a:gd name="connsiteY106" fmla="*/ 479605 h 2962327"/>
                    <a:gd name="connsiteX107" fmla="*/ 933946 w 3028217"/>
                    <a:gd name="connsiteY107" fmla="*/ 486273 h 2962327"/>
                    <a:gd name="connsiteX108" fmla="*/ 929184 w 3028217"/>
                    <a:gd name="connsiteY108" fmla="*/ 493893 h 2962327"/>
                    <a:gd name="connsiteX109" fmla="*/ 919659 w 3028217"/>
                    <a:gd name="connsiteY109" fmla="*/ 488178 h 2962327"/>
                    <a:gd name="connsiteX110" fmla="*/ 927279 w 3028217"/>
                    <a:gd name="connsiteY110" fmla="*/ 479605 h 2962327"/>
                    <a:gd name="connsiteX111" fmla="*/ 1938089 w 3028217"/>
                    <a:gd name="connsiteY111" fmla="*/ 417931 h 2962327"/>
                    <a:gd name="connsiteX112" fmla="*/ 1959789 w 3028217"/>
                    <a:gd name="connsiteY112" fmla="*/ 441505 h 2962327"/>
                    <a:gd name="connsiteX113" fmla="*/ 1940739 w 3028217"/>
                    <a:gd name="connsiteY113" fmla="*/ 466270 h 2962327"/>
                    <a:gd name="connsiteX114" fmla="*/ 1842631 w 3028217"/>
                    <a:gd name="connsiteY114" fmla="*/ 480558 h 2962327"/>
                    <a:gd name="connsiteX115" fmla="*/ 1832154 w 3028217"/>
                    <a:gd name="connsiteY115" fmla="*/ 458650 h 2962327"/>
                    <a:gd name="connsiteX116" fmla="*/ 1833106 w 3028217"/>
                    <a:gd name="connsiteY116" fmla="*/ 431980 h 2962327"/>
                    <a:gd name="connsiteX117" fmla="*/ 1845489 w 3028217"/>
                    <a:gd name="connsiteY117" fmla="*/ 423408 h 2962327"/>
                    <a:gd name="connsiteX118" fmla="*/ 1857871 w 3028217"/>
                    <a:gd name="connsiteY118" fmla="*/ 432933 h 2962327"/>
                    <a:gd name="connsiteX119" fmla="*/ 1926451 w 3028217"/>
                    <a:gd name="connsiteY119" fmla="*/ 418645 h 2962327"/>
                    <a:gd name="connsiteX120" fmla="*/ 1938089 w 3028217"/>
                    <a:gd name="connsiteY120" fmla="*/ 417931 h 2962327"/>
                    <a:gd name="connsiteX121" fmla="*/ 904419 w 3028217"/>
                    <a:gd name="connsiteY121" fmla="*/ 389118 h 2962327"/>
                    <a:gd name="connsiteX122" fmla="*/ 938709 w 3028217"/>
                    <a:gd name="connsiteY122" fmla="*/ 433886 h 2962327"/>
                    <a:gd name="connsiteX123" fmla="*/ 942519 w 3028217"/>
                    <a:gd name="connsiteY123" fmla="*/ 446268 h 2962327"/>
                    <a:gd name="connsiteX124" fmla="*/ 931089 w 3028217"/>
                    <a:gd name="connsiteY124" fmla="*/ 449125 h 2962327"/>
                    <a:gd name="connsiteX125" fmla="*/ 878701 w 3028217"/>
                    <a:gd name="connsiteY125" fmla="*/ 449125 h 2962327"/>
                    <a:gd name="connsiteX126" fmla="*/ 856794 w 3028217"/>
                    <a:gd name="connsiteY126" fmla="*/ 443411 h 2962327"/>
                    <a:gd name="connsiteX127" fmla="*/ 867271 w 3028217"/>
                    <a:gd name="connsiteY127" fmla="*/ 412930 h 2962327"/>
                    <a:gd name="connsiteX128" fmla="*/ 904419 w 3028217"/>
                    <a:gd name="connsiteY128" fmla="*/ 389118 h 2962327"/>
                    <a:gd name="connsiteX129" fmla="*/ 1062534 w 3028217"/>
                    <a:gd name="connsiteY129" fmla="*/ 340541 h 2962327"/>
                    <a:gd name="connsiteX130" fmla="*/ 1083489 w 3028217"/>
                    <a:gd name="connsiteY130" fmla="*/ 353876 h 2962327"/>
                    <a:gd name="connsiteX131" fmla="*/ 1053961 w 3028217"/>
                    <a:gd name="connsiteY131" fmla="*/ 360543 h 2962327"/>
                    <a:gd name="connsiteX132" fmla="*/ 1062534 w 3028217"/>
                    <a:gd name="connsiteY132" fmla="*/ 340541 h 2962327"/>
                    <a:gd name="connsiteX133" fmla="*/ 2471113 w 3028217"/>
                    <a:gd name="connsiteY133" fmla="*/ 336025 h 2962327"/>
                    <a:gd name="connsiteX134" fmla="*/ 2521763 w 3028217"/>
                    <a:gd name="connsiteY134" fmla="*/ 370068 h 2962327"/>
                    <a:gd name="connsiteX135" fmla="*/ 2848471 w 3028217"/>
                    <a:gd name="connsiteY135" fmla="*/ 785358 h 2962327"/>
                    <a:gd name="connsiteX136" fmla="*/ 2920861 w 3028217"/>
                    <a:gd name="connsiteY136" fmla="*/ 940616 h 2962327"/>
                    <a:gd name="connsiteX137" fmla="*/ 2926576 w 3028217"/>
                    <a:gd name="connsiteY137" fmla="*/ 977763 h 2962327"/>
                    <a:gd name="connsiteX138" fmla="*/ 2847518 w 3028217"/>
                    <a:gd name="connsiteY138" fmla="*/ 938711 h 2962327"/>
                    <a:gd name="connsiteX139" fmla="*/ 2864663 w 3028217"/>
                    <a:gd name="connsiteY139" fmla="*/ 890133 h 2962327"/>
                    <a:gd name="connsiteX140" fmla="*/ 2810371 w 3028217"/>
                    <a:gd name="connsiteY140" fmla="*/ 908231 h 2962327"/>
                    <a:gd name="connsiteX141" fmla="*/ 2757031 w 3028217"/>
                    <a:gd name="connsiteY141" fmla="*/ 904421 h 2962327"/>
                    <a:gd name="connsiteX142" fmla="*/ 2728456 w 3028217"/>
                    <a:gd name="connsiteY142" fmla="*/ 916803 h 2962327"/>
                    <a:gd name="connsiteX143" fmla="*/ 2707501 w 3028217"/>
                    <a:gd name="connsiteY143" fmla="*/ 971096 h 2962327"/>
                    <a:gd name="connsiteX144" fmla="*/ 2706548 w 3028217"/>
                    <a:gd name="connsiteY144" fmla="*/ 1011101 h 2962327"/>
                    <a:gd name="connsiteX145" fmla="*/ 2712263 w 3028217"/>
                    <a:gd name="connsiteY145" fmla="*/ 1044438 h 2962327"/>
                    <a:gd name="connsiteX146" fmla="*/ 2750438 w 3028217"/>
                    <a:gd name="connsiteY146" fmla="*/ 1026892 h 2962327"/>
                    <a:gd name="connsiteX147" fmla="*/ 2757317 w 3028217"/>
                    <a:gd name="connsiteY147" fmla="*/ 1029909 h 2962327"/>
                    <a:gd name="connsiteX148" fmla="*/ 2760842 w 3028217"/>
                    <a:gd name="connsiteY148" fmla="*/ 1028246 h 2962327"/>
                    <a:gd name="connsiteX149" fmla="*/ 2785607 w 3028217"/>
                    <a:gd name="connsiteY149" fmla="*/ 1010148 h 2962327"/>
                    <a:gd name="connsiteX150" fmla="*/ 2804538 w 3028217"/>
                    <a:gd name="connsiteY150" fmla="*/ 1006457 h 2962327"/>
                    <a:gd name="connsiteX151" fmla="*/ 2822755 w 3028217"/>
                    <a:gd name="connsiteY151" fmla="*/ 1009196 h 2962327"/>
                    <a:gd name="connsiteX152" fmla="*/ 2938959 w 3028217"/>
                    <a:gd name="connsiteY152" fmla="*/ 1031103 h 2962327"/>
                    <a:gd name="connsiteX153" fmla="*/ 2959915 w 3028217"/>
                    <a:gd name="connsiteY153" fmla="*/ 1058726 h 2962327"/>
                    <a:gd name="connsiteX154" fmla="*/ 3021827 w 3028217"/>
                    <a:gd name="connsiteY154" fmla="*/ 1368288 h 2962327"/>
                    <a:gd name="connsiteX155" fmla="*/ 3027542 w 3028217"/>
                    <a:gd name="connsiteY155" fmla="*/ 1562598 h 2962327"/>
                    <a:gd name="connsiteX156" fmla="*/ 3020874 w 3028217"/>
                    <a:gd name="connsiteY156" fmla="*/ 1594983 h 2962327"/>
                    <a:gd name="connsiteX157" fmla="*/ 2958009 w 3028217"/>
                    <a:gd name="connsiteY157" fmla="*/ 1512116 h 2962327"/>
                    <a:gd name="connsiteX158" fmla="*/ 2918005 w 3028217"/>
                    <a:gd name="connsiteY158" fmla="*/ 1446393 h 2962327"/>
                    <a:gd name="connsiteX159" fmla="*/ 2860855 w 3028217"/>
                    <a:gd name="connsiteY159" fmla="*/ 1371146 h 2962327"/>
                    <a:gd name="connsiteX160" fmla="*/ 2831327 w 3028217"/>
                    <a:gd name="connsiteY160" fmla="*/ 1343523 h 2962327"/>
                    <a:gd name="connsiteX161" fmla="*/ 2856092 w 3028217"/>
                    <a:gd name="connsiteY161" fmla="*/ 1380671 h 2962327"/>
                    <a:gd name="connsiteX162" fmla="*/ 2930387 w 3028217"/>
                    <a:gd name="connsiteY162" fmla="*/ 1514021 h 2962327"/>
                    <a:gd name="connsiteX163" fmla="*/ 2939912 w 3028217"/>
                    <a:gd name="connsiteY163" fmla="*/ 1546406 h 2962327"/>
                    <a:gd name="connsiteX164" fmla="*/ 2962772 w 3028217"/>
                    <a:gd name="connsiteY164" fmla="*/ 1597841 h 2962327"/>
                    <a:gd name="connsiteX165" fmla="*/ 2999919 w 3028217"/>
                    <a:gd name="connsiteY165" fmla="*/ 1683566 h 2962327"/>
                    <a:gd name="connsiteX166" fmla="*/ 3012302 w 3028217"/>
                    <a:gd name="connsiteY166" fmla="*/ 1740716 h 2962327"/>
                    <a:gd name="connsiteX167" fmla="*/ 2886572 w 3028217"/>
                    <a:gd name="connsiteY167" fmla="*/ 2158864 h 2962327"/>
                    <a:gd name="connsiteX168" fmla="*/ 2841805 w 3028217"/>
                    <a:gd name="connsiteY168" fmla="*/ 2246493 h 2962327"/>
                    <a:gd name="connsiteX169" fmla="*/ 2821802 w 3028217"/>
                    <a:gd name="connsiteY169" fmla="*/ 2266496 h 2962327"/>
                    <a:gd name="connsiteX170" fmla="*/ 2808467 w 3028217"/>
                    <a:gd name="connsiteY170" fmla="*/ 2240778 h 2962327"/>
                    <a:gd name="connsiteX171" fmla="*/ 2785607 w 3028217"/>
                    <a:gd name="connsiteY171" fmla="*/ 2172198 h 2962327"/>
                    <a:gd name="connsiteX172" fmla="*/ 2805609 w 3028217"/>
                    <a:gd name="connsiteY172" fmla="*/ 2234111 h 2962327"/>
                    <a:gd name="connsiteX173" fmla="*/ 2821802 w 3028217"/>
                    <a:gd name="connsiteY173" fmla="*/ 2273164 h 2962327"/>
                    <a:gd name="connsiteX174" fmla="*/ 2708455 w 3028217"/>
                    <a:gd name="connsiteY174" fmla="*/ 2451281 h 2962327"/>
                    <a:gd name="connsiteX175" fmla="*/ 2551292 w 3028217"/>
                    <a:gd name="connsiteY175" fmla="*/ 2622731 h 2962327"/>
                    <a:gd name="connsiteX176" fmla="*/ 2476997 w 3028217"/>
                    <a:gd name="connsiteY176" fmla="*/ 2687501 h 2962327"/>
                    <a:gd name="connsiteX177" fmla="*/ 2463662 w 3028217"/>
                    <a:gd name="connsiteY177" fmla="*/ 2655116 h 2962327"/>
                    <a:gd name="connsiteX178" fmla="*/ 2425562 w 3028217"/>
                    <a:gd name="connsiteY178" fmla="*/ 2533196 h 2962327"/>
                    <a:gd name="connsiteX179" fmla="*/ 2439849 w 3028217"/>
                    <a:gd name="connsiteY179" fmla="*/ 2375081 h 2962327"/>
                    <a:gd name="connsiteX180" fmla="*/ 2449374 w 3028217"/>
                    <a:gd name="connsiteY180" fmla="*/ 2301739 h 2962327"/>
                    <a:gd name="connsiteX181" fmla="*/ 2430324 w 3028217"/>
                    <a:gd name="connsiteY181" fmla="*/ 2210298 h 2962327"/>
                    <a:gd name="connsiteX182" fmla="*/ 2396987 w 3028217"/>
                    <a:gd name="connsiteY182" fmla="*/ 2144576 h 2962327"/>
                    <a:gd name="connsiteX183" fmla="*/ 2370317 w 3028217"/>
                    <a:gd name="connsiteY183" fmla="*/ 2012178 h 2962327"/>
                    <a:gd name="connsiteX184" fmla="*/ 2374127 w 3028217"/>
                    <a:gd name="connsiteY184" fmla="*/ 1992176 h 2962327"/>
                    <a:gd name="connsiteX185" fmla="*/ 2319834 w 3028217"/>
                    <a:gd name="connsiteY185" fmla="*/ 1944551 h 2962327"/>
                    <a:gd name="connsiteX186" fmla="*/ 2282687 w 3028217"/>
                    <a:gd name="connsiteY186" fmla="*/ 1931216 h 2962327"/>
                    <a:gd name="connsiteX187" fmla="*/ 2200772 w 3028217"/>
                    <a:gd name="connsiteY187" fmla="*/ 1905498 h 2962327"/>
                    <a:gd name="connsiteX188" fmla="*/ 2157909 w 3028217"/>
                    <a:gd name="connsiteY188" fmla="*/ 1926453 h 2962327"/>
                    <a:gd name="connsiteX189" fmla="*/ 2106474 w 3028217"/>
                    <a:gd name="connsiteY189" fmla="*/ 1931216 h 2962327"/>
                    <a:gd name="connsiteX190" fmla="*/ 2040752 w 3028217"/>
                    <a:gd name="connsiteY190" fmla="*/ 1937883 h 2962327"/>
                    <a:gd name="connsiteX191" fmla="*/ 1974077 w 3028217"/>
                    <a:gd name="connsiteY191" fmla="*/ 1924548 h 2962327"/>
                    <a:gd name="connsiteX192" fmla="*/ 1919784 w 3028217"/>
                    <a:gd name="connsiteY192" fmla="*/ 1877876 h 2962327"/>
                    <a:gd name="connsiteX193" fmla="*/ 1896924 w 3028217"/>
                    <a:gd name="connsiteY193" fmla="*/ 1849301 h 2962327"/>
                    <a:gd name="connsiteX194" fmla="*/ 1839774 w 3028217"/>
                    <a:gd name="connsiteY194" fmla="*/ 1762623 h 2962327"/>
                    <a:gd name="connsiteX195" fmla="*/ 1822629 w 3028217"/>
                    <a:gd name="connsiteY195" fmla="*/ 1676898 h 2962327"/>
                    <a:gd name="connsiteX196" fmla="*/ 1829297 w 3028217"/>
                    <a:gd name="connsiteY196" fmla="*/ 1537833 h 2962327"/>
                    <a:gd name="connsiteX197" fmla="*/ 1828344 w 3028217"/>
                    <a:gd name="connsiteY197" fmla="*/ 1514973 h 2962327"/>
                    <a:gd name="connsiteX198" fmla="*/ 1909307 w 3028217"/>
                    <a:gd name="connsiteY198" fmla="*/ 1373051 h 2962327"/>
                    <a:gd name="connsiteX199" fmla="*/ 1929309 w 3028217"/>
                    <a:gd name="connsiteY199" fmla="*/ 1361621 h 2962327"/>
                    <a:gd name="connsiteX200" fmla="*/ 1977887 w 3028217"/>
                    <a:gd name="connsiteY200" fmla="*/ 1293041 h 2962327"/>
                    <a:gd name="connsiteX201" fmla="*/ 2019797 w 3028217"/>
                    <a:gd name="connsiteY201" fmla="*/ 1227318 h 2962327"/>
                    <a:gd name="connsiteX202" fmla="*/ 2051229 w 3028217"/>
                    <a:gd name="connsiteY202" fmla="*/ 1178741 h 2962327"/>
                    <a:gd name="connsiteX203" fmla="*/ 2083614 w 3028217"/>
                    <a:gd name="connsiteY203" fmla="*/ 1172073 h 2962327"/>
                    <a:gd name="connsiteX204" fmla="*/ 2161719 w 3028217"/>
                    <a:gd name="connsiteY204" fmla="*/ 1162548 h 2962327"/>
                    <a:gd name="connsiteX205" fmla="*/ 2266494 w 3028217"/>
                    <a:gd name="connsiteY205" fmla="*/ 1136831 h 2962327"/>
                    <a:gd name="connsiteX206" fmla="*/ 2331264 w 3028217"/>
                    <a:gd name="connsiteY206" fmla="*/ 1133021 h 2962327"/>
                    <a:gd name="connsiteX207" fmla="*/ 2387462 w 3028217"/>
                    <a:gd name="connsiteY207" fmla="*/ 1197791 h 2962327"/>
                    <a:gd name="connsiteX208" fmla="*/ 2400797 w 3028217"/>
                    <a:gd name="connsiteY208" fmla="*/ 1229223 h 2962327"/>
                    <a:gd name="connsiteX209" fmla="*/ 2517002 w 3028217"/>
                    <a:gd name="connsiteY209" fmla="*/ 1283516 h 2962327"/>
                    <a:gd name="connsiteX210" fmla="*/ 2556055 w 3028217"/>
                    <a:gd name="connsiteY210" fmla="*/ 1266371 h 2962327"/>
                    <a:gd name="connsiteX211" fmla="*/ 2617967 w 3028217"/>
                    <a:gd name="connsiteY211" fmla="*/ 1241606 h 2962327"/>
                    <a:gd name="connsiteX212" fmla="*/ 2701787 w 3028217"/>
                    <a:gd name="connsiteY212" fmla="*/ 1271133 h 2962327"/>
                    <a:gd name="connsiteX213" fmla="*/ 2823707 w 3028217"/>
                    <a:gd name="connsiteY213" fmla="*/ 1270181 h 2962327"/>
                    <a:gd name="connsiteX214" fmla="*/ 2842757 w 3028217"/>
                    <a:gd name="connsiteY214" fmla="*/ 1253988 h 2962327"/>
                    <a:gd name="connsiteX215" fmla="*/ 2857997 w 3028217"/>
                    <a:gd name="connsiteY215" fmla="*/ 1191123 h 2962327"/>
                    <a:gd name="connsiteX216" fmla="*/ 2824659 w 3028217"/>
                    <a:gd name="connsiteY216" fmla="*/ 1163501 h 2962327"/>
                    <a:gd name="connsiteX217" fmla="*/ 2781797 w 3028217"/>
                    <a:gd name="connsiteY217" fmla="*/ 1153023 h 2962327"/>
                    <a:gd name="connsiteX218" fmla="*/ 2778142 w 3028217"/>
                    <a:gd name="connsiteY218" fmla="*/ 1149005 h 2962327"/>
                    <a:gd name="connsiteX219" fmla="*/ 2758579 w 3028217"/>
                    <a:gd name="connsiteY219" fmla="*/ 1157637 h 2962327"/>
                    <a:gd name="connsiteX220" fmla="*/ 2684641 w 3028217"/>
                    <a:gd name="connsiteY220" fmla="*/ 1122543 h 2962327"/>
                    <a:gd name="connsiteX221" fmla="*/ 2664638 w 3028217"/>
                    <a:gd name="connsiteY221" fmla="*/ 1083491 h 2962327"/>
                    <a:gd name="connsiteX222" fmla="*/ 2646541 w 3028217"/>
                    <a:gd name="connsiteY222" fmla="*/ 1054916 h 2962327"/>
                    <a:gd name="connsiteX223" fmla="*/ 2610346 w 3028217"/>
                    <a:gd name="connsiteY223" fmla="*/ 1080633 h 2962327"/>
                    <a:gd name="connsiteX224" fmla="*/ 2609202 w 3028217"/>
                    <a:gd name="connsiteY224" fmla="*/ 1082346 h 2962327"/>
                    <a:gd name="connsiteX225" fmla="*/ 2613204 w 3028217"/>
                    <a:gd name="connsiteY225" fmla="*/ 1086348 h 2962327"/>
                    <a:gd name="connsiteX226" fmla="*/ 2632254 w 3028217"/>
                    <a:gd name="connsiteY226" fmla="*/ 1108255 h 2962327"/>
                    <a:gd name="connsiteX227" fmla="*/ 2609394 w 3028217"/>
                    <a:gd name="connsiteY227" fmla="*/ 1145403 h 2962327"/>
                    <a:gd name="connsiteX228" fmla="*/ 2584629 w 3028217"/>
                    <a:gd name="connsiteY228" fmla="*/ 1132068 h 2962327"/>
                    <a:gd name="connsiteX229" fmla="*/ 2566055 w 3028217"/>
                    <a:gd name="connsiteY229" fmla="*/ 1095397 h 2962327"/>
                    <a:gd name="connsiteX230" fmla="*/ 2558490 w 3028217"/>
                    <a:gd name="connsiteY230" fmla="*/ 1083461 h 2962327"/>
                    <a:gd name="connsiteX231" fmla="*/ 2545576 w 3028217"/>
                    <a:gd name="connsiteY231" fmla="*/ 1071108 h 2962327"/>
                    <a:gd name="connsiteX232" fmla="*/ 2536051 w 3028217"/>
                    <a:gd name="connsiteY232" fmla="*/ 1061583 h 2962327"/>
                    <a:gd name="connsiteX233" fmla="*/ 2429371 w 3028217"/>
                    <a:gd name="connsiteY233" fmla="*/ 952046 h 2962327"/>
                    <a:gd name="connsiteX234" fmla="*/ 2417941 w 3028217"/>
                    <a:gd name="connsiteY234" fmla="*/ 944426 h 2962327"/>
                    <a:gd name="connsiteX235" fmla="*/ 2407463 w 3028217"/>
                    <a:gd name="connsiteY235" fmla="*/ 947283 h 2962327"/>
                    <a:gd name="connsiteX236" fmla="*/ 2469376 w 3028217"/>
                    <a:gd name="connsiteY236" fmla="*/ 1014911 h 2962327"/>
                    <a:gd name="connsiteX237" fmla="*/ 2509381 w 3028217"/>
                    <a:gd name="connsiteY237" fmla="*/ 1044438 h 2962327"/>
                    <a:gd name="connsiteX238" fmla="*/ 2504618 w 3028217"/>
                    <a:gd name="connsiteY238" fmla="*/ 1057773 h 2962327"/>
                    <a:gd name="connsiteX239" fmla="*/ 2488426 w 3028217"/>
                    <a:gd name="connsiteY239" fmla="*/ 1077776 h 2962327"/>
                    <a:gd name="connsiteX240" fmla="*/ 2476996 w 3028217"/>
                    <a:gd name="connsiteY240" fmla="*/ 1084443 h 2962327"/>
                    <a:gd name="connsiteX241" fmla="*/ 2356028 w 3028217"/>
                    <a:gd name="connsiteY241" fmla="*/ 985383 h 2962327"/>
                    <a:gd name="connsiteX242" fmla="*/ 2317928 w 3028217"/>
                    <a:gd name="connsiteY242" fmla="*/ 978716 h 2962327"/>
                    <a:gd name="connsiteX243" fmla="*/ 2295068 w 3028217"/>
                    <a:gd name="connsiteY243" fmla="*/ 993003 h 2962327"/>
                    <a:gd name="connsiteX244" fmla="*/ 2196008 w 3028217"/>
                    <a:gd name="connsiteY244" fmla="*/ 1057773 h 2962327"/>
                    <a:gd name="connsiteX245" fmla="*/ 2181721 w 3028217"/>
                    <a:gd name="connsiteY245" fmla="*/ 1087301 h 2962327"/>
                    <a:gd name="connsiteX246" fmla="*/ 2105521 w 3028217"/>
                    <a:gd name="connsiteY246" fmla="*/ 1157786 h 2962327"/>
                    <a:gd name="connsiteX247" fmla="*/ 2053133 w 3028217"/>
                    <a:gd name="connsiteY247" fmla="*/ 1155881 h 2962327"/>
                    <a:gd name="connsiteX248" fmla="*/ 2036941 w 3028217"/>
                    <a:gd name="connsiteY248" fmla="*/ 1136831 h 2962327"/>
                    <a:gd name="connsiteX249" fmla="*/ 2008366 w 3028217"/>
                    <a:gd name="connsiteY249" fmla="*/ 1131116 h 2962327"/>
                    <a:gd name="connsiteX250" fmla="*/ 2001698 w 3028217"/>
                    <a:gd name="connsiteY250" fmla="*/ 1074918 h 2962327"/>
                    <a:gd name="connsiteX251" fmla="*/ 2008366 w 3028217"/>
                    <a:gd name="connsiteY251" fmla="*/ 1001576 h 2962327"/>
                    <a:gd name="connsiteX252" fmla="*/ 2035988 w 3028217"/>
                    <a:gd name="connsiteY252" fmla="*/ 977763 h 2962327"/>
                    <a:gd name="connsiteX253" fmla="*/ 2107426 w 3028217"/>
                    <a:gd name="connsiteY253" fmla="*/ 983478 h 2962327"/>
                    <a:gd name="connsiteX254" fmla="*/ 2148383 w 3028217"/>
                    <a:gd name="connsiteY254" fmla="*/ 975858 h 2962327"/>
                    <a:gd name="connsiteX255" fmla="*/ 2150288 w 3028217"/>
                    <a:gd name="connsiteY255" fmla="*/ 913946 h 2962327"/>
                    <a:gd name="connsiteX256" fmla="*/ 2112188 w 3028217"/>
                    <a:gd name="connsiteY256" fmla="*/ 876798 h 2962327"/>
                    <a:gd name="connsiteX257" fmla="*/ 2096948 w 3028217"/>
                    <a:gd name="connsiteY257" fmla="*/ 862511 h 2962327"/>
                    <a:gd name="connsiteX258" fmla="*/ 2118856 w 3028217"/>
                    <a:gd name="connsiteY258" fmla="*/ 849176 h 2962327"/>
                    <a:gd name="connsiteX259" fmla="*/ 2206486 w 3028217"/>
                    <a:gd name="connsiteY259" fmla="*/ 810123 h 2962327"/>
                    <a:gd name="connsiteX260" fmla="*/ 2308403 w 3028217"/>
                    <a:gd name="connsiteY260" fmla="*/ 731066 h 2962327"/>
                    <a:gd name="connsiteX261" fmla="*/ 2321738 w 3028217"/>
                    <a:gd name="connsiteY261" fmla="*/ 708206 h 2962327"/>
                    <a:gd name="connsiteX262" fmla="*/ 2311261 w 3028217"/>
                    <a:gd name="connsiteY262" fmla="*/ 679631 h 2962327"/>
                    <a:gd name="connsiteX263" fmla="*/ 2320786 w 3028217"/>
                    <a:gd name="connsiteY263" fmla="*/ 643436 h 2962327"/>
                    <a:gd name="connsiteX264" fmla="*/ 2338883 w 3028217"/>
                    <a:gd name="connsiteY264" fmla="*/ 638673 h 2962327"/>
                    <a:gd name="connsiteX265" fmla="*/ 2343646 w 3028217"/>
                    <a:gd name="connsiteY265" fmla="*/ 675821 h 2962327"/>
                    <a:gd name="connsiteX266" fmla="*/ 2348408 w 3028217"/>
                    <a:gd name="connsiteY266" fmla="*/ 699633 h 2962327"/>
                    <a:gd name="connsiteX267" fmla="*/ 2376031 w 3028217"/>
                    <a:gd name="connsiteY267" fmla="*/ 706301 h 2962327"/>
                    <a:gd name="connsiteX268" fmla="*/ 2385556 w 3028217"/>
                    <a:gd name="connsiteY268" fmla="*/ 704396 h 2962327"/>
                    <a:gd name="connsiteX269" fmla="*/ 2454136 w 3028217"/>
                    <a:gd name="connsiteY269" fmla="*/ 698681 h 2962327"/>
                    <a:gd name="connsiteX270" fmla="*/ 2476996 w 3028217"/>
                    <a:gd name="connsiteY270" fmla="*/ 692013 h 2962327"/>
                    <a:gd name="connsiteX271" fmla="*/ 2517953 w 3028217"/>
                    <a:gd name="connsiteY271" fmla="*/ 648198 h 2962327"/>
                    <a:gd name="connsiteX272" fmla="*/ 2563673 w 3028217"/>
                    <a:gd name="connsiteY272" fmla="*/ 626291 h 2962327"/>
                    <a:gd name="connsiteX273" fmla="*/ 2554148 w 3028217"/>
                    <a:gd name="connsiteY273" fmla="*/ 585333 h 2962327"/>
                    <a:gd name="connsiteX274" fmla="*/ 2572928 w 3028217"/>
                    <a:gd name="connsiteY274" fmla="*/ 573708 h 2962327"/>
                    <a:gd name="connsiteX275" fmla="*/ 2586098 w 3028217"/>
                    <a:gd name="connsiteY275" fmla="*/ 571735 h 2962327"/>
                    <a:gd name="connsiteX276" fmla="*/ 2586726 w 3028217"/>
                    <a:gd name="connsiteY276" fmla="*/ 571671 h 2962327"/>
                    <a:gd name="connsiteX277" fmla="*/ 2624633 w 3028217"/>
                    <a:gd name="connsiteY277" fmla="*/ 568188 h 2962327"/>
                    <a:gd name="connsiteX278" fmla="*/ 2630348 w 3028217"/>
                    <a:gd name="connsiteY278" fmla="*/ 563426 h 2962327"/>
                    <a:gd name="connsiteX279" fmla="*/ 2633206 w 3028217"/>
                    <a:gd name="connsiteY279" fmla="*/ 563426 h 2962327"/>
                    <a:gd name="connsiteX280" fmla="*/ 2626538 w 3028217"/>
                    <a:gd name="connsiteY280" fmla="*/ 563426 h 2962327"/>
                    <a:gd name="connsiteX281" fmla="*/ 2593082 w 3028217"/>
                    <a:gd name="connsiteY281" fmla="*/ 570689 h 2962327"/>
                    <a:gd name="connsiteX282" fmla="*/ 2586098 w 3028217"/>
                    <a:gd name="connsiteY282" fmla="*/ 571735 h 2962327"/>
                    <a:gd name="connsiteX283" fmla="*/ 2574151 w 3028217"/>
                    <a:gd name="connsiteY283" fmla="*/ 572951 h 2962327"/>
                    <a:gd name="connsiteX284" fmla="*/ 2572928 w 3028217"/>
                    <a:gd name="connsiteY284" fmla="*/ 573708 h 2962327"/>
                    <a:gd name="connsiteX285" fmla="*/ 2558911 w 3028217"/>
                    <a:gd name="connsiteY285" fmla="*/ 575808 h 2962327"/>
                    <a:gd name="connsiteX286" fmla="*/ 2506523 w 3028217"/>
                    <a:gd name="connsiteY286" fmla="*/ 541518 h 2962327"/>
                    <a:gd name="connsiteX287" fmla="*/ 2512238 w 3028217"/>
                    <a:gd name="connsiteY287" fmla="*/ 480558 h 2962327"/>
                    <a:gd name="connsiteX288" fmla="*/ 2533193 w 3028217"/>
                    <a:gd name="connsiteY288" fmla="*/ 458651 h 2962327"/>
                    <a:gd name="connsiteX289" fmla="*/ 2534146 w 3028217"/>
                    <a:gd name="connsiteY289" fmla="*/ 440553 h 2962327"/>
                    <a:gd name="connsiteX290" fmla="*/ 2513191 w 3028217"/>
                    <a:gd name="connsiteY290" fmla="*/ 445316 h 2962327"/>
                    <a:gd name="connsiteX291" fmla="*/ 2464613 w 3028217"/>
                    <a:gd name="connsiteY291" fmla="*/ 509133 h 2962327"/>
                    <a:gd name="connsiteX292" fmla="*/ 2467471 w 3028217"/>
                    <a:gd name="connsiteY292" fmla="*/ 551996 h 2962327"/>
                    <a:gd name="connsiteX293" fmla="*/ 2468423 w 3028217"/>
                    <a:gd name="connsiteY293" fmla="*/ 597716 h 2962327"/>
                    <a:gd name="connsiteX294" fmla="*/ 2453183 w 3028217"/>
                    <a:gd name="connsiteY294" fmla="*/ 638673 h 2962327"/>
                    <a:gd name="connsiteX295" fmla="*/ 2423656 w 3028217"/>
                    <a:gd name="connsiteY295" fmla="*/ 676773 h 2962327"/>
                    <a:gd name="connsiteX296" fmla="*/ 2389366 w 3028217"/>
                    <a:gd name="connsiteY296" fmla="*/ 683441 h 2962327"/>
                    <a:gd name="connsiteX297" fmla="*/ 2383651 w 3028217"/>
                    <a:gd name="connsiteY297" fmla="*/ 659628 h 2962327"/>
                    <a:gd name="connsiteX298" fmla="*/ 2367458 w 3028217"/>
                    <a:gd name="connsiteY298" fmla="*/ 627243 h 2962327"/>
                    <a:gd name="connsiteX299" fmla="*/ 2308403 w 3028217"/>
                    <a:gd name="connsiteY299" fmla="*/ 612003 h 2962327"/>
                    <a:gd name="connsiteX300" fmla="*/ 2270303 w 3028217"/>
                    <a:gd name="connsiteY300" fmla="*/ 571046 h 2962327"/>
                    <a:gd name="connsiteX301" fmla="*/ 2260778 w 3028217"/>
                    <a:gd name="connsiteY301" fmla="*/ 543423 h 2962327"/>
                    <a:gd name="connsiteX302" fmla="*/ 2259826 w 3028217"/>
                    <a:gd name="connsiteY302" fmla="*/ 522468 h 2962327"/>
                    <a:gd name="connsiteX303" fmla="*/ 2390318 w 3028217"/>
                    <a:gd name="connsiteY303" fmla="*/ 385308 h 2962327"/>
                    <a:gd name="connsiteX304" fmla="*/ 2416988 w 3028217"/>
                    <a:gd name="connsiteY304" fmla="*/ 357686 h 2962327"/>
                    <a:gd name="connsiteX305" fmla="*/ 2417941 w 3028217"/>
                    <a:gd name="connsiteY305" fmla="*/ 351971 h 2962327"/>
                    <a:gd name="connsiteX306" fmla="*/ 2424608 w 3028217"/>
                    <a:gd name="connsiteY306" fmla="*/ 353876 h 2962327"/>
                    <a:gd name="connsiteX307" fmla="*/ 2452245 w 3028217"/>
                    <a:gd name="connsiteY307" fmla="*/ 336582 h 2962327"/>
                    <a:gd name="connsiteX308" fmla="*/ 2471113 w 3028217"/>
                    <a:gd name="connsiteY308" fmla="*/ 336025 h 2962327"/>
                    <a:gd name="connsiteX309" fmla="*/ 761544 w 3028217"/>
                    <a:gd name="connsiteY309" fmla="*/ 194808 h 2962327"/>
                    <a:gd name="connsiteX310" fmla="*/ 773926 w 3028217"/>
                    <a:gd name="connsiteY310" fmla="*/ 216716 h 2962327"/>
                    <a:gd name="connsiteX311" fmla="*/ 773926 w 3028217"/>
                    <a:gd name="connsiteY311" fmla="*/ 278628 h 2962327"/>
                    <a:gd name="connsiteX312" fmla="*/ 687249 w 3028217"/>
                    <a:gd name="connsiteY312" fmla="*/ 293868 h 2962327"/>
                    <a:gd name="connsiteX313" fmla="*/ 671056 w 3028217"/>
                    <a:gd name="connsiteY313" fmla="*/ 292916 h 2962327"/>
                    <a:gd name="connsiteX314" fmla="*/ 640576 w 3028217"/>
                    <a:gd name="connsiteY314" fmla="*/ 298631 h 2962327"/>
                    <a:gd name="connsiteX315" fmla="*/ 603429 w 3028217"/>
                    <a:gd name="connsiteY315" fmla="*/ 291011 h 2962327"/>
                    <a:gd name="connsiteX316" fmla="*/ 715824 w 3028217"/>
                    <a:gd name="connsiteY316" fmla="*/ 211953 h 2962327"/>
                    <a:gd name="connsiteX317" fmla="*/ 727254 w 3028217"/>
                    <a:gd name="connsiteY317" fmla="*/ 215763 h 2962327"/>
                    <a:gd name="connsiteX318" fmla="*/ 761544 w 3028217"/>
                    <a:gd name="connsiteY318" fmla="*/ 194808 h 2962327"/>
                    <a:gd name="connsiteX319" fmla="*/ 873343 w 3028217"/>
                    <a:gd name="connsiteY319" fmla="*/ 184331 h 2962327"/>
                    <a:gd name="connsiteX320" fmla="*/ 891083 w 3028217"/>
                    <a:gd name="connsiteY320" fmla="*/ 191951 h 2962327"/>
                    <a:gd name="connsiteX321" fmla="*/ 888226 w 3028217"/>
                    <a:gd name="connsiteY321" fmla="*/ 217668 h 2962327"/>
                    <a:gd name="connsiteX322" fmla="*/ 879241 w 3028217"/>
                    <a:gd name="connsiteY322" fmla="*/ 234820 h 2962327"/>
                    <a:gd name="connsiteX323" fmla="*/ 895370 w 3028217"/>
                    <a:gd name="connsiteY323" fmla="*/ 235036 h 2962327"/>
                    <a:gd name="connsiteX324" fmla="*/ 899656 w 3028217"/>
                    <a:gd name="connsiteY324" fmla="*/ 266246 h 2962327"/>
                    <a:gd name="connsiteX325" fmla="*/ 892988 w 3028217"/>
                    <a:gd name="connsiteY325" fmla="*/ 303393 h 2962327"/>
                    <a:gd name="connsiteX326" fmla="*/ 905371 w 3028217"/>
                    <a:gd name="connsiteY326" fmla="*/ 303393 h 2962327"/>
                    <a:gd name="connsiteX327" fmla="*/ 915848 w 3028217"/>
                    <a:gd name="connsiteY327" fmla="*/ 337683 h 2962327"/>
                    <a:gd name="connsiteX328" fmla="*/ 946328 w 3028217"/>
                    <a:gd name="connsiteY328" fmla="*/ 324348 h 2962327"/>
                    <a:gd name="connsiteX329" fmla="*/ 973409 w 3028217"/>
                    <a:gd name="connsiteY329" fmla="*/ 303804 h 2962327"/>
                    <a:gd name="connsiteX330" fmla="*/ 975260 w 3028217"/>
                    <a:gd name="connsiteY330" fmla="*/ 292796 h 2962327"/>
                    <a:gd name="connsiteX331" fmla="*/ 965378 w 3028217"/>
                    <a:gd name="connsiteY331" fmla="*/ 281485 h 2962327"/>
                    <a:gd name="connsiteX332" fmla="*/ 962521 w 3028217"/>
                    <a:gd name="connsiteY332" fmla="*/ 233860 h 2962327"/>
                    <a:gd name="connsiteX333" fmla="*/ 1013956 w 3028217"/>
                    <a:gd name="connsiteY333" fmla="*/ 203380 h 2962327"/>
                    <a:gd name="connsiteX334" fmla="*/ 1028243 w 3028217"/>
                    <a:gd name="connsiteY334" fmla="*/ 200165 h 2962327"/>
                    <a:gd name="connsiteX335" fmla="*/ 1042531 w 3028217"/>
                    <a:gd name="connsiteY335" fmla="*/ 206238 h 2962327"/>
                    <a:gd name="connsiteX336" fmla="*/ 1016813 w 3028217"/>
                    <a:gd name="connsiteY336" fmla="*/ 234813 h 2962327"/>
                    <a:gd name="connsiteX337" fmla="*/ 1075868 w 3028217"/>
                    <a:gd name="connsiteY337" fmla="*/ 204333 h 2962327"/>
                    <a:gd name="connsiteX338" fmla="*/ 1095871 w 3028217"/>
                    <a:gd name="connsiteY338" fmla="*/ 204333 h 2962327"/>
                    <a:gd name="connsiteX339" fmla="*/ 1099681 w 3028217"/>
                    <a:gd name="connsiteY339" fmla="*/ 232908 h 2962327"/>
                    <a:gd name="connsiteX340" fmla="*/ 1133971 w 3028217"/>
                    <a:gd name="connsiteY340" fmla="*/ 231003 h 2962327"/>
                    <a:gd name="connsiteX341" fmla="*/ 1151116 w 3028217"/>
                    <a:gd name="connsiteY341" fmla="*/ 238623 h 2962327"/>
                    <a:gd name="connsiteX342" fmla="*/ 1205408 w 3028217"/>
                    <a:gd name="connsiteY342" fmla="*/ 287200 h 2962327"/>
                    <a:gd name="connsiteX343" fmla="*/ 1198741 w 3028217"/>
                    <a:gd name="connsiteY343" fmla="*/ 334825 h 2962327"/>
                    <a:gd name="connsiteX344" fmla="*/ 1248271 w 3028217"/>
                    <a:gd name="connsiteY344" fmla="*/ 377688 h 2962327"/>
                    <a:gd name="connsiteX345" fmla="*/ 1246366 w 3028217"/>
                    <a:gd name="connsiteY345" fmla="*/ 402453 h 2962327"/>
                    <a:gd name="connsiteX346" fmla="*/ 1187311 w 3028217"/>
                    <a:gd name="connsiteY346" fmla="*/ 402453 h 2962327"/>
                    <a:gd name="connsiteX347" fmla="*/ 1171118 w 3028217"/>
                    <a:gd name="connsiteY347" fmla="*/ 396738 h 2962327"/>
                    <a:gd name="connsiteX348" fmla="*/ 1171118 w 3028217"/>
                    <a:gd name="connsiteY348" fmla="*/ 431028 h 2962327"/>
                    <a:gd name="connsiteX349" fmla="*/ 1151116 w 3028217"/>
                    <a:gd name="connsiteY349" fmla="*/ 479605 h 2962327"/>
                    <a:gd name="connsiteX350" fmla="*/ 1136828 w 3028217"/>
                    <a:gd name="connsiteY350" fmla="*/ 476748 h 2962327"/>
                    <a:gd name="connsiteX351" fmla="*/ 1136828 w 3028217"/>
                    <a:gd name="connsiteY351" fmla="*/ 487225 h 2962327"/>
                    <a:gd name="connsiteX352" fmla="*/ 1118731 w 3028217"/>
                    <a:gd name="connsiteY352" fmla="*/ 497703 h 2962327"/>
                    <a:gd name="connsiteX353" fmla="*/ 1066343 w 3028217"/>
                    <a:gd name="connsiteY353" fmla="*/ 455793 h 2962327"/>
                    <a:gd name="connsiteX354" fmla="*/ 1016813 w 3028217"/>
                    <a:gd name="connsiteY354" fmla="*/ 433885 h 2962327"/>
                    <a:gd name="connsiteX355" fmla="*/ 996811 w 3028217"/>
                    <a:gd name="connsiteY355" fmla="*/ 428170 h 2962327"/>
                    <a:gd name="connsiteX356" fmla="*/ 1013003 w 3028217"/>
                    <a:gd name="connsiteY356" fmla="*/ 411978 h 2962327"/>
                    <a:gd name="connsiteX357" fmla="*/ 1109206 w 3028217"/>
                    <a:gd name="connsiteY357" fmla="*/ 369115 h 2962327"/>
                    <a:gd name="connsiteX358" fmla="*/ 1089203 w 3028217"/>
                    <a:gd name="connsiteY358" fmla="*/ 307203 h 2962327"/>
                    <a:gd name="connsiteX359" fmla="*/ 1077773 w 3028217"/>
                    <a:gd name="connsiteY359" fmla="*/ 291010 h 2962327"/>
                    <a:gd name="connsiteX360" fmla="*/ 1016813 w 3028217"/>
                    <a:gd name="connsiteY360" fmla="*/ 292915 h 2962327"/>
                    <a:gd name="connsiteX361" fmla="*/ 1007169 w 3028217"/>
                    <a:gd name="connsiteY361" fmla="*/ 296011 h 2962327"/>
                    <a:gd name="connsiteX362" fmla="*/ 1007866 w 3028217"/>
                    <a:gd name="connsiteY362" fmla="*/ 302667 h 2962327"/>
                    <a:gd name="connsiteX363" fmla="*/ 1009193 w 3028217"/>
                    <a:gd name="connsiteY363" fmla="*/ 303393 h 2962327"/>
                    <a:gd name="connsiteX364" fmla="*/ 962521 w 3028217"/>
                    <a:gd name="connsiteY364" fmla="*/ 370068 h 2962327"/>
                    <a:gd name="connsiteX365" fmla="*/ 905371 w 3028217"/>
                    <a:gd name="connsiteY365" fmla="*/ 371973 h 2962327"/>
                    <a:gd name="connsiteX366" fmla="*/ 868223 w 3028217"/>
                    <a:gd name="connsiteY366" fmla="*/ 410073 h 2962327"/>
                    <a:gd name="connsiteX367" fmla="*/ 836791 w 3028217"/>
                    <a:gd name="connsiteY367" fmla="*/ 426266 h 2962327"/>
                    <a:gd name="connsiteX368" fmla="*/ 816788 w 3028217"/>
                    <a:gd name="connsiteY368" fmla="*/ 424361 h 2962327"/>
                    <a:gd name="connsiteX369" fmla="*/ 677723 w 3028217"/>
                    <a:gd name="connsiteY369" fmla="*/ 507228 h 2962327"/>
                    <a:gd name="connsiteX370" fmla="*/ 668198 w 3028217"/>
                    <a:gd name="connsiteY370" fmla="*/ 553901 h 2962327"/>
                    <a:gd name="connsiteX371" fmla="*/ 662483 w 3028217"/>
                    <a:gd name="connsiteY371" fmla="*/ 586286 h 2962327"/>
                    <a:gd name="connsiteX372" fmla="*/ 716776 w 3028217"/>
                    <a:gd name="connsiteY372" fmla="*/ 612956 h 2962327"/>
                    <a:gd name="connsiteX373" fmla="*/ 771068 w 3028217"/>
                    <a:gd name="connsiteY373" fmla="*/ 645341 h 2962327"/>
                    <a:gd name="connsiteX374" fmla="*/ 782498 w 3028217"/>
                    <a:gd name="connsiteY374" fmla="*/ 667248 h 2962327"/>
                    <a:gd name="connsiteX375" fmla="*/ 772973 w 3028217"/>
                    <a:gd name="connsiteY375" fmla="*/ 726303 h 2962327"/>
                    <a:gd name="connsiteX376" fmla="*/ 805358 w 3028217"/>
                    <a:gd name="connsiteY376" fmla="*/ 736781 h 2962327"/>
                    <a:gd name="connsiteX377" fmla="*/ 828218 w 3028217"/>
                    <a:gd name="connsiteY377" fmla="*/ 689156 h 2962327"/>
                    <a:gd name="connsiteX378" fmla="*/ 858698 w 3028217"/>
                    <a:gd name="connsiteY378" fmla="*/ 652961 h 2962327"/>
                    <a:gd name="connsiteX379" fmla="*/ 901561 w 3028217"/>
                    <a:gd name="connsiteY379" fmla="*/ 573903 h 2962327"/>
                    <a:gd name="connsiteX380" fmla="*/ 904418 w 3028217"/>
                    <a:gd name="connsiteY380" fmla="*/ 561521 h 2962327"/>
                    <a:gd name="connsiteX381" fmla="*/ 953948 w 3028217"/>
                    <a:gd name="connsiteY381" fmla="*/ 491988 h 2962327"/>
                    <a:gd name="connsiteX382" fmla="*/ 968236 w 3028217"/>
                    <a:gd name="connsiteY382" fmla="*/ 478653 h 2962327"/>
                    <a:gd name="connsiteX383" fmla="*/ 1049198 w 3028217"/>
                    <a:gd name="connsiteY383" fmla="*/ 512943 h 2962327"/>
                    <a:gd name="connsiteX384" fmla="*/ 1063486 w 3028217"/>
                    <a:gd name="connsiteY384" fmla="*/ 539613 h 2962327"/>
                    <a:gd name="connsiteX385" fmla="*/ 1067296 w 3028217"/>
                    <a:gd name="connsiteY385" fmla="*/ 583428 h 2962327"/>
                    <a:gd name="connsiteX386" fmla="*/ 1112063 w 3028217"/>
                    <a:gd name="connsiteY386" fmla="*/ 568188 h 2962327"/>
                    <a:gd name="connsiteX387" fmla="*/ 1146353 w 3028217"/>
                    <a:gd name="connsiteY387" fmla="*/ 580571 h 2962327"/>
                    <a:gd name="connsiteX388" fmla="*/ 1151116 w 3028217"/>
                    <a:gd name="connsiteY388" fmla="*/ 616766 h 2962327"/>
                    <a:gd name="connsiteX389" fmla="*/ 1193026 w 3028217"/>
                    <a:gd name="connsiteY389" fmla="*/ 684393 h 2962327"/>
                    <a:gd name="connsiteX390" fmla="*/ 1182905 w 3028217"/>
                    <a:gd name="connsiteY390" fmla="*/ 697847 h 2962327"/>
                    <a:gd name="connsiteX391" fmla="*/ 1179024 w 3028217"/>
                    <a:gd name="connsiteY391" fmla="*/ 699159 h 2962327"/>
                    <a:gd name="connsiteX392" fmla="*/ 1177845 w 3028217"/>
                    <a:gd name="connsiteY392" fmla="*/ 699023 h 2962327"/>
                    <a:gd name="connsiteX393" fmla="*/ 1166356 w 3028217"/>
                    <a:gd name="connsiteY393" fmla="*/ 703443 h 2962327"/>
                    <a:gd name="connsiteX394" fmla="*/ 1179024 w 3028217"/>
                    <a:gd name="connsiteY394" fmla="*/ 699159 h 2962327"/>
                    <a:gd name="connsiteX395" fmla="*/ 1188263 w 3028217"/>
                    <a:gd name="connsiteY395" fmla="*/ 700229 h 2962327"/>
                    <a:gd name="connsiteX396" fmla="*/ 1207313 w 3028217"/>
                    <a:gd name="connsiteY396" fmla="*/ 712016 h 2962327"/>
                    <a:gd name="connsiteX397" fmla="*/ 1205051 w 3028217"/>
                    <a:gd name="connsiteY397" fmla="*/ 754402 h 2962327"/>
                    <a:gd name="connsiteX398" fmla="*/ 1180854 w 3028217"/>
                    <a:gd name="connsiteY398" fmla="*/ 787924 h 2962327"/>
                    <a:gd name="connsiteX399" fmla="*/ 1187073 w 3028217"/>
                    <a:gd name="connsiteY399" fmla="*/ 807504 h 2962327"/>
                    <a:gd name="connsiteX400" fmla="*/ 1206361 w 3028217"/>
                    <a:gd name="connsiteY400" fmla="*/ 814886 h 2962327"/>
                    <a:gd name="connsiteX401" fmla="*/ 1213981 w 3028217"/>
                    <a:gd name="connsiteY401" fmla="*/ 828221 h 2962327"/>
                    <a:gd name="connsiteX402" fmla="*/ 1172071 w 3028217"/>
                    <a:gd name="connsiteY402" fmla="*/ 862511 h 2962327"/>
                    <a:gd name="connsiteX403" fmla="*/ 1115874 w 3028217"/>
                    <a:gd name="connsiteY403" fmla="*/ 854891 h 2962327"/>
                    <a:gd name="connsiteX404" fmla="*/ 1148259 w 3028217"/>
                    <a:gd name="connsiteY404" fmla="*/ 807266 h 2962327"/>
                    <a:gd name="connsiteX405" fmla="*/ 1173024 w 3028217"/>
                    <a:gd name="connsiteY405" fmla="*/ 780596 h 2962327"/>
                    <a:gd name="connsiteX406" fmla="*/ 1173125 w 3028217"/>
                    <a:gd name="connsiteY406" fmla="*/ 780684 h 2962327"/>
                    <a:gd name="connsiteX407" fmla="*/ 1174333 w 3028217"/>
                    <a:gd name="connsiteY407" fmla="*/ 770475 h 2962327"/>
                    <a:gd name="connsiteX408" fmla="*/ 1163498 w 3028217"/>
                    <a:gd name="connsiteY408" fmla="*/ 767261 h 2962327"/>
                    <a:gd name="connsiteX409" fmla="*/ 1124446 w 3028217"/>
                    <a:gd name="connsiteY409" fmla="*/ 787263 h 2962327"/>
                    <a:gd name="connsiteX410" fmla="*/ 1043483 w 3028217"/>
                    <a:gd name="connsiteY410" fmla="*/ 789168 h 2962327"/>
                    <a:gd name="connsiteX411" fmla="*/ 993953 w 3028217"/>
                    <a:gd name="connsiteY411" fmla="*/ 794883 h 2962327"/>
                    <a:gd name="connsiteX412" fmla="*/ 959663 w 3028217"/>
                    <a:gd name="connsiteY412" fmla="*/ 814886 h 2962327"/>
                    <a:gd name="connsiteX413" fmla="*/ 929183 w 3028217"/>
                    <a:gd name="connsiteY413" fmla="*/ 839651 h 2962327"/>
                    <a:gd name="connsiteX414" fmla="*/ 925100 w 3028217"/>
                    <a:gd name="connsiteY414" fmla="*/ 843462 h 2962327"/>
                    <a:gd name="connsiteX415" fmla="*/ 915848 w 3028217"/>
                    <a:gd name="connsiteY415" fmla="*/ 851081 h 2962327"/>
                    <a:gd name="connsiteX416" fmla="*/ 912991 w 3028217"/>
                    <a:gd name="connsiteY416" fmla="*/ 851081 h 2962327"/>
                    <a:gd name="connsiteX417" fmla="*/ 914896 w 3028217"/>
                    <a:gd name="connsiteY417" fmla="*/ 852986 h 2962327"/>
                    <a:gd name="connsiteX418" fmla="*/ 925100 w 3028217"/>
                    <a:gd name="connsiteY418" fmla="*/ 843462 h 2962327"/>
                    <a:gd name="connsiteX419" fmla="*/ 932041 w 3028217"/>
                    <a:gd name="connsiteY419" fmla="*/ 837746 h 2962327"/>
                    <a:gd name="connsiteX420" fmla="*/ 972998 w 3028217"/>
                    <a:gd name="connsiteY420" fmla="*/ 820601 h 2962327"/>
                    <a:gd name="connsiteX421" fmla="*/ 992048 w 3028217"/>
                    <a:gd name="connsiteY421" fmla="*/ 814886 h 2962327"/>
                    <a:gd name="connsiteX422" fmla="*/ 1023481 w 3028217"/>
                    <a:gd name="connsiteY422" fmla="*/ 819648 h 2962327"/>
                    <a:gd name="connsiteX423" fmla="*/ 1005383 w 3028217"/>
                    <a:gd name="connsiteY423" fmla="*/ 842508 h 2962327"/>
                    <a:gd name="connsiteX424" fmla="*/ 1006336 w 3028217"/>
                    <a:gd name="connsiteY424" fmla="*/ 854891 h 2962327"/>
                    <a:gd name="connsiteX425" fmla="*/ 1005383 w 3028217"/>
                    <a:gd name="connsiteY425" fmla="*/ 889181 h 2962327"/>
                    <a:gd name="connsiteX426" fmla="*/ 984428 w 3028217"/>
                    <a:gd name="connsiteY426" fmla="*/ 910136 h 2962327"/>
                    <a:gd name="connsiteX427" fmla="*/ 952043 w 3028217"/>
                    <a:gd name="connsiteY427" fmla="*/ 916803 h 2962327"/>
                    <a:gd name="connsiteX428" fmla="*/ 899656 w 3028217"/>
                    <a:gd name="connsiteY428" fmla="*/ 938711 h 2962327"/>
                    <a:gd name="connsiteX429" fmla="*/ 855841 w 3028217"/>
                    <a:gd name="connsiteY429" fmla="*/ 985383 h 2962327"/>
                    <a:gd name="connsiteX430" fmla="*/ 831076 w 3028217"/>
                    <a:gd name="connsiteY430" fmla="*/ 1003481 h 2962327"/>
                    <a:gd name="connsiteX431" fmla="*/ 738683 w 3028217"/>
                    <a:gd name="connsiteY431" fmla="*/ 1081586 h 2962327"/>
                    <a:gd name="connsiteX432" fmla="*/ 711061 w 3028217"/>
                    <a:gd name="connsiteY432" fmla="*/ 1115876 h 2962327"/>
                    <a:gd name="connsiteX433" fmla="*/ 666293 w 3028217"/>
                    <a:gd name="connsiteY433" fmla="*/ 1175883 h 2962327"/>
                    <a:gd name="connsiteX434" fmla="*/ 585331 w 3028217"/>
                    <a:gd name="connsiteY434" fmla="*/ 1230176 h 2962327"/>
                    <a:gd name="connsiteX435" fmla="*/ 559613 w 3028217"/>
                    <a:gd name="connsiteY435" fmla="*/ 1297803 h 2962327"/>
                    <a:gd name="connsiteX436" fmla="*/ 557708 w 3028217"/>
                    <a:gd name="connsiteY436" fmla="*/ 1386386 h 2962327"/>
                    <a:gd name="connsiteX437" fmla="*/ 542468 w 3028217"/>
                    <a:gd name="connsiteY437" fmla="*/ 1407341 h 2962327"/>
                    <a:gd name="connsiteX438" fmla="*/ 528181 w 3028217"/>
                    <a:gd name="connsiteY438" fmla="*/ 1387338 h 2962327"/>
                    <a:gd name="connsiteX439" fmla="*/ 519608 w 3028217"/>
                    <a:gd name="connsiteY439" fmla="*/ 1320663 h 2962327"/>
                    <a:gd name="connsiteX440" fmla="*/ 488176 w 3028217"/>
                    <a:gd name="connsiteY440" fmla="*/ 1283516 h 2962327"/>
                    <a:gd name="connsiteX441" fmla="*/ 429121 w 3028217"/>
                    <a:gd name="connsiteY441" fmla="*/ 1267323 h 2962327"/>
                    <a:gd name="connsiteX442" fmla="*/ 409118 w 3028217"/>
                    <a:gd name="connsiteY442" fmla="*/ 1268276 h 2962327"/>
                    <a:gd name="connsiteX443" fmla="*/ 336728 w 3028217"/>
                    <a:gd name="connsiteY443" fmla="*/ 1284468 h 2962327"/>
                    <a:gd name="connsiteX444" fmla="*/ 215761 w 3028217"/>
                    <a:gd name="connsiteY444" fmla="*/ 1373051 h 2962327"/>
                    <a:gd name="connsiteX445" fmla="*/ 189091 w 3028217"/>
                    <a:gd name="connsiteY445" fmla="*/ 1441631 h 2962327"/>
                    <a:gd name="connsiteX446" fmla="*/ 196711 w 3028217"/>
                    <a:gd name="connsiteY446" fmla="*/ 1544501 h 2962327"/>
                    <a:gd name="connsiteX447" fmla="*/ 244336 w 3028217"/>
                    <a:gd name="connsiteY447" fmla="*/ 1573076 h 2962327"/>
                    <a:gd name="connsiteX448" fmla="*/ 320536 w 3028217"/>
                    <a:gd name="connsiteY448" fmla="*/ 1514973 h 2962327"/>
                    <a:gd name="connsiteX449" fmla="*/ 387211 w 3028217"/>
                    <a:gd name="connsiteY449" fmla="*/ 1494971 h 2962327"/>
                    <a:gd name="connsiteX450" fmla="*/ 389116 w 3028217"/>
                    <a:gd name="connsiteY450" fmla="*/ 1515926 h 2962327"/>
                    <a:gd name="connsiteX451" fmla="*/ 340538 w 3028217"/>
                    <a:gd name="connsiteY451" fmla="*/ 1624511 h 2962327"/>
                    <a:gd name="connsiteX452" fmla="*/ 354826 w 3028217"/>
                    <a:gd name="connsiteY452" fmla="*/ 1644513 h 2962327"/>
                    <a:gd name="connsiteX453" fmla="*/ 410071 w 3028217"/>
                    <a:gd name="connsiteY453" fmla="*/ 1645466 h 2962327"/>
                    <a:gd name="connsiteX454" fmla="*/ 439598 w 3028217"/>
                    <a:gd name="connsiteY454" fmla="*/ 1687376 h 2962327"/>
                    <a:gd name="connsiteX455" fmla="*/ 426263 w 3028217"/>
                    <a:gd name="connsiteY455" fmla="*/ 1743573 h 2962327"/>
                    <a:gd name="connsiteX456" fmla="*/ 450076 w 3028217"/>
                    <a:gd name="connsiteY456" fmla="*/ 1813106 h 2962327"/>
                    <a:gd name="connsiteX457" fmla="*/ 499606 w 3028217"/>
                    <a:gd name="connsiteY457" fmla="*/ 1812153 h 2962327"/>
                    <a:gd name="connsiteX458" fmla="*/ 536753 w 3028217"/>
                    <a:gd name="connsiteY458" fmla="*/ 1818821 h 2962327"/>
                    <a:gd name="connsiteX459" fmla="*/ 577711 w 3028217"/>
                    <a:gd name="connsiteY459" fmla="*/ 1813106 h 2962327"/>
                    <a:gd name="connsiteX460" fmla="*/ 661531 w 3028217"/>
                    <a:gd name="connsiteY460" fmla="*/ 1754051 h 2962327"/>
                    <a:gd name="connsiteX461" fmla="*/ 672008 w 3028217"/>
                    <a:gd name="connsiteY461" fmla="*/ 1763576 h 2962327"/>
                    <a:gd name="connsiteX462" fmla="*/ 695821 w 3028217"/>
                    <a:gd name="connsiteY462" fmla="*/ 1768338 h 2962327"/>
                    <a:gd name="connsiteX463" fmla="*/ 741541 w 3028217"/>
                    <a:gd name="connsiteY463" fmla="*/ 1772148 h 2962327"/>
                    <a:gd name="connsiteX464" fmla="*/ 832028 w 3028217"/>
                    <a:gd name="connsiteY464" fmla="*/ 1788341 h 2962327"/>
                    <a:gd name="connsiteX465" fmla="*/ 865366 w 3028217"/>
                    <a:gd name="connsiteY465" fmla="*/ 1796913 h 2962327"/>
                    <a:gd name="connsiteX466" fmla="*/ 910133 w 3028217"/>
                    <a:gd name="connsiteY466" fmla="*/ 1838823 h 2962327"/>
                    <a:gd name="connsiteX467" fmla="*/ 1047293 w 3028217"/>
                    <a:gd name="connsiteY467" fmla="*/ 1918833 h 2962327"/>
                    <a:gd name="connsiteX468" fmla="*/ 1116826 w 3028217"/>
                    <a:gd name="connsiteY468" fmla="*/ 2036943 h 2962327"/>
                    <a:gd name="connsiteX469" fmla="*/ 1106348 w 3028217"/>
                    <a:gd name="connsiteY469" fmla="*/ 2056946 h 2962327"/>
                    <a:gd name="connsiteX470" fmla="*/ 1104443 w 3028217"/>
                    <a:gd name="connsiteY470" fmla="*/ 2099808 h 2962327"/>
                    <a:gd name="connsiteX471" fmla="*/ 1124446 w 3028217"/>
                    <a:gd name="connsiteY471" fmla="*/ 2102666 h 2962327"/>
                    <a:gd name="connsiteX472" fmla="*/ 1193026 w 3028217"/>
                    <a:gd name="connsiteY472" fmla="*/ 2077901 h 2962327"/>
                    <a:gd name="connsiteX473" fmla="*/ 1280656 w 3028217"/>
                    <a:gd name="connsiteY473" fmla="*/ 2123621 h 2962327"/>
                    <a:gd name="connsiteX474" fmla="*/ 1387336 w 3028217"/>
                    <a:gd name="connsiteY474" fmla="*/ 2172198 h 2962327"/>
                    <a:gd name="connsiteX475" fmla="*/ 1434008 w 3028217"/>
                    <a:gd name="connsiteY475" fmla="*/ 2199821 h 2962327"/>
                    <a:gd name="connsiteX476" fmla="*/ 1430198 w 3028217"/>
                    <a:gd name="connsiteY476" fmla="*/ 2282688 h 2962327"/>
                    <a:gd name="connsiteX477" fmla="*/ 1370191 w 3028217"/>
                    <a:gd name="connsiteY477" fmla="*/ 2373176 h 2962327"/>
                    <a:gd name="connsiteX478" fmla="*/ 1358761 w 3028217"/>
                    <a:gd name="connsiteY478" fmla="*/ 2423658 h 2962327"/>
                    <a:gd name="connsiteX479" fmla="*/ 1327328 w 3028217"/>
                    <a:gd name="connsiteY479" fmla="*/ 2600823 h 2962327"/>
                    <a:gd name="connsiteX480" fmla="*/ 1293991 w 3028217"/>
                    <a:gd name="connsiteY480" fmla="*/ 2626541 h 2962327"/>
                    <a:gd name="connsiteX481" fmla="*/ 1218743 w 3028217"/>
                    <a:gd name="connsiteY481" fmla="*/ 2661783 h 2962327"/>
                    <a:gd name="connsiteX482" fmla="*/ 1193026 w 3028217"/>
                    <a:gd name="connsiteY482" fmla="*/ 2710361 h 2962327"/>
                    <a:gd name="connsiteX483" fmla="*/ 1164451 w 3028217"/>
                    <a:gd name="connsiteY483" fmla="*/ 2832281 h 2962327"/>
                    <a:gd name="connsiteX484" fmla="*/ 1122541 w 3028217"/>
                    <a:gd name="connsiteY484" fmla="*/ 2910386 h 2962327"/>
                    <a:gd name="connsiteX485" fmla="*/ 1095871 w 3028217"/>
                    <a:gd name="connsiteY485" fmla="*/ 2929436 h 2962327"/>
                    <a:gd name="connsiteX486" fmla="*/ 1061581 w 3028217"/>
                    <a:gd name="connsiteY486" fmla="*/ 2922768 h 2962327"/>
                    <a:gd name="connsiteX487" fmla="*/ 1047293 w 3028217"/>
                    <a:gd name="connsiteY487" fmla="*/ 2929436 h 2962327"/>
                    <a:gd name="connsiteX488" fmla="*/ 1061581 w 3028217"/>
                    <a:gd name="connsiteY488" fmla="*/ 2956106 h 2962327"/>
                    <a:gd name="connsiteX489" fmla="*/ 1040626 w 3028217"/>
                    <a:gd name="connsiteY489" fmla="*/ 2959916 h 2962327"/>
                    <a:gd name="connsiteX490" fmla="*/ 783451 w 3028217"/>
                    <a:gd name="connsiteY490" fmla="*/ 2850378 h 2962327"/>
                    <a:gd name="connsiteX491" fmla="*/ 752971 w 3028217"/>
                    <a:gd name="connsiteY491" fmla="*/ 2805611 h 2962327"/>
                    <a:gd name="connsiteX492" fmla="*/ 737731 w 3028217"/>
                    <a:gd name="connsiteY492" fmla="*/ 2765606 h 2962327"/>
                    <a:gd name="connsiteX493" fmla="*/ 721538 w 3028217"/>
                    <a:gd name="connsiteY493" fmla="*/ 2564628 h 2962327"/>
                    <a:gd name="connsiteX494" fmla="*/ 670103 w 3028217"/>
                    <a:gd name="connsiteY494" fmla="*/ 2492238 h 2962327"/>
                    <a:gd name="connsiteX495" fmla="*/ 539611 w 3028217"/>
                    <a:gd name="connsiteY495" fmla="*/ 2337933 h 2962327"/>
                    <a:gd name="connsiteX496" fmla="*/ 473888 w 3028217"/>
                    <a:gd name="connsiteY496" fmla="*/ 2221728 h 2962327"/>
                    <a:gd name="connsiteX497" fmla="*/ 468173 w 3028217"/>
                    <a:gd name="connsiteY497" fmla="*/ 2148386 h 2962327"/>
                    <a:gd name="connsiteX498" fmla="*/ 471983 w 3028217"/>
                    <a:gd name="connsiteY498" fmla="*/ 2122668 h 2962327"/>
                    <a:gd name="connsiteX499" fmla="*/ 493891 w 3028217"/>
                    <a:gd name="connsiteY499" fmla="*/ 2021703 h 2962327"/>
                    <a:gd name="connsiteX500" fmla="*/ 538658 w 3028217"/>
                    <a:gd name="connsiteY500" fmla="*/ 1907403 h 2962327"/>
                    <a:gd name="connsiteX501" fmla="*/ 524371 w 3028217"/>
                    <a:gd name="connsiteY501" fmla="*/ 1854063 h 2962327"/>
                    <a:gd name="connsiteX502" fmla="*/ 499606 w 3028217"/>
                    <a:gd name="connsiteY502" fmla="*/ 1853111 h 2962327"/>
                    <a:gd name="connsiteX503" fmla="*/ 459601 w 3028217"/>
                    <a:gd name="connsiteY503" fmla="*/ 1860731 h 2962327"/>
                    <a:gd name="connsiteX504" fmla="*/ 408166 w 3028217"/>
                    <a:gd name="connsiteY504" fmla="*/ 1827393 h 2962327"/>
                    <a:gd name="connsiteX505" fmla="*/ 354826 w 3028217"/>
                    <a:gd name="connsiteY505" fmla="*/ 1742621 h 2962327"/>
                    <a:gd name="connsiteX506" fmla="*/ 322441 w 3028217"/>
                    <a:gd name="connsiteY506" fmla="*/ 1715951 h 2962327"/>
                    <a:gd name="connsiteX507" fmla="*/ 234811 w 3028217"/>
                    <a:gd name="connsiteY507" fmla="*/ 1658801 h 2962327"/>
                    <a:gd name="connsiteX508" fmla="*/ 206236 w 3028217"/>
                    <a:gd name="connsiteY508" fmla="*/ 1644513 h 2962327"/>
                    <a:gd name="connsiteX509" fmla="*/ 116701 w 3028217"/>
                    <a:gd name="connsiteY509" fmla="*/ 1622606 h 2962327"/>
                    <a:gd name="connsiteX510" fmla="*/ 28118 w 3028217"/>
                    <a:gd name="connsiteY510" fmla="*/ 1557836 h 2962327"/>
                    <a:gd name="connsiteX511" fmla="*/ 12878 w 3028217"/>
                    <a:gd name="connsiteY511" fmla="*/ 1499733 h 2962327"/>
                    <a:gd name="connsiteX512" fmla="*/ 10021 w 3028217"/>
                    <a:gd name="connsiteY512" fmla="*/ 1446393 h 2962327"/>
                    <a:gd name="connsiteX513" fmla="*/ 5258 w 3028217"/>
                    <a:gd name="connsiteY513" fmla="*/ 1410198 h 2962327"/>
                    <a:gd name="connsiteX514" fmla="*/ 45263 w 3028217"/>
                    <a:gd name="connsiteY514" fmla="*/ 1105398 h 2962327"/>
                    <a:gd name="connsiteX515" fmla="*/ 304343 w 3028217"/>
                    <a:gd name="connsiteY515" fmla="*/ 581523 h 2962327"/>
                    <a:gd name="connsiteX516" fmla="*/ 548183 w 3028217"/>
                    <a:gd name="connsiteY516" fmla="*/ 329111 h 2962327"/>
                    <a:gd name="connsiteX517" fmla="*/ 617716 w 3028217"/>
                    <a:gd name="connsiteY517" fmla="*/ 317681 h 2962327"/>
                    <a:gd name="connsiteX518" fmla="*/ 631051 w 3028217"/>
                    <a:gd name="connsiteY518" fmla="*/ 309108 h 2962327"/>
                    <a:gd name="connsiteX519" fmla="*/ 692011 w 3028217"/>
                    <a:gd name="connsiteY519" fmla="*/ 299583 h 2962327"/>
                    <a:gd name="connsiteX520" fmla="*/ 756781 w 3028217"/>
                    <a:gd name="connsiteY520" fmla="*/ 316728 h 2962327"/>
                    <a:gd name="connsiteX521" fmla="*/ 780593 w 3028217"/>
                    <a:gd name="connsiteY521" fmla="*/ 315776 h 2962327"/>
                    <a:gd name="connsiteX522" fmla="*/ 797738 w 3028217"/>
                    <a:gd name="connsiteY522" fmla="*/ 314823 h 2962327"/>
                    <a:gd name="connsiteX523" fmla="*/ 831076 w 3028217"/>
                    <a:gd name="connsiteY523" fmla="*/ 316728 h 2962327"/>
                    <a:gd name="connsiteX524" fmla="*/ 841553 w 3028217"/>
                    <a:gd name="connsiteY524" fmla="*/ 277676 h 2962327"/>
                    <a:gd name="connsiteX525" fmla="*/ 852031 w 3028217"/>
                    <a:gd name="connsiteY525" fmla="*/ 259578 h 2962327"/>
                    <a:gd name="connsiteX526" fmla="*/ 867152 w 3028217"/>
                    <a:gd name="connsiteY526" fmla="*/ 248624 h 2962327"/>
                    <a:gd name="connsiteX527" fmla="*/ 876026 w 3028217"/>
                    <a:gd name="connsiteY527" fmla="*/ 238011 h 2962327"/>
                    <a:gd name="connsiteX528" fmla="*/ 858921 w 3028217"/>
                    <a:gd name="connsiteY528" fmla="*/ 241392 h 2962327"/>
                    <a:gd name="connsiteX529" fmla="*/ 821551 w 3028217"/>
                    <a:gd name="connsiteY529" fmla="*/ 210048 h 2962327"/>
                    <a:gd name="connsiteX530" fmla="*/ 857746 w 3028217"/>
                    <a:gd name="connsiteY530" fmla="*/ 190998 h 2962327"/>
                    <a:gd name="connsiteX531" fmla="*/ 873343 w 3028217"/>
                    <a:gd name="connsiteY531" fmla="*/ 184331 h 2962327"/>
                    <a:gd name="connsiteX532" fmla="*/ 798215 w 3028217"/>
                    <a:gd name="connsiteY532" fmla="*/ 181949 h 2962327"/>
                    <a:gd name="connsiteX533" fmla="*/ 805359 w 3028217"/>
                    <a:gd name="connsiteY533" fmla="*/ 187188 h 2962327"/>
                    <a:gd name="connsiteX534" fmla="*/ 795834 w 3028217"/>
                    <a:gd name="connsiteY534" fmla="*/ 196713 h 2962327"/>
                    <a:gd name="connsiteX535" fmla="*/ 788214 w 3028217"/>
                    <a:gd name="connsiteY535" fmla="*/ 182426 h 2962327"/>
                    <a:gd name="connsiteX536" fmla="*/ 798215 w 3028217"/>
                    <a:gd name="connsiteY536" fmla="*/ 181949 h 2962327"/>
                    <a:gd name="connsiteX537" fmla="*/ 938708 w 3028217"/>
                    <a:gd name="connsiteY537" fmla="*/ 121466 h 2962327"/>
                    <a:gd name="connsiteX538" fmla="*/ 952043 w 3028217"/>
                    <a:gd name="connsiteY538" fmla="*/ 141468 h 2962327"/>
                    <a:gd name="connsiteX539" fmla="*/ 951037 w 3028217"/>
                    <a:gd name="connsiteY539" fmla="*/ 142501 h 2962327"/>
                    <a:gd name="connsiteX540" fmla="*/ 953949 w 3028217"/>
                    <a:gd name="connsiteY540" fmla="*/ 140516 h 2962327"/>
                    <a:gd name="connsiteX541" fmla="*/ 952996 w 3028217"/>
                    <a:gd name="connsiteY541" fmla="*/ 148136 h 2962327"/>
                    <a:gd name="connsiteX542" fmla="*/ 952996 w 3028217"/>
                    <a:gd name="connsiteY542" fmla="*/ 169091 h 2962327"/>
                    <a:gd name="connsiteX543" fmla="*/ 944424 w 3028217"/>
                    <a:gd name="connsiteY543" fmla="*/ 159804 h 2962327"/>
                    <a:gd name="connsiteX544" fmla="*/ 933131 w 3028217"/>
                    <a:gd name="connsiteY544" fmla="*/ 154863 h 2962327"/>
                    <a:gd name="connsiteX545" fmla="*/ 931088 w 3028217"/>
                    <a:gd name="connsiteY545" fmla="*/ 155756 h 2962327"/>
                    <a:gd name="connsiteX546" fmla="*/ 930136 w 3028217"/>
                    <a:gd name="connsiteY546" fmla="*/ 155756 h 2962327"/>
                    <a:gd name="connsiteX547" fmla="*/ 918706 w 3028217"/>
                    <a:gd name="connsiteY547" fmla="*/ 144326 h 2962327"/>
                    <a:gd name="connsiteX548" fmla="*/ 931088 w 3028217"/>
                    <a:gd name="connsiteY548" fmla="*/ 122418 h 2962327"/>
                    <a:gd name="connsiteX549" fmla="*/ 938708 w 3028217"/>
                    <a:gd name="connsiteY549" fmla="*/ 121466 h 2962327"/>
                    <a:gd name="connsiteX550" fmla="*/ 925373 w 3028217"/>
                    <a:gd name="connsiteY550" fmla="*/ 107178 h 2962327"/>
                    <a:gd name="connsiteX551" fmla="*/ 938708 w 3028217"/>
                    <a:gd name="connsiteY551" fmla="*/ 121465 h 2962327"/>
                    <a:gd name="connsiteX552" fmla="*/ 935851 w 3028217"/>
                    <a:gd name="connsiteY552" fmla="*/ 121465 h 2962327"/>
                    <a:gd name="connsiteX553" fmla="*/ 932993 w 3028217"/>
                    <a:gd name="connsiteY553" fmla="*/ 121465 h 2962327"/>
                    <a:gd name="connsiteX554" fmla="*/ 901561 w 3028217"/>
                    <a:gd name="connsiteY554" fmla="*/ 123370 h 2962327"/>
                    <a:gd name="connsiteX555" fmla="*/ 925373 w 3028217"/>
                    <a:gd name="connsiteY555" fmla="*/ 107178 h 2962327"/>
                    <a:gd name="connsiteX556" fmla="*/ 1021576 w 3028217"/>
                    <a:gd name="connsiteY556" fmla="*/ 71936 h 2962327"/>
                    <a:gd name="connsiteX557" fmla="*/ 1031101 w 3028217"/>
                    <a:gd name="connsiteY557" fmla="*/ 97653 h 2962327"/>
                    <a:gd name="connsiteX558" fmla="*/ 1000621 w 3028217"/>
                    <a:gd name="connsiteY558" fmla="*/ 92891 h 2962327"/>
                    <a:gd name="connsiteX559" fmla="*/ 1007288 w 3028217"/>
                    <a:gd name="connsiteY559" fmla="*/ 79556 h 2962327"/>
                    <a:gd name="connsiteX560" fmla="*/ 1021576 w 3028217"/>
                    <a:gd name="connsiteY560" fmla="*/ 71936 h 2962327"/>
                    <a:gd name="connsiteX561" fmla="*/ 1113849 w 3028217"/>
                    <a:gd name="connsiteY561" fmla="*/ 40265 h 2962327"/>
                    <a:gd name="connsiteX562" fmla="*/ 1159689 w 3028217"/>
                    <a:gd name="connsiteY562" fmla="*/ 51933 h 2962327"/>
                    <a:gd name="connsiteX563" fmla="*/ 1151116 w 3028217"/>
                    <a:gd name="connsiteY563" fmla="*/ 84318 h 2962327"/>
                    <a:gd name="connsiteX564" fmla="*/ 1111111 w 3028217"/>
                    <a:gd name="connsiteY564" fmla="*/ 92891 h 2962327"/>
                    <a:gd name="connsiteX565" fmla="*/ 1070153 w 3028217"/>
                    <a:gd name="connsiteY565" fmla="*/ 58601 h 2962327"/>
                    <a:gd name="connsiteX566" fmla="*/ 1113849 w 3028217"/>
                    <a:gd name="connsiteY566" fmla="*/ 40265 h 2962327"/>
                    <a:gd name="connsiteX567" fmla="*/ 1400760 w 3028217"/>
                    <a:gd name="connsiteY567" fmla="*/ 96 h 2962327"/>
                    <a:gd name="connsiteX568" fmla="*/ 1476871 w 3028217"/>
                    <a:gd name="connsiteY568" fmla="*/ 5260 h 2962327"/>
                    <a:gd name="connsiteX569" fmla="*/ 1611174 w 3028217"/>
                    <a:gd name="connsiteY569" fmla="*/ 9070 h 2962327"/>
                    <a:gd name="connsiteX570" fmla="*/ 1619746 w 3028217"/>
                    <a:gd name="connsiteY570" fmla="*/ 17643 h 2962327"/>
                    <a:gd name="connsiteX571" fmla="*/ 1646416 w 3028217"/>
                    <a:gd name="connsiteY571" fmla="*/ 28120 h 2962327"/>
                    <a:gd name="connsiteX572" fmla="*/ 1667371 w 3028217"/>
                    <a:gd name="connsiteY572" fmla="*/ 31930 h 2962327"/>
                    <a:gd name="connsiteX573" fmla="*/ 1742261 w 3028217"/>
                    <a:gd name="connsiteY573" fmla="*/ 11690 h 2962327"/>
                    <a:gd name="connsiteX574" fmla="*/ 1820723 w 3028217"/>
                    <a:gd name="connsiteY574" fmla="*/ 30025 h 2962327"/>
                    <a:gd name="connsiteX575" fmla="*/ 1901686 w 3028217"/>
                    <a:gd name="connsiteY575" fmla="*/ 45265 h 2962327"/>
                    <a:gd name="connsiteX576" fmla="*/ 1894066 w 3028217"/>
                    <a:gd name="connsiteY576" fmla="*/ 69078 h 2962327"/>
                    <a:gd name="connsiteX577" fmla="*/ 1955978 w 3028217"/>
                    <a:gd name="connsiteY577" fmla="*/ 55743 h 2962327"/>
                    <a:gd name="connsiteX578" fmla="*/ 1954073 w 3028217"/>
                    <a:gd name="connsiteY578" fmla="*/ 71935 h 2962327"/>
                    <a:gd name="connsiteX579" fmla="*/ 1935976 w 3028217"/>
                    <a:gd name="connsiteY579" fmla="*/ 103368 h 2962327"/>
                    <a:gd name="connsiteX580" fmla="*/ 1949311 w 3028217"/>
                    <a:gd name="connsiteY580" fmla="*/ 161470 h 2962327"/>
                    <a:gd name="connsiteX581" fmla="*/ 1894066 w 3028217"/>
                    <a:gd name="connsiteY581" fmla="*/ 171948 h 2962327"/>
                    <a:gd name="connsiteX582" fmla="*/ 1913116 w 3028217"/>
                    <a:gd name="connsiteY582" fmla="*/ 183378 h 2962327"/>
                    <a:gd name="connsiteX583" fmla="*/ 1907401 w 3028217"/>
                    <a:gd name="connsiteY583" fmla="*/ 196713 h 2962327"/>
                    <a:gd name="connsiteX584" fmla="*/ 1873111 w 3028217"/>
                    <a:gd name="connsiteY584" fmla="*/ 245290 h 2962327"/>
                    <a:gd name="connsiteX585" fmla="*/ 1866443 w 3028217"/>
                    <a:gd name="connsiteY585" fmla="*/ 267198 h 2962327"/>
                    <a:gd name="connsiteX586" fmla="*/ 1851203 w 3028217"/>
                    <a:gd name="connsiteY586" fmla="*/ 270055 h 2962327"/>
                    <a:gd name="connsiteX587" fmla="*/ 1866443 w 3028217"/>
                    <a:gd name="connsiteY587" fmla="*/ 313870 h 2962327"/>
                    <a:gd name="connsiteX588" fmla="*/ 1843583 w 3028217"/>
                    <a:gd name="connsiteY588" fmla="*/ 319585 h 2962327"/>
                    <a:gd name="connsiteX589" fmla="*/ 1819771 w 3028217"/>
                    <a:gd name="connsiteY589" fmla="*/ 300535 h 2962327"/>
                    <a:gd name="connsiteX590" fmla="*/ 1788338 w 3028217"/>
                    <a:gd name="connsiteY590" fmla="*/ 313870 h 2962327"/>
                    <a:gd name="connsiteX591" fmla="*/ 1800721 w 3028217"/>
                    <a:gd name="connsiteY591" fmla="*/ 315775 h 2962327"/>
                    <a:gd name="connsiteX592" fmla="*/ 1823581 w 3028217"/>
                    <a:gd name="connsiteY592" fmla="*/ 314823 h 2962327"/>
                    <a:gd name="connsiteX593" fmla="*/ 1833106 w 3028217"/>
                    <a:gd name="connsiteY593" fmla="*/ 317680 h 2962327"/>
                    <a:gd name="connsiteX594" fmla="*/ 1838821 w 3028217"/>
                    <a:gd name="connsiteY594" fmla="*/ 334825 h 2962327"/>
                    <a:gd name="connsiteX595" fmla="*/ 1715948 w 3028217"/>
                    <a:gd name="connsiteY595" fmla="*/ 370068 h 2962327"/>
                    <a:gd name="connsiteX596" fmla="*/ 1691183 w 3028217"/>
                    <a:gd name="connsiteY596" fmla="*/ 379593 h 2962327"/>
                    <a:gd name="connsiteX597" fmla="*/ 1586408 w 3028217"/>
                    <a:gd name="connsiteY597" fmla="*/ 430075 h 2962327"/>
                    <a:gd name="connsiteX598" fmla="*/ 1542593 w 3028217"/>
                    <a:gd name="connsiteY598" fmla="*/ 468175 h 2962327"/>
                    <a:gd name="connsiteX599" fmla="*/ 1480681 w 3028217"/>
                    <a:gd name="connsiteY599" fmla="*/ 555805 h 2962327"/>
                    <a:gd name="connsiteX600" fmla="*/ 1462583 w 3028217"/>
                    <a:gd name="connsiteY600" fmla="*/ 562473 h 2962327"/>
                    <a:gd name="connsiteX601" fmla="*/ 1385431 w 3028217"/>
                    <a:gd name="connsiteY601" fmla="*/ 462460 h 2962327"/>
                    <a:gd name="connsiteX602" fmla="*/ 1379716 w 3028217"/>
                    <a:gd name="connsiteY602" fmla="*/ 398643 h 2962327"/>
                    <a:gd name="connsiteX603" fmla="*/ 1441628 w 3028217"/>
                    <a:gd name="connsiteY603" fmla="*/ 335778 h 2962327"/>
                    <a:gd name="connsiteX604" fmla="*/ 1449248 w 3028217"/>
                    <a:gd name="connsiteY604" fmla="*/ 321490 h 2962327"/>
                    <a:gd name="connsiteX605" fmla="*/ 1461631 w 3028217"/>
                    <a:gd name="connsiteY605" fmla="*/ 300535 h 2962327"/>
                    <a:gd name="connsiteX606" fmla="*/ 1412101 w 3028217"/>
                    <a:gd name="connsiteY606" fmla="*/ 280533 h 2962327"/>
                    <a:gd name="connsiteX607" fmla="*/ 1434961 w 3028217"/>
                    <a:gd name="connsiteY607" fmla="*/ 215763 h 2962327"/>
                    <a:gd name="connsiteX608" fmla="*/ 1371143 w 3028217"/>
                    <a:gd name="connsiteY608" fmla="*/ 160518 h 2962327"/>
                    <a:gd name="connsiteX609" fmla="*/ 1331138 w 3028217"/>
                    <a:gd name="connsiteY609" fmla="*/ 162423 h 2962327"/>
                    <a:gd name="connsiteX610" fmla="*/ 1303516 w 3028217"/>
                    <a:gd name="connsiteY610" fmla="*/ 150040 h 2962327"/>
                    <a:gd name="connsiteX611" fmla="*/ 1313993 w 3028217"/>
                    <a:gd name="connsiteY611" fmla="*/ 130038 h 2962327"/>
                    <a:gd name="connsiteX612" fmla="*/ 1313041 w 3028217"/>
                    <a:gd name="connsiteY612" fmla="*/ 121465 h 2962327"/>
                    <a:gd name="connsiteX613" fmla="*/ 1323518 w 3028217"/>
                    <a:gd name="connsiteY613" fmla="*/ 96700 h 2962327"/>
                    <a:gd name="connsiteX614" fmla="*/ 1387336 w 3028217"/>
                    <a:gd name="connsiteY614" fmla="*/ 88128 h 2962327"/>
                    <a:gd name="connsiteX615" fmla="*/ 1394003 w 3028217"/>
                    <a:gd name="connsiteY615" fmla="*/ 68125 h 2962327"/>
                    <a:gd name="connsiteX616" fmla="*/ 1445438 w 3028217"/>
                    <a:gd name="connsiteY616" fmla="*/ 41455 h 2962327"/>
                    <a:gd name="connsiteX617" fmla="*/ 1471104 w 3028217"/>
                    <a:gd name="connsiteY617" fmla="*/ 35589 h 2962327"/>
                    <a:gd name="connsiteX618" fmla="*/ 1469608 w 3028217"/>
                    <a:gd name="connsiteY618" fmla="*/ 35026 h 2962327"/>
                    <a:gd name="connsiteX619" fmla="*/ 1456869 w 3028217"/>
                    <a:gd name="connsiteY619" fmla="*/ 34788 h 2962327"/>
                    <a:gd name="connsiteX620" fmla="*/ 1365429 w 3028217"/>
                    <a:gd name="connsiteY620" fmla="*/ 60505 h 2962327"/>
                    <a:gd name="connsiteX621" fmla="*/ 1208266 w 3028217"/>
                    <a:gd name="connsiteY621" fmla="*/ 122418 h 2962327"/>
                    <a:gd name="connsiteX622" fmla="*/ 1175881 w 3028217"/>
                    <a:gd name="connsiteY622" fmla="*/ 122418 h 2962327"/>
                    <a:gd name="connsiteX623" fmla="*/ 1187311 w 3028217"/>
                    <a:gd name="connsiteY623" fmla="*/ 142420 h 2962327"/>
                    <a:gd name="connsiteX624" fmla="*/ 1180644 w 3028217"/>
                    <a:gd name="connsiteY624" fmla="*/ 149088 h 2962327"/>
                    <a:gd name="connsiteX625" fmla="*/ 1158647 w 3028217"/>
                    <a:gd name="connsiteY625" fmla="*/ 153642 h 2962327"/>
                    <a:gd name="connsiteX626" fmla="*/ 1143520 w 3028217"/>
                    <a:gd name="connsiteY626" fmla="*/ 152466 h 2962327"/>
                    <a:gd name="connsiteX627" fmla="*/ 1148259 w 3028217"/>
                    <a:gd name="connsiteY627" fmla="*/ 153731 h 2962327"/>
                    <a:gd name="connsiteX628" fmla="*/ 1152069 w 3028217"/>
                    <a:gd name="connsiteY628" fmla="*/ 175758 h 2962327"/>
                    <a:gd name="connsiteX629" fmla="*/ 1029196 w 3028217"/>
                    <a:gd name="connsiteY629" fmla="*/ 182425 h 2962327"/>
                    <a:gd name="connsiteX630" fmla="*/ 1006336 w 3028217"/>
                    <a:gd name="connsiteY630" fmla="*/ 148135 h 2962327"/>
                    <a:gd name="connsiteX631" fmla="*/ 995859 w 3028217"/>
                    <a:gd name="connsiteY631" fmla="*/ 134800 h 2962327"/>
                    <a:gd name="connsiteX632" fmla="*/ 987286 w 3028217"/>
                    <a:gd name="connsiteY632" fmla="*/ 114798 h 2962327"/>
                    <a:gd name="connsiteX633" fmla="*/ 1049199 w 3028217"/>
                    <a:gd name="connsiteY633" fmla="*/ 134800 h 2962327"/>
                    <a:gd name="connsiteX634" fmla="*/ 1064439 w 3028217"/>
                    <a:gd name="connsiteY634" fmla="*/ 149088 h 2962327"/>
                    <a:gd name="connsiteX635" fmla="*/ 1095871 w 3028217"/>
                    <a:gd name="connsiteY635" fmla="*/ 149326 h 2962327"/>
                    <a:gd name="connsiteX636" fmla="*/ 1106484 w 3028217"/>
                    <a:gd name="connsiteY636" fmla="*/ 148924 h 2962327"/>
                    <a:gd name="connsiteX637" fmla="*/ 1093014 w 3028217"/>
                    <a:gd name="connsiteY637" fmla="*/ 149088 h 2962327"/>
                    <a:gd name="connsiteX638" fmla="*/ 1062534 w 3028217"/>
                    <a:gd name="connsiteY638" fmla="*/ 131943 h 2962327"/>
                    <a:gd name="connsiteX639" fmla="*/ 1133971 w 3028217"/>
                    <a:gd name="connsiteY639" fmla="*/ 110988 h 2962327"/>
                    <a:gd name="connsiteX640" fmla="*/ 1158736 w 3028217"/>
                    <a:gd name="connsiteY640" fmla="*/ 88128 h 2962327"/>
                    <a:gd name="connsiteX641" fmla="*/ 1173024 w 3028217"/>
                    <a:gd name="connsiteY641" fmla="*/ 73840 h 2962327"/>
                    <a:gd name="connsiteX642" fmla="*/ 1214934 w 3028217"/>
                    <a:gd name="connsiteY642" fmla="*/ 54790 h 2962327"/>
                    <a:gd name="connsiteX643" fmla="*/ 1275894 w 3028217"/>
                    <a:gd name="connsiteY643" fmla="*/ 44313 h 2962327"/>
                    <a:gd name="connsiteX644" fmla="*/ 1211124 w 3028217"/>
                    <a:gd name="connsiteY644" fmla="*/ 51933 h 2962327"/>
                    <a:gd name="connsiteX645" fmla="*/ 1174929 w 3028217"/>
                    <a:gd name="connsiteY645" fmla="*/ 39550 h 2962327"/>
                    <a:gd name="connsiteX646" fmla="*/ 1174929 w 3028217"/>
                    <a:gd name="connsiteY646" fmla="*/ 26215 h 2962327"/>
                    <a:gd name="connsiteX647" fmla="*/ 1400760 w 3028217"/>
                    <a:gd name="connsiteY647" fmla="*/ 96 h 2962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  <a:cxn ang="0">
                      <a:pos x="connsiteX286" y="connsiteY286"/>
                    </a:cxn>
                    <a:cxn ang="0">
                      <a:pos x="connsiteX287" y="connsiteY287"/>
                    </a:cxn>
                    <a:cxn ang="0">
                      <a:pos x="connsiteX288" y="connsiteY288"/>
                    </a:cxn>
                    <a:cxn ang="0">
                      <a:pos x="connsiteX289" y="connsiteY289"/>
                    </a:cxn>
                    <a:cxn ang="0">
                      <a:pos x="connsiteX290" y="connsiteY290"/>
                    </a:cxn>
                    <a:cxn ang="0">
                      <a:pos x="connsiteX291" y="connsiteY291"/>
                    </a:cxn>
                    <a:cxn ang="0">
                      <a:pos x="connsiteX292" y="connsiteY292"/>
                    </a:cxn>
                    <a:cxn ang="0">
                      <a:pos x="connsiteX293" y="connsiteY293"/>
                    </a:cxn>
                    <a:cxn ang="0">
                      <a:pos x="connsiteX294" y="connsiteY294"/>
                    </a:cxn>
                    <a:cxn ang="0">
                      <a:pos x="connsiteX295" y="connsiteY295"/>
                    </a:cxn>
                    <a:cxn ang="0">
                      <a:pos x="connsiteX296" y="connsiteY296"/>
                    </a:cxn>
                    <a:cxn ang="0">
                      <a:pos x="connsiteX297" y="connsiteY297"/>
                    </a:cxn>
                    <a:cxn ang="0">
                      <a:pos x="connsiteX298" y="connsiteY298"/>
                    </a:cxn>
                    <a:cxn ang="0">
                      <a:pos x="connsiteX299" y="connsiteY299"/>
                    </a:cxn>
                    <a:cxn ang="0">
                      <a:pos x="connsiteX300" y="connsiteY300"/>
                    </a:cxn>
                    <a:cxn ang="0">
                      <a:pos x="connsiteX301" y="connsiteY301"/>
                    </a:cxn>
                    <a:cxn ang="0">
                      <a:pos x="connsiteX302" y="connsiteY302"/>
                    </a:cxn>
                    <a:cxn ang="0">
                      <a:pos x="connsiteX303" y="connsiteY303"/>
                    </a:cxn>
                    <a:cxn ang="0">
                      <a:pos x="connsiteX304" y="connsiteY304"/>
                    </a:cxn>
                    <a:cxn ang="0">
                      <a:pos x="connsiteX305" y="connsiteY305"/>
                    </a:cxn>
                    <a:cxn ang="0">
                      <a:pos x="connsiteX306" y="connsiteY306"/>
                    </a:cxn>
                    <a:cxn ang="0">
                      <a:pos x="connsiteX307" y="connsiteY307"/>
                    </a:cxn>
                    <a:cxn ang="0">
                      <a:pos x="connsiteX308" y="connsiteY308"/>
                    </a:cxn>
                    <a:cxn ang="0">
                      <a:pos x="connsiteX309" y="connsiteY309"/>
                    </a:cxn>
                    <a:cxn ang="0">
                      <a:pos x="connsiteX310" y="connsiteY310"/>
                    </a:cxn>
                    <a:cxn ang="0">
                      <a:pos x="connsiteX311" y="connsiteY311"/>
                    </a:cxn>
                    <a:cxn ang="0">
                      <a:pos x="connsiteX312" y="connsiteY312"/>
                    </a:cxn>
                    <a:cxn ang="0">
                      <a:pos x="connsiteX313" y="connsiteY313"/>
                    </a:cxn>
                    <a:cxn ang="0">
                      <a:pos x="connsiteX314" y="connsiteY314"/>
                    </a:cxn>
                    <a:cxn ang="0">
                      <a:pos x="connsiteX315" y="connsiteY315"/>
                    </a:cxn>
                    <a:cxn ang="0">
                      <a:pos x="connsiteX316" y="connsiteY316"/>
                    </a:cxn>
                    <a:cxn ang="0">
                      <a:pos x="connsiteX317" y="connsiteY317"/>
                    </a:cxn>
                    <a:cxn ang="0">
                      <a:pos x="connsiteX318" y="connsiteY318"/>
                    </a:cxn>
                    <a:cxn ang="0">
                      <a:pos x="connsiteX319" y="connsiteY319"/>
                    </a:cxn>
                    <a:cxn ang="0">
                      <a:pos x="connsiteX320" y="connsiteY320"/>
                    </a:cxn>
                    <a:cxn ang="0">
                      <a:pos x="connsiteX321" y="connsiteY321"/>
                    </a:cxn>
                    <a:cxn ang="0">
                      <a:pos x="connsiteX322" y="connsiteY322"/>
                    </a:cxn>
                    <a:cxn ang="0">
                      <a:pos x="connsiteX323" y="connsiteY323"/>
                    </a:cxn>
                    <a:cxn ang="0">
                      <a:pos x="connsiteX324" y="connsiteY324"/>
                    </a:cxn>
                    <a:cxn ang="0">
                      <a:pos x="connsiteX325" y="connsiteY325"/>
                    </a:cxn>
                    <a:cxn ang="0">
                      <a:pos x="connsiteX326" y="connsiteY326"/>
                    </a:cxn>
                    <a:cxn ang="0">
                      <a:pos x="connsiteX327" y="connsiteY327"/>
                    </a:cxn>
                    <a:cxn ang="0">
                      <a:pos x="connsiteX328" y="connsiteY328"/>
                    </a:cxn>
                    <a:cxn ang="0">
                      <a:pos x="connsiteX329" y="connsiteY329"/>
                    </a:cxn>
                    <a:cxn ang="0">
                      <a:pos x="connsiteX330" y="connsiteY330"/>
                    </a:cxn>
                    <a:cxn ang="0">
                      <a:pos x="connsiteX331" y="connsiteY331"/>
                    </a:cxn>
                    <a:cxn ang="0">
                      <a:pos x="connsiteX332" y="connsiteY332"/>
                    </a:cxn>
                    <a:cxn ang="0">
                      <a:pos x="connsiteX333" y="connsiteY333"/>
                    </a:cxn>
                    <a:cxn ang="0">
                      <a:pos x="connsiteX334" y="connsiteY334"/>
                    </a:cxn>
                    <a:cxn ang="0">
                      <a:pos x="connsiteX335" y="connsiteY335"/>
                    </a:cxn>
                    <a:cxn ang="0">
                      <a:pos x="connsiteX336" y="connsiteY336"/>
                    </a:cxn>
                    <a:cxn ang="0">
                      <a:pos x="connsiteX337" y="connsiteY337"/>
                    </a:cxn>
                    <a:cxn ang="0">
                      <a:pos x="connsiteX338" y="connsiteY338"/>
                    </a:cxn>
                    <a:cxn ang="0">
                      <a:pos x="connsiteX339" y="connsiteY339"/>
                    </a:cxn>
                    <a:cxn ang="0">
                      <a:pos x="connsiteX340" y="connsiteY340"/>
                    </a:cxn>
                    <a:cxn ang="0">
                      <a:pos x="connsiteX341" y="connsiteY341"/>
                    </a:cxn>
                    <a:cxn ang="0">
                      <a:pos x="connsiteX342" y="connsiteY342"/>
                    </a:cxn>
                    <a:cxn ang="0">
                      <a:pos x="connsiteX343" y="connsiteY343"/>
                    </a:cxn>
                    <a:cxn ang="0">
                      <a:pos x="connsiteX344" y="connsiteY344"/>
                    </a:cxn>
                    <a:cxn ang="0">
                      <a:pos x="connsiteX345" y="connsiteY345"/>
                    </a:cxn>
                    <a:cxn ang="0">
                      <a:pos x="connsiteX346" y="connsiteY346"/>
                    </a:cxn>
                    <a:cxn ang="0">
                      <a:pos x="connsiteX347" y="connsiteY347"/>
                    </a:cxn>
                    <a:cxn ang="0">
                      <a:pos x="connsiteX348" y="connsiteY348"/>
                    </a:cxn>
                    <a:cxn ang="0">
                      <a:pos x="connsiteX349" y="connsiteY349"/>
                    </a:cxn>
                    <a:cxn ang="0">
                      <a:pos x="connsiteX350" y="connsiteY350"/>
                    </a:cxn>
                    <a:cxn ang="0">
                      <a:pos x="connsiteX351" y="connsiteY351"/>
                    </a:cxn>
                    <a:cxn ang="0">
                      <a:pos x="connsiteX352" y="connsiteY352"/>
                    </a:cxn>
                    <a:cxn ang="0">
                      <a:pos x="connsiteX353" y="connsiteY353"/>
                    </a:cxn>
                    <a:cxn ang="0">
                      <a:pos x="connsiteX354" y="connsiteY354"/>
                    </a:cxn>
                    <a:cxn ang="0">
                      <a:pos x="connsiteX355" y="connsiteY355"/>
                    </a:cxn>
                    <a:cxn ang="0">
                      <a:pos x="connsiteX356" y="connsiteY356"/>
                    </a:cxn>
                    <a:cxn ang="0">
                      <a:pos x="connsiteX357" y="connsiteY357"/>
                    </a:cxn>
                    <a:cxn ang="0">
                      <a:pos x="connsiteX358" y="connsiteY358"/>
                    </a:cxn>
                    <a:cxn ang="0">
                      <a:pos x="connsiteX359" y="connsiteY359"/>
                    </a:cxn>
                    <a:cxn ang="0">
                      <a:pos x="connsiteX360" y="connsiteY360"/>
                    </a:cxn>
                    <a:cxn ang="0">
                      <a:pos x="connsiteX361" y="connsiteY361"/>
                    </a:cxn>
                    <a:cxn ang="0">
                      <a:pos x="connsiteX362" y="connsiteY362"/>
                    </a:cxn>
                    <a:cxn ang="0">
                      <a:pos x="connsiteX363" y="connsiteY363"/>
                    </a:cxn>
                    <a:cxn ang="0">
                      <a:pos x="connsiteX364" y="connsiteY364"/>
                    </a:cxn>
                    <a:cxn ang="0">
                      <a:pos x="connsiteX365" y="connsiteY365"/>
                    </a:cxn>
                    <a:cxn ang="0">
                      <a:pos x="connsiteX366" y="connsiteY366"/>
                    </a:cxn>
                    <a:cxn ang="0">
                      <a:pos x="connsiteX367" y="connsiteY367"/>
                    </a:cxn>
                    <a:cxn ang="0">
                      <a:pos x="connsiteX368" y="connsiteY368"/>
                    </a:cxn>
                    <a:cxn ang="0">
                      <a:pos x="connsiteX369" y="connsiteY369"/>
                    </a:cxn>
                    <a:cxn ang="0">
                      <a:pos x="connsiteX370" y="connsiteY370"/>
                    </a:cxn>
                    <a:cxn ang="0">
                      <a:pos x="connsiteX371" y="connsiteY371"/>
                    </a:cxn>
                    <a:cxn ang="0">
                      <a:pos x="connsiteX372" y="connsiteY372"/>
                    </a:cxn>
                    <a:cxn ang="0">
                      <a:pos x="connsiteX373" y="connsiteY373"/>
                    </a:cxn>
                    <a:cxn ang="0">
                      <a:pos x="connsiteX374" y="connsiteY374"/>
                    </a:cxn>
                    <a:cxn ang="0">
                      <a:pos x="connsiteX375" y="connsiteY375"/>
                    </a:cxn>
                    <a:cxn ang="0">
                      <a:pos x="connsiteX376" y="connsiteY376"/>
                    </a:cxn>
                    <a:cxn ang="0">
                      <a:pos x="connsiteX377" y="connsiteY377"/>
                    </a:cxn>
                    <a:cxn ang="0">
                      <a:pos x="connsiteX378" y="connsiteY378"/>
                    </a:cxn>
                    <a:cxn ang="0">
                      <a:pos x="connsiteX379" y="connsiteY379"/>
                    </a:cxn>
                    <a:cxn ang="0">
                      <a:pos x="connsiteX380" y="connsiteY380"/>
                    </a:cxn>
                    <a:cxn ang="0">
                      <a:pos x="connsiteX381" y="connsiteY381"/>
                    </a:cxn>
                    <a:cxn ang="0">
                      <a:pos x="connsiteX382" y="connsiteY382"/>
                    </a:cxn>
                    <a:cxn ang="0">
                      <a:pos x="connsiteX383" y="connsiteY383"/>
                    </a:cxn>
                    <a:cxn ang="0">
                      <a:pos x="connsiteX384" y="connsiteY384"/>
                    </a:cxn>
                    <a:cxn ang="0">
                      <a:pos x="connsiteX385" y="connsiteY385"/>
                    </a:cxn>
                    <a:cxn ang="0">
                      <a:pos x="connsiteX386" y="connsiteY386"/>
                    </a:cxn>
                    <a:cxn ang="0">
                      <a:pos x="connsiteX387" y="connsiteY387"/>
                    </a:cxn>
                    <a:cxn ang="0">
                      <a:pos x="connsiteX388" y="connsiteY388"/>
                    </a:cxn>
                    <a:cxn ang="0">
                      <a:pos x="connsiteX389" y="connsiteY389"/>
                    </a:cxn>
                    <a:cxn ang="0">
                      <a:pos x="connsiteX390" y="connsiteY390"/>
                    </a:cxn>
                    <a:cxn ang="0">
                      <a:pos x="connsiteX391" y="connsiteY391"/>
                    </a:cxn>
                    <a:cxn ang="0">
                      <a:pos x="connsiteX392" y="connsiteY392"/>
                    </a:cxn>
                    <a:cxn ang="0">
                      <a:pos x="connsiteX393" y="connsiteY393"/>
                    </a:cxn>
                    <a:cxn ang="0">
                      <a:pos x="connsiteX394" y="connsiteY394"/>
                    </a:cxn>
                    <a:cxn ang="0">
                      <a:pos x="connsiteX395" y="connsiteY395"/>
                    </a:cxn>
                    <a:cxn ang="0">
                      <a:pos x="connsiteX396" y="connsiteY396"/>
                    </a:cxn>
                    <a:cxn ang="0">
                      <a:pos x="connsiteX397" y="connsiteY397"/>
                    </a:cxn>
                    <a:cxn ang="0">
                      <a:pos x="connsiteX398" y="connsiteY398"/>
                    </a:cxn>
                    <a:cxn ang="0">
                      <a:pos x="connsiteX399" y="connsiteY399"/>
                    </a:cxn>
                    <a:cxn ang="0">
                      <a:pos x="connsiteX400" y="connsiteY400"/>
                    </a:cxn>
                    <a:cxn ang="0">
                      <a:pos x="connsiteX401" y="connsiteY401"/>
                    </a:cxn>
                    <a:cxn ang="0">
                      <a:pos x="connsiteX402" y="connsiteY402"/>
                    </a:cxn>
                    <a:cxn ang="0">
                      <a:pos x="connsiteX403" y="connsiteY403"/>
                    </a:cxn>
                    <a:cxn ang="0">
                      <a:pos x="connsiteX404" y="connsiteY404"/>
                    </a:cxn>
                    <a:cxn ang="0">
                      <a:pos x="connsiteX405" y="connsiteY405"/>
                    </a:cxn>
                    <a:cxn ang="0">
                      <a:pos x="connsiteX406" y="connsiteY406"/>
                    </a:cxn>
                    <a:cxn ang="0">
                      <a:pos x="connsiteX407" y="connsiteY407"/>
                    </a:cxn>
                    <a:cxn ang="0">
                      <a:pos x="connsiteX408" y="connsiteY408"/>
                    </a:cxn>
                    <a:cxn ang="0">
                      <a:pos x="connsiteX409" y="connsiteY409"/>
                    </a:cxn>
                    <a:cxn ang="0">
                      <a:pos x="connsiteX410" y="connsiteY410"/>
                    </a:cxn>
                    <a:cxn ang="0">
                      <a:pos x="connsiteX411" y="connsiteY411"/>
                    </a:cxn>
                    <a:cxn ang="0">
                      <a:pos x="connsiteX412" y="connsiteY412"/>
                    </a:cxn>
                    <a:cxn ang="0">
                      <a:pos x="connsiteX413" y="connsiteY413"/>
                    </a:cxn>
                    <a:cxn ang="0">
                      <a:pos x="connsiteX414" y="connsiteY414"/>
                    </a:cxn>
                    <a:cxn ang="0">
                      <a:pos x="connsiteX415" y="connsiteY415"/>
                    </a:cxn>
                    <a:cxn ang="0">
                      <a:pos x="connsiteX416" y="connsiteY416"/>
                    </a:cxn>
                    <a:cxn ang="0">
                      <a:pos x="connsiteX417" y="connsiteY417"/>
                    </a:cxn>
                    <a:cxn ang="0">
                      <a:pos x="connsiteX418" y="connsiteY418"/>
                    </a:cxn>
                    <a:cxn ang="0">
                      <a:pos x="connsiteX419" y="connsiteY419"/>
                    </a:cxn>
                    <a:cxn ang="0">
                      <a:pos x="connsiteX420" y="connsiteY420"/>
                    </a:cxn>
                    <a:cxn ang="0">
                      <a:pos x="connsiteX421" y="connsiteY421"/>
                    </a:cxn>
                    <a:cxn ang="0">
                      <a:pos x="connsiteX422" y="connsiteY422"/>
                    </a:cxn>
                    <a:cxn ang="0">
                      <a:pos x="connsiteX423" y="connsiteY423"/>
                    </a:cxn>
                    <a:cxn ang="0">
                      <a:pos x="connsiteX424" y="connsiteY424"/>
                    </a:cxn>
                    <a:cxn ang="0">
                      <a:pos x="connsiteX425" y="connsiteY425"/>
                    </a:cxn>
                    <a:cxn ang="0">
                      <a:pos x="connsiteX426" y="connsiteY426"/>
                    </a:cxn>
                    <a:cxn ang="0">
                      <a:pos x="connsiteX427" y="connsiteY427"/>
                    </a:cxn>
                    <a:cxn ang="0">
                      <a:pos x="connsiteX428" y="connsiteY428"/>
                    </a:cxn>
                    <a:cxn ang="0">
                      <a:pos x="connsiteX429" y="connsiteY429"/>
                    </a:cxn>
                    <a:cxn ang="0">
                      <a:pos x="connsiteX430" y="connsiteY430"/>
                    </a:cxn>
                    <a:cxn ang="0">
                      <a:pos x="connsiteX431" y="connsiteY431"/>
                    </a:cxn>
                    <a:cxn ang="0">
                      <a:pos x="connsiteX432" y="connsiteY432"/>
                    </a:cxn>
                    <a:cxn ang="0">
                      <a:pos x="connsiteX433" y="connsiteY433"/>
                    </a:cxn>
                    <a:cxn ang="0">
                      <a:pos x="connsiteX434" y="connsiteY434"/>
                    </a:cxn>
                    <a:cxn ang="0">
                      <a:pos x="connsiteX435" y="connsiteY435"/>
                    </a:cxn>
                    <a:cxn ang="0">
                      <a:pos x="connsiteX436" y="connsiteY436"/>
                    </a:cxn>
                    <a:cxn ang="0">
                      <a:pos x="connsiteX437" y="connsiteY437"/>
                    </a:cxn>
                    <a:cxn ang="0">
                      <a:pos x="connsiteX438" y="connsiteY438"/>
                    </a:cxn>
                    <a:cxn ang="0">
                      <a:pos x="connsiteX439" y="connsiteY439"/>
                    </a:cxn>
                    <a:cxn ang="0">
                      <a:pos x="connsiteX440" y="connsiteY440"/>
                    </a:cxn>
                    <a:cxn ang="0">
                      <a:pos x="connsiteX441" y="connsiteY441"/>
                    </a:cxn>
                    <a:cxn ang="0">
                      <a:pos x="connsiteX442" y="connsiteY442"/>
                    </a:cxn>
                    <a:cxn ang="0">
                      <a:pos x="connsiteX443" y="connsiteY443"/>
                    </a:cxn>
                    <a:cxn ang="0">
                      <a:pos x="connsiteX444" y="connsiteY444"/>
                    </a:cxn>
                    <a:cxn ang="0">
                      <a:pos x="connsiteX445" y="connsiteY445"/>
                    </a:cxn>
                    <a:cxn ang="0">
                      <a:pos x="connsiteX446" y="connsiteY446"/>
                    </a:cxn>
                    <a:cxn ang="0">
                      <a:pos x="connsiteX447" y="connsiteY447"/>
                    </a:cxn>
                    <a:cxn ang="0">
                      <a:pos x="connsiteX448" y="connsiteY448"/>
                    </a:cxn>
                    <a:cxn ang="0">
                      <a:pos x="connsiteX449" y="connsiteY449"/>
                    </a:cxn>
                    <a:cxn ang="0">
                      <a:pos x="connsiteX450" y="connsiteY450"/>
                    </a:cxn>
                    <a:cxn ang="0">
                      <a:pos x="connsiteX451" y="connsiteY451"/>
                    </a:cxn>
                    <a:cxn ang="0">
                      <a:pos x="connsiteX452" y="connsiteY452"/>
                    </a:cxn>
                    <a:cxn ang="0">
                      <a:pos x="connsiteX453" y="connsiteY453"/>
                    </a:cxn>
                    <a:cxn ang="0">
                      <a:pos x="connsiteX454" y="connsiteY454"/>
                    </a:cxn>
                    <a:cxn ang="0">
                      <a:pos x="connsiteX455" y="connsiteY455"/>
                    </a:cxn>
                    <a:cxn ang="0">
                      <a:pos x="connsiteX456" y="connsiteY456"/>
                    </a:cxn>
                    <a:cxn ang="0">
                      <a:pos x="connsiteX457" y="connsiteY457"/>
                    </a:cxn>
                    <a:cxn ang="0">
                      <a:pos x="connsiteX458" y="connsiteY458"/>
                    </a:cxn>
                    <a:cxn ang="0">
                      <a:pos x="connsiteX459" y="connsiteY459"/>
                    </a:cxn>
                    <a:cxn ang="0">
                      <a:pos x="connsiteX460" y="connsiteY460"/>
                    </a:cxn>
                    <a:cxn ang="0">
                      <a:pos x="connsiteX461" y="connsiteY461"/>
                    </a:cxn>
                    <a:cxn ang="0">
                      <a:pos x="connsiteX462" y="connsiteY462"/>
                    </a:cxn>
                    <a:cxn ang="0">
                      <a:pos x="connsiteX463" y="connsiteY463"/>
                    </a:cxn>
                    <a:cxn ang="0">
                      <a:pos x="connsiteX464" y="connsiteY464"/>
                    </a:cxn>
                    <a:cxn ang="0">
                      <a:pos x="connsiteX465" y="connsiteY465"/>
                    </a:cxn>
                    <a:cxn ang="0">
                      <a:pos x="connsiteX466" y="connsiteY466"/>
                    </a:cxn>
                    <a:cxn ang="0">
                      <a:pos x="connsiteX467" y="connsiteY467"/>
                    </a:cxn>
                    <a:cxn ang="0">
                      <a:pos x="connsiteX468" y="connsiteY468"/>
                    </a:cxn>
                    <a:cxn ang="0">
                      <a:pos x="connsiteX469" y="connsiteY469"/>
                    </a:cxn>
                    <a:cxn ang="0">
                      <a:pos x="connsiteX470" y="connsiteY470"/>
                    </a:cxn>
                    <a:cxn ang="0">
                      <a:pos x="connsiteX471" y="connsiteY471"/>
                    </a:cxn>
                    <a:cxn ang="0">
                      <a:pos x="connsiteX472" y="connsiteY472"/>
                    </a:cxn>
                    <a:cxn ang="0">
                      <a:pos x="connsiteX473" y="connsiteY473"/>
                    </a:cxn>
                    <a:cxn ang="0">
                      <a:pos x="connsiteX474" y="connsiteY474"/>
                    </a:cxn>
                    <a:cxn ang="0">
                      <a:pos x="connsiteX475" y="connsiteY475"/>
                    </a:cxn>
                    <a:cxn ang="0">
                      <a:pos x="connsiteX476" y="connsiteY476"/>
                    </a:cxn>
                    <a:cxn ang="0">
                      <a:pos x="connsiteX477" y="connsiteY477"/>
                    </a:cxn>
                    <a:cxn ang="0">
                      <a:pos x="connsiteX478" y="connsiteY478"/>
                    </a:cxn>
                    <a:cxn ang="0">
                      <a:pos x="connsiteX479" y="connsiteY479"/>
                    </a:cxn>
                    <a:cxn ang="0">
                      <a:pos x="connsiteX480" y="connsiteY480"/>
                    </a:cxn>
                    <a:cxn ang="0">
                      <a:pos x="connsiteX481" y="connsiteY481"/>
                    </a:cxn>
                    <a:cxn ang="0">
                      <a:pos x="connsiteX482" y="connsiteY482"/>
                    </a:cxn>
                    <a:cxn ang="0">
                      <a:pos x="connsiteX483" y="connsiteY483"/>
                    </a:cxn>
                    <a:cxn ang="0">
                      <a:pos x="connsiteX484" y="connsiteY484"/>
                    </a:cxn>
                    <a:cxn ang="0">
                      <a:pos x="connsiteX485" y="connsiteY485"/>
                    </a:cxn>
                    <a:cxn ang="0">
                      <a:pos x="connsiteX486" y="connsiteY486"/>
                    </a:cxn>
                    <a:cxn ang="0">
                      <a:pos x="connsiteX487" y="connsiteY487"/>
                    </a:cxn>
                    <a:cxn ang="0">
                      <a:pos x="connsiteX488" y="connsiteY488"/>
                    </a:cxn>
                    <a:cxn ang="0">
                      <a:pos x="connsiteX489" y="connsiteY489"/>
                    </a:cxn>
                    <a:cxn ang="0">
                      <a:pos x="connsiteX490" y="connsiteY490"/>
                    </a:cxn>
                    <a:cxn ang="0">
                      <a:pos x="connsiteX491" y="connsiteY491"/>
                    </a:cxn>
                    <a:cxn ang="0">
                      <a:pos x="connsiteX492" y="connsiteY492"/>
                    </a:cxn>
                    <a:cxn ang="0">
                      <a:pos x="connsiteX493" y="connsiteY493"/>
                    </a:cxn>
                    <a:cxn ang="0">
                      <a:pos x="connsiteX494" y="connsiteY494"/>
                    </a:cxn>
                    <a:cxn ang="0">
                      <a:pos x="connsiteX495" y="connsiteY495"/>
                    </a:cxn>
                    <a:cxn ang="0">
                      <a:pos x="connsiteX496" y="connsiteY496"/>
                    </a:cxn>
                    <a:cxn ang="0">
                      <a:pos x="connsiteX497" y="connsiteY497"/>
                    </a:cxn>
                    <a:cxn ang="0">
                      <a:pos x="connsiteX498" y="connsiteY498"/>
                    </a:cxn>
                    <a:cxn ang="0">
                      <a:pos x="connsiteX499" y="connsiteY499"/>
                    </a:cxn>
                    <a:cxn ang="0">
                      <a:pos x="connsiteX500" y="connsiteY500"/>
                    </a:cxn>
                    <a:cxn ang="0">
                      <a:pos x="connsiteX501" y="connsiteY501"/>
                    </a:cxn>
                    <a:cxn ang="0">
                      <a:pos x="connsiteX502" y="connsiteY502"/>
                    </a:cxn>
                    <a:cxn ang="0">
                      <a:pos x="connsiteX503" y="connsiteY503"/>
                    </a:cxn>
                    <a:cxn ang="0">
                      <a:pos x="connsiteX504" y="connsiteY504"/>
                    </a:cxn>
                    <a:cxn ang="0">
                      <a:pos x="connsiteX505" y="connsiteY505"/>
                    </a:cxn>
                    <a:cxn ang="0">
                      <a:pos x="connsiteX506" y="connsiteY506"/>
                    </a:cxn>
                    <a:cxn ang="0">
                      <a:pos x="connsiteX507" y="connsiteY507"/>
                    </a:cxn>
                    <a:cxn ang="0">
                      <a:pos x="connsiteX508" y="connsiteY508"/>
                    </a:cxn>
                    <a:cxn ang="0">
                      <a:pos x="connsiteX509" y="connsiteY509"/>
                    </a:cxn>
                    <a:cxn ang="0">
                      <a:pos x="connsiteX510" y="connsiteY510"/>
                    </a:cxn>
                    <a:cxn ang="0">
                      <a:pos x="connsiteX511" y="connsiteY511"/>
                    </a:cxn>
                    <a:cxn ang="0">
                      <a:pos x="connsiteX512" y="connsiteY512"/>
                    </a:cxn>
                    <a:cxn ang="0">
                      <a:pos x="connsiteX513" y="connsiteY513"/>
                    </a:cxn>
                    <a:cxn ang="0">
                      <a:pos x="connsiteX514" y="connsiteY514"/>
                    </a:cxn>
                    <a:cxn ang="0">
                      <a:pos x="connsiteX515" y="connsiteY515"/>
                    </a:cxn>
                    <a:cxn ang="0">
                      <a:pos x="connsiteX516" y="connsiteY516"/>
                    </a:cxn>
                    <a:cxn ang="0">
                      <a:pos x="connsiteX517" y="connsiteY517"/>
                    </a:cxn>
                    <a:cxn ang="0">
                      <a:pos x="connsiteX518" y="connsiteY518"/>
                    </a:cxn>
                    <a:cxn ang="0">
                      <a:pos x="connsiteX519" y="connsiteY519"/>
                    </a:cxn>
                    <a:cxn ang="0">
                      <a:pos x="connsiteX520" y="connsiteY520"/>
                    </a:cxn>
                    <a:cxn ang="0">
                      <a:pos x="connsiteX521" y="connsiteY521"/>
                    </a:cxn>
                    <a:cxn ang="0">
                      <a:pos x="connsiteX522" y="connsiteY522"/>
                    </a:cxn>
                    <a:cxn ang="0">
                      <a:pos x="connsiteX523" y="connsiteY523"/>
                    </a:cxn>
                    <a:cxn ang="0">
                      <a:pos x="connsiteX524" y="connsiteY524"/>
                    </a:cxn>
                    <a:cxn ang="0">
                      <a:pos x="connsiteX525" y="connsiteY525"/>
                    </a:cxn>
                    <a:cxn ang="0">
                      <a:pos x="connsiteX526" y="connsiteY526"/>
                    </a:cxn>
                    <a:cxn ang="0">
                      <a:pos x="connsiteX527" y="connsiteY527"/>
                    </a:cxn>
                    <a:cxn ang="0">
                      <a:pos x="connsiteX528" y="connsiteY528"/>
                    </a:cxn>
                    <a:cxn ang="0">
                      <a:pos x="connsiteX529" y="connsiteY529"/>
                    </a:cxn>
                    <a:cxn ang="0">
                      <a:pos x="connsiteX530" y="connsiteY530"/>
                    </a:cxn>
                    <a:cxn ang="0">
                      <a:pos x="connsiteX531" y="connsiteY531"/>
                    </a:cxn>
                    <a:cxn ang="0">
                      <a:pos x="connsiteX532" y="connsiteY532"/>
                    </a:cxn>
                    <a:cxn ang="0">
                      <a:pos x="connsiteX533" y="connsiteY533"/>
                    </a:cxn>
                    <a:cxn ang="0">
                      <a:pos x="connsiteX534" y="connsiteY534"/>
                    </a:cxn>
                    <a:cxn ang="0">
                      <a:pos x="connsiteX535" y="connsiteY535"/>
                    </a:cxn>
                    <a:cxn ang="0">
                      <a:pos x="connsiteX536" y="connsiteY536"/>
                    </a:cxn>
                    <a:cxn ang="0">
                      <a:pos x="connsiteX537" y="connsiteY537"/>
                    </a:cxn>
                    <a:cxn ang="0">
                      <a:pos x="connsiteX538" y="connsiteY538"/>
                    </a:cxn>
                    <a:cxn ang="0">
                      <a:pos x="connsiteX539" y="connsiteY539"/>
                    </a:cxn>
                    <a:cxn ang="0">
                      <a:pos x="connsiteX540" y="connsiteY540"/>
                    </a:cxn>
                    <a:cxn ang="0">
                      <a:pos x="connsiteX541" y="connsiteY541"/>
                    </a:cxn>
                    <a:cxn ang="0">
                      <a:pos x="connsiteX542" y="connsiteY542"/>
                    </a:cxn>
                    <a:cxn ang="0">
                      <a:pos x="connsiteX543" y="connsiteY543"/>
                    </a:cxn>
                    <a:cxn ang="0">
                      <a:pos x="connsiteX544" y="connsiteY544"/>
                    </a:cxn>
                    <a:cxn ang="0">
                      <a:pos x="connsiteX545" y="connsiteY545"/>
                    </a:cxn>
                    <a:cxn ang="0">
                      <a:pos x="connsiteX546" y="connsiteY546"/>
                    </a:cxn>
                    <a:cxn ang="0">
                      <a:pos x="connsiteX547" y="connsiteY547"/>
                    </a:cxn>
                    <a:cxn ang="0">
                      <a:pos x="connsiteX548" y="connsiteY548"/>
                    </a:cxn>
                    <a:cxn ang="0">
                      <a:pos x="connsiteX549" y="connsiteY549"/>
                    </a:cxn>
                    <a:cxn ang="0">
                      <a:pos x="connsiteX550" y="connsiteY550"/>
                    </a:cxn>
                    <a:cxn ang="0">
                      <a:pos x="connsiteX551" y="connsiteY551"/>
                    </a:cxn>
                    <a:cxn ang="0">
                      <a:pos x="connsiteX552" y="connsiteY552"/>
                    </a:cxn>
                    <a:cxn ang="0">
                      <a:pos x="connsiteX553" y="connsiteY553"/>
                    </a:cxn>
                    <a:cxn ang="0">
                      <a:pos x="connsiteX554" y="connsiteY554"/>
                    </a:cxn>
                    <a:cxn ang="0">
                      <a:pos x="connsiteX555" y="connsiteY555"/>
                    </a:cxn>
                    <a:cxn ang="0">
                      <a:pos x="connsiteX556" y="connsiteY556"/>
                    </a:cxn>
                    <a:cxn ang="0">
                      <a:pos x="connsiteX557" y="connsiteY557"/>
                    </a:cxn>
                    <a:cxn ang="0">
                      <a:pos x="connsiteX558" y="connsiteY558"/>
                    </a:cxn>
                    <a:cxn ang="0">
                      <a:pos x="connsiteX559" y="connsiteY559"/>
                    </a:cxn>
                    <a:cxn ang="0">
                      <a:pos x="connsiteX560" y="connsiteY560"/>
                    </a:cxn>
                    <a:cxn ang="0">
                      <a:pos x="connsiteX561" y="connsiteY561"/>
                    </a:cxn>
                    <a:cxn ang="0">
                      <a:pos x="connsiteX562" y="connsiteY562"/>
                    </a:cxn>
                    <a:cxn ang="0">
                      <a:pos x="connsiteX563" y="connsiteY563"/>
                    </a:cxn>
                    <a:cxn ang="0">
                      <a:pos x="connsiteX564" y="connsiteY564"/>
                    </a:cxn>
                    <a:cxn ang="0">
                      <a:pos x="connsiteX565" y="connsiteY565"/>
                    </a:cxn>
                    <a:cxn ang="0">
                      <a:pos x="connsiteX566" y="connsiteY566"/>
                    </a:cxn>
                    <a:cxn ang="0">
                      <a:pos x="connsiteX567" y="connsiteY567"/>
                    </a:cxn>
                    <a:cxn ang="0">
                      <a:pos x="connsiteX568" y="connsiteY568"/>
                    </a:cxn>
                    <a:cxn ang="0">
                      <a:pos x="connsiteX569" y="connsiteY569"/>
                    </a:cxn>
                    <a:cxn ang="0">
                      <a:pos x="connsiteX570" y="connsiteY570"/>
                    </a:cxn>
                    <a:cxn ang="0">
                      <a:pos x="connsiteX571" y="connsiteY571"/>
                    </a:cxn>
                    <a:cxn ang="0">
                      <a:pos x="connsiteX572" y="connsiteY572"/>
                    </a:cxn>
                    <a:cxn ang="0">
                      <a:pos x="connsiteX573" y="connsiteY573"/>
                    </a:cxn>
                    <a:cxn ang="0">
                      <a:pos x="connsiteX574" y="connsiteY574"/>
                    </a:cxn>
                    <a:cxn ang="0">
                      <a:pos x="connsiteX575" y="connsiteY575"/>
                    </a:cxn>
                    <a:cxn ang="0">
                      <a:pos x="connsiteX576" y="connsiteY576"/>
                    </a:cxn>
                    <a:cxn ang="0">
                      <a:pos x="connsiteX577" y="connsiteY577"/>
                    </a:cxn>
                    <a:cxn ang="0">
                      <a:pos x="connsiteX578" y="connsiteY578"/>
                    </a:cxn>
                    <a:cxn ang="0">
                      <a:pos x="connsiteX579" y="connsiteY579"/>
                    </a:cxn>
                    <a:cxn ang="0">
                      <a:pos x="connsiteX580" y="connsiteY580"/>
                    </a:cxn>
                    <a:cxn ang="0">
                      <a:pos x="connsiteX581" y="connsiteY581"/>
                    </a:cxn>
                    <a:cxn ang="0">
                      <a:pos x="connsiteX582" y="connsiteY582"/>
                    </a:cxn>
                    <a:cxn ang="0">
                      <a:pos x="connsiteX583" y="connsiteY583"/>
                    </a:cxn>
                    <a:cxn ang="0">
                      <a:pos x="connsiteX584" y="connsiteY584"/>
                    </a:cxn>
                    <a:cxn ang="0">
                      <a:pos x="connsiteX585" y="connsiteY585"/>
                    </a:cxn>
                    <a:cxn ang="0">
                      <a:pos x="connsiteX586" y="connsiteY586"/>
                    </a:cxn>
                    <a:cxn ang="0">
                      <a:pos x="connsiteX587" y="connsiteY587"/>
                    </a:cxn>
                    <a:cxn ang="0">
                      <a:pos x="connsiteX588" y="connsiteY588"/>
                    </a:cxn>
                    <a:cxn ang="0">
                      <a:pos x="connsiteX589" y="connsiteY589"/>
                    </a:cxn>
                    <a:cxn ang="0">
                      <a:pos x="connsiteX590" y="connsiteY590"/>
                    </a:cxn>
                    <a:cxn ang="0">
                      <a:pos x="connsiteX591" y="connsiteY591"/>
                    </a:cxn>
                    <a:cxn ang="0">
                      <a:pos x="connsiteX592" y="connsiteY592"/>
                    </a:cxn>
                    <a:cxn ang="0">
                      <a:pos x="connsiteX593" y="connsiteY593"/>
                    </a:cxn>
                    <a:cxn ang="0">
                      <a:pos x="connsiteX594" y="connsiteY594"/>
                    </a:cxn>
                    <a:cxn ang="0">
                      <a:pos x="connsiteX595" y="connsiteY595"/>
                    </a:cxn>
                    <a:cxn ang="0">
                      <a:pos x="connsiteX596" y="connsiteY596"/>
                    </a:cxn>
                    <a:cxn ang="0">
                      <a:pos x="connsiteX597" y="connsiteY597"/>
                    </a:cxn>
                    <a:cxn ang="0">
                      <a:pos x="connsiteX598" y="connsiteY598"/>
                    </a:cxn>
                    <a:cxn ang="0">
                      <a:pos x="connsiteX599" y="connsiteY599"/>
                    </a:cxn>
                    <a:cxn ang="0">
                      <a:pos x="connsiteX600" y="connsiteY600"/>
                    </a:cxn>
                    <a:cxn ang="0">
                      <a:pos x="connsiteX601" y="connsiteY601"/>
                    </a:cxn>
                    <a:cxn ang="0">
                      <a:pos x="connsiteX602" y="connsiteY602"/>
                    </a:cxn>
                    <a:cxn ang="0">
                      <a:pos x="connsiteX603" y="connsiteY603"/>
                    </a:cxn>
                    <a:cxn ang="0">
                      <a:pos x="connsiteX604" y="connsiteY604"/>
                    </a:cxn>
                    <a:cxn ang="0">
                      <a:pos x="connsiteX605" y="connsiteY605"/>
                    </a:cxn>
                    <a:cxn ang="0">
                      <a:pos x="connsiteX606" y="connsiteY606"/>
                    </a:cxn>
                    <a:cxn ang="0">
                      <a:pos x="connsiteX607" y="connsiteY607"/>
                    </a:cxn>
                    <a:cxn ang="0">
                      <a:pos x="connsiteX608" y="connsiteY608"/>
                    </a:cxn>
                    <a:cxn ang="0">
                      <a:pos x="connsiteX609" y="connsiteY609"/>
                    </a:cxn>
                    <a:cxn ang="0">
                      <a:pos x="connsiteX610" y="connsiteY610"/>
                    </a:cxn>
                    <a:cxn ang="0">
                      <a:pos x="connsiteX611" y="connsiteY611"/>
                    </a:cxn>
                    <a:cxn ang="0">
                      <a:pos x="connsiteX612" y="connsiteY612"/>
                    </a:cxn>
                    <a:cxn ang="0">
                      <a:pos x="connsiteX613" y="connsiteY613"/>
                    </a:cxn>
                    <a:cxn ang="0">
                      <a:pos x="connsiteX614" y="connsiteY614"/>
                    </a:cxn>
                    <a:cxn ang="0">
                      <a:pos x="connsiteX615" y="connsiteY615"/>
                    </a:cxn>
                    <a:cxn ang="0">
                      <a:pos x="connsiteX616" y="connsiteY616"/>
                    </a:cxn>
                    <a:cxn ang="0">
                      <a:pos x="connsiteX617" y="connsiteY617"/>
                    </a:cxn>
                    <a:cxn ang="0">
                      <a:pos x="connsiteX618" y="connsiteY618"/>
                    </a:cxn>
                    <a:cxn ang="0">
                      <a:pos x="connsiteX619" y="connsiteY619"/>
                    </a:cxn>
                    <a:cxn ang="0">
                      <a:pos x="connsiteX620" y="connsiteY620"/>
                    </a:cxn>
                    <a:cxn ang="0">
                      <a:pos x="connsiteX621" y="connsiteY621"/>
                    </a:cxn>
                    <a:cxn ang="0">
                      <a:pos x="connsiteX622" y="connsiteY622"/>
                    </a:cxn>
                    <a:cxn ang="0">
                      <a:pos x="connsiteX623" y="connsiteY623"/>
                    </a:cxn>
                    <a:cxn ang="0">
                      <a:pos x="connsiteX624" y="connsiteY624"/>
                    </a:cxn>
                    <a:cxn ang="0">
                      <a:pos x="connsiteX625" y="connsiteY625"/>
                    </a:cxn>
                    <a:cxn ang="0">
                      <a:pos x="connsiteX626" y="connsiteY626"/>
                    </a:cxn>
                    <a:cxn ang="0">
                      <a:pos x="connsiteX627" y="connsiteY627"/>
                    </a:cxn>
                    <a:cxn ang="0">
                      <a:pos x="connsiteX628" y="connsiteY628"/>
                    </a:cxn>
                    <a:cxn ang="0">
                      <a:pos x="connsiteX629" y="connsiteY629"/>
                    </a:cxn>
                    <a:cxn ang="0">
                      <a:pos x="connsiteX630" y="connsiteY630"/>
                    </a:cxn>
                    <a:cxn ang="0">
                      <a:pos x="connsiteX631" y="connsiteY631"/>
                    </a:cxn>
                    <a:cxn ang="0">
                      <a:pos x="connsiteX632" y="connsiteY632"/>
                    </a:cxn>
                    <a:cxn ang="0">
                      <a:pos x="connsiteX633" y="connsiteY633"/>
                    </a:cxn>
                    <a:cxn ang="0">
                      <a:pos x="connsiteX634" y="connsiteY634"/>
                    </a:cxn>
                    <a:cxn ang="0">
                      <a:pos x="connsiteX635" y="connsiteY635"/>
                    </a:cxn>
                    <a:cxn ang="0">
                      <a:pos x="connsiteX636" y="connsiteY636"/>
                    </a:cxn>
                    <a:cxn ang="0">
                      <a:pos x="connsiteX637" y="connsiteY637"/>
                    </a:cxn>
                    <a:cxn ang="0">
                      <a:pos x="connsiteX638" y="connsiteY638"/>
                    </a:cxn>
                    <a:cxn ang="0">
                      <a:pos x="connsiteX639" y="connsiteY639"/>
                    </a:cxn>
                    <a:cxn ang="0">
                      <a:pos x="connsiteX640" y="connsiteY640"/>
                    </a:cxn>
                    <a:cxn ang="0">
                      <a:pos x="connsiteX641" y="connsiteY641"/>
                    </a:cxn>
                    <a:cxn ang="0">
                      <a:pos x="connsiteX642" y="connsiteY642"/>
                    </a:cxn>
                    <a:cxn ang="0">
                      <a:pos x="connsiteX643" y="connsiteY643"/>
                    </a:cxn>
                    <a:cxn ang="0">
                      <a:pos x="connsiteX644" y="connsiteY644"/>
                    </a:cxn>
                    <a:cxn ang="0">
                      <a:pos x="connsiteX645" y="connsiteY645"/>
                    </a:cxn>
                    <a:cxn ang="0">
                      <a:pos x="connsiteX646" y="connsiteY646"/>
                    </a:cxn>
                    <a:cxn ang="0">
                      <a:pos x="connsiteX647" y="connsiteY647"/>
                    </a:cxn>
                  </a:cxnLst>
                  <a:rect l="l" t="t" r="r" b="b"/>
                  <a:pathLst>
                    <a:path w="3028217" h="2962327">
                      <a:moveTo>
                        <a:pt x="2863236" y="2049564"/>
                      </a:moveTo>
                      <a:cubicBezTo>
                        <a:pt x="2854902" y="2049564"/>
                        <a:pt x="2847996" y="2053612"/>
                        <a:pt x="2844662" y="2065518"/>
                      </a:cubicBezTo>
                      <a:cubicBezTo>
                        <a:pt x="2840852" y="2080758"/>
                        <a:pt x="2821802" y="2104571"/>
                        <a:pt x="2847519" y="2116953"/>
                      </a:cubicBezTo>
                      <a:cubicBezTo>
                        <a:pt x="2878000" y="2131241"/>
                        <a:pt x="2877047" y="2098856"/>
                        <a:pt x="2887525" y="2084568"/>
                      </a:cubicBezTo>
                      <a:cubicBezTo>
                        <a:pt x="2888477" y="2083616"/>
                        <a:pt x="2889430" y="2080758"/>
                        <a:pt x="2890382" y="2078853"/>
                      </a:cubicBezTo>
                      <a:cubicBezTo>
                        <a:pt x="2895144" y="2071233"/>
                        <a:pt x="2896097" y="2064566"/>
                        <a:pt x="2890382" y="2057898"/>
                      </a:cubicBezTo>
                      <a:cubicBezTo>
                        <a:pt x="2881334" y="2053612"/>
                        <a:pt x="2871571" y="2049564"/>
                        <a:pt x="2863236" y="2049564"/>
                      </a:cubicBezTo>
                      <a:close/>
                      <a:moveTo>
                        <a:pt x="2453184" y="1703568"/>
                      </a:moveTo>
                      <a:cubicBezTo>
                        <a:pt x="2446516" y="1700711"/>
                        <a:pt x="2442706" y="1708331"/>
                        <a:pt x="2444611" y="1714046"/>
                      </a:cubicBezTo>
                      <a:cubicBezTo>
                        <a:pt x="2448421" y="1725476"/>
                        <a:pt x="2452231" y="1738811"/>
                        <a:pt x="2467471" y="1740716"/>
                      </a:cubicBezTo>
                      <a:cubicBezTo>
                        <a:pt x="2475091" y="1741668"/>
                        <a:pt x="2480806" y="1736906"/>
                        <a:pt x="2482711" y="1728333"/>
                      </a:cubicBezTo>
                      <a:cubicBezTo>
                        <a:pt x="2473186" y="1720713"/>
                        <a:pt x="2463661" y="1710236"/>
                        <a:pt x="2453184" y="1703568"/>
                      </a:cubicBezTo>
                      <a:close/>
                      <a:moveTo>
                        <a:pt x="802501" y="1583553"/>
                      </a:moveTo>
                      <a:cubicBezTo>
                        <a:pt x="805359" y="1585458"/>
                        <a:pt x="811074" y="1586410"/>
                        <a:pt x="812026" y="1589268"/>
                      </a:cubicBezTo>
                      <a:cubicBezTo>
                        <a:pt x="814884" y="1596888"/>
                        <a:pt x="807264" y="1597840"/>
                        <a:pt x="802501" y="1599745"/>
                      </a:cubicBezTo>
                      <a:cubicBezTo>
                        <a:pt x="797739" y="1601650"/>
                        <a:pt x="792976" y="1598793"/>
                        <a:pt x="792024" y="1594030"/>
                      </a:cubicBezTo>
                      <a:cubicBezTo>
                        <a:pt x="788214" y="1586410"/>
                        <a:pt x="794881" y="1585458"/>
                        <a:pt x="802501" y="1583553"/>
                      </a:cubicBezTo>
                      <a:close/>
                      <a:moveTo>
                        <a:pt x="573901" y="1577838"/>
                      </a:moveTo>
                      <a:cubicBezTo>
                        <a:pt x="581521" y="1579743"/>
                        <a:pt x="588189" y="1582600"/>
                        <a:pt x="592951" y="1589268"/>
                      </a:cubicBezTo>
                      <a:cubicBezTo>
                        <a:pt x="592951" y="1594982"/>
                        <a:pt x="589141" y="1596888"/>
                        <a:pt x="584379" y="1596888"/>
                      </a:cubicBezTo>
                      <a:cubicBezTo>
                        <a:pt x="575806" y="1597840"/>
                        <a:pt x="568186" y="1595935"/>
                        <a:pt x="565329" y="1587363"/>
                      </a:cubicBezTo>
                      <a:cubicBezTo>
                        <a:pt x="562471" y="1580695"/>
                        <a:pt x="568186" y="1576885"/>
                        <a:pt x="573901" y="1577838"/>
                      </a:cubicBezTo>
                      <a:close/>
                      <a:moveTo>
                        <a:pt x="698678" y="1550216"/>
                      </a:moveTo>
                      <a:cubicBezTo>
                        <a:pt x="729158" y="1545453"/>
                        <a:pt x="746303" y="1560693"/>
                        <a:pt x="763448" y="1592126"/>
                      </a:cubicBezTo>
                      <a:cubicBezTo>
                        <a:pt x="731063" y="1576886"/>
                        <a:pt x="706298" y="1611176"/>
                        <a:pt x="678676" y="1592126"/>
                      </a:cubicBezTo>
                      <a:cubicBezTo>
                        <a:pt x="675818" y="1573076"/>
                        <a:pt x="667246" y="1551168"/>
                        <a:pt x="698678" y="1550216"/>
                      </a:cubicBezTo>
                      <a:close/>
                      <a:moveTo>
                        <a:pt x="492939" y="1460681"/>
                      </a:moveTo>
                      <a:cubicBezTo>
                        <a:pt x="518656" y="1456871"/>
                        <a:pt x="541516" y="1464491"/>
                        <a:pt x="562471" y="1479731"/>
                      </a:cubicBezTo>
                      <a:cubicBezTo>
                        <a:pt x="590094" y="1499733"/>
                        <a:pt x="618669" y="1515926"/>
                        <a:pt x="646291" y="1537833"/>
                      </a:cubicBezTo>
                      <a:cubicBezTo>
                        <a:pt x="620574" y="1545453"/>
                        <a:pt x="593904" y="1560693"/>
                        <a:pt x="577711" y="1525451"/>
                      </a:cubicBezTo>
                      <a:cubicBezTo>
                        <a:pt x="567234" y="1503543"/>
                        <a:pt x="541516" y="1503543"/>
                        <a:pt x="527229" y="1487351"/>
                      </a:cubicBezTo>
                      <a:lnTo>
                        <a:pt x="525032" y="1486533"/>
                      </a:lnTo>
                      <a:lnTo>
                        <a:pt x="527229" y="1488303"/>
                      </a:lnTo>
                      <a:cubicBezTo>
                        <a:pt x="502464" y="1486398"/>
                        <a:pt x="475794" y="1465443"/>
                        <a:pt x="451029" y="1494971"/>
                      </a:cubicBezTo>
                      <a:cubicBezTo>
                        <a:pt x="453886" y="1467348"/>
                        <a:pt x="471984" y="1461633"/>
                        <a:pt x="492939" y="1460681"/>
                      </a:cubicBezTo>
                      <a:close/>
                      <a:moveTo>
                        <a:pt x="592475" y="1413889"/>
                      </a:moveTo>
                      <a:cubicBezTo>
                        <a:pt x="594380" y="1414008"/>
                        <a:pt x="596285" y="1414485"/>
                        <a:pt x="596761" y="1414961"/>
                      </a:cubicBezTo>
                      <a:cubicBezTo>
                        <a:pt x="605334" y="1423533"/>
                        <a:pt x="603428" y="1433058"/>
                        <a:pt x="595809" y="1447346"/>
                      </a:cubicBezTo>
                      <a:cubicBezTo>
                        <a:pt x="589141" y="1434011"/>
                        <a:pt x="579616" y="1426391"/>
                        <a:pt x="588189" y="1414961"/>
                      </a:cubicBezTo>
                      <a:cubicBezTo>
                        <a:pt x="588665" y="1414009"/>
                        <a:pt x="590570" y="1413770"/>
                        <a:pt x="592475" y="1413889"/>
                      </a:cubicBezTo>
                      <a:close/>
                      <a:moveTo>
                        <a:pt x="2633206" y="1174931"/>
                      </a:moveTo>
                      <a:cubicBezTo>
                        <a:pt x="2646541" y="1176836"/>
                        <a:pt x="2659876" y="1178741"/>
                        <a:pt x="2673211" y="1180646"/>
                      </a:cubicBezTo>
                      <a:cubicBezTo>
                        <a:pt x="2657018" y="1197791"/>
                        <a:pt x="2645588" y="1186361"/>
                        <a:pt x="2633206" y="1174931"/>
                      </a:cubicBezTo>
                      <a:close/>
                      <a:moveTo>
                        <a:pt x="2477948" y="1095873"/>
                      </a:moveTo>
                      <a:cubicBezTo>
                        <a:pt x="2477948" y="1101588"/>
                        <a:pt x="2478901" y="1106350"/>
                        <a:pt x="2484616" y="1110160"/>
                      </a:cubicBezTo>
                      <a:cubicBezTo>
                        <a:pt x="2478901" y="1119685"/>
                        <a:pt x="2464613" y="1121590"/>
                        <a:pt x="2464613" y="1135878"/>
                      </a:cubicBezTo>
                      <a:cubicBezTo>
                        <a:pt x="2464613" y="1153023"/>
                        <a:pt x="2454136" y="1151118"/>
                        <a:pt x="2444611" y="1144450"/>
                      </a:cubicBezTo>
                      <a:cubicBezTo>
                        <a:pt x="2434133" y="1136830"/>
                        <a:pt x="2413178" y="1133020"/>
                        <a:pt x="2415083" y="1119685"/>
                      </a:cubicBezTo>
                      <a:cubicBezTo>
                        <a:pt x="2417941" y="1101588"/>
                        <a:pt x="2436038" y="1116828"/>
                        <a:pt x="2446516" y="1114923"/>
                      </a:cubicBezTo>
                      <a:cubicBezTo>
                        <a:pt x="2458898" y="1112065"/>
                        <a:pt x="2470329" y="1106350"/>
                        <a:pt x="2477948" y="1095873"/>
                      </a:cubicBezTo>
                      <a:close/>
                      <a:moveTo>
                        <a:pt x="2344599" y="1039676"/>
                      </a:moveTo>
                      <a:cubicBezTo>
                        <a:pt x="2358886" y="1039676"/>
                        <a:pt x="2352219" y="1056821"/>
                        <a:pt x="2355076" y="1066346"/>
                      </a:cubicBezTo>
                      <a:cubicBezTo>
                        <a:pt x="2354124" y="1077776"/>
                        <a:pt x="2356981" y="1093016"/>
                        <a:pt x="2341741" y="1092063"/>
                      </a:cubicBezTo>
                      <a:cubicBezTo>
                        <a:pt x="2328406" y="1091111"/>
                        <a:pt x="2329359" y="1075871"/>
                        <a:pt x="2328406" y="1065393"/>
                      </a:cubicBezTo>
                      <a:cubicBezTo>
                        <a:pt x="2327454" y="1053011"/>
                        <a:pt x="2331264" y="1039676"/>
                        <a:pt x="2344599" y="1039676"/>
                      </a:cubicBezTo>
                      <a:close/>
                      <a:moveTo>
                        <a:pt x="699631" y="966334"/>
                      </a:moveTo>
                      <a:cubicBezTo>
                        <a:pt x="671056" y="960619"/>
                        <a:pt x="648196" y="971096"/>
                        <a:pt x="616764" y="992051"/>
                      </a:cubicBezTo>
                      <a:cubicBezTo>
                        <a:pt x="652959" y="990146"/>
                        <a:pt x="677724" y="983478"/>
                        <a:pt x="699631" y="966334"/>
                      </a:cubicBezTo>
                      <a:close/>
                      <a:moveTo>
                        <a:pt x="2786559" y="938711"/>
                      </a:moveTo>
                      <a:cubicBezTo>
                        <a:pt x="2796084" y="944426"/>
                        <a:pt x="2804656" y="939663"/>
                        <a:pt x="2814181" y="938711"/>
                      </a:cubicBezTo>
                      <a:cubicBezTo>
                        <a:pt x="2814181" y="940616"/>
                        <a:pt x="2814181" y="943473"/>
                        <a:pt x="2814181" y="945378"/>
                      </a:cubicBezTo>
                      <a:cubicBezTo>
                        <a:pt x="2803704" y="949188"/>
                        <a:pt x="2791321" y="959666"/>
                        <a:pt x="2786559" y="938711"/>
                      </a:cubicBezTo>
                      <a:close/>
                      <a:moveTo>
                        <a:pt x="737731" y="935019"/>
                      </a:moveTo>
                      <a:cubicBezTo>
                        <a:pt x="726540" y="936091"/>
                        <a:pt x="714872" y="940139"/>
                        <a:pt x="702489" y="951093"/>
                      </a:cubicBezTo>
                      <a:cubicBezTo>
                        <a:pt x="731064" y="951093"/>
                        <a:pt x="753924" y="958713"/>
                        <a:pt x="770116" y="936805"/>
                      </a:cubicBezTo>
                      <a:cubicBezTo>
                        <a:pt x="759639" y="935853"/>
                        <a:pt x="748923" y="933948"/>
                        <a:pt x="737731" y="935019"/>
                      </a:cubicBezTo>
                      <a:close/>
                      <a:moveTo>
                        <a:pt x="619383" y="880251"/>
                      </a:moveTo>
                      <a:cubicBezTo>
                        <a:pt x="616526" y="879417"/>
                        <a:pt x="612477" y="880608"/>
                        <a:pt x="608191" y="882513"/>
                      </a:cubicBezTo>
                      <a:cubicBezTo>
                        <a:pt x="589141" y="887276"/>
                        <a:pt x="539611" y="951093"/>
                        <a:pt x="541516" y="968238"/>
                      </a:cubicBezTo>
                      <a:cubicBezTo>
                        <a:pt x="543421" y="979668"/>
                        <a:pt x="550089" y="980621"/>
                        <a:pt x="558661" y="975858"/>
                      </a:cubicBezTo>
                      <a:cubicBezTo>
                        <a:pt x="569139" y="970143"/>
                        <a:pt x="576759" y="960618"/>
                        <a:pt x="578664" y="949188"/>
                      </a:cubicBezTo>
                      <a:cubicBezTo>
                        <a:pt x="582474" y="920613"/>
                        <a:pt x="601524" y="904421"/>
                        <a:pt x="623431" y="890133"/>
                      </a:cubicBezTo>
                      <a:cubicBezTo>
                        <a:pt x="623907" y="883942"/>
                        <a:pt x="622241" y="881084"/>
                        <a:pt x="619383" y="880251"/>
                      </a:cubicBezTo>
                      <a:close/>
                      <a:moveTo>
                        <a:pt x="659626" y="872036"/>
                      </a:moveTo>
                      <a:cubicBezTo>
                        <a:pt x="653911" y="870131"/>
                        <a:pt x="645339" y="876798"/>
                        <a:pt x="647244" y="879656"/>
                      </a:cubicBezTo>
                      <a:cubicBezTo>
                        <a:pt x="657721" y="901563"/>
                        <a:pt x="632956" y="928233"/>
                        <a:pt x="657721" y="950141"/>
                      </a:cubicBezTo>
                      <a:cubicBezTo>
                        <a:pt x="667246" y="936806"/>
                        <a:pt x="676771" y="926328"/>
                        <a:pt x="683439" y="913946"/>
                      </a:cubicBezTo>
                      <a:cubicBezTo>
                        <a:pt x="691059" y="897753"/>
                        <a:pt x="704394" y="924423"/>
                        <a:pt x="711061" y="910136"/>
                      </a:cubicBezTo>
                      <a:cubicBezTo>
                        <a:pt x="713919" y="903468"/>
                        <a:pt x="713919" y="896801"/>
                        <a:pt x="709156" y="891086"/>
                      </a:cubicBezTo>
                      <a:cubicBezTo>
                        <a:pt x="696774" y="875846"/>
                        <a:pt x="676771" y="876798"/>
                        <a:pt x="659626" y="872036"/>
                      </a:cubicBezTo>
                      <a:close/>
                      <a:moveTo>
                        <a:pt x="620410" y="803828"/>
                      </a:moveTo>
                      <a:cubicBezTo>
                        <a:pt x="614918" y="803575"/>
                        <a:pt x="609144" y="804646"/>
                        <a:pt x="603429" y="807266"/>
                      </a:cubicBezTo>
                      <a:cubicBezTo>
                        <a:pt x="579616" y="817743"/>
                        <a:pt x="555804" y="830126"/>
                        <a:pt x="532944" y="841556"/>
                      </a:cubicBezTo>
                      <a:cubicBezTo>
                        <a:pt x="530086" y="850128"/>
                        <a:pt x="536754" y="852033"/>
                        <a:pt x="541516" y="855843"/>
                      </a:cubicBezTo>
                      <a:cubicBezTo>
                        <a:pt x="561519" y="852986"/>
                        <a:pt x="579616" y="838698"/>
                        <a:pt x="602476" y="859653"/>
                      </a:cubicBezTo>
                      <a:cubicBezTo>
                        <a:pt x="617716" y="874893"/>
                        <a:pt x="654864" y="853938"/>
                        <a:pt x="652959" y="835841"/>
                      </a:cubicBezTo>
                      <a:cubicBezTo>
                        <a:pt x="650815" y="817267"/>
                        <a:pt x="636885" y="804587"/>
                        <a:pt x="620410" y="803828"/>
                      </a:cubicBezTo>
                      <a:close/>
                      <a:moveTo>
                        <a:pt x="2051228" y="690108"/>
                      </a:moveTo>
                      <a:cubicBezTo>
                        <a:pt x="2066468" y="695823"/>
                        <a:pt x="2079803" y="697728"/>
                        <a:pt x="2074088" y="722493"/>
                      </a:cubicBezTo>
                      <a:cubicBezTo>
                        <a:pt x="2066468" y="753925"/>
                        <a:pt x="2053133" y="773928"/>
                        <a:pt x="2021701" y="782500"/>
                      </a:cubicBezTo>
                      <a:cubicBezTo>
                        <a:pt x="2009318" y="785358"/>
                        <a:pt x="1997888" y="785358"/>
                        <a:pt x="2000746" y="772023"/>
                      </a:cubicBezTo>
                      <a:cubicBezTo>
                        <a:pt x="2006461" y="745353"/>
                        <a:pt x="2008366" y="714873"/>
                        <a:pt x="2036941" y="698680"/>
                      </a:cubicBezTo>
                      <a:cubicBezTo>
                        <a:pt x="2040751" y="694870"/>
                        <a:pt x="2045513" y="692965"/>
                        <a:pt x="2051228" y="690108"/>
                      </a:cubicBezTo>
                      <a:close/>
                      <a:moveTo>
                        <a:pt x="2111236" y="608669"/>
                      </a:moveTo>
                      <a:cubicBezTo>
                        <a:pt x="2115046" y="609621"/>
                        <a:pt x="2116951" y="613431"/>
                        <a:pt x="2113141" y="623433"/>
                      </a:cubicBezTo>
                      <a:cubicBezTo>
                        <a:pt x="2113141" y="624385"/>
                        <a:pt x="2112189" y="625338"/>
                        <a:pt x="2111236" y="626290"/>
                      </a:cubicBezTo>
                      <a:cubicBezTo>
                        <a:pt x="2147431" y="643435"/>
                        <a:pt x="2126476" y="692013"/>
                        <a:pt x="2159814" y="711063"/>
                      </a:cubicBezTo>
                      <a:cubicBezTo>
                        <a:pt x="2178864" y="721540"/>
                        <a:pt x="2174101" y="752020"/>
                        <a:pt x="2199819" y="758688"/>
                      </a:cubicBezTo>
                      <a:cubicBezTo>
                        <a:pt x="2206486" y="760593"/>
                        <a:pt x="2189341" y="798693"/>
                        <a:pt x="2176959" y="800598"/>
                      </a:cubicBezTo>
                      <a:cubicBezTo>
                        <a:pt x="2149336" y="805360"/>
                        <a:pt x="2120761" y="810123"/>
                        <a:pt x="2092186" y="814885"/>
                      </a:cubicBezTo>
                      <a:cubicBezTo>
                        <a:pt x="2089329" y="799645"/>
                        <a:pt x="2128381" y="789168"/>
                        <a:pt x="2092186" y="777738"/>
                      </a:cubicBezTo>
                      <a:cubicBezTo>
                        <a:pt x="2098854" y="765355"/>
                        <a:pt x="2098854" y="749163"/>
                        <a:pt x="2111236" y="740590"/>
                      </a:cubicBezTo>
                      <a:cubicBezTo>
                        <a:pt x="2127429" y="729160"/>
                        <a:pt x="2118856" y="712015"/>
                        <a:pt x="2110284" y="710110"/>
                      </a:cubicBezTo>
                      <a:cubicBezTo>
                        <a:pt x="2086471" y="705348"/>
                        <a:pt x="2087424" y="682488"/>
                        <a:pt x="2076946" y="669153"/>
                      </a:cubicBezTo>
                      <a:cubicBezTo>
                        <a:pt x="2062659" y="651055"/>
                        <a:pt x="2076946" y="617718"/>
                        <a:pt x="2097901" y="611050"/>
                      </a:cubicBezTo>
                      <a:cubicBezTo>
                        <a:pt x="2101711" y="609621"/>
                        <a:pt x="2107426" y="607716"/>
                        <a:pt x="2111236" y="608669"/>
                      </a:cubicBezTo>
                      <a:close/>
                      <a:moveTo>
                        <a:pt x="927279" y="479605"/>
                      </a:moveTo>
                      <a:cubicBezTo>
                        <a:pt x="932041" y="477700"/>
                        <a:pt x="935851" y="480558"/>
                        <a:pt x="933946" y="486273"/>
                      </a:cubicBezTo>
                      <a:cubicBezTo>
                        <a:pt x="932041" y="490083"/>
                        <a:pt x="929184" y="492941"/>
                        <a:pt x="929184" y="493893"/>
                      </a:cubicBezTo>
                      <a:cubicBezTo>
                        <a:pt x="919659" y="493893"/>
                        <a:pt x="917754" y="491035"/>
                        <a:pt x="919659" y="488178"/>
                      </a:cubicBezTo>
                      <a:cubicBezTo>
                        <a:pt x="921564" y="484368"/>
                        <a:pt x="924421" y="480558"/>
                        <a:pt x="927279" y="479605"/>
                      </a:cubicBezTo>
                      <a:close/>
                      <a:moveTo>
                        <a:pt x="1938089" y="417931"/>
                      </a:moveTo>
                      <a:cubicBezTo>
                        <a:pt x="1948537" y="420431"/>
                        <a:pt x="1955503" y="431504"/>
                        <a:pt x="1959789" y="441505"/>
                      </a:cubicBezTo>
                      <a:cubicBezTo>
                        <a:pt x="1967409" y="457698"/>
                        <a:pt x="1952169" y="461508"/>
                        <a:pt x="1940739" y="466270"/>
                      </a:cubicBezTo>
                      <a:cubicBezTo>
                        <a:pt x="1909306" y="478653"/>
                        <a:pt x="1880731" y="501513"/>
                        <a:pt x="1842631" y="480558"/>
                      </a:cubicBezTo>
                      <a:cubicBezTo>
                        <a:pt x="1829296" y="472938"/>
                        <a:pt x="1832154" y="467223"/>
                        <a:pt x="1832154" y="458650"/>
                      </a:cubicBezTo>
                      <a:cubicBezTo>
                        <a:pt x="1828344" y="450078"/>
                        <a:pt x="1835964" y="442458"/>
                        <a:pt x="1833106" y="431980"/>
                      </a:cubicBezTo>
                      <a:cubicBezTo>
                        <a:pt x="1828344" y="420550"/>
                        <a:pt x="1835011" y="416740"/>
                        <a:pt x="1845489" y="423408"/>
                      </a:cubicBezTo>
                      <a:cubicBezTo>
                        <a:pt x="1847394" y="430075"/>
                        <a:pt x="1849299" y="439600"/>
                        <a:pt x="1857871" y="432933"/>
                      </a:cubicBezTo>
                      <a:cubicBezTo>
                        <a:pt x="1878826" y="418645"/>
                        <a:pt x="1903591" y="426265"/>
                        <a:pt x="1926451" y="418645"/>
                      </a:cubicBezTo>
                      <a:cubicBezTo>
                        <a:pt x="1930737" y="417216"/>
                        <a:pt x="1934607" y="417097"/>
                        <a:pt x="1938089" y="417931"/>
                      </a:cubicBezTo>
                      <a:close/>
                      <a:moveTo>
                        <a:pt x="904419" y="389118"/>
                      </a:moveTo>
                      <a:cubicBezTo>
                        <a:pt x="915849" y="404358"/>
                        <a:pt x="928231" y="418646"/>
                        <a:pt x="938709" y="433886"/>
                      </a:cubicBezTo>
                      <a:cubicBezTo>
                        <a:pt x="940614" y="436743"/>
                        <a:pt x="940614" y="441505"/>
                        <a:pt x="942519" y="446268"/>
                      </a:cubicBezTo>
                      <a:cubicBezTo>
                        <a:pt x="938709" y="447221"/>
                        <a:pt x="932041" y="450078"/>
                        <a:pt x="931089" y="449125"/>
                      </a:cubicBezTo>
                      <a:cubicBezTo>
                        <a:pt x="912991" y="426266"/>
                        <a:pt x="896799" y="440553"/>
                        <a:pt x="878701" y="449125"/>
                      </a:cubicBezTo>
                      <a:cubicBezTo>
                        <a:pt x="871081" y="452936"/>
                        <a:pt x="863461" y="446268"/>
                        <a:pt x="856794" y="443411"/>
                      </a:cubicBezTo>
                      <a:cubicBezTo>
                        <a:pt x="835839" y="424361"/>
                        <a:pt x="864414" y="422455"/>
                        <a:pt x="867271" y="412930"/>
                      </a:cubicBezTo>
                      <a:cubicBezTo>
                        <a:pt x="878701" y="402453"/>
                        <a:pt x="887274" y="388166"/>
                        <a:pt x="904419" y="389118"/>
                      </a:cubicBezTo>
                      <a:close/>
                      <a:moveTo>
                        <a:pt x="1062534" y="340541"/>
                      </a:moveTo>
                      <a:cubicBezTo>
                        <a:pt x="1073011" y="340541"/>
                        <a:pt x="1082536" y="340541"/>
                        <a:pt x="1083489" y="353876"/>
                      </a:cubicBezTo>
                      <a:cubicBezTo>
                        <a:pt x="1073964" y="356733"/>
                        <a:pt x="1066344" y="373878"/>
                        <a:pt x="1053961" y="360543"/>
                      </a:cubicBezTo>
                      <a:cubicBezTo>
                        <a:pt x="1045389" y="351018"/>
                        <a:pt x="1054914" y="345303"/>
                        <a:pt x="1062534" y="340541"/>
                      </a:cubicBezTo>
                      <a:close/>
                      <a:moveTo>
                        <a:pt x="2471113" y="336025"/>
                      </a:moveTo>
                      <a:cubicBezTo>
                        <a:pt x="2489315" y="339763"/>
                        <a:pt x="2505689" y="355066"/>
                        <a:pt x="2521763" y="370068"/>
                      </a:cubicBezTo>
                      <a:cubicBezTo>
                        <a:pt x="2652256" y="491988"/>
                        <a:pt x="2764651" y="627243"/>
                        <a:pt x="2848471" y="785358"/>
                      </a:cubicBezTo>
                      <a:cubicBezTo>
                        <a:pt x="2875141" y="835841"/>
                        <a:pt x="2898953" y="887276"/>
                        <a:pt x="2920861" y="940616"/>
                      </a:cubicBezTo>
                      <a:cubicBezTo>
                        <a:pt x="2925623" y="952046"/>
                        <a:pt x="2938006" y="963476"/>
                        <a:pt x="2926576" y="977763"/>
                      </a:cubicBezTo>
                      <a:cubicBezTo>
                        <a:pt x="2893238" y="978716"/>
                        <a:pt x="2872283" y="955856"/>
                        <a:pt x="2847518" y="938711"/>
                      </a:cubicBezTo>
                      <a:cubicBezTo>
                        <a:pt x="2844661" y="919661"/>
                        <a:pt x="2858948" y="906326"/>
                        <a:pt x="2864663" y="890133"/>
                      </a:cubicBezTo>
                      <a:cubicBezTo>
                        <a:pt x="2846566" y="892991"/>
                        <a:pt x="2829421" y="903468"/>
                        <a:pt x="2810371" y="908231"/>
                      </a:cubicBezTo>
                      <a:cubicBezTo>
                        <a:pt x="2792273" y="911088"/>
                        <a:pt x="2774176" y="912041"/>
                        <a:pt x="2757031" y="904421"/>
                      </a:cubicBezTo>
                      <a:cubicBezTo>
                        <a:pt x="2741791" y="897753"/>
                        <a:pt x="2733218" y="902516"/>
                        <a:pt x="2728456" y="916803"/>
                      </a:cubicBezTo>
                      <a:cubicBezTo>
                        <a:pt x="2724646" y="935853"/>
                        <a:pt x="2713216" y="952998"/>
                        <a:pt x="2707501" y="971096"/>
                      </a:cubicBezTo>
                      <a:cubicBezTo>
                        <a:pt x="2702738" y="984431"/>
                        <a:pt x="2699881" y="997766"/>
                        <a:pt x="2706548" y="1011101"/>
                      </a:cubicBezTo>
                      <a:cubicBezTo>
                        <a:pt x="2712263" y="1021578"/>
                        <a:pt x="2722741" y="1031103"/>
                        <a:pt x="2712263" y="1044438"/>
                      </a:cubicBezTo>
                      <a:cubicBezTo>
                        <a:pt x="2722979" y="1032294"/>
                        <a:pt x="2735302" y="1023900"/>
                        <a:pt x="2750438" y="1026892"/>
                      </a:cubicBezTo>
                      <a:lnTo>
                        <a:pt x="2757317" y="1029909"/>
                      </a:lnTo>
                      <a:lnTo>
                        <a:pt x="2760842" y="1028246"/>
                      </a:lnTo>
                      <a:cubicBezTo>
                        <a:pt x="2768462" y="1021578"/>
                        <a:pt x="2775130" y="1013006"/>
                        <a:pt x="2785607" y="1010148"/>
                      </a:cubicBezTo>
                      <a:cubicBezTo>
                        <a:pt x="2791798" y="1008243"/>
                        <a:pt x="2798228" y="1006814"/>
                        <a:pt x="2804538" y="1006457"/>
                      </a:cubicBezTo>
                      <a:cubicBezTo>
                        <a:pt x="2810848" y="1006100"/>
                        <a:pt x="2817040" y="1006814"/>
                        <a:pt x="2822755" y="1009196"/>
                      </a:cubicBezTo>
                      <a:cubicBezTo>
                        <a:pt x="2859902" y="1023483"/>
                        <a:pt x="2898955" y="1027293"/>
                        <a:pt x="2938959" y="1031103"/>
                      </a:cubicBezTo>
                      <a:cubicBezTo>
                        <a:pt x="2955152" y="1033008"/>
                        <a:pt x="2957057" y="1047296"/>
                        <a:pt x="2959915" y="1058726"/>
                      </a:cubicBezTo>
                      <a:cubicBezTo>
                        <a:pt x="2990394" y="1159691"/>
                        <a:pt x="3010397" y="1262561"/>
                        <a:pt x="3021827" y="1368288"/>
                      </a:cubicBezTo>
                      <a:cubicBezTo>
                        <a:pt x="3029447" y="1433058"/>
                        <a:pt x="3025637" y="1497828"/>
                        <a:pt x="3027542" y="1562598"/>
                      </a:cubicBezTo>
                      <a:cubicBezTo>
                        <a:pt x="3027542" y="1573076"/>
                        <a:pt x="3031352" y="1585458"/>
                        <a:pt x="3020874" y="1594983"/>
                      </a:cubicBezTo>
                      <a:cubicBezTo>
                        <a:pt x="2992299" y="1573076"/>
                        <a:pt x="2963724" y="1551168"/>
                        <a:pt x="2958009" y="1512116"/>
                      </a:cubicBezTo>
                      <a:cubicBezTo>
                        <a:pt x="2954199" y="1483541"/>
                        <a:pt x="2933244" y="1467348"/>
                        <a:pt x="2918005" y="1446393"/>
                      </a:cubicBezTo>
                      <a:cubicBezTo>
                        <a:pt x="2898955" y="1421628"/>
                        <a:pt x="2888477" y="1390196"/>
                        <a:pt x="2860855" y="1371146"/>
                      </a:cubicBezTo>
                      <a:cubicBezTo>
                        <a:pt x="2846567" y="1368288"/>
                        <a:pt x="2836089" y="1359716"/>
                        <a:pt x="2831327" y="1343523"/>
                      </a:cubicBezTo>
                      <a:cubicBezTo>
                        <a:pt x="2835137" y="1360668"/>
                        <a:pt x="2849424" y="1368288"/>
                        <a:pt x="2856092" y="1380671"/>
                      </a:cubicBezTo>
                      <a:cubicBezTo>
                        <a:pt x="2882762" y="1424486"/>
                        <a:pt x="2896097" y="1474968"/>
                        <a:pt x="2930387" y="1514021"/>
                      </a:cubicBezTo>
                      <a:cubicBezTo>
                        <a:pt x="2938007" y="1522593"/>
                        <a:pt x="2938959" y="1534976"/>
                        <a:pt x="2939912" y="1546406"/>
                      </a:cubicBezTo>
                      <a:cubicBezTo>
                        <a:pt x="2941817" y="1566408"/>
                        <a:pt x="2950390" y="1582601"/>
                        <a:pt x="2962772" y="1597841"/>
                      </a:cubicBezTo>
                      <a:cubicBezTo>
                        <a:pt x="2983727" y="1622606"/>
                        <a:pt x="2993252" y="1652133"/>
                        <a:pt x="2999919" y="1683566"/>
                      </a:cubicBezTo>
                      <a:cubicBezTo>
                        <a:pt x="3023732" y="1698806"/>
                        <a:pt x="3015159" y="1721666"/>
                        <a:pt x="3012302" y="1740716"/>
                      </a:cubicBezTo>
                      <a:cubicBezTo>
                        <a:pt x="2988490" y="1885496"/>
                        <a:pt x="2951342" y="2026466"/>
                        <a:pt x="2886572" y="2158864"/>
                      </a:cubicBezTo>
                      <a:cubicBezTo>
                        <a:pt x="2872284" y="2188391"/>
                        <a:pt x="2858949" y="2218871"/>
                        <a:pt x="2841805" y="2246493"/>
                      </a:cubicBezTo>
                      <a:cubicBezTo>
                        <a:pt x="2837042" y="2255066"/>
                        <a:pt x="2835137" y="2266496"/>
                        <a:pt x="2821802" y="2266496"/>
                      </a:cubicBezTo>
                      <a:cubicBezTo>
                        <a:pt x="2812277" y="2260781"/>
                        <a:pt x="2812277" y="2249351"/>
                        <a:pt x="2808467" y="2240778"/>
                      </a:cubicBezTo>
                      <a:cubicBezTo>
                        <a:pt x="2794180" y="2222681"/>
                        <a:pt x="2796084" y="2198868"/>
                        <a:pt x="2785607" y="2172198"/>
                      </a:cubicBezTo>
                      <a:cubicBezTo>
                        <a:pt x="2795132" y="2196011"/>
                        <a:pt x="2791322" y="2217918"/>
                        <a:pt x="2805609" y="2234111"/>
                      </a:cubicBezTo>
                      <a:cubicBezTo>
                        <a:pt x="2812277" y="2246493"/>
                        <a:pt x="2811324" y="2261733"/>
                        <a:pt x="2821802" y="2273164"/>
                      </a:cubicBezTo>
                      <a:cubicBezTo>
                        <a:pt x="2795132" y="2339839"/>
                        <a:pt x="2750364" y="2394131"/>
                        <a:pt x="2708455" y="2451281"/>
                      </a:cubicBezTo>
                      <a:cubicBezTo>
                        <a:pt x="2661782" y="2514146"/>
                        <a:pt x="2606537" y="2568439"/>
                        <a:pt x="2551292" y="2622731"/>
                      </a:cubicBezTo>
                      <a:cubicBezTo>
                        <a:pt x="2527480" y="2646543"/>
                        <a:pt x="2502714" y="2666546"/>
                        <a:pt x="2476997" y="2687501"/>
                      </a:cubicBezTo>
                      <a:cubicBezTo>
                        <a:pt x="2465567" y="2677976"/>
                        <a:pt x="2476997" y="2661783"/>
                        <a:pt x="2463662" y="2655116"/>
                      </a:cubicBezTo>
                      <a:cubicBezTo>
                        <a:pt x="2469377" y="2608443"/>
                        <a:pt x="2446517" y="2570343"/>
                        <a:pt x="2425562" y="2533196"/>
                      </a:cubicBezTo>
                      <a:cubicBezTo>
                        <a:pt x="2392224" y="2475093"/>
                        <a:pt x="2414132" y="2424611"/>
                        <a:pt x="2439849" y="2375081"/>
                      </a:cubicBezTo>
                      <a:cubicBezTo>
                        <a:pt x="2453184" y="2349364"/>
                        <a:pt x="2458899" y="2330314"/>
                        <a:pt x="2449374" y="2301739"/>
                      </a:cubicBezTo>
                      <a:cubicBezTo>
                        <a:pt x="2439849" y="2272211"/>
                        <a:pt x="2442707" y="2240778"/>
                        <a:pt x="2430324" y="2210298"/>
                      </a:cubicBezTo>
                      <a:cubicBezTo>
                        <a:pt x="2420799" y="2187439"/>
                        <a:pt x="2416989" y="2160768"/>
                        <a:pt x="2396987" y="2144576"/>
                      </a:cubicBezTo>
                      <a:cubicBezTo>
                        <a:pt x="2352219" y="2107428"/>
                        <a:pt x="2357934" y="2060756"/>
                        <a:pt x="2370317" y="2012178"/>
                      </a:cubicBezTo>
                      <a:cubicBezTo>
                        <a:pt x="2372222" y="2005511"/>
                        <a:pt x="2374127" y="1998843"/>
                        <a:pt x="2374127" y="1992176"/>
                      </a:cubicBezTo>
                      <a:cubicBezTo>
                        <a:pt x="2376984" y="1954076"/>
                        <a:pt x="2356982" y="1935978"/>
                        <a:pt x="2319834" y="1944551"/>
                      </a:cubicBezTo>
                      <a:cubicBezTo>
                        <a:pt x="2303642" y="1948361"/>
                        <a:pt x="2292212" y="1948361"/>
                        <a:pt x="2282687" y="1931216"/>
                      </a:cubicBezTo>
                      <a:cubicBezTo>
                        <a:pt x="2263637" y="1897878"/>
                        <a:pt x="2235062" y="1889306"/>
                        <a:pt x="2200772" y="1905498"/>
                      </a:cubicBezTo>
                      <a:cubicBezTo>
                        <a:pt x="2186484" y="1912166"/>
                        <a:pt x="2171244" y="1918833"/>
                        <a:pt x="2157909" y="1926453"/>
                      </a:cubicBezTo>
                      <a:cubicBezTo>
                        <a:pt x="2140764" y="1935978"/>
                        <a:pt x="2124572" y="1938836"/>
                        <a:pt x="2106474" y="1931216"/>
                      </a:cubicBezTo>
                      <a:cubicBezTo>
                        <a:pt x="2083614" y="1921691"/>
                        <a:pt x="2059802" y="1925501"/>
                        <a:pt x="2040752" y="1937883"/>
                      </a:cubicBezTo>
                      <a:cubicBezTo>
                        <a:pt x="2012177" y="1956933"/>
                        <a:pt x="1991222" y="1941693"/>
                        <a:pt x="1974077" y="1924548"/>
                      </a:cubicBezTo>
                      <a:cubicBezTo>
                        <a:pt x="1956932" y="1907403"/>
                        <a:pt x="1938834" y="1892163"/>
                        <a:pt x="1919784" y="1877876"/>
                      </a:cubicBezTo>
                      <a:cubicBezTo>
                        <a:pt x="1909307" y="1870256"/>
                        <a:pt x="1899782" y="1861683"/>
                        <a:pt x="1896924" y="1849301"/>
                      </a:cubicBezTo>
                      <a:cubicBezTo>
                        <a:pt x="1889304" y="1812153"/>
                        <a:pt x="1862634" y="1789293"/>
                        <a:pt x="1839774" y="1762623"/>
                      </a:cubicBezTo>
                      <a:cubicBezTo>
                        <a:pt x="1827392" y="1748336"/>
                        <a:pt x="1815962" y="1694043"/>
                        <a:pt x="1822629" y="1676898"/>
                      </a:cubicBezTo>
                      <a:cubicBezTo>
                        <a:pt x="1840727" y="1632131"/>
                        <a:pt x="1846442" y="1585458"/>
                        <a:pt x="1829297" y="1537833"/>
                      </a:cubicBezTo>
                      <a:cubicBezTo>
                        <a:pt x="1826439" y="1530213"/>
                        <a:pt x="1823582" y="1522593"/>
                        <a:pt x="1828344" y="1514973"/>
                      </a:cubicBezTo>
                      <a:cubicBezTo>
                        <a:pt x="1854062" y="1466396"/>
                        <a:pt x="1875017" y="1416866"/>
                        <a:pt x="1909307" y="1373051"/>
                      </a:cubicBezTo>
                      <a:cubicBezTo>
                        <a:pt x="1915022" y="1366383"/>
                        <a:pt x="1923594" y="1365431"/>
                        <a:pt x="1929309" y="1361621"/>
                      </a:cubicBezTo>
                      <a:cubicBezTo>
                        <a:pt x="1954074" y="1345428"/>
                        <a:pt x="1976934" y="1330188"/>
                        <a:pt x="1977887" y="1293041"/>
                      </a:cubicBezTo>
                      <a:cubicBezTo>
                        <a:pt x="1978839" y="1267323"/>
                        <a:pt x="1992174" y="1239701"/>
                        <a:pt x="2019797" y="1227318"/>
                      </a:cubicBezTo>
                      <a:cubicBezTo>
                        <a:pt x="2040752" y="1217793"/>
                        <a:pt x="2050277" y="1201601"/>
                        <a:pt x="2051229" y="1178741"/>
                      </a:cubicBezTo>
                      <a:cubicBezTo>
                        <a:pt x="2058849" y="1162548"/>
                        <a:pt x="2071232" y="1167311"/>
                        <a:pt x="2083614" y="1172073"/>
                      </a:cubicBezTo>
                      <a:cubicBezTo>
                        <a:pt x="2111237" y="1181598"/>
                        <a:pt x="2136002" y="1178741"/>
                        <a:pt x="2161719" y="1162548"/>
                      </a:cubicBezTo>
                      <a:cubicBezTo>
                        <a:pt x="2193152" y="1142546"/>
                        <a:pt x="2229347" y="1134926"/>
                        <a:pt x="2266494" y="1136831"/>
                      </a:cubicBezTo>
                      <a:cubicBezTo>
                        <a:pt x="2288402" y="1137783"/>
                        <a:pt x="2310309" y="1137783"/>
                        <a:pt x="2331264" y="1133021"/>
                      </a:cubicBezTo>
                      <a:cubicBezTo>
                        <a:pt x="2370317" y="1123496"/>
                        <a:pt x="2397939" y="1138736"/>
                        <a:pt x="2387462" y="1197791"/>
                      </a:cubicBezTo>
                      <a:cubicBezTo>
                        <a:pt x="2384604" y="1213983"/>
                        <a:pt x="2384604" y="1228271"/>
                        <a:pt x="2400797" y="1229223"/>
                      </a:cubicBezTo>
                      <a:cubicBezTo>
                        <a:pt x="2447469" y="1231128"/>
                        <a:pt x="2477949" y="1266371"/>
                        <a:pt x="2517002" y="1283516"/>
                      </a:cubicBezTo>
                      <a:cubicBezTo>
                        <a:pt x="2538909" y="1293041"/>
                        <a:pt x="2550339" y="1296851"/>
                        <a:pt x="2556055" y="1266371"/>
                      </a:cubicBezTo>
                      <a:cubicBezTo>
                        <a:pt x="2561769" y="1236843"/>
                        <a:pt x="2589392" y="1227318"/>
                        <a:pt x="2617967" y="1241606"/>
                      </a:cubicBezTo>
                      <a:cubicBezTo>
                        <a:pt x="2644637" y="1254941"/>
                        <a:pt x="2673212" y="1262561"/>
                        <a:pt x="2701787" y="1271133"/>
                      </a:cubicBezTo>
                      <a:cubicBezTo>
                        <a:pt x="2743697" y="1283516"/>
                        <a:pt x="2782749" y="1259703"/>
                        <a:pt x="2823707" y="1270181"/>
                      </a:cubicBezTo>
                      <a:cubicBezTo>
                        <a:pt x="2833232" y="1272086"/>
                        <a:pt x="2840852" y="1262561"/>
                        <a:pt x="2842757" y="1253988"/>
                      </a:cubicBezTo>
                      <a:cubicBezTo>
                        <a:pt x="2847519" y="1233033"/>
                        <a:pt x="2856092" y="1212078"/>
                        <a:pt x="2857997" y="1191123"/>
                      </a:cubicBezTo>
                      <a:cubicBezTo>
                        <a:pt x="2861807" y="1157786"/>
                        <a:pt x="2857044" y="1154928"/>
                        <a:pt x="2824659" y="1163501"/>
                      </a:cubicBezTo>
                      <a:cubicBezTo>
                        <a:pt x="2807514" y="1168263"/>
                        <a:pt x="2793227" y="1167311"/>
                        <a:pt x="2781797" y="1153023"/>
                      </a:cubicBezTo>
                      <a:lnTo>
                        <a:pt x="2778142" y="1149005"/>
                      </a:lnTo>
                      <a:lnTo>
                        <a:pt x="2758579" y="1157637"/>
                      </a:lnTo>
                      <a:cubicBezTo>
                        <a:pt x="2730182" y="1164691"/>
                        <a:pt x="2706072" y="1153261"/>
                        <a:pt x="2684641" y="1122543"/>
                      </a:cubicBezTo>
                      <a:cubicBezTo>
                        <a:pt x="2676068" y="1110161"/>
                        <a:pt x="2672258" y="1095873"/>
                        <a:pt x="2664638" y="1083491"/>
                      </a:cubicBezTo>
                      <a:cubicBezTo>
                        <a:pt x="2658923" y="1073966"/>
                        <a:pt x="2664638" y="1054916"/>
                        <a:pt x="2646541" y="1054916"/>
                      </a:cubicBezTo>
                      <a:cubicBezTo>
                        <a:pt x="2631301" y="1055868"/>
                        <a:pt x="2616061" y="1061583"/>
                        <a:pt x="2610346" y="1080633"/>
                      </a:cubicBezTo>
                      <a:lnTo>
                        <a:pt x="2609202" y="1082346"/>
                      </a:lnTo>
                      <a:lnTo>
                        <a:pt x="2613204" y="1086348"/>
                      </a:lnTo>
                      <a:cubicBezTo>
                        <a:pt x="2619871" y="1093968"/>
                        <a:pt x="2626539" y="1101588"/>
                        <a:pt x="2632254" y="1108255"/>
                      </a:cubicBezTo>
                      <a:cubicBezTo>
                        <a:pt x="2619871" y="1117780"/>
                        <a:pt x="2617014" y="1133020"/>
                        <a:pt x="2609394" y="1145403"/>
                      </a:cubicBezTo>
                      <a:cubicBezTo>
                        <a:pt x="2602726" y="1154928"/>
                        <a:pt x="2586534" y="1142545"/>
                        <a:pt x="2584629" y="1132068"/>
                      </a:cubicBezTo>
                      <a:cubicBezTo>
                        <a:pt x="2581771" y="1117780"/>
                        <a:pt x="2574151" y="1106350"/>
                        <a:pt x="2566055" y="1095397"/>
                      </a:cubicBezTo>
                      <a:lnTo>
                        <a:pt x="2558490" y="1083461"/>
                      </a:lnTo>
                      <a:lnTo>
                        <a:pt x="2545576" y="1071108"/>
                      </a:lnTo>
                      <a:cubicBezTo>
                        <a:pt x="2541766" y="1068251"/>
                        <a:pt x="2537003" y="1065393"/>
                        <a:pt x="2536051" y="1061583"/>
                      </a:cubicBezTo>
                      <a:cubicBezTo>
                        <a:pt x="2522716" y="1003481"/>
                        <a:pt x="2462708" y="991098"/>
                        <a:pt x="2429371" y="952046"/>
                      </a:cubicBezTo>
                      <a:cubicBezTo>
                        <a:pt x="2426513" y="949188"/>
                        <a:pt x="2421751" y="947283"/>
                        <a:pt x="2417941" y="944426"/>
                      </a:cubicBezTo>
                      <a:cubicBezTo>
                        <a:pt x="2416036" y="943473"/>
                        <a:pt x="2413178" y="943473"/>
                        <a:pt x="2407463" y="947283"/>
                      </a:cubicBezTo>
                      <a:cubicBezTo>
                        <a:pt x="2425561" y="973001"/>
                        <a:pt x="2440801" y="998718"/>
                        <a:pt x="2469376" y="1014911"/>
                      </a:cubicBezTo>
                      <a:cubicBezTo>
                        <a:pt x="2483663" y="1023483"/>
                        <a:pt x="2500808" y="1028246"/>
                        <a:pt x="2509381" y="1044438"/>
                      </a:cubicBezTo>
                      <a:cubicBezTo>
                        <a:pt x="2510333" y="1049201"/>
                        <a:pt x="2508428" y="1053963"/>
                        <a:pt x="2504618" y="1057773"/>
                      </a:cubicBezTo>
                      <a:cubicBezTo>
                        <a:pt x="2500808" y="1066346"/>
                        <a:pt x="2479853" y="1059678"/>
                        <a:pt x="2488426" y="1077776"/>
                      </a:cubicBezTo>
                      <a:cubicBezTo>
                        <a:pt x="2485568" y="1082538"/>
                        <a:pt x="2481758" y="1084443"/>
                        <a:pt x="2476996" y="1084443"/>
                      </a:cubicBezTo>
                      <a:cubicBezTo>
                        <a:pt x="2437943" y="1050153"/>
                        <a:pt x="2385556" y="1032056"/>
                        <a:pt x="2356028" y="985383"/>
                      </a:cubicBezTo>
                      <a:cubicBezTo>
                        <a:pt x="2346503" y="970143"/>
                        <a:pt x="2333168" y="968238"/>
                        <a:pt x="2317928" y="978716"/>
                      </a:cubicBezTo>
                      <a:cubicBezTo>
                        <a:pt x="2310308" y="984431"/>
                        <a:pt x="2301736" y="994908"/>
                        <a:pt x="2295068" y="993003"/>
                      </a:cubicBezTo>
                      <a:cubicBezTo>
                        <a:pt x="2237918" y="978716"/>
                        <a:pt x="2232203" y="1040628"/>
                        <a:pt x="2196008" y="1057773"/>
                      </a:cubicBezTo>
                      <a:cubicBezTo>
                        <a:pt x="2185531" y="1062536"/>
                        <a:pt x="2183626" y="1075871"/>
                        <a:pt x="2181721" y="1087301"/>
                      </a:cubicBezTo>
                      <a:cubicBezTo>
                        <a:pt x="2172196" y="1130163"/>
                        <a:pt x="2149336" y="1152071"/>
                        <a:pt x="2105521" y="1157786"/>
                      </a:cubicBezTo>
                      <a:cubicBezTo>
                        <a:pt x="2088376" y="1159691"/>
                        <a:pt x="2069326" y="1179693"/>
                        <a:pt x="2053133" y="1155881"/>
                      </a:cubicBezTo>
                      <a:cubicBezTo>
                        <a:pt x="2052181" y="1145403"/>
                        <a:pt x="2048371" y="1137783"/>
                        <a:pt x="2036941" y="1136831"/>
                      </a:cubicBezTo>
                      <a:cubicBezTo>
                        <a:pt x="2026463" y="1135878"/>
                        <a:pt x="2010271" y="1148261"/>
                        <a:pt x="2008366" y="1131116"/>
                      </a:cubicBezTo>
                      <a:cubicBezTo>
                        <a:pt x="2005508" y="1113018"/>
                        <a:pt x="1993126" y="1094921"/>
                        <a:pt x="2001698" y="1074918"/>
                      </a:cubicBezTo>
                      <a:cubicBezTo>
                        <a:pt x="2011223" y="1051106"/>
                        <a:pt x="2015986" y="1027293"/>
                        <a:pt x="2008366" y="1001576"/>
                      </a:cubicBezTo>
                      <a:cubicBezTo>
                        <a:pt x="2002651" y="979668"/>
                        <a:pt x="2021701" y="978716"/>
                        <a:pt x="2035988" y="977763"/>
                      </a:cubicBezTo>
                      <a:cubicBezTo>
                        <a:pt x="2059801" y="974906"/>
                        <a:pt x="2083613" y="981573"/>
                        <a:pt x="2107426" y="983478"/>
                      </a:cubicBezTo>
                      <a:cubicBezTo>
                        <a:pt x="2120761" y="984431"/>
                        <a:pt x="2139811" y="992051"/>
                        <a:pt x="2148383" y="975858"/>
                      </a:cubicBezTo>
                      <a:cubicBezTo>
                        <a:pt x="2157908" y="956808"/>
                        <a:pt x="2162671" y="934901"/>
                        <a:pt x="2150288" y="913946"/>
                      </a:cubicBezTo>
                      <a:cubicBezTo>
                        <a:pt x="2140763" y="897753"/>
                        <a:pt x="2131238" y="882513"/>
                        <a:pt x="2112188" y="876798"/>
                      </a:cubicBezTo>
                      <a:cubicBezTo>
                        <a:pt x="2105521" y="874893"/>
                        <a:pt x="2094091" y="873941"/>
                        <a:pt x="2096948" y="862511"/>
                      </a:cubicBezTo>
                      <a:cubicBezTo>
                        <a:pt x="2098853" y="852033"/>
                        <a:pt x="2109331" y="852033"/>
                        <a:pt x="2118856" y="849176"/>
                      </a:cubicBezTo>
                      <a:cubicBezTo>
                        <a:pt x="2149336" y="838698"/>
                        <a:pt x="2177911" y="830126"/>
                        <a:pt x="2206486" y="810123"/>
                      </a:cubicBezTo>
                      <a:cubicBezTo>
                        <a:pt x="2241728" y="785358"/>
                        <a:pt x="2258873" y="735828"/>
                        <a:pt x="2308403" y="731066"/>
                      </a:cubicBezTo>
                      <a:cubicBezTo>
                        <a:pt x="2322691" y="729161"/>
                        <a:pt x="2323643" y="718683"/>
                        <a:pt x="2321738" y="708206"/>
                      </a:cubicBezTo>
                      <a:cubicBezTo>
                        <a:pt x="2319833" y="698681"/>
                        <a:pt x="2314118" y="689156"/>
                        <a:pt x="2311261" y="679631"/>
                      </a:cubicBezTo>
                      <a:cubicBezTo>
                        <a:pt x="2307451" y="666296"/>
                        <a:pt x="2305546" y="652008"/>
                        <a:pt x="2320786" y="643436"/>
                      </a:cubicBezTo>
                      <a:cubicBezTo>
                        <a:pt x="2326501" y="640578"/>
                        <a:pt x="2334121" y="632958"/>
                        <a:pt x="2338883" y="638673"/>
                      </a:cubicBezTo>
                      <a:cubicBezTo>
                        <a:pt x="2346503" y="649151"/>
                        <a:pt x="2353171" y="662486"/>
                        <a:pt x="2343646" y="675821"/>
                      </a:cubicBezTo>
                      <a:cubicBezTo>
                        <a:pt x="2337931" y="685346"/>
                        <a:pt x="2342693" y="692966"/>
                        <a:pt x="2348408" y="699633"/>
                      </a:cubicBezTo>
                      <a:cubicBezTo>
                        <a:pt x="2356028" y="708206"/>
                        <a:pt x="2364601" y="711063"/>
                        <a:pt x="2376031" y="706301"/>
                      </a:cubicBezTo>
                      <a:cubicBezTo>
                        <a:pt x="2378888" y="705348"/>
                        <a:pt x="2381746" y="704396"/>
                        <a:pt x="2385556" y="704396"/>
                      </a:cubicBezTo>
                      <a:cubicBezTo>
                        <a:pt x="2409368" y="712968"/>
                        <a:pt x="2432228" y="712016"/>
                        <a:pt x="2454136" y="698681"/>
                      </a:cubicBezTo>
                      <a:cubicBezTo>
                        <a:pt x="2460803" y="694871"/>
                        <a:pt x="2469376" y="692966"/>
                        <a:pt x="2476996" y="692013"/>
                      </a:cubicBezTo>
                      <a:cubicBezTo>
                        <a:pt x="2517001" y="689156"/>
                        <a:pt x="2517001" y="689156"/>
                        <a:pt x="2517953" y="648198"/>
                      </a:cubicBezTo>
                      <a:cubicBezTo>
                        <a:pt x="2525573" y="626291"/>
                        <a:pt x="2540813" y="618671"/>
                        <a:pt x="2563673" y="626291"/>
                      </a:cubicBezTo>
                      <a:cubicBezTo>
                        <a:pt x="2558911" y="610098"/>
                        <a:pt x="2545576" y="599621"/>
                        <a:pt x="2554148" y="585333"/>
                      </a:cubicBezTo>
                      <a:lnTo>
                        <a:pt x="2572928" y="573708"/>
                      </a:lnTo>
                      <a:lnTo>
                        <a:pt x="2586098" y="571735"/>
                      </a:lnTo>
                      <a:lnTo>
                        <a:pt x="2586726" y="571671"/>
                      </a:lnTo>
                      <a:cubicBezTo>
                        <a:pt x="2599630" y="572653"/>
                        <a:pt x="2613203" y="578189"/>
                        <a:pt x="2624633" y="568188"/>
                      </a:cubicBezTo>
                      <a:cubicBezTo>
                        <a:pt x="2626538" y="566283"/>
                        <a:pt x="2628443" y="565331"/>
                        <a:pt x="2630348" y="563426"/>
                      </a:cubicBezTo>
                      <a:cubicBezTo>
                        <a:pt x="2634158" y="561521"/>
                        <a:pt x="2634158" y="568188"/>
                        <a:pt x="2633206" y="563426"/>
                      </a:cubicBezTo>
                      <a:cubicBezTo>
                        <a:pt x="2632253" y="557711"/>
                        <a:pt x="2629396" y="564378"/>
                        <a:pt x="2626538" y="563426"/>
                      </a:cubicBezTo>
                      <a:cubicBezTo>
                        <a:pt x="2615584" y="567236"/>
                        <a:pt x="2604392" y="569141"/>
                        <a:pt x="2593082" y="570689"/>
                      </a:cubicBezTo>
                      <a:lnTo>
                        <a:pt x="2586098" y="571735"/>
                      </a:lnTo>
                      <a:lnTo>
                        <a:pt x="2574151" y="572951"/>
                      </a:lnTo>
                      <a:lnTo>
                        <a:pt x="2572928" y="573708"/>
                      </a:lnTo>
                      <a:lnTo>
                        <a:pt x="2558911" y="575808"/>
                      </a:lnTo>
                      <a:cubicBezTo>
                        <a:pt x="2533193" y="580571"/>
                        <a:pt x="2516048" y="563426"/>
                        <a:pt x="2506523" y="541518"/>
                      </a:cubicBezTo>
                      <a:cubicBezTo>
                        <a:pt x="2496998" y="519611"/>
                        <a:pt x="2487473" y="498656"/>
                        <a:pt x="2512238" y="480558"/>
                      </a:cubicBezTo>
                      <a:cubicBezTo>
                        <a:pt x="2520811" y="474843"/>
                        <a:pt x="2527478" y="467223"/>
                        <a:pt x="2533193" y="458651"/>
                      </a:cubicBezTo>
                      <a:cubicBezTo>
                        <a:pt x="2537003" y="452936"/>
                        <a:pt x="2541766" y="446268"/>
                        <a:pt x="2534146" y="440553"/>
                      </a:cubicBezTo>
                      <a:cubicBezTo>
                        <a:pt x="2526526" y="434838"/>
                        <a:pt x="2515096" y="437696"/>
                        <a:pt x="2513191" y="445316"/>
                      </a:cubicBezTo>
                      <a:cubicBezTo>
                        <a:pt x="2506523" y="474843"/>
                        <a:pt x="2482711" y="489131"/>
                        <a:pt x="2464613" y="509133"/>
                      </a:cubicBezTo>
                      <a:cubicBezTo>
                        <a:pt x="2452231" y="523421"/>
                        <a:pt x="2455088" y="538661"/>
                        <a:pt x="2467471" y="551996"/>
                      </a:cubicBezTo>
                      <a:cubicBezTo>
                        <a:pt x="2481758" y="567236"/>
                        <a:pt x="2481758" y="582476"/>
                        <a:pt x="2468423" y="597716"/>
                      </a:cubicBezTo>
                      <a:cubicBezTo>
                        <a:pt x="2457946" y="610098"/>
                        <a:pt x="2455088" y="623433"/>
                        <a:pt x="2453183" y="638673"/>
                      </a:cubicBezTo>
                      <a:cubicBezTo>
                        <a:pt x="2451278" y="657723"/>
                        <a:pt x="2442706" y="671058"/>
                        <a:pt x="2423656" y="676773"/>
                      </a:cubicBezTo>
                      <a:cubicBezTo>
                        <a:pt x="2413178" y="682488"/>
                        <a:pt x="2402701" y="690108"/>
                        <a:pt x="2389366" y="683441"/>
                      </a:cubicBezTo>
                      <a:cubicBezTo>
                        <a:pt x="2381746" y="676773"/>
                        <a:pt x="2376983" y="670106"/>
                        <a:pt x="2383651" y="659628"/>
                      </a:cubicBezTo>
                      <a:cubicBezTo>
                        <a:pt x="2377936" y="649151"/>
                        <a:pt x="2372221" y="638673"/>
                        <a:pt x="2367458" y="627243"/>
                      </a:cubicBezTo>
                      <a:cubicBezTo>
                        <a:pt x="2348408" y="585333"/>
                        <a:pt x="2348408" y="584381"/>
                        <a:pt x="2308403" y="612003"/>
                      </a:cubicBezTo>
                      <a:cubicBezTo>
                        <a:pt x="2273161" y="616766"/>
                        <a:pt x="2265541" y="608193"/>
                        <a:pt x="2270303" y="571046"/>
                      </a:cubicBezTo>
                      <a:cubicBezTo>
                        <a:pt x="2271256" y="560568"/>
                        <a:pt x="2287448" y="545328"/>
                        <a:pt x="2260778" y="543423"/>
                      </a:cubicBezTo>
                      <a:cubicBezTo>
                        <a:pt x="2255063" y="542471"/>
                        <a:pt x="2255063" y="530088"/>
                        <a:pt x="2259826" y="522468"/>
                      </a:cubicBezTo>
                      <a:cubicBezTo>
                        <a:pt x="2313166" y="486273"/>
                        <a:pt x="2361743" y="445316"/>
                        <a:pt x="2390318" y="385308"/>
                      </a:cubicBezTo>
                      <a:cubicBezTo>
                        <a:pt x="2396986" y="372926"/>
                        <a:pt x="2403653" y="362448"/>
                        <a:pt x="2416988" y="357686"/>
                      </a:cubicBezTo>
                      <a:cubicBezTo>
                        <a:pt x="2416988" y="355781"/>
                        <a:pt x="2416988" y="353876"/>
                        <a:pt x="2417941" y="351971"/>
                      </a:cubicBezTo>
                      <a:cubicBezTo>
                        <a:pt x="2419846" y="352923"/>
                        <a:pt x="2423656" y="354828"/>
                        <a:pt x="2424608" y="353876"/>
                      </a:cubicBezTo>
                      <a:cubicBezTo>
                        <a:pt x="2434371" y="344351"/>
                        <a:pt x="2443539" y="338934"/>
                        <a:pt x="2452245" y="336582"/>
                      </a:cubicBezTo>
                      <a:cubicBezTo>
                        <a:pt x="2458775" y="334818"/>
                        <a:pt x="2465045" y="334779"/>
                        <a:pt x="2471113" y="336025"/>
                      </a:cubicBezTo>
                      <a:close/>
                      <a:moveTo>
                        <a:pt x="761544" y="194808"/>
                      </a:moveTo>
                      <a:cubicBezTo>
                        <a:pt x="773926" y="196713"/>
                        <a:pt x="774879" y="206238"/>
                        <a:pt x="773926" y="216716"/>
                      </a:cubicBezTo>
                      <a:cubicBezTo>
                        <a:pt x="755829" y="237671"/>
                        <a:pt x="760591" y="257673"/>
                        <a:pt x="773926" y="278628"/>
                      </a:cubicBezTo>
                      <a:cubicBezTo>
                        <a:pt x="748209" y="302441"/>
                        <a:pt x="720586" y="315776"/>
                        <a:pt x="687249" y="293868"/>
                      </a:cubicBezTo>
                      <a:cubicBezTo>
                        <a:pt x="682486" y="291011"/>
                        <a:pt x="675819" y="292916"/>
                        <a:pt x="671056" y="292916"/>
                      </a:cubicBezTo>
                      <a:cubicBezTo>
                        <a:pt x="660579" y="294821"/>
                        <a:pt x="650101" y="296726"/>
                        <a:pt x="640576" y="298631"/>
                      </a:cubicBezTo>
                      <a:cubicBezTo>
                        <a:pt x="627241" y="300536"/>
                        <a:pt x="613906" y="302441"/>
                        <a:pt x="603429" y="291011"/>
                      </a:cubicBezTo>
                      <a:cubicBezTo>
                        <a:pt x="636766" y="258626"/>
                        <a:pt x="678676" y="239576"/>
                        <a:pt x="715824" y="211953"/>
                      </a:cubicBezTo>
                      <a:cubicBezTo>
                        <a:pt x="719634" y="209096"/>
                        <a:pt x="724396" y="211953"/>
                        <a:pt x="727254" y="215763"/>
                      </a:cubicBezTo>
                      <a:cubicBezTo>
                        <a:pt x="746304" y="220526"/>
                        <a:pt x="741541" y="187188"/>
                        <a:pt x="761544" y="194808"/>
                      </a:cubicBezTo>
                      <a:close/>
                      <a:moveTo>
                        <a:pt x="873343" y="184331"/>
                      </a:moveTo>
                      <a:cubicBezTo>
                        <a:pt x="879653" y="185283"/>
                        <a:pt x="886320" y="188617"/>
                        <a:pt x="891083" y="191951"/>
                      </a:cubicBezTo>
                      <a:cubicBezTo>
                        <a:pt x="904418" y="200523"/>
                        <a:pt x="892988" y="209096"/>
                        <a:pt x="888226" y="217668"/>
                      </a:cubicBezTo>
                      <a:lnTo>
                        <a:pt x="879241" y="234820"/>
                      </a:lnTo>
                      <a:lnTo>
                        <a:pt x="895370" y="235036"/>
                      </a:lnTo>
                      <a:cubicBezTo>
                        <a:pt x="907514" y="238206"/>
                        <a:pt x="906800" y="249815"/>
                        <a:pt x="899656" y="266246"/>
                      </a:cubicBezTo>
                      <a:cubicBezTo>
                        <a:pt x="894893" y="277676"/>
                        <a:pt x="884416" y="289106"/>
                        <a:pt x="892988" y="303393"/>
                      </a:cubicBezTo>
                      <a:cubicBezTo>
                        <a:pt x="897751" y="310061"/>
                        <a:pt x="901561" y="309108"/>
                        <a:pt x="905371" y="303393"/>
                      </a:cubicBezTo>
                      <a:cubicBezTo>
                        <a:pt x="923468" y="307203"/>
                        <a:pt x="923468" y="307203"/>
                        <a:pt x="915848" y="337683"/>
                      </a:cubicBezTo>
                      <a:cubicBezTo>
                        <a:pt x="926326" y="330063"/>
                        <a:pt x="936803" y="329111"/>
                        <a:pt x="946328" y="324348"/>
                      </a:cubicBezTo>
                      <a:lnTo>
                        <a:pt x="973409" y="303804"/>
                      </a:lnTo>
                      <a:lnTo>
                        <a:pt x="975260" y="292796"/>
                      </a:lnTo>
                      <a:cubicBezTo>
                        <a:pt x="974903" y="288629"/>
                        <a:pt x="972522" y="284819"/>
                        <a:pt x="965378" y="281485"/>
                      </a:cubicBezTo>
                      <a:cubicBezTo>
                        <a:pt x="944423" y="270055"/>
                        <a:pt x="942518" y="249100"/>
                        <a:pt x="962521" y="233860"/>
                      </a:cubicBezTo>
                      <a:cubicBezTo>
                        <a:pt x="977761" y="221478"/>
                        <a:pt x="993953" y="208143"/>
                        <a:pt x="1013956" y="203380"/>
                      </a:cubicBezTo>
                      <a:cubicBezTo>
                        <a:pt x="1018718" y="201475"/>
                        <a:pt x="1023481" y="200046"/>
                        <a:pt x="1028243" y="200165"/>
                      </a:cubicBezTo>
                      <a:cubicBezTo>
                        <a:pt x="1033006" y="200284"/>
                        <a:pt x="1037768" y="201951"/>
                        <a:pt x="1042531" y="206238"/>
                      </a:cubicBezTo>
                      <a:cubicBezTo>
                        <a:pt x="1037768" y="220525"/>
                        <a:pt x="1018718" y="221478"/>
                        <a:pt x="1016813" y="234813"/>
                      </a:cubicBezTo>
                      <a:cubicBezTo>
                        <a:pt x="1029196" y="212905"/>
                        <a:pt x="1052056" y="208143"/>
                        <a:pt x="1075868" y="204333"/>
                      </a:cubicBezTo>
                      <a:cubicBezTo>
                        <a:pt x="1082536" y="204333"/>
                        <a:pt x="1089203" y="204333"/>
                        <a:pt x="1095871" y="204333"/>
                      </a:cubicBezTo>
                      <a:cubicBezTo>
                        <a:pt x="1106348" y="211953"/>
                        <a:pt x="1099681" y="223383"/>
                        <a:pt x="1099681" y="232908"/>
                      </a:cubicBezTo>
                      <a:cubicBezTo>
                        <a:pt x="1112063" y="235765"/>
                        <a:pt x="1123493" y="229098"/>
                        <a:pt x="1133971" y="231003"/>
                      </a:cubicBezTo>
                      <a:cubicBezTo>
                        <a:pt x="1140638" y="231003"/>
                        <a:pt x="1146353" y="233860"/>
                        <a:pt x="1151116" y="238623"/>
                      </a:cubicBezTo>
                      <a:cubicBezTo>
                        <a:pt x="1162546" y="262435"/>
                        <a:pt x="1192073" y="265293"/>
                        <a:pt x="1205408" y="287200"/>
                      </a:cubicBezTo>
                      <a:cubicBezTo>
                        <a:pt x="1219696" y="305298"/>
                        <a:pt x="1210171" y="320538"/>
                        <a:pt x="1198741" y="334825"/>
                      </a:cubicBezTo>
                      <a:cubicBezTo>
                        <a:pt x="1205408" y="359590"/>
                        <a:pt x="1234936" y="358638"/>
                        <a:pt x="1248271" y="377688"/>
                      </a:cubicBezTo>
                      <a:cubicBezTo>
                        <a:pt x="1257796" y="391023"/>
                        <a:pt x="1257796" y="393880"/>
                        <a:pt x="1246366" y="402453"/>
                      </a:cubicBezTo>
                      <a:cubicBezTo>
                        <a:pt x="1226363" y="415788"/>
                        <a:pt x="1207313" y="445315"/>
                        <a:pt x="1187311" y="402453"/>
                      </a:cubicBezTo>
                      <a:cubicBezTo>
                        <a:pt x="1184453" y="396738"/>
                        <a:pt x="1176833" y="390070"/>
                        <a:pt x="1171118" y="396738"/>
                      </a:cubicBezTo>
                      <a:cubicBezTo>
                        <a:pt x="1161593" y="407215"/>
                        <a:pt x="1163498" y="418645"/>
                        <a:pt x="1171118" y="431028"/>
                      </a:cubicBezTo>
                      <a:cubicBezTo>
                        <a:pt x="1186358" y="457698"/>
                        <a:pt x="1180643" y="471033"/>
                        <a:pt x="1151116" y="479605"/>
                      </a:cubicBezTo>
                      <a:cubicBezTo>
                        <a:pt x="1147306" y="475795"/>
                        <a:pt x="1141591" y="474843"/>
                        <a:pt x="1136828" y="476748"/>
                      </a:cubicBezTo>
                      <a:cubicBezTo>
                        <a:pt x="1132066" y="478653"/>
                        <a:pt x="1134923" y="483415"/>
                        <a:pt x="1136828" y="487225"/>
                      </a:cubicBezTo>
                      <a:cubicBezTo>
                        <a:pt x="1135876" y="500560"/>
                        <a:pt x="1128256" y="503418"/>
                        <a:pt x="1118731" y="497703"/>
                      </a:cubicBezTo>
                      <a:cubicBezTo>
                        <a:pt x="1098728" y="487225"/>
                        <a:pt x="1074916" y="482463"/>
                        <a:pt x="1066343" y="455793"/>
                      </a:cubicBezTo>
                      <a:cubicBezTo>
                        <a:pt x="1058723" y="432933"/>
                        <a:pt x="1039673" y="427218"/>
                        <a:pt x="1016813" y="433885"/>
                      </a:cubicBezTo>
                      <a:cubicBezTo>
                        <a:pt x="1008241" y="436743"/>
                        <a:pt x="999668" y="438648"/>
                        <a:pt x="996811" y="428170"/>
                      </a:cubicBezTo>
                      <a:cubicBezTo>
                        <a:pt x="993001" y="415788"/>
                        <a:pt x="1007288" y="411025"/>
                        <a:pt x="1013003" y="411978"/>
                      </a:cubicBezTo>
                      <a:cubicBezTo>
                        <a:pt x="1055866" y="420550"/>
                        <a:pt x="1078726" y="386260"/>
                        <a:pt x="1109206" y="369115"/>
                      </a:cubicBezTo>
                      <a:cubicBezTo>
                        <a:pt x="1117778" y="343398"/>
                        <a:pt x="1089203" y="330063"/>
                        <a:pt x="1089203" y="307203"/>
                      </a:cubicBezTo>
                      <a:cubicBezTo>
                        <a:pt x="1085393" y="301488"/>
                        <a:pt x="1081583" y="296725"/>
                        <a:pt x="1077773" y="291010"/>
                      </a:cubicBezTo>
                      <a:cubicBezTo>
                        <a:pt x="1057771" y="307203"/>
                        <a:pt x="1036816" y="290058"/>
                        <a:pt x="1016813" y="292915"/>
                      </a:cubicBezTo>
                      <a:cubicBezTo>
                        <a:pt x="1012050" y="293391"/>
                        <a:pt x="1008717" y="294106"/>
                        <a:pt x="1007169" y="296011"/>
                      </a:cubicBezTo>
                      <a:lnTo>
                        <a:pt x="1007866" y="302667"/>
                      </a:lnTo>
                      <a:lnTo>
                        <a:pt x="1009193" y="303393"/>
                      </a:lnTo>
                      <a:cubicBezTo>
                        <a:pt x="1013003" y="324348"/>
                        <a:pt x="986333" y="363401"/>
                        <a:pt x="962521" y="370068"/>
                      </a:cubicBezTo>
                      <a:cubicBezTo>
                        <a:pt x="943471" y="375783"/>
                        <a:pt x="924421" y="377688"/>
                        <a:pt x="905371" y="371973"/>
                      </a:cubicBezTo>
                      <a:cubicBezTo>
                        <a:pt x="896798" y="389118"/>
                        <a:pt x="879653" y="396738"/>
                        <a:pt x="868223" y="410073"/>
                      </a:cubicBezTo>
                      <a:cubicBezTo>
                        <a:pt x="859651" y="419598"/>
                        <a:pt x="849173" y="424361"/>
                        <a:pt x="836791" y="426266"/>
                      </a:cubicBezTo>
                      <a:cubicBezTo>
                        <a:pt x="830123" y="425313"/>
                        <a:pt x="820598" y="421503"/>
                        <a:pt x="816788" y="424361"/>
                      </a:cubicBezTo>
                      <a:cubicBezTo>
                        <a:pt x="772973" y="455793"/>
                        <a:pt x="714871" y="464366"/>
                        <a:pt x="677723" y="507228"/>
                      </a:cubicBezTo>
                      <a:cubicBezTo>
                        <a:pt x="667246" y="519611"/>
                        <a:pt x="646291" y="531993"/>
                        <a:pt x="668198" y="553901"/>
                      </a:cubicBezTo>
                      <a:cubicBezTo>
                        <a:pt x="672961" y="558663"/>
                        <a:pt x="665341" y="574856"/>
                        <a:pt x="662483" y="586286"/>
                      </a:cubicBezTo>
                      <a:cubicBezTo>
                        <a:pt x="685343" y="585333"/>
                        <a:pt x="702488" y="596763"/>
                        <a:pt x="716776" y="612956"/>
                      </a:cubicBezTo>
                      <a:cubicBezTo>
                        <a:pt x="731063" y="630101"/>
                        <a:pt x="747256" y="644388"/>
                        <a:pt x="771068" y="645341"/>
                      </a:cubicBezTo>
                      <a:cubicBezTo>
                        <a:pt x="789166" y="646293"/>
                        <a:pt x="788213" y="653913"/>
                        <a:pt x="782498" y="667248"/>
                      </a:cubicBezTo>
                      <a:cubicBezTo>
                        <a:pt x="774878" y="685346"/>
                        <a:pt x="766306" y="702491"/>
                        <a:pt x="772973" y="726303"/>
                      </a:cubicBezTo>
                      <a:cubicBezTo>
                        <a:pt x="779641" y="752973"/>
                        <a:pt x="789166" y="747258"/>
                        <a:pt x="805358" y="736781"/>
                      </a:cubicBezTo>
                      <a:cubicBezTo>
                        <a:pt x="823456" y="725351"/>
                        <a:pt x="826313" y="706301"/>
                        <a:pt x="828218" y="689156"/>
                      </a:cubicBezTo>
                      <a:cubicBezTo>
                        <a:pt x="831076" y="669153"/>
                        <a:pt x="841553" y="660581"/>
                        <a:pt x="858698" y="652961"/>
                      </a:cubicBezTo>
                      <a:cubicBezTo>
                        <a:pt x="901561" y="638673"/>
                        <a:pt x="911086" y="619623"/>
                        <a:pt x="901561" y="573903"/>
                      </a:cubicBezTo>
                      <a:cubicBezTo>
                        <a:pt x="900608" y="569141"/>
                        <a:pt x="899656" y="563426"/>
                        <a:pt x="904418" y="561521"/>
                      </a:cubicBezTo>
                      <a:cubicBezTo>
                        <a:pt x="937756" y="550091"/>
                        <a:pt x="937756" y="514848"/>
                        <a:pt x="953948" y="491988"/>
                      </a:cubicBezTo>
                      <a:cubicBezTo>
                        <a:pt x="957758" y="486273"/>
                        <a:pt x="961568" y="480558"/>
                        <a:pt x="968236" y="478653"/>
                      </a:cubicBezTo>
                      <a:cubicBezTo>
                        <a:pt x="991096" y="471986"/>
                        <a:pt x="1037768" y="491036"/>
                        <a:pt x="1049198" y="512943"/>
                      </a:cubicBezTo>
                      <a:cubicBezTo>
                        <a:pt x="1061581" y="517706"/>
                        <a:pt x="1074916" y="522468"/>
                        <a:pt x="1063486" y="539613"/>
                      </a:cubicBezTo>
                      <a:cubicBezTo>
                        <a:pt x="1048246" y="555806"/>
                        <a:pt x="1052056" y="572951"/>
                        <a:pt x="1067296" y="583428"/>
                      </a:cubicBezTo>
                      <a:cubicBezTo>
                        <a:pt x="1084441" y="593906"/>
                        <a:pt x="1099681" y="578666"/>
                        <a:pt x="1112063" y="568188"/>
                      </a:cubicBezTo>
                      <a:cubicBezTo>
                        <a:pt x="1139686" y="545328"/>
                        <a:pt x="1138733" y="544376"/>
                        <a:pt x="1146353" y="580571"/>
                      </a:cubicBezTo>
                      <a:cubicBezTo>
                        <a:pt x="1149211" y="592953"/>
                        <a:pt x="1154926" y="606288"/>
                        <a:pt x="1151116" y="616766"/>
                      </a:cubicBezTo>
                      <a:cubicBezTo>
                        <a:pt x="1138733" y="656771"/>
                        <a:pt x="1163498" y="672011"/>
                        <a:pt x="1193026" y="684393"/>
                      </a:cubicBezTo>
                      <a:cubicBezTo>
                        <a:pt x="1193026" y="693918"/>
                        <a:pt x="1188501" y="696537"/>
                        <a:pt x="1182905" y="697847"/>
                      </a:cubicBezTo>
                      <a:lnTo>
                        <a:pt x="1179024" y="699159"/>
                      </a:lnTo>
                      <a:lnTo>
                        <a:pt x="1177845" y="699023"/>
                      </a:lnTo>
                      <a:cubicBezTo>
                        <a:pt x="1174214" y="699455"/>
                        <a:pt x="1170404" y="700824"/>
                        <a:pt x="1166356" y="703443"/>
                      </a:cubicBezTo>
                      <a:lnTo>
                        <a:pt x="1179024" y="699159"/>
                      </a:lnTo>
                      <a:lnTo>
                        <a:pt x="1188263" y="700229"/>
                      </a:lnTo>
                      <a:cubicBezTo>
                        <a:pt x="1194931" y="702491"/>
                        <a:pt x="1201122" y="707253"/>
                        <a:pt x="1207313" y="712016"/>
                      </a:cubicBezTo>
                      <a:cubicBezTo>
                        <a:pt x="1210647" y="727732"/>
                        <a:pt x="1209694" y="741781"/>
                        <a:pt x="1205051" y="754402"/>
                      </a:cubicBezTo>
                      <a:lnTo>
                        <a:pt x="1180854" y="787924"/>
                      </a:lnTo>
                      <a:lnTo>
                        <a:pt x="1187073" y="807504"/>
                      </a:lnTo>
                      <a:cubicBezTo>
                        <a:pt x="1190883" y="812504"/>
                        <a:pt x="1196836" y="815362"/>
                        <a:pt x="1206361" y="814886"/>
                      </a:cubicBezTo>
                      <a:cubicBezTo>
                        <a:pt x="1214934" y="814886"/>
                        <a:pt x="1223506" y="816791"/>
                        <a:pt x="1213981" y="828221"/>
                      </a:cubicBezTo>
                      <a:cubicBezTo>
                        <a:pt x="1208266" y="850128"/>
                        <a:pt x="1205409" y="874893"/>
                        <a:pt x="1172071" y="862511"/>
                      </a:cubicBezTo>
                      <a:cubicBezTo>
                        <a:pt x="1153021" y="859653"/>
                        <a:pt x="1123494" y="872036"/>
                        <a:pt x="1115874" y="854891"/>
                      </a:cubicBezTo>
                      <a:cubicBezTo>
                        <a:pt x="1109206" y="839651"/>
                        <a:pt x="1133971" y="821553"/>
                        <a:pt x="1148259" y="807266"/>
                      </a:cubicBezTo>
                      <a:cubicBezTo>
                        <a:pt x="1157784" y="799646"/>
                        <a:pt x="1159689" y="785358"/>
                        <a:pt x="1173024" y="780596"/>
                      </a:cubicBezTo>
                      <a:lnTo>
                        <a:pt x="1173125" y="780684"/>
                      </a:lnTo>
                      <a:lnTo>
                        <a:pt x="1174333" y="770475"/>
                      </a:lnTo>
                      <a:cubicBezTo>
                        <a:pt x="1173023" y="767975"/>
                        <a:pt x="1169689" y="766784"/>
                        <a:pt x="1163498" y="767261"/>
                      </a:cubicBezTo>
                      <a:cubicBezTo>
                        <a:pt x="1147306" y="769166"/>
                        <a:pt x="1137781" y="780596"/>
                        <a:pt x="1124446" y="787263"/>
                      </a:cubicBezTo>
                      <a:cubicBezTo>
                        <a:pt x="1097776" y="793931"/>
                        <a:pt x="1070153" y="791073"/>
                        <a:pt x="1043483" y="789168"/>
                      </a:cubicBezTo>
                      <a:cubicBezTo>
                        <a:pt x="1026338" y="788216"/>
                        <a:pt x="1010146" y="786311"/>
                        <a:pt x="993953" y="794883"/>
                      </a:cubicBezTo>
                      <a:cubicBezTo>
                        <a:pt x="987286" y="810123"/>
                        <a:pt x="971093" y="808218"/>
                        <a:pt x="959663" y="814886"/>
                      </a:cubicBezTo>
                      <a:cubicBezTo>
                        <a:pt x="951091" y="825363"/>
                        <a:pt x="939661" y="831078"/>
                        <a:pt x="929183" y="839651"/>
                      </a:cubicBezTo>
                      <a:lnTo>
                        <a:pt x="925100" y="843462"/>
                      </a:lnTo>
                      <a:lnTo>
                        <a:pt x="915848" y="851081"/>
                      </a:lnTo>
                      <a:cubicBezTo>
                        <a:pt x="915848" y="851081"/>
                        <a:pt x="912991" y="851081"/>
                        <a:pt x="912991" y="851081"/>
                      </a:cubicBezTo>
                      <a:cubicBezTo>
                        <a:pt x="912991" y="851081"/>
                        <a:pt x="914896" y="852986"/>
                        <a:pt x="914896" y="852986"/>
                      </a:cubicBezTo>
                      <a:lnTo>
                        <a:pt x="925100" y="843462"/>
                      </a:lnTo>
                      <a:lnTo>
                        <a:pt x="932041" y="837746"/>
                      </a:lnTo>
                      <a:cubicBezTo>
                        <a:pt x="942518" y="824411"/>
                        <a:pt x="959663" y="826316"/>
                        <a:pt x="972998" y="820601"/>
                      </a:cubicBezTo>
                      <a:cubicBezTo>
                        <a:pt x="979666" y="818696"/>
                        <a:pt x="986333" y="814886"/>
                        <a:pt x="992048" y="814886"/>
                      </a:cubicBezTo>
                      <a:cubicBezTo>
                        <a:pt x="1003478" y="813933"/>
                        <a:pt x="1017766" y="809171"/>
                        <a:pt x="1023481" y="819648"/>
                      </a:cubicBezTo>
                      <a:cubicBezTo>
                        <a:pt x="1032053" y="834888"/>
                        <a:pt x="1013003" y="835841"/>
                        <a:pt x="1005383" y="842508"/>
                      </a:cubicBezTo>
                      <a:cubicBezTo>
                        <a:pt x="1003478" y="844413"/>
                        <a:pt x="1005383" y="851081"/>
                        <a:pt x="1006336" y="854891"/>
                      </a:cubicBezTo>
                      <a:cubicBezTo>
                        <a:pt x="997763" y="866321"/>
                        <a:pt x="1011098" y="877751"/>
                        <a:pt x="1005383" y="889181"/>
                      </a:cubicBezTo>
                      <a:cubicBezTo>
                        <a:pt x="1001573" y="899658"/>
                        <a:pt x="992048" y="903468"/>
                        <a:pt x="984428" y="910136"/>
                      </a:cubicBezTo>
                      <a:cubicBezTo>
                        <a:pt x="974903" y="918708"/>
                        <a:pt x="961568" y="909183"/>
                        <a:pt x="952043" y="916803"/>
                      </a:cubicBezTo>
                      <a:cubicBezTo>
                        <a:pt x="937756" y="931091"/>
                        <a:pt x="916801" y="932043"/>
                        <a:pt x="899656" y="938711"/>
                      </a:cubicBezTo>
                      <a:cubicBezTo>
                        <a:pt x="876796" y="947283"/>
                        <a:pt x="858698" y="959666"/>
                        <a:pt x="855841" y="985383"/>
                      </a:cubicBezTo>
                      <a:cubicBezTo>
                        <a:pt x="853936" y="1001576"/>
                        <a:pt x="839648" y="1003481"/>
                        <a:pt x="831076" y="1003481"/>
                      </a:cubicBezTo>
                      <a:cubicBezTo>
                        <a:pt x="779641" y="1006338"/>
                        <a:pt x="763448" y="1048248"/>
                        <a:pt x="738683" y="1081586"/>
                      </a:cubicBezTo>
                      <a:cubicBezTo>
                        <a:pt x="708203" y="1076823"/>
                        <a:pt x="712013" y="1097778"/>
                        <a:pt x="711061" y="1115876"/>
                      </a:cubicBezTo>
                      <a:cubicBezTo>
                        <a:pt x="707251" y="1144451"/>
                        <a:pt x="692011" y="1163501"/>
                        <a:pt x="666293" y="1175883"/>
                      </a:cubicBezTo>
                      <a:cubicBezTo>
                        <a:pt x="636766" y="1191123"/>
                        <a:pt x="610096" y="1209221"/>
                        <a:pt x="585331" y="1230176"/>
                      </a:cubicBezTo>
                      <a:cubicBezTo>
                        <a:pt x="565328" y="1247320"/>
                        <a:pt x="557708" y="1270181"/>
                        <a:pt x="559613" y="1297803"/>
                      </a:cubicBezTo>
                      <a:cubicBezTo>
                        <a:pt x="561518" y="1327331"/>
                        <a:pt x="564376" y="1356858"/>
                        <a:pt x="557708" y="1386386"/>
                      </a:cubicBezTo>
                      <a:cubicBezTo>
                        <a:pt x="555803" y="1394958"/>
                        <a:pt x="551993" y="1406388"/>
                        <a:pt x="542468" y="1407341"/>
                      </a:cubicBezTo>
                      <a:cubicBezTo>
                        <a:pt x="530086" y="1409246"/>
                        <a:pt x="531038" y="1394958"/>
                        <a:pt x="528181" y="1387338"/>
                      </a:cubicBezTo>
                      <a:cubicBezTo>
                        <a:pt x="522466" y="1365431"/>
                        <a:pt x="516751" y="1344476"/>
                        <a:pt x="519608" y="1320663"/>
                      </a:cubicBezTo>
                      <a:cubicBezTo>
                        <a:pt x="521513" y="1300661"/>
                        <a:pt x="522466" y="1280658"/>
                        <a:pt x="488176" y="1283516"/>
                      </a:cubicBezTo>
                      <a:cubicBezTo>
                        <a:pt x="470078" y="1285421"/>
                        <a:pt x="452933" y="1262561"/>
                        <a:pt x="429121" y="1267323"/>
                      </a:cubicBezTo>
                      <a:cubicBezTo>
                        <a:pt x="422453" y="1268276"/>
                        <a:pt x="411023" y="1265418"/>
                        <a:pt x="409118" y="1268276"/>
                      </a:cubicBezTo>
                      <a:cubicBezTo>
                        <a:pt x="391973" y="1307328"/>
                        <a:pt x="364351" y="1288278"/>
                        <a:pt x="336728" y="1284468"/>
                      </a:cubicBezTo>
                      <a:cubicBezTo>
                        <a:pt x="279578" y="1275896"/>
                        <a:pt x="228143" y="1315901"/>
                        <a:pt x="215761" y="1373051"/>
                      </a:cubicBezTo>
                      <a:cubicBezTo>
                        <a:pt x="210998" y="1396863"/>
                        <a:pt x="193853" y="1415913"/>
                        <a:pt x="189091" y="1441631"/>
                      </a:cubicBezTo>
                      <a:cubicBezTo>
                        <a:pt x="182423" y="1476873"/>
                        <a:pt x="183376" y="1511163"/>
                        <a:pt x="196711" y="1544501"/>
                      </a:cubicBezTo>
                      <a:cubicBezTo>
                        <a:pt x="204331" y="1564503"/>
                        <a:pt x="219571" y="1574028"/>
                        <a:pt x="244336" y="1573076"/>
                      </a:cubicBezTo>
                      <a:cubicBezTo>
                        <a:pt x="284341" y="1571171"/>
                        <a:pt x="310058" y="1555931"/>
                        <a:pt x="320536" y="1514973"/>
                      </a:cubicBezTo>
                      <a:cubicBezTo>
                        <a:pt x="324346" y="1500686"/>
                        <a:pt x="374828" y="1487351"/>
                        <a:pt x="387211" y="1494971"/>
                      </a:cubicBezTo>
                      <a:cubicBezTo>
                        <a:pt x="396736" y="1500686"/>
                        <a:pt x="392926" y="1507353"/>
                        <a:pt x="389116" y="1515926"/>
                      </a:cubicBezTo>
                      <a:cubicBezTo>
                        <a:pt x="372923" y="1552121"/>
                        <a:pt x="358636" y="1589268"/>
                        <a:pt x="340538" y="1624511"/>
                      </a:cubicBezTo>
                      <a:cubicBezTo>
                        <a:pt x="329108" y="1646418"/>
                        <a:pt x="340538" y="1644513"/>
                        <a:pt x="354826" y="1644513"/>
                      </a:cubicBezTo>
                      <a:cubicBezTo>
                        <a:pt x="372923" y="1644513"/>
                        <a:pt x="391973" y="1642608"/>
                        <a:pt x="410071" y="1645466"/>
                      </a:cubicBezTo>
                      <a:cubicBezTo>
                        <a:pt x="432931" y="1649276"/>
                        <a:pt x="449123" y="1658801"/>
                        <a:pt x="439598" y="1687376"/>
                      </a:cubicBezTo>
                      <a:cubicBezTo>
                        <a:pt x="433883" y="1705473"/>
                        <a:pt x="432931" y="1725476"/>
                        <a:pt x="426263" y="1743573"/>
                      </a:cubicBezTo>
                      <a:cubicBezTo>
                        <a:pt x="414833" y="1774053"/>
                        <a:pt x="432931" y="1793103"/>
                        <a:pt x="450076" y="1813106"/>
                      </a:cubicBezTo>
                      <a:cubicBezTo>
                        <a:pt x="466268" y="1832156"/>
                        <a:pt x="483413" y="1819773"/>
                        <a:pt x="499606" y="1812153"/>
                      </a:cubicBezTo>
                      <a:cubicBezTo>
                        <a:pt x="512941" y="1806438"/>
                        <a:pt x="528181" y="1806438"/>
                        <a:pt x="536753" y="1818821"/>
                      </a:cubicBezTo>
                      <a:cubicBezTo>
                        <a:pt x="554851" y="1843586"/>
                        <a:pt x="571996" y="1829298"/>
                        <a:pt x="577711" y="1813106"/>
                      </a:cubicBezTo>
                      <a:cubicBezTo>
                        <a:pt x="591998" y="1771196"/>
                        <a:pt x="630098" y="1768338"/>
                        <a:pt x="661531" y="1754051"/>
                      </a:cubicBezTo>
                      <a:cubicBezTo>
                        <a:pt x="671056" y="1754051"/>
                        <a:pt x="673913" y="1755956"/>
                        <a:pt x="672008" y="1763576"/>
                      </a:cubicBezTo>
                      <a:cubicBezTo>
                        <a:pt x="676771" y="1783578"/>
                        <a:pt x="689153" y="1777863"/>
                        <a:pt x="695821" y="1768338"/>
                      </a:cubicBezTo>
                      <a:cubicBezTo>
                        <a:pt x="713918" y="1745478"/>
                        <a:pt x="729158" y="1761671"/>
                        <a:pt x="741541" y="1772148"/>
                      </a:cubicBezTo>
                      <a:cubicBezTo>
                        <a:pt x="769163" y="1795008"/>
                        <a:pt x="799643" y="1798818"/>
                        <a:pt x="832028" y="1788341"/>
                      </a:cubicBezTo>
                      <a:cubicBezTo>
                        <a:pt x="845363" y="1783578"/>
                        <a:pt x="854888" y="1779768"/>
                        <a:pt x="865366" y="1796913"/>
                      </a:cubicBezTo>
                      <a:cubicBezTo>
                        <a:pt x="875843" y="1814058"/>
                        <a:pt x="896798" y="1823583"/>
                        <a:pt x="910133" y="1838823"/>
                      </a:cubicBezTo>
                      <a:cubicBezTo>
                        <a:pt x="947281" y="1881686"/>
                        <a:pt x="990143" y="1906451"/>
                        <a:pt x="1047293" y="1918833"/>
                      </a:cubicBezTo>
                      <a:cubicBezTo>
                        <a:pt x="1093966" y="1928358"/>
                        <a:pt x="1124446" y="1995986"/>
                        <a:pt x="1116826" y="2036943"/>
                      </a:cubicBezTo>
                      <a:cubicBezTo>
                        <a:pt x="1113968" y="2044563"/>
                        <a:pt x="1111111" y="2051231"/>
                        <a:pt x="1106348" y="2056946"/>
                      </a:cubicBezTo>
                      <a:cubicBezTo>
                        <a:pt x="1092061" y="2071233"/>
                        <a:pt x="1112063" y="2086473"/>
                        <a:pt x="1104443" y="2099808"/>
                      </a:cubicBezTo>
                      <a:cubicBezTo>
                        <a:pt x="1110158" y="2107428"/>
                        <a:pt x="1117778" y="2102666"/>
                        <a:pt x="1124446" y="2102666"/>
                      </a:cubicBezTo>
                      <a:cubicBezTo>
                        <a:pt x="1147306" y="2095046"/>
                        <a:pt x="1161593" y="2062661"/>
                        <a:pt x="1193026" y="2077901"/>
                      </a:cubicBezTo>
                      <a:cubicBezTo>
                        <a:pt x="1225411" y="2087426"/>
                        <a:pt x="1244461" y="2125526"/>
                        <a:pt x="1280656" y="2123621"/>
                      </a:cubicBezTo>
                      <a:cubicBezTo>
                        <a:pt x="1325423" y="2121716"/>
                        <a:pt x="1360666" y="2136956"/>
                        <a:pt x="1387336" y="2172198"/>
                      </a:cubicBezTo>
                      <a:cubicBezTo>
                        <a:pt x="1398766" y="2187438"/>
                        <a:pt x="1427341" y="2172198"/>
                        <a:pt x="1434008" y="2199821"/>
                      </a:cubicBezTo>
                      <a:cubicBezTo>
                        <a:pt x="1440676" y="2228396"/>
                        <a:pt x="1444486" y="2256018"/>
                        <a:pt x="1430198" y="2282688"/>
                      </a:cubicBezTo>
                      <a:cubicBezTo>
                        <a:pt x="1413053" y="2315073"/>
                        <a:pt x="1388288" y="2341743"/>
                        <a:pt x="1370191" y="2373176"/>
                      </a:cubicBezTo>
                      <a:cubicBezTo>
                        <a:pt x="1359713" y="2391273"/>
                        <a:pt x="1356856" y="2406513"/>
                        <a:pt x="1358761" y="2423658"/>
                      </a:cubicBezTo>
                      <a:cubicBezTo>
                        <a:pt x="1366381" y="2486523"/>
                        <a:pt x="1352093" y="2544626"/>
                        <a:pt x="1327328" y="2600823"/>
                      </a:cubicBezTo>
                      <a:cubicBezTo>
                        <a:pt x="1321613" y="2612253"/>
                        <a:pt x="1313041" y="2629398"/>
                        <a:pt x="1293991" y="2626541"/>
                      </a:cubicBezTo>
                      <a:cubicBezTo>
                        <a:pt x="1261606" y="2622731"/>
                        <a:pt x="1241603" y="2647496"/>
                        <a:pt x="1218743" y="2661783"/>
                      </a:cubicBezTo>
                      <a:cubicBezTo>
                        <a:pt x="1203503" y="2671308"/>
                        <a:pt x="1187311" y="2690358"/>
                        <a:pt x="1193026" y="2710361"/>
                      </a:cubicBezTo>
                      <a:cubicBezTo>
                        <a:pt x="1205408" y="2757033"/>
                        <a:pt x="1178738" y="2793228"/>
                        <a:pt x="1164451" y="2832281"/>
                      </a:cubicBezTo>
                      <a:cubicBezTo>
                        <a:pt x="1154926" y="2859903"/>
                        <a:pt x="1136828" y="2884668"/>
                        <a:pt x="1122541" y="2910386"/>
                      </a:cubicBezTo>
                      <a:cubicBezTo>
                        <a:pt x="1116826" y="2920863"/>
                        <a:pt x="1109206" y="2929436"/>
                        <a:pt x="1095871" y="2929436"/>
                      </a:cubicBezTo>
                      <a:cubicBezTo>
                        <a:pt x="1085393" y="2920863"/>
                        <a:pt x="1072058" y="2930388"/>
                        <a:pt x="1061581" y="2922768"/>
                      </a:cubicBezTo>
                      <a:cubicBezTo>
                        <a:pt x="1053961" y="2919911"/>
                        <a:pt x="1044436" y="2911338"/>
                        <a:pt x="1047293" y="2929436"/>
                      </a:cubicBezTo>
                      <a:cubicBezTo>
                        <a:pt x="1052056" y="2938961"/>
                        <a:pt x="1062533" y="2944676"/>
                        <a:pt x="1061581" y="2956106"/>
                      </a:cubicBezTo>
                      <a:cubicBezTo>
                        <a:pt x="1055866" y="2964678"/>
                        <a:pt x="1048246" y="2962773"/>
                        <a:pt x="1040626" y="2959916"/>
                      </a:cubicBezTo>
                      <a:cubicBezTo>
                        <a:pt x="952043" y="2929436"/>
                        <a:pt x="865366" y="2895146"/>
                        <a:pt x="783451" y="2850378"/>
                      </a:cubicBezTo>
                      <a:cubicBezTo>
                        <a:pt x="762496" y="2838948"/>
                        <a:pt x="762496" y="2820851"/>
                        <a:pt x="752971" y="2805611"/>
                      </a:cubicBezTo>
                      <a:cubicBezTo>
                        <a:pt x="730111" y="2799896"/>
                        <a:pt x="738683" y="2779893"/>
                        <a:pt x="737731" y="2765606"/>
                      </a:cubicBezTo>
                      <a:cubicBezTo>
                        <a:pt x="736778" y="2697978"/>
                        <a:pt x="732968" y="2631303"/>
                        <a:pt x="721538" y="2564628"/>
                      </a:cubicBezTo>
                      <a:cubicBezTo>
                        <a:pt x="715823" y="2532243"/>
                        <a:pt x="700583" y="2503668"/>
                        <a:pt x="670103" y="2492238"/>
                      </a:cubicBezTo>
                      <a:cubicBezTo>
                        <a:pt x="596761" y="2464616"/>
                        <a:pt x="568186" y="2400798"/>
                        <a:pt x="539611" y="2337933"/>
                      </a:cubicBezTo>
                      <a:cubicBezTo>
                        <a:pt x="520561" y="2296976"/>
                        <a:pt x="502463" y="2256971"/>
                        <a:pt x="473888" y="2221728"/>
                      </a:cubicBezTo>
                      <a:cubicBezTo>
                        <a:pt x="456743" y="2200773"/>
                        <a:pt x="450076" y="2174103"/>
                        <a:pt x="468173" y="2148386"/>
                      </a:cubicBezTo>
                      <a:cubicBezTo>
                        <a:pt x="473888" y="2140766"/>
                        <a:pt x="477698" y="2133146"/>
                        <a:pt x="471983" y="2122668"/>
                      </a:cubicBezTo>
                      <a:cubicBezTo>
                        <a:pt x="452933" y="2083616"/>
                        <a:pt x="471983" y="2052183"/>
                        <a:pt x="493891" y="2021703"/>
                      </a:cubicBezTo>
                      <a:cubicBezTo>
                        <a:pt x="518656" y="1987413"/>
                        <a:pt x="546278" y="1955028"/>
                        <a:pt x="538658" y="1907403"/>
                      </a:cubicBezTo>
                      <a:cubicBezTo>
                        <a:pt x="535801" y="1889306"/>
                        <a:pt x="531991" y="1871208"/>
                        <a:pt x="524371" y="1854063"/>
                      </a:cubicBezTo>
                      <a:cubicBezTo>
                        <a:pt x="517703" y="1837871"/>
                        <a:pt x="507226" y="1834061"/>
                        <a:pt x="499606" y="1853111"/>
                      </a:cubicBezTo>
                      <a:cubicBezTo>
                        <a:pt x="489128" y="1876923"/>
                        <a:pt x="475793" y="1875018"/>
                        <a:pt x="459601" y="1860731"/>
                      </a:cubicBezTo>
                      <a:cubicBezTo>
                        <a:pt x="443408" y="1847396"/>
                        <a:pt x="425311" y="1838823"/>
                        <a:pt x="408166" y="1827393"/>
                      </a:cubicBezTo>
                      <a:cubicBezTo>
                        <a:pt x="375781" y="1806438"/>
                        <a:pt x="371971" y="1771196"/>
                        <a:pt x="354826" y="1742621"/>
                      </a:cubicBezTo>
                      <a:cubicBezTo>
                        <a:pt x="346253" y="1729286"/>
                        <a:pt x="337681" y="1720713"/>
                        <a:pt x="322441" y="1715951"/>
                      </a:cubicBezTo>
                      <a:cubicBezTo>
                        <a:pt x="289103" y="1705473"/>
                        <a:pt x="255766" y="1691186"/>
                        <a:pt x="234811" y="1658801"/>
                      </a:cubicBezTo>
                      <a:cubicBezTo>
                        <a:pt x="228143" y="1649276"/>
                        <a:pt x="218618" y="1639751"/>
                        <a:pt x="206236" y="1644513"/>
                      </a:cubicBezTo>
                      <a:cubicBezTo>
                        <a:pt x="170993" y="1656896"/>
                        <a:pt x="143371" y="1639751"/>
                        <a:pt x="116701" y="1622606"/>
                      </a:cubicBezTo>
                      <a:cubicBezTo>
                        <a:pt x="85268" y="1603556"/>
                        <a:pt x="54788" y="1583553"/>
                        <a:pt x="28118" y="1557836"/>
                      </a:cubicBezTo>
                      <a:cubicBezTo>
                        <a:pt x="11926" y="1541643"/>
                        <a:pt x="1448" y="1523546"/>
                        <a:pt x="12878" y="1499733"/>
                      </a:cubicBezTo>
                      <a:cubicBezTo>
                        <a:pt x="20498" y="1482588"/>
                        <a:pt x="16688" y="1463538"/>
                        <a:pt x="10021" y="1446393"/>
                      </a:cubicBezTo>
                      <a:cubicBezTo>
                        <a:pt x="6211" y="1434963"/>
                        <a:pt x="-1409" y="1423533"/>
                        <a:pt x="5258" y="1410198"/>
                      </a:cubicBezTo>
                      <a:cubicBezTo>
                        <a:pt x="-12839" y="1304471"/>
                        <a:pt x="19546" y="1205411"/>
                        <a:pt x="45263" y="1105398"/>
                      </a:cubicBezTo>
                      <a:cubicBezTo>
                        <a:pt x="94793" y="912993"/>
                        <a:pt x="185281" y="739638"/>
                        <a:pt x="304343" y="581523"/>
                      </a:cubicBezTo>
                      <a:cubicBezTo>
                        <a:pt x="374828" y="487226"/>
                        <a:pt x="458648" y="405311"/>
                        <a:pt x="548183" y="329111"/>
                      </a:cubicBezTo>
                      <a:cubicBezTo>
                        <a:pt x="568186" y="311966"/>
                        <a:pt x="591046" y="303393"/>
                        <a:pt x="617716" y="317681"/>
                      </a:cubicBezTo>
                      <a:cubicBezTo>
                        <a:pt x="628193" y="324348"/>
                        <a:pt x="628193" y="314823"/>
                        <a:pt x="631051" y="309108"/>
                      </a:cubicBezTo>
                      <a:cubicBezTo>
                        <a:pt x="652006" y="308156"/>
                        <a:pt x="669151" y="289106"/>
                        <a:pt x="692011" y="299583"/>
                      </a:cubicBezTo>
                      <a:cubicBezTo>
                        <a:pt x="712013" y="311966"/>
                        <a:pt x="732968" y="317681"/>
                        <a:pt x="756781" y="316728"/>
                      </a:cubicBezTo>
                      <a:cubicBezTo>
                        <a:pt x="764401" y="317681"/>
                        <a:pt x="772973" y="320538"/>
                        <a:pt x="780593" y="315776"/>
                      </a:cubicBezTo>
                      <a:cubicBezTo>
                        <a:pt x="786308" y="312918"/>
                        <a:pt x="792023" y="311966"/>
                        <a:pt x="797738" y="314823"/>
                      </a:cubicBezTo>
                      <a:cubicBezTo>
                        <a:pt x="808216" y="327206"/>
                        <a:pt x="819646" y="321491"/>
                        <a:pt x="831076" y="316728"/>
                      </a:cubicBezTo>
                      <a:cubicBezTo>
                        <a:pt x="837743" y="304346"/>
                        <a:pt x="858698" y="297678"/>
                        <a:pt x="841553" y="277676"/>
                      </a:cubicBezTo>
                      <a:cubicBezTo>
                        <a:pt x="834886" y="270056"/>
                        <a:pt x="846316" y="263388"/>
                        <a:pt x="852031" y="259578"/>
                      </a:cubicBezTo>
                      <a:cubicBezTo>
                        <a:pt x="857269" y="255768"/>
                        <a:pt x="862508" y="252434"/>
                        <a:pt x="867152" y="248624"/>
                      </a:cubicBezTo>
                      <a:lnTo>
                        <a:pt x="876026" y="238011"/>
                      </a:lnTo>
                      <a:lnTo>
                        <a:pt x="858921" y="241392"/>
                      </a:lnTo>
                      <a:cubicBezTo>
                        <a:pt x="840303" y="244874"/>
                        <a:pt x="823694" y="244338"/>
                        <a:pt x="821551" y="210048"/>
                      </a:cubicBezTo>
                      <a:cubicBezTo>
                        <a:pt x="833933" y="208143"/>
                        <a:pt x="848221" y="208143"/>
                        <a:pt x="857746" y="190998"/>
                      </a:cubicBezTo>
                      <a:cubicBezTo>
                        <a:pt x="861079" y="184807"/>
                        <a:pt x="867032" y="183378"/>
                        <a:pt x="873343" y="184331"/>
                      </a:cubicBezTo>
                      <a:close/>
                      <a:moveTo>
                        <a:pt x="798215" y="181949"/>
                      </a:moveTo>
                      <a:cubicBezTo>
                        <a:pt x="801310" y="182187"/>
                        <a:pt x="803930" y="183378"/>
                        <a:pt x="805359" y="187188"/>
                      </a:cubicBezTo>
                      <a:cubicBezTo>
                        <a:pt x="808216" y="194808"/>
                        <a:pt x="800596" y="194808"/>
                        <a:pt x="795834" y="196713"/>
                      </a:cubicBezTo>
                      <a:cubicBezTo>
                        <a:pt x="790119" y="193856"/>
                        <a:pt x="788214" y="189093"/>
                        <a:pt x="788214" y="182426"/>
                      </a:cubicBezTo>
                      <a:cubicBezTo>
                        <a:pt x="791547" y="182426"/>
                        <a:pt x="795119" y="181711"/>
                        <a:pt x="798215" y="181949"/>
                      </a:cubicBezTo>
                      <a:close/>
                      <a:moveTo>
                        <a:pt x="938708" y="121466"/>
                      </a:moveTo>
                      <a:cubicBezTo>
                        <a:pt x="943471" y="128133"/>
                        <a:pt x="953948" y="130038"/>
                        <a:pt x="952043" y="141468"/>
                      </a:cubicBezTo>
                      <a:lnTo>
                        <a:pt x="951037" y="142501"/>
                      </a:lnTo>
                      <a:lnTo>
                        <a:pt x="953949" y="140516"/>
                      </a:lnTo>
                      <a:cubicBezTo>
                        <a:pt x="952996" y="143373"/>
                        <a:pt x="952996" y="146231"/>
                        <a:pt x="952996" y="148136"/>
                      </a:cubicBezTo>
                      <a:cubicBezTo>
                        <a:pt x="952996" y="154803"/>
                        <a:pt x="952996" y="161471"/>
                        <a:pt x="952996" y="169091"/>
                      </a:cubicBezTo>
                      <a:cubicBezTo>
                        <a:pt x="949662" y="166709"/>
                        <a:pt x="947281" y="162899"/>
                        <a:pt x="944424" y="159804"/>
                      </a:cubicBezTo>
                      <a:lnTo>
                        <a:pt x="933131" y="154863"/>
                      </a:lnTo>
                      <a:lnTo>
                        <a:pt x="931088" y="155756"/>
                      </a:lnTo>
                      <a:cubicBezTo>
                        <a:pt x="931088" y="155756"/>
                        <a:pt x="930136" y="155756"/>
                        <a:pt x="930136" y="155756"/>
                      </a:cubicBezTo>
                      <a:cubicBezTo>
                        <a:pt x="925373" y="152898"/>
                        <a:pt x="906323" y="162423"/>
                        <a:pt x="918706" y="144326"/>
                      </a:cubicBezTo>
                      <a:cubicBezTo>
                        <a:pt x="923468" y="137658"/>
                        <a:pt x="931088" y="131943"/>
                        <a:pt x="931088" y="122418"/>
                      </a:cubicBezTo>
                      <a:cubicBezTo>
                        <a:pt x="934898" y="118608"/>
                        <a:pt x="936803" y="118608"/>
                        <a:pt x="938708" y="121466"/>
                      </a:cubicBezTo>
                      <a:close/>
                      <a:moveTo>
                        <a:pt x="925373" y="107178"/>
                      </a:moveTo>
                      <a:cubicBezTo>
                        <a:pt x="930136" y="111940"/>
                        <a:pt x="934898" y="116703"/>
                        <a:pt x="938708" y="121465"/>
                      </a:cubicBezTo>
                      <a:lnTo>
                        <a:pt x="935851" y="121465"/>
                      </a:lnTo>
                      <a:cubicBezTo>
                        <a:pt x="935851" y="121465"/>
                        <a:pt x="932993" y="121465"/>
                        <a:pt x="932993" y="121465"/>
                      </a:cubicBezTo>
                      <a:cubicBezTo>
                        <a:pt x="923468" y="125275"/>
                        <a:pt x="912991" y="131943"/>
                        <a:pt x="901561" y="123370"/>
                      </a:cubicBezTo>
                      <a:cubicBezTo>
                        <a:pt x="904418" y="109083"/>
                        <a:pt x="915848" y="109083"/>
                        <a:pt x="925373" y="107178"/>
                      </a:cubicBezTo>
                      <a:close/>
                      <a:moveTo>
                        <a:pt x="1021576" y="71936"/>
                      </a:moveTo>
                      <a:cubicBezTo>
                        <a:pt x="1037768" y="75746"/>
                        <a:pt x="1038721" y="87176"/>
                        <a:pt x="1031101" y="97653"/>
                      </a:cubicBezTo>
                      <a:cubicBezTo>
                        <a:pt x="1019671" y="115751"/>
                        <a:pt x="1011098" y="95748"/>
                        <a:pt x="1000621" y="92891"/>
                      </a:cubicBezTo>
                      <a:cubicBezTo>
                        <a:pt x="1002526" y="88128"/>
                        <a:pt x="1005383" y="83366"/>
                        <a:pt x="1007288" y="79556"/>
                      </a:cubicBezTo>
                      <a:cubicBezTo>
                        <a:pt x="1012051" y="76698"/>
                        <a:pt x="1016813" y="74793"/>
                        <a:pt x="1021576" y="71936"/>
                      </a:cubicBezTo>
                      <a:close/>
                      <a:moveTo>
                        <a:pt x="1113849" y="40265"/>
                      </a:moveTo>
                      <a:cubicBezTo>
                        <a:pt x="1128732" y="39074"/>
                        <a:pt x="1143972" y="42885"/>
                        <a:pt x="1159689" y="51933"/>
                      </a:cubicBezTo>
                      <a:cubicBezTo>
                        <a:pt x="1175881" y="68126"/>
                        <a:pt x="1166356" y="76698"/>
                        <a:pt x="1151116" y="84318"/>
                      </a:cubicBezTo>
                      <a:cubicBezTo>
                        <a:pt x="1137781" y="90986"/>
                        <a:pt x="1123494" y="86223"/>
                        <a:pt x="1111111" y="92891"/>
                      </a:cubicBezTo>
                      <a:cubicBezTo>
                        <a:pt x="1083489" y="98606"/>
                        <a:pt x="1067296" y="90033"/>
                        <a:pt x="1070153" y="58601"/>
                      </a:cubicBezTo>
                      <a:cubicBezTo>
                        <a:pt x="1084441" y="47647"/>
                        <a:pt x="1098967" y="41456"/>
                        <a:pt x="1113849" y="40265"/>
                      </a:cubicBezTo>
                      <a:close/>
                      <a:moveTo>
                        <a:pt x="1400760" y="96"/>
                      </a:moveTo>
                      <a:cubicBezTo>
                        <a:pt x="1426031" y="498"/>
                        <a:pt x="1451392" y="2164"/>
                        <a:pt x="1476871" y="5260"/>
                      </a:cubicBezTo>
                      <a:cubicBezTo>
                        <a:pt x="1521639" y="13833"/>
                        <a:pt x="1566406" y="14785"/>
                        <a:pt x="1611174" y="9070"/>
                      </a:cubicBezTo>
                      <a:cubicBezTo>
                        <a:pt x="1614984" y="7165"/>
                        <a:pt x="1619746" y="9070"/>
                        <a:pt x="1619746" y="17643"/>
                      </a:cubicBezTo>
                      <a:cubicBezTo>
                        <a:pt x="1631176" y="13833"/>
                        <a:pt x="1639748" y="20500"/>
                        <a:pt x="1646416" y="28120"/>
                      </a:cubicBezTo>
                      <a:cubicBezTo>
                        <a:pt x="1652131" y="36693"/>
                        <a:pt x="1659751" y="35740"/>
                        <a:pt x="1667371" y="31930"/>
                      </a:cubicBezTo>
                      <a:cubicBezTo>
                        <a:pt x="1693088" y="18119"/>
                        <a:pt x="1717377" y="11690"/>
                        <a:pt x="1742261" y="11690"/>
                      </a:cubicBezTo>
                      <a:cubicBezTo>
                        <a:pt x="1767145" y="11690"/>
                        <a:pt x="1792624" y="18119"/>
                        <a:pt x="1820723" y="30025"/>
                      </a:cubicBezTo>
                      <a:cubicBezTo>
                        <a:pt x="1845488" y="40503"/>
                        <a:pt x="1874063" y="40503"/>
                        <a:pt x="1901686" y="45265"/>
                      </a:cubicBezTo>
                      <a:cubicBezTo>
                        <a:pt x="1905496" y="54790"/>
                        <a:pt x="1888351" y="56695"/>
                        <a:pt x="1894066" y="69078"/>
                      </a:cubicBezTo>
                      <a:cubicBezTo>
                        <a:pt x="1913116" y="57648"/>
                        <a:pt x="1934071" y="52885"/>
                        <a:pt x="1955978" y="55743"/>
                      </a:cubicBezTo>
                      <a:cubicBezTo>
                        <a:pt x="1961693" y="62410"/>
                        <a:pt x="1959788" y="69078"/>
                        <a:pt x="1954073" y="71935"/>
                      </a:cubicBezTo>
                      <a:cubicBezTo>
                        <a:pt x="1939786" y="78603"/>
                        <a:pt x="1939786" y="91938"/>
                        <a:pt x="1935976" y="103368"/>
                      </a:cubicBezTo>
                      <a:cubicBezTo>
                        <a:pt x="1904543" y="124323"/>
                        <a:pt x="1914068" y="142420"/>
                        <a:pt x="1949311" y="161470"/>
                      </a:cubicBezTo>
                      <a:cubicBezTo>
                        <a:pt x="1923593" y="162423"/>
                        <a:pt x="1905496" y="153850"/>
                        <a:pt x="1894066" y="171948"/>
                      </a:cubicBezTo>
                      <a:cubicBezTo>
                        <a:pt x="1899781" y="177663"/>
                        <a:pt x="1909306" y="175758"/>
                        <a:pt x="1913116" y="183378"/>
                      </a:cubicBezTo>
                      <a:cubicBezTo>
                        <a:pt x="1917878" y="187188"/>
                        <a:pt x="1922641" y="195760"/>
                        <a:pt x="1907401" y="196713"/>
                      </a:cubicBezTo>
                      <a:cubicBezTo>
                        <a:pt x="1907401" y="221478"/>
                        <a:pt x="1903591" y="242433"/>
                        <a:pt x="1873111" y="245290"/>
                      </a:cubicBezTo>
                      <a:cubicBezTo>
                        <a:pt x="1842631" y="244338"/>
                        <a:pt x="1879778" y="263388"/>
                        <a:pt x="1866443" y="267198"/>
                      </a:cubicBezTo>
                      <a:cubicBezTo>
                        <a:pt x="1860728" y="271008"/>
                        <a:pt x="1855013" y="271960"/>
                        <a:pt x="1851203" y="270055"/>
                      </a:cubicBezTo>
                      <a:cubicBezTo>
                        <a:pt x="1860728" y="280533"/>
                        <a:pt x="1876921" y="291963"/>
                        <a:pt x="1866443" y="313870"/>
                      </a:cubicBezTo>
                      <a:cubicBezTo>
                        <a:pt x="1859776" y="319585"/>
                        <a:pt x="1852156" y="321490"/>
                        <a:pt x="1843583" y="319585"/>
                      </a:cubicBezTo>
                      <a:cubicBezTo>
                        <a:pt x="1833106" y="315775"/>
                        <a:pt x="1827391" y="307203"/>
                        <a:pt x="1819771" y="300535"/>
                      </a:cubicBezTo>
                      <a:cubicBezTo>
                        <a:pt x="1811198" y="310060"/>
                        <a:pt x="1800721" y="314823"/>
                        <a:pt x="1788338" y="313870"/>
                      </a:cubicBezTo>
                      <a:cubicBezTo>
                        <a:pt x="1791196" y="322443"/>
                        <a:pt x="1796911" y="313870"/>
                        <a:pt x="1800721" y="315775"/>
                      </a:cubicBezTo>
                      <a:cubicBezTo>
                        <a:pt x="1808341" y="314823"/>
                        <a:pt x="1815961" y="312918"/>
                        <a:pt x="1823581" y="314823"/>
                      </a:cubicBezTo>
                      <a:cubicBezTo>
                        <a:pt x="1826438" y="315775"/>
                        <a:pt x="1830248" y="316728"/>
                        <a:pt x="1833106" y="317680"/>
                      </a:cubicBezTo>
                      <a:cubicBezTo>
                        <a:pt x="1838821" y="322443"/>
                        <a:pt x="1842631" y="327205"/>
                        <a:pt x="1838821" y="334825"/>
                      </a:cubicBezTo>
                      <a:cubicBezTo>
                        <a:pt x="1800721" y="354828"/>
                        <a:pt x="1760716" y="371020"/>
                        <a:pt x="1715948" y="370068"/>
                      </a:cubicBezTo>
                      <a:cubicBezTo>
                        <a:pt x="1707376" y="370068"/>
                        <a:pt x="1695946" y="372925"/>
                        <a:pt x="1691183" y="379593"/>
                      </a:cubicBezTo>
                      <a:cubicBezTo>
                        <a:pt x="1662608" y="411025"/>
                        <a:pt x="1627366" y="425313"/>
                        <a:pt x="1586408" y="430075"/>
                      </a:cubicBezTo>
                      <a:cubicBezTo>
                        <a:pt x="1564501" y="432933"/>
                        <a:pt x="1554976" y="450078"/>
                        <a:pt x="1542593" y="468175"/>
                      </a:cubicBezTo>
                      <a:cubicBezTo>
                        <a:pt x="1522591" y="497703"/>
                        <a:pt x="1501636" y="527230"/>
                        <a:pt x="1480681" y="555805"/>
                      </a:cubicBezTo>
                      <a:cubicBezTo>
                        <a:pt x="1475918" y="562473"/>
                        <a:pt x="1469251" y="562473"/>
                        <a:pt x="1462583" y="562473"/>
                      </a:cubicBezTo>
                      <a:cubicBezTo>
                        <a:pt x="1419721" y="558663"/>
                        <a:pt x="1380668" y="507228"/>
                        <a:pt x="1385431" y="462460"/>
                      </a:cubicBezTo>
                      <a:cubicBezTo>
                        <a:pt x="1388288" y="441505"/>
                        <a:pt x="1374001" y="421503"/>
                        <a:pt x="1379716" y="398643"/>
                      </a:cubicBezTo>
                      <a:cubicBezTo>
                        <a:pt x="1387336" y="363400"/>
                        <a:pt x="1418768" y="354828"/>
                        <a:pt x="1441628" y="335778"/>
                      </a:cubicBezTo>
                      <a:cubicBezTo>
                        <a:pt x="1443533" y="331015"/>
                        <a:pt x="1445438" y="325300"/>
                        <a:pt x="1449248" y="321490"/>
                      </a:cubicBezTo>
                      <a:cubicBezTo>
                        <a:pt x="1454011" y="314823"/>
                        <a:pt x="1454963" y="306250"/>
                        <a:pt x="1461631" y="300535"/>
                      </a:cubicBezTo>
                      <a:cubicBezTo>
                        <a:pt x="1451153" y="280533"/>
                        <a:pt x="1439723" y="265293"/>
                        <a:pt x="1412101" y="280533"/>
                      </a:cubicBezTo>
                      <a:cubicBezTo>
                        <a:pt x="1425436" y="259578"/>
                        <a:pt x="1438771" y="241480"/>
                        <a:pt x="1434961" y="215763"/>
                      </a:cubicBezTo>
                      <a:cubicBezTo>
                        <a:pt x="1430198" y="178615"/>
                        <a:pt x="1409243" y="158613"/>
                        <a:pt x="1371143" y="160518"/>
                      </a:cubicBezTo>
                      <a:cubicBezTo>
                        <a:pt x="1357808" y="161470"/>
                        <a:pt x="1343521" y="159565"/>
                        <a:pt x="1331138" y="162423"/>
                      </a:cubicBezTo>
                      <a:cubicBezTo>
                        <a:pt x="1317803" y="165280"/>
                        <a:pt x="1310183" y="161470"/>
                        <a:pt x="1303516" y="150040"/>
                      </a:cubicBezTo>
                      <a:cubicBezTo>
                        <a:pt x="1296848" y="136705"/>
                        <a:pt x="1300658" y="131943"/>
                        <a:pt x="1313993" y="130038"/>
                      </a:cubicBezTo>
                      <a:cubicBezTo>
                        <a:pt x="1321613" y="129085"/>
                        <a:pt x="1316851" y="124323"/>
                        <a:pt x="1313041" y="121465"/>
                      </a:cubicBezTo>
                      <a:cubicBezTo>
                        <a:pt x="1283513" y="99558"/>
                        <a:pt x="1311136" y="99558"/>
                        <a:pt x="1323518" y="96700"/>
                      </a:cubicBezTo>
                      <a:cubicBezTo>
                        <a:pt x="1344473" y="92890"/>
                        <a:pt x="1365428" y="88128"/>
                        <a:pt x="1387336" y="88128"/>
                      </a:cubicBezTo>
                      <a:cubicBezTo>
                        <a:pt x="1399718" y="88128"/>
                        <a:pt x="1414006" y="81460"/>
                        <a:pt x="1394003" y="68125"/>
                      </a:cubicBezTo>
                      <a:cubicBezTo>
                        <a:pt x="1402576" y="42408"/>
                        <a:pt x="1427341" y="49075"/>
                        <a:pt x="1445438" y="41455"/>
                      </a:cubicBezTo>
                      <a:lnTo>
                        <a:pt x="1471104" y="35589"/>
                      </a:lnTo>
                      <a:lnTo>
                        <a:pt x="1469608" y="35026"/>
                      </a:lnTo>
                      <a:cubicBezTo>
                        <a:pt x="1465441" y="34550"/>
                        <a:pt x="1461155" y="34788"/>
                        <a:pt x="1456869" y="34788"/>
                      </a:cubicBezTo>
                      <a:cubicBezTo>
                        <a:pt x="1424484" y="38598"/>
                        <a:pt x="1396861" y="56695"/>
                        <a:pt x="1365429" y="60505"/>
                      </a:cubicBezTo>
                      <a:cubicBezTo>
                        <a:pt x="1307326" y="66220"/>
                        <a:pt x="1264464" y="112893"/>
                        <a:pt x="1208266" y="122418"/>
                      </a:cubicBezTo>
                      <a:cubicBezTo>
                        <a:pt x="1196836" y="130038"/>
                        <a:pt x="1186359" y="129085"/>
                        <a:pt x="1175881" y="122418"/>
                      </a:cubicBezTo>
                      <a:cubicBezTo>
                        <a:pt x="1178739" y="129085"/>
                        <a:pt x="1197789" y="127180"/>
                        <a:pt x="1187311" y="142420"/>
                      </a:cubicBezTo>
                      <a:cubicBezTo>
                        <a:pt x="1185406" y="144325"/>
                        <a:pt x="1182549" y="146230"/>
                        <a:pt x="1180644" y="149088"/>
                      </a:cubicBezTo>
                      <a:cubicBezTo>
                        <a:pt x="1173262" y="152183"/>
                        <a:pt x="1165939" y="153434"/>
                        <a:pt x="1158647" y="153642"/>
                      </a:cubicBezTo>
                      <a:lnTo>
                        <a:pt x="1143520" y="152466"/>
                      </a:lnTo>
                      <a:lnTo>
                        <a:pt x="1148259" y="153731"/>
                      </a:lnTo>
                      <a:cubicBezTo>
                        <a:pt x="1153498" y="157422"/>
                        <a:pt x="1155879" y="163851"/>
                        <a:pt x="1152069" y="175758"/>
                      </a:cubicBezTo>
                      <a:cubicBezTo>
                        <a:pt x="1112064" y="198618"/>
                        <a:pt x="1069201" y="175758"/>
                        <a:pt x="1029196" y="182425"/>
                      </a:cubicBezTo>
                      <a:cubicBezTo>
                        <a:pt x="1020624" y="171948"/>
                        <a:pt x="980619" y="182425"/>
                        <a:pt x="1006336" y="148135"/>
                      </a:cubicBezTo>
                      <a:cubicBezTo>
                        <a:pt x="1011099" y="141468"/>
                        <a:pt x="1003479" y="136705"/>
                        <a:pt x="995859" y="134800"/>
                      </a:cubicBezTo>
                      <a:cubicBezTo>
                        <a:pt x="984429" y="131943"/>
                        <a:pt x="981571" y="125275"/>
                        <a:pt x="987286" y="114798"/>
                      </a:cubicBezTo>
                      <a:cubicBezTo>
                        <a:pt x="1010146" y="115750"/>
                        <a:pt x="1027291" y="130990"/>
                        <a:pt x="1049199" y="134800"/>
                      </a:cubicBezTo>
                      <a:cubicBezTo>
                        <a:pt x="1053009" y="140515"/>
                        <a:pt x="1055866" y="147183"/>
                        <a:pt x="1064439" y="149088"/>
                      </a:cubicBezTo>
                      <a:cubicBezTo>
                        <a:pt x="1074916" y="150993"/>
                        <a:pt x="1085394" y="150278"/>
                        <a:pt x="1095871" y="149326"/>
                      </a:cubicBezTo>
                      <a:lnTo>
                        <a:pt x="1106484" y="148924"/>
                      </a:lnTo>
                      <a:lnTo>
                        <a:pt x="1093014" y="149088"/>
                      </a:lnTo>
                      <a:cubicBezTo>
                        <a:pt x="1081584" y="144325"/>
                        <a:pt x="1067296" y="146230"/>
                        <a:pt x="1062534" y="131943"/>
                      </a:cubicBezTo>
                      <a:cubicBezTo>
                        <a:pt x="1083489" y="115750"/>
                        <a:pt x="1102539" y="93843"/>
                        <a:pt x="1133971" y="110988"/>
                      </a:cubicBezTo>
                      <a:cubicBezTo>
                        <a:pt x="1150164" y="112893"/>
                        <a:pt x="1147306" y="91938"/>
                        <a:pt x="1158736" y="88128"/>
                      </a:cubicBezTo>
                      <a:cubicBezTo>
                        <a:pt x="1164451" y="84318"/>
                        <a:pt x="1172071" y="81460"/>
                        <a:pt x="1173024" y="73840"/>
                      </a:cubicBezTo>
                      <a:cubicBezTo>
                        <a:pt x="1176834" y="44313"/>
                        <a:pt x="1193979" y="46218"/>
                        <a:pt x="1214934" y="54790"/>
                      </a:cubicBezTo>
                      <a:cubicBezTo>
                        <a:pt x="1234936" y="51933"/>
                        <a:pt x="1254939" y="44313"/>
                        <a:pt x="1275894" y="44313"/>
                      </a:cubicBezTo>
                      <a:cubicBezTo>
                        <a:pt x="1253986" y="44313"/>
                        <a:pt x="1233031" y="51933"/>
                        <a:pt x="1211124" y="51933"/>
                      </a:cubicBezTo>
                      <a:cubicBezTo>
                        <a:pt x="1199694" y="46218"/>
                        <a:pt x="1184454" y="50028"/>
                        <a:pt x="1174929" y="39550"/>
                      </a:cubicBezTo>
                      <a:cubicBezTo>
                        <a:pt x="1174929" y="34788"/>
                        <a:pt x="1174929" y="30978"/>
                        <a:pt x="1174929" y="26215"/>
                      </a:cubicBezTo>
                      <a:cubicBezTo>
                        <a:pt x="1249938" y="9070"/>
                        <a:pt x="1324947" y="-1110"/>
                        <a:pt x="1400760" y="96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B4AB854B-DFC1-443E-B3EB-C1DCA903F858}"/>
                  </a:ext>
                </a:extLst>
              </p:cNvPr>
              <p:cNvSpPr/>
              <p:nvPr/>
            </p:nvSpPr>
            <p:spPr>
              <a:xfrm>
                <a:off x="965233" y="1656784"/>
                <a:ext cx="4266463" cy="4258242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441DF928-E3D7-4D5D-8E58-BA3F4F873E9A}"/>
                </a:ext>
              </a:extLst>
            </p:cNvPr>
            <p:cNvGrpSpPr/>
            <p:nvPr/>
          </p:nvGrpSpPr>
          <p:grpSpPr>
            <a:xfrm>
              <a:off x="1840266" y="3446888"/>
              <a:ext cx="1657591" cy="876221"/>
              <a:chOff x="7539605" y="3515950"/>
              <a:chExt cx="1657591" cy="876221"/>
            </a:xfrm>
            <a:solidFill>
              <a:schemeClr val="accent6"/>
            </a:solidFill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844676D-E312-4E0F-B957-705D77BADFCC}"/>
                  </a:ext>
                </a:extLst>
              </p:cNvPr>
              <p:cNvSpPr txBox="1"/>
              <p:nvPr/>
            </p:nvSpPr>
            <p:spPr>
              <a:xfrm>
                <a:off x="7539605" y="4150802"/>
                <a:ext cx="1657591" cy="241369"/>
              </a:xfrm>
              <a:custGeom>
                <a:avLst/>
                <a:gdLst>
                  <a:gd name="connsiteX0" fmla="*/ 1217399 w 4438231"/>
                  <a:gd name="connsiteY0" fmla="*/ 148169 h 646270"/>
                  <a:gd name="connsiteX1" fmla="*/ 1217399 w 4438231"/>
                  <a:gd name="connsiteY1" fmla="*/ 496301 h 646270"/>
                  <a:gd name="connsiteX2" fmla="*/ 1253957 w 4438231"/>
                  <a:gd name="connsiteY2" fmla="*/ 496301 h 646270"/>
                  <a:gd name="connsiteX3" fmla="*/ 1395216 w 4438231"/>
                  <a:gd name="connsiteY3" fmla="*/ 433537 h 646270"/>
                  <a:gd name="connsiteX4" fmla="*/ 1430872 w 4438231"/>
                  <a:gd name="connsiteY4" fmla="*/ 322009 h 646270"/>
                  <a:gd name="connsiteX5" fmla="*/ 1395216 w 4438231"/>
                  <a:gd name="connsiteY5" fmla="*/ 210933 h 646270"/>
                  <a:gd name="connsiteX6" fmla="*/ 1253957 w 4438231"/>
                  <a:gd name="connsiteY6" fmla="*/ 148169 h 646270"/>
                  <a:gd name="connsiteX7" fmla="*/ 3484816 w 4438231"/>
                  <a:gd name="connsiteY7" fmla="*/ 136461 h 646270"/>
                  <a:gd name="connsiteX8" fmla="*/ 3484816 w 4438231"/>
                  <a:gd name="connsiteY8" fmla="*/ 289583 h 646270"/>
                  <a:gd name="connsiteX9" fmla="*/ 3514647 w 4438231"/>
                  <a:gd name="connsiteY9" fmla="*/ 289583 h 646270"/>
                  <a:gd name="connsiteX10" fmla="*/ 3587415 w 4438231"/>
                  <a:gd name="connsiteY10" fmla="*/ 268481 h 646270"/>
                  <a:gd name="connsiteX11" fmla="*/ 3611369 w 4438231"/>
                  <a:gd name="connsiteY11" fmla="*/ 212797 h 646270"/>
                  <a:gd name="connsiteX12" fmla="*/ 3587415 w 4438231"/>
                  <a:gd name="connsiteY12" fmla="*/ 157564 h 646270"/>
                  <a:gd name="connsiteX13" fmla="*/ 3514647 w 4438231"/>
                  <a:gd name="connsiteY13" fmla="*/ 136461 h 646270"/>
                  <a:gd name="connsiteX14" fmla="*/ 3825741 w 4438231"/>
                  <a:gd name="connsiteY14" fmla="*/ 14864 h 646270"/>
                  <a:gd name="connsiteX15" fmla="*/ 4016693 w 4438231"/>
                  <a:gd name="connsiteY15" fmla="*/ 14864 h 646270"/>
                  <a:gd name="connsiteX16" fmla="*/ 4132887 w 4438231"/>
                  <a:gd name="connsiteY16" fmla="*/ 182398 h 646270"/>
                  <a:gd name="connsiteX17" fmla="*/ 4244577 w 4438231"/>
                  <a:gd name="connsiteY17" fmla="*/ 14864 h 646270"/>
                  <a:gd name="connsiteX18" fmla="*/ 4438231 w 4438231"/>
                  <a:gd name="connsiteY18" fmla="*/ 14864 h 646270"/>
                  <a:gd name="connsiteX19" fmla="*/ 4208098 w 4438231"/>
                  <a:gd name="connsiteY19" fmla="*/ 334171 h 646270"/>
                  <a:gd name="connsiteX20" fmla="*/ 4208098 w 4438231"/>
                  <a:gd name="connsiteY20" fmla="*/ 629607 h 646270"/>
                  <a:gd name="connsiteX21" fmla="*/ 4048218 w 4438231"/>
                  <a:gd name="connsiteY21" fmla="*/ 629607 h 646270"/>
                  <a:gd name="connsiteX22" fmla="*/ 4048218 w 4438231"/>
                  <a:gd name="connsiteY22" fmla="*/ 334171 h 646270"/>
                  <a:gd name="connsiteX23" fmla="*/ 3324939 w 4438231"/>
                  <a:gd name="connsiteY23" fmla="*/ 14864 h 646270"/>
                  <a:gd name="connsiteX24" fmla="*/ 3573538 w 4438231"/>
                  <a:gd name="connsiteY24" fmla="*/ 14864 h 646270"/>
                  <a:gd name="connsiteX25" fmla="*/ 3734768 w 4438231"/>
                  <a:gd name="connsiteY25" fmla="*/ 80165 h 646270"/>
                  <a:gd name="connsiteX26" fmla="*/ 3777103 w 4438231"/>
                  <a:gd name="connsiteY26" fmla="*/ 204014 h 646270"/>
                  <a:gd name="connsiteX27" fmla="*/ 3728463 w 4438231"/>
                  <a:gd name="connsiteY27" fmla="*/ 334171 h 646270"/>
                  <a:gd name="connsiteX28" fmla="*/ 3642893 w 4438231"/>
                  <a:gd name="connsiteY28" fmla="*/ 377405 h 646270"/>
                  <a:gd name="connsiteX29" fmla="*/ 3836099 w 4438231"/>
                  <a:gd name="connsiteY29" fmla="*/ 629607 h 646270"/>
                  <a:gd name="connsiteX30" fmla="*/ 3637490 w 4438231"/>
                  <a:gd name="connsiteY30" fmla="*/ 629607 h 646270"/>
                  <a:gd name="connsiteX31" fmla="*/ 3484816 w 4438231"/>
                  <a:gd name="connsiteY31" fmla="*/ 393618 h 646270"/>
                  <a:gd name="connsiteX32" fmla="*/ 3484816 w 4438231"/>
                  <a:gd name="connsiteY32" fmla="*/ 629607 h 646270"/>
                  <a:gd name="connsiteX33" fmla="*/ 3324939 w 4438231"/>
                  <a:gd name="connsiteY33" fmla="*/ 629607 h 646270"/>
                  <a:gd name="connsiteX34" fmla="*/ 2831294 w 4438231"/>
                  <a:gd name="connsiteY34" fmla="*/ 14864 h 646270"/>
                  <a:gd name="connsiteX35" fmla="*/ 3253732 w 4438231"/>
                  <a:gd name="connsiteY35" fmla="*/ 14864 h 646270"/>
                  <a:gd name="connsiteX36" fmla="*/ 3253732 w 4438231"/>
                  <a:gd name="connsiteY36" fmla="*/ 148169 h 646270"/>
                  <a:gd name="connsiteX37" fmla="*/ 3121325 w 4438231"/>
                  <a:gd name="connsiteY37" fmla="*/ 148169 h 646270"/>
                  <a:gd name="connsiteX38" fmla="*/ 3121325 w 4438231"/>
                  <a:gd name="connsiteY38" fmla="*/ 629607 h 646270"/>
                  <a:gd name="connsiteX39" fmla="*/ 2961448 w 4438231"/>
                  <a:gd name="connsiteY39" fmla="*/ 629607 h 646270"/>
                  <a:gd name="connsiteX40" fmla="*/ 2961448 w 4438231"/>
                  <a:gd name="connsiteY40" fmla="*/ 148169 h 646270"/>
                  <a:gd name="connsiteX41" fmla="*/ 2831294 w 4438231"/>
                  <a:gd name="connsiteY41" fmla="*/ 148169 h 646270"/>
                  <a:gd name="connsiteX42" fmla="*/ 1698036 w 4438231"/>
                  <a:gd name="connsiteY42" fmla="*/ 14864 h 646270"/>
                  <a:gd name="connsiteX43" fmla="*/ 1857913 w 4438231"/>
                  <a:gd name="connsiteY43" fmla="*/ 14864 h 646270"/>
                  <a:gd name="connsiteX44" fmla="*/ 1857913 w 4438231"/>
                  <a:gd name="connsiteY44" fmla="*/ 347379 h 646270"/>
                  <a:gd name="connsiteX45" fmla="*/ 1859265 w 4438231"/>
                  <a:gd name="connsiteY45" fmla="*/ 407220 h 646270"/>
                  <a:gd name="connsiteX46" fmla="*/ 1916460 w 4438231"/>
                  <a:gd name="connsiteY46" fmla="*/ 494505 h 646270"/>
                  <a:gd name="connsiteX47" fmla="*/ 1964197 w 4438231"/>
                  <a:gd name="connsiteY47" fmla="*/ 504857 h 646270"/>
                  <a:gd name="connsiteX48" fmla="*/ 2052468 w 4438231"/>
                  <a:gd name="connsiteY48" fmla="*/ 463910 h 646270"/>
                  <a:gd name="connsiteX49" fmla="*/ 2074537 w 4438231"/>
                  <a:gd name="connsiteY49" fmla="*/ 347379 h 646270"/>
                  <a:gd name="connsiteX50" fmla="*/ 2074537 w 4438231"/>
                  <a:gd name="connsiteY50" fmla="*/ 14864 h 646270"/>
                  <a:gd name="connsiteX51" fmla="*/ 2234415 w 4438231"/>
                  <a:gd name="connsiteY51" fmla="*/ 14864 h 646270"/>
                  <a:gd name="connsiteX52" fmla="*/ 2234415 w 4438231"/>
                  <a:gd name="connsiteY52" fmla="*/ 369298 h 646270"/>
                  <a:gd name="connsiteX53" fmla="*/ 2225409 w 4438231"/>
                  <a:gd name="connsiteY53" fmla="*/ 463874 h 646270"/>
                  <a:gd name="connsiteX54" fmla="*/ 2158754 w 4438231"/>
                  <a:gd name="connsiteY54" fmla="*/ 574664 h 646270"/>
                  <a:gd name="connsiteX55" fmla="*/ 1958795 w 4438231"/>
                  <a:gd name="connsiteY55" fmla="*/ 645369 h 646270"/>
                  <a:gd name="connsiteX56" fmla="*/ 1759734 w 4438231"/>
                  <a:gd name="connsiteY56" fmla="*/ 573312 h 646270"/>
                  <a:gd name="connsiteX57" fmla="*/ 1707944 w 4438231"/>
                  <a:gd name="connsiteY57" fmla="*/ 478286 h 646270"/>
                  <a:gd name="connsiteX58" fmla="*/ 1698036 w 4438231"/>
                  <a:gd name="connsiteY58" fmla="*/ 369298 h 646270"/>
                  <a:gd name="connsiteX59" fmla="*/ 1057522 w 4438231"/>
                  <a:gd name="connsiteY59" fmla="*/ 14864 h 646270"/>
                  <a:gd name="connsiteX60" fmla="*/ 1293511 w 4438231"/>
                  <a:gd name="connsiteY60" fmla="*/ 14864 h 646270"/>
                  <a:gd name="connsiteX61" fmla="*/ 1453840 w 4438231"/>
                  <a:gd name="connsiteY61" fmla="*/ 63050 h 646270"/>
                  <a:gd name="connsiteX62" fmla="*/ 1565079 w 4438231"/>
                  <a:gd name="connsiteY62" fmla="*/ 188252 h 646270"/>
                  <a:gd name="connsiteX63" fmla="*/ 1596604 w 4438231"/>
                  <a:gd name="connsiteY63" fmla="*/ 322009 h 646270"/>
                  <a:gd name="connsiteX64" fmla="*/ 1538732 w 4438231"/>
                  <a:gd name="connsiteY64" fmla="*/ 499678 h 646270"/>
                  <a:gd name="connsiteX65" fmla="*/ 1390789 w 4438231"/>
                  <a:gd name="connsiteY65" fmla="*/ 612944 h 646270"/>
                  <a:gd name="connsiteX66" fmla="*/ 1293511 w 4438231"/>
                  <a:gd name="connsiteY66" fmla="*/ 629607 h 646270"/>
                  <a:gd name="connsiteX67" fmla="*/ 1057522 w 4438231"/>
                  <a:gd name="connsiteY67" fmla="*/ 629607 h 646270"/>
                  <a:gd name="connsiteX68" fmla="*/ 294637 w 4438231"/>
                  <a:gd name="connsiteY68" fmla="*/ 13238 h 646270"/>
                  <a:gd name="connsiteX69" fmla="*/ 454515 w 4438231"/>
                  <a:gd name="connsiteY69" fmla="*/ 13238 h 646270"/>
                  <a:gd name="connsiteX70" fmla="*/ 748600 w 4438231"/>
                  <a:gd name="connsiteY70" fmla="*/ 389290 h 646270"/>
                  <a:gd name="connsiteX71" fmla="*/ 748600 w 4438231"/>
                  <a:gd name="connsiteY71" fmla="*/ 13238 h 646270"/>
                  <a:gd name="connsiteX72" fmla="*/ 908479 w 4438231"/>
                  <a:gd name="connsiteY72" fmla="*/ 13238 h 646270"/>
                  <a:gd name="connsiteX73" fmla="*/ 908479 w 4438231"/>
                  <a:gd name="connsiteY73" fmla="*/ 627982 h 646270"/>
                  <a:gd name="connsiteX74" fmla="*/ 748600 w 4438231"/>
                  <a:gd name="connsiteY74" fmla="*/ 627982 h 646270"/>
                  <a:gd name="connsiteX75" fmla="*/ 454515 w 4438231"/>
                  <a:gd name="connsiteY75" fmla="*/ 251478 h 646270"/>
                  <a:gd name="connsiteX76" fmla="*/ 454515 w 4438231"/>
                  <a:gd name="connsiteY76" fmla="*/ 627982 h 646270"/>
                  <a:gd name="connsiteX77" fmla="*/ 294637 w 4438231"/>
                  <a:gd name="connsiteY77" fmla="*/ 627982 h 646270"/>
                  <a:gd name="connsiteX78" fmla="*/ 0 w 4438231"/>
                  <a:gd name="connsiteY78" fmla="*/ 13238 h 646270"/>
                  <a:gd name="connsiteX79" fmla="*/ 159879 w 4438231"/>
                  <a:gd name="connsiteY79" fmla="*/ 13238 h 646270"/>
                  <a:gd name="connsiteX80" fmla="*/ 159879 w 4438231"/>
                  <a:gd name="connsiteY80" fmla="*/ 627982 h 646270"/>
                  <a:gd name="connsiteX81" fmla="*/ 0 w 4438231"/>
                  <a:gd name="connsiteY81" fmla="*/ 627982 h 646270"/>
                  <a:gd name="connsiteX82" fmla="*/ 2570434 w 4438231"/>
                  <a:gd name="connsiteY82" fmla="*/ 0 h 646270"/>
                  <a:gd name="connsiteX83" fmla="*/ 2765440 w 4438231"/>
                  <a:gd name="connsiteY83" fmla="*/ 49991 h 646270"/>
                  <a:gd name="connsiteX84" fmla="*/ 2701489 w 4438231"/>
                  <a:gd name="connsiteY84" fmla="*/ 174291 h 646270"/>
                  <a:gd name="connsiteX85" fmla="*/ 2595830 w 4438231"/>
                  <a:gd name="connsiteY85" fmla="*/ 133309 h 646270"/>
                  <a:gd name="connsiteX86" fmla="*/ 2549773 w 4438231"/>
                  <a:gd name="connsiteY86" fmla="*/ 146417 h 646270"/>
                  <a:gd name="connsiteX87" fmla="*/ 2526751 w 4438231"/>
                  <a:gd name="connsiteY87" fmla="*/ 186197 h 646270"/>
                  <a:gd name="connsiteX88" fmla="*/ 2556973 w 4438231"/>
                  <a:gd name="connsiteY88" fmla="*/ 228228 h 646270"/>
                  <a:gd name="connsiteX89" fmla="*/ 2638178 w 4438231"/>
                  <a:gd name="connsiteY89" fmla="*/ 256255 h 646270"/>
                  <a:gd name="connsiteX90" fmla="*/ 2759080 w 4438231"/>
                  <a:gd name="connsiteY90" fmla="*/ 326598 h 646270"/>
                  <a:gd name="connsiteX91" fmla="*/ 2790212 w 4438231"/>
                  <a:gd name="connsiteY91" fmla="*/ 426239 h 646270"/>
                  <a:gd name="connsiteX92" fmla="*/ 2653300 w 4438231"/>
                  <a:gd name="connsiteY92" fmla="*/ 629586 h 646270"/>
                  <a:gd name="connsiteX93" fmla="*/ 2550619 w 4438231"/>
                  <a:gd name="connsiteY93" fmla="*/ 646270 h 646270"/>
                  <a:gd name="connsiteX94" fmla="*/ 2336697 w 4438231"/>
                  <a:gd name="connsiteY94" fmla="*/ 576465 h 646270"/>
                  <a:gd name="connsiteX95" fmla="*/ 2405151 w 4438231"/>
                  <a:gd name="connsiteY95" fmla="*/ 447660 h 646270"/>
                  <a:gd name="connsiteX96" fmla="*/ 2546403 w 4438231"/>
                  <a:gd name="connsiteY96" fmla="*/ 512964 h 646270"/>
                  <a:gd name="connsiteX97" fmla="*/ 2599209 w 4438231"/>
                  <a:gd name="connsiteY97" fmla="*/ 498404 h 646270"/>
                  <a:gd name="connsiteX98" fmla="*/ 2624478 w 4438231"/>
                  <a:gd name="connsiteY98" fmla="*/ 452004 h 646270"/>
                  <a:gd name="connsiteX99" fmla="*/ 2596506 w 4438231"/>
                  <a:gd name="connsiteY99" fmla="*/ 406508 h 646270"/>
                  <a:gd name="connsiteX100" fmla="*/ 2526580 w 4438231"/>
                  <a:gd name="connsiteY100" fmla="*/ 378754 h 646270"/>
                  <a:gd name="connsiteX101" fmla="*/ 2451694 w 4438231"/>
                  <a:gd name="connsiteY101" fmla="*/ 354465 h 646270"/>
                  <a:gd name="connsiteX102" fmla="*/ 2410191 w 4438231"/>
                  <a:gd name="connsiteY102" fmla="*/ 330171 h 646270"/>
                  <a:gd name="connsiteX103" fmla="*/ 2361016 w 4438231"/>
                  <a:gd name="connsiteY103" fmla="*/ 207821 h 646270"/>
                  <a:gd name="connsiteX104" fmla="*/ 2411907 w 4438231"/>
                  <a:gd name="connsiteY104" fmla="*/ 66127 h 646270"/>
                  <a:gd name="connsiteX105" fmla="*/ 2570434 w 4438231"/>
                  <a:gd name="connsiteY105" fmla="*/ 0 h 646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</a:cxnLst>
                <a:rect l="l" t="t" r="r" b="b"/>
                <a:pathLst>
                  <a:path w="4438231" h="646270">
                    <a:moveTo>
                      <a:pt x="1217399" y="148169"/>
                    </a:moveTo>
                    <a:lnTo>
                      <a:pt x="1217399" y="496301"/>
                    </a:lnTo>
                    <a:lnTo>
                      <a:pt x="1253957" y="496301"/>
                    </a:lnTo>
                    <a:cubicBezTo>
                      <a:pt x="1316838" y="496301"/>
                      <a:pt x="1363925" y="475380"/>
                      <a:pt x="1395216" y="433537"/>
                    </a:cubicBezTo>
                    <a:cubicBezTo>
                      <a:pt x="1418986" y="401628"/>
                      <a:pt x="1430872" y="364452"/>
                      <a:pt x="1430872" y="322009"/>
                    </a:cubicBezTo>
                    <a:cubicBezTo>
                      <a:pt x="1430872" y="279568"/>
                      <a:pt x="1418986" y="242542"/>
                      <a:pt x="1395216" y="210933"/>
                    </a:cubicBezTo>
                    <a:cubicBezTo>
                      <a:pt x="1363625" y="169091"/>
                      <a:pt x="1316538" y="148169"/>
                      <a:pt x="1253957" y="148169"/>
                    </a:cubicBezTo>
                    <a:close/>
                    <a:moveTo>
                      <a:pt x="3484816" y="136461"/>
                    </a:moveTo>
                    <a:lnTo>
                      <a:pt x="3484816" y="289583"/>
                    </a:lnTo>
                    <a:lnTo>
                      <a:pt x="3514647" y="289583"/>
                    </a:lnTo>
                    <a:cubicBezTo>
                      <a:pt x="3548395" y="289583"/>
                      <a:pt x="3572651" y="282550"/>
                      <a:pt x="3587415" y="268481"/>
                    </a:cubicBezTo>
                    <a:cubicBezTo>
                      <a:pt x="3603385" y="253209"/>
                      <a:pt x="3611369" y="234650"/>
                      <a:pt x="3611369" y="212797"/>
                    </a:cubicBezTo>
                    <a:cubicBezTo>
                      <a:pt x="3611369" y="190945"/>
                      <a:pt x="3603385" y="172534"/>
                      <a:pt x="3587415" y="157564"/>
                    </a:cubicBezTo>
                    <a:cubicBezTo>
                      <a:pt x="3572347" y="143495"/>
                      <a:pt x="3548091" y="136461"/>
                      <a:pt x="3514647" y="136461"/>
                    </a:cubicBezTo>
                    <a:close/>
                    <a:moveTo>
                      <a:pt x="3825741" y="14864"/>
                    </a:moveTo>
                    <a:lnTo>
                      <a:pt x="4016693" y="14864"/>
                    </a:lnTo>
                    <a:lnTo>
                      <a:pt x="4132887" y="182398"/>
                    </a:lnTo>
                    <a:lnTo>
                      <a:pt x="4244577" y="14864"/>
                    </a:lnTo>
                    <a:lnTo>
                      <a:pt x="4438231" y="14864"/>
                    </a:lnTo>
                    <a:lnTo>
                      <a:pt x="4208098" y="334171"/>
                    </a:lnTo>
                    <a:lnTo>
                      <a:pt x="4208098" y="629607"/>
                    </a:lnTo>
                    <a:lnTo>
                      <a:pt x="4048218" y="629607"/>
                    </a:lnTo>
                    <a:lnTo>
                      <a:pt x="4048218" y="334171"/>
                    </a:lnTo>
                    <a:close/>
                    <a:moveTo>
                      <a:pt x="3324939" y="14864"/>
                    </a:moveTo>
                    <a:lnTo>
                      <a:pt x="3573538" y="14864"/>
                    </a:lnTo>
                    <a:cubicBezTo>
                      <a:pt x="3646198" y="14864"/>
                      <a:pt x="3699939" y="36630"/>
                      <a:pt x="3734768" y="80165"/>
                    </a:cubicBezTo>
                    <a:cubicBezTo>
                      <a:pt x="3762990" y="115293"/>
                      <a:pt x="3777103" y="156577"/>
                      <a:pt x="3777103" y="204014"/>
                    </a:cubicBezTo>
                    <a:cubicBezTo>
                      <a:pt x="3777103" y="258358"/>
                      <a:pt x="3760890" y="301744"/>
                      <a:pt x="3728463" y="334171"/>
                    </a:cubicBezTo>
                    <a:cubicBezTo>
                      <a:pt x="3707747" y="354886"/>
                      <a:pt x="3679224" y="369298"/>
                      <a:pt x="3642893" y="377405"/>
                    </a:cubicBezTo>
                    <a:lnTo>
                      <a:pt x="3836099" y="629607"/>
                    </a:lnTo>
                    <a:lnTo>
                      <a:pt x="3637490" y="629607"/>
                    </a:lnTo>
                    <a:lnTo>
                      <a:pt x="3484816" y="393618"/>
                    </a:lnTo>
                    <a:lnTo>
                      <a:pt x="3484816" y="629607"/>
                    </a:lnTo>
                    <a:lnTo>
                      <a:pt x="3324939" y="629607"/>
                    </a:lnTo>
                    <a:close/>
                    <a:moveTo>
                      <a:pt x="2831294" y="14864"/>
                    </a:moveTo>
                    <a:lnTo>
                      <a:pt x="3253732" y="14864"/>
                    </a:lnTo>
                    <a:lnTo>
                      <a:pt x="3253732" y="148169"/>
                    </a:lnTo>
                    <a:lnTo>
                      <a:pt x="3121325" y="148169"/>
                    </a:lnTo>
                    <a:lnTo>
                      <a:pt x="3121325" y="629607"/>
                    </a:lnTo>
                    <a:lnTo>
                      <a:pt x="2961448" y="629607"/>
                    </a:lnTo>
                    <a:lnTo>
                      <a:pt x="2961448" y="148169"/>
                    </a:lnTo>
                    <a:lnTo>
                      <a:pt x="2831294" y="148169"/>
                    </a:lnTo>
                    <a:close/>
                    <a:moveTo>
                      <a:pt x="1698036" y="14864"/>
                    </a:moveTo>
                    <a:lnTo>
                      <a:pt x="1857913" y="14864"/>
                    </a:lnTo>
                    <a:lnTo>
                      <a:pt x="1857913" y="347379"/>
                    </a:lnTo>
                    <a:cubicBezTo>
                      <a:pt x="1857913" y="374071"/>
                      <a:pt x="1858364" y="394018"/>
                      <a:pt x="1859265" y="407220"/>
                    </a:cubicBezTo>
                    <a:cubicBezTo>
                      <a:pt x="1862267" y="448915"/>
                      <a:pt x="1881332" y="478011"/>
                      <a:pt x="1916460" y="494505"/>
                    </a:cubicBezTo>
                    <a:cubicBezTo>
                      <a:pt x="1930871" y="501406"/>
                      <a:pt x="1946784" y="504857"/>
                      <a:pt x="1964197" y="504857"/>
                    </a:cubicBezTo>
                    <a:cubicBezTo>
                      <a:pt x="2003230" y="504857"/>
                      <a:pt x="2032653" y="491207"/>
                      <a:pt x="2052468" y="463910"/>
                    </a:cubicBezTo>
                    <a:cubicBezTo>
                      <a:pt x="2067181" y="443812"/>
                      <a:pt x="2074537" y="404967"/>
                      <a:pt x="2074537" y="347379"/>
                    </a:cubicBezTo>
                    <a:lnTo>
                      <a:pt x="2074537" y="14864"/>
                    </a:lnTo>
                    <a:lnTo>
                      <a:pt x="2234415" y="14864"/>
                    </a:lnTo>
                    <a:lnTo>
                      <a:pt x="2234415" y="369298"/>
                    </a:lnTo>
                    <a:cubicBezTo>
                      <a:pt x="2234415" y="406228"/>
                      <a:pt x="2231413" y="437752"/>
                      <a:pt x="2225409" y="463874"/>
                    </a:cubicBezTo>
                    <a:cubicBezTo>
                      <a:pt x="2216101" y="504406"/>
                      <a:pt x="2193883" y="541337"/>
                      <a:pt x="2158754" y="574664"/>
                    </a:cubicBezTo>
                    <a:cubicBezTo>
                      <a:pt x="2108914" y="621801"/>
                      <a:pt x="2042261" y="645369"/>
                      <a:pt x="1958795" y="645369"/>
                    </a:cubicBezTo>
                    <a:cubicBezTo>
                      <a:pt x="1873826" y="645369"/>
                      <a:pt x="1807473" y="621350"/>
                      <a:pt x="1759734" y="573312"/>
                    </a:cubicBezTo>
                    <a:cubicBezTo>
                      <a:pt x="1734515" y="548091"/>
                      <a:pt x="1717250" y="516416"/>
                      <a:pt x="1707944" y="478286"/>
                    </a:cubicBezTo>
                    <a:cubicBezTo>
                      <a:pt x="1701338" y="451264"/>
                      <a:pt x="1698036" y="414934"/>
                      <a:pt x="1698036" y="369298"/>
                    </a:cubicBezTo>
                    <a:close/>
                    <a:moveTo>
                      <a:pt x="1057522" y="14864"/>
                    </a:moveTo>
                    <a:lnTo>
                      <a:pt x="1293511" y="14864"/>
                    </a:lnTo>
                    <a:cubicBezTo>
                      <a:pt x="1351157" y="14864"/>
                      <a:pt x="1404601" y="30924"/>
                      <a:pt x="1453840" y="63050"/>
                    </a:cubicBezTo>
                    <a:cubicBezTo>
                      <a:pt x="1502179" y="94276"/>
                      <a:pt x="1539258" y="136011"/>
                      <a:pt x="1565079" y="188252"/>
                    </a:cubicBezTo>
                    <a:cubicBezTo>
                      <a:pt x="1586097" y="231486"/>
                      <a:pt x="1596604" y="276072"/>
                      <a:pt x="1596604" y="322009"/>
                    </a:cubicBezTo>
                    <a:cubicBezTo>
                      <a:pt x="1596604" y="385961"/>
                      <a:pt x="1577313" y="445185"/>
                      <a:pt x="1538732" y="499678"/>
                    </a:cubicBezTo>
                    <a:cubicBezTo>
                      <a:pt x="1500153" y="554171"/>
                      <a:pt x="1450836" y="591926"/>
                      <a:pt x="1390789" y="612944"/>
                    </a:cubicBezTo>
                    <a:cubicBezTo>
                      <a:pt x="1358964" y="624052"/>
                      <a:pt x="1326538" y="629607"/>
                      <a:pt x="1293511" y="629607"/>
                    </a:cubicBezTo>
                    <a:lnTo>
                      <a:pt x="1057522" y="629607"/>
                    </a:lnTo>
                    <a:close/>
                    <a:moveTo>
                      <a:pt x="294637" y="13238"/>
                    </a:moveTo>
                    <a:lnTo>
                      <a:pt x="454515" y="13238"/>
                    </a:lnTo>
                    <a:lnTo>
                      <a:pt x="748600" y="389290"/>
                    </a:lnTo>
                    <a:lnTo>
                      <a:pt x="748600" y="13238"/>
                    </a:lnTo>
                    <a:lnTo>
                      <a:pt x="908479" y="13238"/>
                    </a:lnTo>
                    <a:lnTo>
                      <a:pt x="908479" y="627982"/>
                    </a:lnTo>
                    <a:lnTo>
                      <a:pt x="748600" y="627982"/>
                    </a:lnTo>
                    <a:lnTo>
                      <a:pt x="454515" y="251478"/>
                    </a:lnTo>
                    <a:lnTo>
                      <a:pt x="454515" y="627982"/>
                    </a:lnTo>
                    <a:lnTo>
                      <a:pt x="294637" y="627982"/>
                    </a:lnTo>
                    <a:close/>
                    <a:moveTo>
                      <a:pt x="0" y="13238"/>
                    </a:moveTo>
                    <a:lnTo>
                      <a:pt x="159879" y="13238"/>
                    </a:lnTo>
                    <a:lnTo>
                      <a:pt x="159879" y="627982"/>
                    </a:lnTo>
                    <a:lnTo>
                      <a:pt x="0" y="627982"/>
                    </a:lnTo>
                    <a:close/>
                    <a:moveTo>
                      <a:pt x="2570434" y="0"/>
                    </a:moveTo>
                    <a:cubicBezTo>
                      <a:pt x="2636788" y="0"/>
                      <a:pt x="2701790" y="16663"/>
                      <a:pt x="2765440" y="49991"/>
                    </a:cubicBezTo>
                    <a:lnTo>
                      <a:pt x="2701489" y="174291"/>
                    </a:lnTo>
                    <a:cubicBezTo>
                      <a:pt x="2666572" y="146968"/>
                      <a:pt x="2631352" y="133309"/>
                      <a:pt x="2595830" y="133309"/>
                    </a:cubicBezTo>
                    <a:cubicBezTo>
                      <a:pt x="2578675" y="133309"/>
                      <a:pt x="2563322" y="137678"/>
                      <a:pt x="2549773" y="146417"/>
                    </a:cubicBezTo>
                    <a:cubicBezTo>
                      <a:pt x="2534424" y="156363"/>
                      <a:pt x="2526751" y="169624"/>
                      <a:pt x="2526751" y="186197"/>
                    </a:cubicBezTo>
                    <a:cubicBezTo>
                      <a:pt x="2526751" y="202467"/>
                      <a:pt x="2536823" y="216477"/>
                      <a:pt x="2556973" y="228228"/>
                    </a:cubicBezTo>
                    <a:cubicBezTo>
                      <a:pt x="2565998" y="233657"/>
                      <a:pt x="2593069" y="242999"/>
                      <a:pt x="2638178" y="256255"/>
                    </a:cubicBezTo>
                    <a:cubicBezTo>
                      <a:pt x="2694723" y="272790"/>
                      <a:pt x="2735022" y="296237"/>
                      <a:pt x="2759080" y="326598"/>
                    </a:cubicBezTo>
                    <a:cubicBezTo>
                      <a:pt x="2779834" y="352448"/>
                      <a:pt x="2790212" y="385661"/>
                      <a:pt x="2790212" y="426239"/>
                    </a:cubicBezTo>
                    <a:cubicBezTo>
                      <a:pt x="2790212" y="530241"/>
                      <a:pt x="2744575" y="598023"/>
                      <a:pt x="2653300" y="629586"/>
                    </a:cubicBezTo>
                    <a:cubicBezTo>
                      <a:pt x="2621475" y="640709"/>
                      <a:pt x="2587247" y="646270"/>
                      <a:pt x="2550619" y="646270"/>
                    </a:cubicBezTo>
                    <a:cubicBezTo>
                      <a:pt x="2473756" y="646270"/>
                      <a:pt x="2402450" y="623003"/>
                      <a:pt x="2336697" y="576465"/>
                    </a:cubicBezTo>
                    <a:lnTo>
                      <a:pt x="2405151" y="447660"/>
                    </a:lnTo>
                    <a:cubicBezTo>
                      <a:pt x="2453288" y="491195"/>
                      <a:pt x="2500372" y="512964"/>
                      <a:pt x="2546403" y="512964"/>
                    </a:cubicBezTo>
                    <a:cubicBezTo>
                      <a:pt x="2567163" y="512964"/>
                      <a:pt x="2584764" y="508110"/>
                      <a:pt x="2599209" y="498404"/>
                    </a:cubicBezTo>
                    <a:cubicBezTo>
                      <a:pt x="2616055" y="487487"/>
                      <a:pt x="2624478" y="472021"/>
                      <a:pt x="2624478" y="452004"/>
                    </a:cubicBezTo>
                    <a:cubicBezTo>
                      <a:pt x="2624478" y="433804"/>
                      <a:pt x="2615154" y="418641"/>
                      <a:pt x="2596506" y="406508"/>
                    </a:cubicBezTo>
                    <a:cubicBezTo>
                      <a:pt x="2582672" y="397408"/>
                      <a:pt x="2559363" y="388157"/>
                      <a:pt x="2526580" y="378754"/>
                    </a:cubicBezTo>
                    <a:cubicBezTo>
                      <a:pt x="2486883" y="367060"/>
                      <a:pt x="2461921" y="358963"/>
                      <a:pt x="2451694" y="354465"/>
                    </a:cubicBezTo>
                    <a:cubicBezTo>
                      <a:pt x="2435452" y="347569"/>
                      <a:pt x="2421619" y="339470"/>
                      <a:pt x="2410191" y="330171"/>
                    </a:cubicBezTo>
                    <a:cubicBezTo>
                      <a:pt x="2377407" y="303183"/>
                      <a:pt x="2361016" y="262400"/>
                      <a:pt x="2361016" y="207821"/>
                    </a:cubicBezTo>
                    <a:cubicBezTo>
                      <a:pt x="2361016" y="150842"/>
                      <a:pt x="2377981" y="103609"/>
                      <a:pt x="2411907" y="66127"/>
                    </a:cubicBezTo>
                    <a:cubicBezTo>
                      <a:pt x="2451539" y="22042"/>
                      <a:pt x="2504382" y="0"/>
                      <a:pt x="25704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540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1FDC255F-7634-4CD8-BDE7-2106E1910586}"/>
                  </a:ext>
                </a:extLst>
              </p:cNvPr>
              <p:cNvSpPr/>
              <p:nvPr/>
            </p:nvSpPr>
            <p:spPr>
              <a:xfrm>
                <a:off x="7806967" y="3515950"/>
                <a:ext cx="1122866" cy="534394"/>
              </a:xfrm>
              <a:custGeom>
                <a:avLst/>
                <a:gdLst>
                  <a:gd name="connsiteX0" fmla="*/ 492067 w 1122866"/>
                  <a:gd name="connsiteY0" fmla="*/ 405816 h 534394"/>
                  <a:gd name="connsiteX1" fmla="*/ 534162 w 1122866"/>
                  <a:gd name="connsiteY1" fmla="*/ 422898 h 534394"/>
                  <a:gd name="connsiteX2" fmla="*/ 551490 w 1122866"/>
                  <a:gd name="connsiteY2" fmla="*/ 464746 h 534394"/>
                  <a:gd name="connsiteX3" fmla="*/ 534161 w 1122866"/>
                  <a:gd name="connsiteY3" fmla="*/ 506836 h 534394"/>
                  <a:gd name="connsiteX4" fmla="*/ 492067 w 1122866"/>
                  <a:gd name="connsiteY4" fmla="*/ 524168 h 534394"/>
                  <a:gd name="connsiteX5" fmla="*/ 448745 w 1122866"/>
                  <a:gd name="connsiteY5" fmla="*/ 506835 h 534394"/>
                  <a:gd name="connsiteX6" fmla="*/ 431166 w 1122866"/>
                  <a:gd name="connsiteY6" fmla="*/ 464746 h 534394"/>
                  <a:gd name="connsiteX7" fmla="*/ 448745 w 1122866"/>
                  <a:gd name="connsiteY7" fmla="*/ 422898 h 534394"/>
                  <a:gd name="connsiteX8" fmla="*/ 468365 w 1122866"/>
                  <a:gd name="connsiteY8" fmla="*/ 410087 h 534394"/>
                  <a:gd name="connsiteX9" fmla="*/ 492067 w 1122866"/>
                  <a:gd name="connsiteY9" fmla="*/ 405816 h 534394"/>
                  <a:gd name="connsiteX10" fmla="*/ 855490 w 1122866"/>
                  <a:gd name="connsiteY10" fmla="*/ 223175 h 534394"/>
                  <a:gd name="connsiteX11" fmla="*/ 811342 w 1122866"/>
                  <a:gd name="connsiteY11" fmla="*/ 267133 h 534394"/>
                  <a:gd name="connsiteX12" fmla="*/ 855300 w 1122866"/>
                  <a:gd name="connsiteY12" fmla="*/ 311472 h 534394"/>
                  <a:gd name="connsiteX13" fmla="*/ 899544 w 1122866"/>
                  <a:gd name="connsiteY13" fmla="*/ 267419 h 534394"/>
                  <a:gd name="connsiteX14" fmla="*/ 855490 w 1122866"/>
                  <a:gd name="connsiteY14" fmla="*/ 223175 h 534394"/>
                  <a:gd name="connsiteX15" fmla="*/ 190350 w 1122866"/>
                  <a:gd name="connsiteY15" fmla="*/ 219904 h 534394"/>
                  <a:gd name="connsiteX16" fmla="*/ 100106 w 1122866"/>
                  <a:gd name="connsiteY16" fmla="*/ 360446 h 534394"/>
                  <a:gd name="connsiteX17" fmla="*/ 190350 w 1122866"/>
                  <a:gd name="connsiteY17" fmla="*/ 360446 h 534394"/>
                  <a:gd name="connsiteX18" fmla="*/ 855681 w 1122866"/>
                  <a:gd name="connsiteY18" fmla="*/ 91873 h 534394"/>
                  <a:gd name="connsiteX19" fmla="*/ 1030941 w 1122866"/>
                  <a:gd name="connsiteY19" fmla="*/ 267609 h 534394"/>
                  <a:gd name="connsiteX20" fmla="*/ 855013 w 1122866"/>
                  <a:gd name="connsiteY20" fmla="*/ 442678 h 534394"/>
                  <a:gd name="connsiteX21" fmla="*/ 680040 w 1122866"/>
                  <a:gd name="connsiteY21" fmla="*/ 267037 h 534394"/>
                  <a:gd name="connsiteX22" fmla="*/ 855681 w 1122866"/>
                  <a:gd name="connsiteY22" fmla="*/ 91873 h 534394"/>
                  <a:gd name="connsiteX23" fmla="*/ 855705 w 1122866"/>
                  <a:gd name="connsiteY23" fmla="*/ 71760 h 534394"/>
                  <a:gd name="connsiteX24" fmla="*/ 660361 w 1122866"/>
                  <a:gd name="connsiteY24" fmla="*/ 265971 h 534394"/>
                  <a:gd name="connsiteX25" fmla="*/ 855396 w 1122866"/>
                  <a:gd name="connsiteY25" fmla="*/ 461830 h 534394"/>
                  <a:gd name="connsiteX26" fmla="*/ 1050740 w 1122866"/>
                  <a:gd name="connsiteY26" fmla="*/ 266692 h 534394"/>
                  <a:gd name="connsiteX27" fmla="*/ 855705 w 1122866"/>
                  <a:gd name="connsiteY27" fmla="*/ 71760 h 534394"/>
                  <a:gd name="connsiteX28" fmla="*/ 190350 w 1122866"/>
                  <a:gd name="connsiteY28" fmla="*/ 55690 h 534394"/>
                  <a:gd name="connsiteX29" fmla="*/ 289963 w 1122866"/>
                  <a:gd name="connsiteY29" fmla="*/ 55690 h 534394"/>
                  <a:gd name="connsiteX30" fmla="*/ 289963 w 1122866"/>
                  <a:gd name="connsiteY30" fmla="*/ 360447 h 534394"/>
                  <a:gd name="connsiteX31" fmla="*/ 342237 w 1122866"/>
                  <a:gd name="connsiteY31" fmla="*/ 360446 h 534394"/>
                  <a:gd name="connsiteX32" fmla="*/ 306238 w 1122866"/>
                  <a:gd name="connsiteY32" fmla="*/ 448719 h 534394"/>
                  <a:gd name="connsiteX33" fmla="*/ 289963 w 1122866"/>
                  <a:gd name="connsiteY33" fmla="*/ 448719 h 534394"/>
                  <a:gd name="connsiteX34" fmla="*/ 289963 w 1122866"/>
                  <a:gd name="connsiteY34" fmla="*/ 516279 h 534394"/>
                  <a:gd name="connsiteX35" fmla="*/ 190350 w 1122866"/>
                  <a:gd name="connsiteY35" fmla="*/ 516279 h 534394"/>
                  <a:gd name="connsiteX36" fmla="*/ 190350 w 1122866"/>
                  <a:gd name="connsiteY36" fmla="*/ 448719 h 534394"/>
                  <a:gd name="connsiteX37" fmla="*/ 0 w 1122866"/>
                  <a:gd name="connsiteY37" fmla="*/ 448719 h 534394"/>
                  <a:gd name="connsiteX38" fmla="*/ 0 w 1122866"/>
                  <a:gd name="connsiteY38" fmla="*/ 368338 h 534394"/>
                  <a:gd name="connsiteX39" fmla="*/ 887541 w 1122866"/>
                  <a:gd name="connsiteY39" fmla="*/ 51 h 534394"/>
                  <a:gd name="connsiteX40" fmla="*/ 890323 w 1122866"/>
                  <a:gd name="connsiteY40" fmla="*/ 154 h 534394"/>
                  <a:gd name="connsiteX41" fmla="*/ 902275 w 1122866"/>
                  <a:gd name="connsiteY41" fmla="*/ 13033 h 534394"/>
                  <a:gd name="connsiteX42" fmla="*/ 902996 w 1122866"/>
                  <a:gd name="connsiteY42" fmla="*/ 37039 h 534394"/>
                  <a:gd name="connsiteX43" fmla="*/ 907220 w 1122866"/>
                  <a:gd name="connsiteY43" fmla="*/ 44045 h 534394"/>
                  <a:gd name="connsiteX44" fmla="*/ 922468 w 1122866"/>
                  <a:gd name="connsiteY44" fmla="*/ 48063 h 534394"/>
                  <a:gd name="connsiteX45" fmla="*/ 929680 w 1122866"/>
                  <a:gd name="connsiteY45" fmla="*/ 44251 h 534394"/>
                  <a:gd name="connsiteX46" fmla="*/ 943383 w 1122866"/>
                  <a:gd name="connsiteY46" fmla="*/ 22305 h 534394"/>
                  <a:gd name="connsiteX47" fmla="*/ 956674 w 1122866"/>
                  <a:gd name="connsiteY47" fmla="*/ 17669 h 534394"/>
                  <a:gd name="connsiteX48" fmla="*/ 959044 w 1122866"/>
                  <a:gd name="connsiteY48" fmla="*/ 18493 h 534394"/>
                  <a:gd name="connsiteX49" fmla="*/ 966565 w 1122866"/>
                  <a:gd name="connsiteY49" fmla="*/ 33227 h 534394"/>
                  <a:gd name="connsiteX50" fmla="*/ 961207 w 1122866"/>
                  <a:gd name="connsiteY50" fmla="*/ 56305 h 534394"/>
                  <a:gd name="connsiteX51" fmla="*/ 964917 w 1122866"/>
                  <a:gd name="connsiteY51" fmla="*/ 66299 h 534394"/>
                  <a:gd name="connsiteX52" fmla="*/ 976868 w 1122866"/>
                  <a:gd name="connsiteY52" fmla="*/ 72893 h 534394"/>
                  <a:gd name="connsiteX53" fmla="*/ 984801 w 1122866"/>
                  <a:gd name="connsiteY53" fmla="*/ 71038 h 534394"/>
                  <a:gd name="connsiteX54" fmla="*/ 1003759 w 1122866"/>
                  <a:gd name="connsiteY54" fmla="*/ 53420 h 534394"/>
                  <a:gd name="connsiteX55" fmla="*/ 1017771 w 1122866"/>
                  <a:gd name="connsiteY55" fmla="*/ 52287 h 534394"/>
                  <a:gd name="connsiteX56" fmla="*/ 1018492 w 1122866"/>
                  <a:gd name="connsiteY56" fmla="*/ 52802 h 534394"/>
                  <a:gd name="connsiteX57" fmla="*/ 1022922 w 1122866"/>
                  <a:gd name="connsiteY57" fmla="*/ 70626 h 534394"/>
                  <a:gd name="connsiteX58" fmla="*/ 1011898 w 1122866"/>
                  <a:gd name="connsiteY58" fmla="*/ 91232 h 534394"/>
                  <a:gd name="connsiteX59" fmla="*/ 1012825 w 1122866"/>
                  <a:gd name="connsiteY59" fmla="*/ 101020 h 534394"/>
                  <a:gd name="connsiteX60" fmla="*/ 1022098 w 1122866"/>
                  <a:gd name="connsiteY60" fmla="*/ 110190 h 534394"/>
                  <a:gd name="connsiteX61" fmla="*/ 1031371 w 1122866"/>
                  <a:gd name="connsiteY61" fmla="*/ 111014 h 534394"/>
                  <a:gd name="connsiteX62" fmla="*/ 1054759 w 1122866"/>
                  <a:gd name="connsiteY62" fmla="*/ 98650 h 534394"/>
                  <a:gd name="connsiteX63" fmla="*/ 1067534 w 1122866"/>
                  <a:gd name="connsiteY63" fmla="*/ 101329 h 534394"/>
                  <a:gd name="connsiteX64" fmla="*/ 1071449 w 1122866"/>
                  <a:gd name="connsiteY64" fmla="*/ 106584 h 534394"/>
                  <a:gd name="connsiteX65" fmla="*/ 1070419 w 1122866"/>
                  <a:gd name="connsiteY65" fmla="*/ 118123 h 534394"/>
                  <a:gd name="connsiteX66" fmla="*/ 1051771 w 1122866"/>
                  <a:gd name="connsiteY66" fmla="*/ 138214 h 534394"/>
                  <a:gd name="connsiteX67" fmla="*/ 1050122 w 1122866"/>
                  <a:gd name="connsiteY67" fmla="*/ 146456 h 534394"/>
                  <a:gd name="connsiteX68" fmla="*/ 1057231 w 1122866"/>
                  <a:gd name="connsiteY68" fmla="*/ 158820 h 534394"/>
                  <a:gd name="connsiteX69" fmla="*/ 1066298 w 1122866"/>
                  <a:gd name="connsiteY69" fmla="*/ 161808 h 534394"/>
                  <a:gd name="connsiteX70" fmla="*/ 1092673 w 1122866"/>
                  <a:gd name="connsiteY70" fmla="*/ 155832 h 534394"/>
                  <a:gd name="connsiteX71" fmla="*/ 1102461 w 1122866"/>
                  <a:gd name="connsiteY71" fmla="*/ 160365 h 534394"/>
                  <a:gd name="connsiteX72" fmla="*/ 1105552 w 1122866"/>
                  <a:gd name="connsiteY72" fmla="*/ 167474 h 534394"/>
                  <a:gd name="connsiteX73" fmla="*/ 1101328 w 1122866"/>
                  <a:gd name="connsiteY73" fmla="*/ 179014 h 534394"/>
                  <a:gd name="connsiteX74" fmla="*/ 1079589 w 1122866"/>
                  <a:gd name="connsiteY74" fmla="*/ 192511 h 534394"/>
                  <a:gd name="connsiteX75" fmla="*/ 1074952 w 1122866"/>
                  <a:gd name="connsiteY75" fmla="*/ 202607 h 534394"/>
                  <a:gd name="connsiteX76" fmla="*/ 1078146 w 1122866"/>
                  <a:gd name="connsiteY76" fmla="*/ 214353 h 534394"/>
                  <a:gd name="connsiteX77" fmla="*/ 1085873 w 1122866"/>
                  <a:gd name="connsiteY77" fmla="*/ 219813 h 534394"/>
                  <a:gd name="connsiteX78" fmla="*/ 1112970 w 1122866"/>
                  <a:gd name="connsiteY78" fmla="*/ 220844 h 534394"/>
                  <a:gd name="connsiteX79" fmla="*/ 1121728 w 1122866"/>
                  <a:gd name="connsiteY79" fmla="*/ 227747 h 534394"/>
                  <a:gd name="connsiteX80" fmla="*/ 1122861 w 1122866"/>
                  <a:gd name="connsiteY80" fmla="*/ 236092 h 534394"/>
                  <a:gd name="connsiteX81" fmla="*/ 1116164 w 1122866"/>
                  <a:gd name="connsiteY81" fmla="*/ 245571 h 534394"/>
                  <a:gd name="connsiteX82" fmla="*/ 1091746 w 1122866"/>
                  <a:gd name="connsiteY82" fmla="*/ 253092 h 534394"/>
                  <a:gd name="connsiteX83" fmla="*/ 1084122 w 1122866"/>
                  <a:gd name="connsiteY83" fmla="*/ 262777 h 534394"/>
                  <a:gd name="connsiteX84" fmla="*/ 1084637 w 1122866"/>
                  <a:gd name="connsiteY84" fmla="*/ 275552 h 534394"/>
                  <a:gd name="connsiteX85" fmla="*/ 1089892 w 1122866"/>
                  <a:gd name="connsiteY85" fmla="*/ 281116 h 534394"/>
                  <a:gd name="connsiteX86" fmla="*/ 1115546 w 1122866"/>
                  <a:gd name="connsiteY86" fmla="*/ 288946 h 534394"/>
                  <a:gd name="connsiteX87" fmla="*/ 1122861 w 1122866"/>
                  <a:gd name="connsiteY87" fmla="*/ 299146 h 534394"/>
                  <a:gd name="connsiteX88" fmla="*/ 1122861 w 1122866"/>
                  <a:gd name="connsiteY88" fmla="*/ 301001 h 534394"/>
                  <a:gd name="connsiteX89" fmla="*/ 1109673 w 1122866"/>
                  <a:gd name="connsiteY89" fmla="*/ 314085 h 534394"/>
                  <a:gd name="connsiteX90" fmla="*/ 1085358 w 1122866"/>
                  <a:gd name="connsiteY90" fmla="*/ 314807 h 534394"/>
                  <a:gd name="connsiteX91" fmla="*/ 1078867 w 1122866"/>
                  <a:gd name="connsiteY91" fmla="*/ 318825 h 534394"/>
                  <a:gd name="connsiteX92" fmla="*/ 1074746 w 1122866"/>
                  <a:gd name="connsiteY92" fmla="*/ 334073 h 534394"/>
                  <a:gd name="connsiteX93" fmla="*/ 1078764 w 1122866"/>
                  <a:gd name="connsiteY93" fmla="*/ 341491 h 534394"/>
                  <a:gd name="connsiteX94" fmla="*/ 1100195 w 1122866"/>
                  <a:gd name="connsiteY94" fmla="*/ 354885 h 534394"/>
                  <a:gd name="connsiteX95" fmla="*/ 1105037 w 1122866"/>
                  <a:gd name="connsiteY95" fmla="*/ 368588 h 534394"/>
                  <a:gd name="connsiteX96" fmla="*/ 1101637 w 1122866"/>
                  <a:gd name="connsiteY96" fmla="*/ 375594 h 534394"/>
                  <a:gd name="connsiteX97" fmla="*/ 1095043 w 1122866"/>
                  <a:gd name="connsiteY97" fmla="*/ 378891 h 534394"/>
                  <a:gd name="connsiteX98" fmla="*/ 1078661 w 1122866"/>
                  <a:gd name="connsiteY98" fmla="*/ 375285 h 534394"/>
                  <a:gd name="connsiteX99" fmla="*/ 1065267 w 1122866"/>
                  <a:gd name="connsiteY99" fmla="*/ 372194 h 534394"/>
                  <a:gd name="connsiteX100" fmla="*/ 1058261 w 1122866"/>
                  <a:gd name="connsiteY100" fmla="*/ 374358 h 534394"/>
                  <a:gd name="connsiteX101" fmla="*/ 1049813 w 1122866"/>
                  <a:gd name="connsiteY101" fmla="*/ 389503 h 534394"/>
                  <a:gd name="connsiteX102" fmla="*/ 1051874 w 1122866"/>
                  <a:gd name="connsiteY102" fmla="*/ 395994 h 534394"/>
                  <a:gd name="connsiteX103" fmla="*/ 1069904 w 1122866"/>
                  <a:gd name="connsiteY103" fmla="*/ 415363 h 534394"/>
                  <a:gd name="connsiteX104" fmla="*/ 1071037 w 1122866"/>
                  <a:gd name="connsiteY104" fmla="*/ 428654 h 534394"/>
                  <a:gd name="connsiteX105" fmla="*/ 1070316 w 1122866"/>
                  <a:gd name="connsiteY105" fmla="*/ 429685 h 534394"/>
                  <a:gd name="connsiteX106" fmla="*/ 1052183 w 1122866"/>
                  <a:gd name="connsiteY106" fmla="*/ 434218 h 534394"/>
                  <a:gd name="connsiteX107" fmla="*/ 1031268 w 1122866"/>
                  <a:gd name="connsiteY107" fmla="*/ 423091 h 534394"/>
                  <a:gd name="connsiteX108" fmla="*/ 1023128 w 1122866"/>
                  <a:gd name="connsiteY108" fmla="*/ 423400 h 534394"/>
                  <a:gd name="connsiteX109" fmla="*/ 1012516 w 1122866"/>
                  <a:gd name="connsiteY109" fmla="*/ 433806 h 534394"/>
                  <a:gd name="connsiteX110" fmla="*/ 1012001 w 1122866"/>
                  <a:gd name="connsiteY110" fmla="*/ 442769 h 534394"/>
                  <a:gd name="connsiteX111" fmla="*/ 1024365 w 1122866"/>
                  <a:gd name="connsiteY111" fmla="*/ 466157 h 534394"/>
                  <a:gd name="connsiteX112" fmla="*/ 1022304 w 1122866"/>
                  <a:gd name="connsiteY112" fmla="*/ 478315 h 534394"/>
                  <a:gd name="connsiteX113" fmla="*/ 1020243 w 1122866"/>
                  <a:gd name="connsiteY113" fmla="*/ 480169 h 534394"/>
                  <a:gd name="connsiteX114" fmla="*/ 1002522 w 1122866"/>
                  <a:gd name="connsiteY114" fmla="*/ 479551 h 534394"/>
                  <a:gd name="connsiteX115" fmla="*/ 985213 w 1122866"/>
                  <a:gd name="connsiteY115" fmla="*/ 463375 h 534394"/>
                  <a:gd name="connsiteX116" fmla="*/ 976353 w 1122866"/>
                  <a:gd name="connsiteY116" fmla="*/ 461624 h 534394"/>
                  <a:gd name="connsiteX117" fmla="*/ 964195 w 1122866"/>
                  <a:gd name="connsiteY117" fmla="*/ 468527 h 534394"/>
                  <a:gd name="connsiteX118" fmla="*/ 961207 w 1122866"/>
                  <a:gd name="connsiteY118" fmla="*/ 477593 h 534394"/>
                  <a:gd name="connsiteX119" fmla="*/ 967389 w 1122866"/>
                  <a:gd name="connsiteY119" fmla="*/ 504587 h 534394"/>
                  <a:gd name="connsiteX120" fmla="*/ 963371 w 1122866"/>
                  <a:gd name="connsiteY120" fmla="*/ 513551 h 534394"/>
                  <a:gd name="connsiteX121" fmla="*/ 955747 w 1122866"/>
                  <a:gd name="connsiteY121" fmla="*/ 516951 h 534394"/>
                  <a:gd name="connsiteX122" fmla="*/ 944105 w 1122866"/>
                  <a:gd name="connsiteY122" fmla="*/ 512830 h 534394"/>
                  <a:gd name="connsiteX123" fmla="*/ 930608 w 1122866"/>
                  <a:gd name="connsiteY123" fmla="*/ 491090 h 534394"/>
                  <a:gd name="connsiteX124" fmla="*/ 920511 w 1122866"/>
                  <a:gd name="connsiteY124" fmla="*/ 486351 h 534394"/>
                  <a:gd name="connsiteX125" fmla="*/ 909693 w 1122866"/>
                  <a:gd name="connsiteY125" fmla="*/ 489236 h 534394"/>
                  <a:gd name="connsiteX126" fmla="*/ 903099 w 1122866"/>
                  <a:gd name="connsiteY126" fmla="*/ 498199 h 534394"/>
                  <a:gd name="connsiteX127" fmla="*/ 902378 w 1122866"/>
                  <a:gd name="connsiteY127" fmla="*/ 522514 h 534394"/>
                  <a:gd name="connsiteX128" fmla="*/ 893002 w 1122866"/>
                  <a:gd name="connsiteY128" fmla="*/ 533641 h 534394"/>
                  <a:gd name="connsiteX129" fmla="*/ 887129 w 1122866"/>
                  <a:gd name="connsiteY129" fmla="*/ 534363 h 534394"/>
                  <a:gd name="connsiteX130" fmla="*/ 877651 w 1122866"/>
                  <a:gd name="connsiteY130" fmla="*/ 527975 h 534394"/>
                  <a:gd name="connsiteX131" fmla="*/ 869717 w 1122866"/>
                  <a:gd name="connsiteY131" fmla="*/ 502114 h 534394"/>
                  <a:gd name="connsiteX132" fmla="*/ 862299 w 1122866"/>
                  <a:gd name="connsiteY132" fmla="*/ 495726 h 534394"/>
                  <a:gd name="connsiteX133" fmla="*/ 848699 w 1122866"/>
                  <a:gd name="connsiteY133" fmla="*/ 495830 h 534394"/>
                  <a:gd name="connsiteX134" fmla="*/ 842105 w 1122866"/>
                  <a:gd name="connsiteY134" fmla="*/ 501496 h 534394"/>
                  <a:gd name="connsiteX135" fmla="*/ 834584 w 1122866"/>
                  <a:gd name="connsiteY135" fmla="*/ 525914 h 534394"/>
                  <a:gd name="connsiteX136" fmla="*/ 821911 w 1122866"/>
                  <a:gd name="connsiteY136" fmla="*/ 534054 h 534394"/>
                  <a:gd name="connsiteX137" fmla="*/ 809136 w 1122866"/>
                  <a:gd name="connsiteY137" fmla="*/ 519629 h 534394"/>
                  <a:gd name="connsiteX138" fmla="*/ 808518 w 1122866"/>
                  <a:gd name="connsiteY138" fmla="*/ 497478 h 534394"/>
                  <a:gd name="connsiteX139" fmla="*/ 803881 w 1122866"/>
                  <a:gd name="connsiteY139" fmla="*/ 490060 h 534394"/>
                  <a:gd name="connsiteX140" fmla="*/ 788839 w 1122866"/>
                  <a:gd name="connsiteY140" fmla="*/ 486248 h 534394"/>
                  <a:gd name="connsiteX141" fmla="*/ 781627 w 1122866"/>
                  <a:gd name="connsiteY141" fmla="*/ 490060 h 534394"/>
                  <a:gd name="connsiteX142" fmla="*/ 767924 w 1122866"/>
                  <a:gd name="connsiteY142" fmla="*/ 512005 h 534394"/>
                  <a:gd name="connsiteX143" fmla="*/ 755148 w 1122866"/>
                  <a:gd name="connsiteY143" fmla="*/ 516642 h 534394"/>
                  <a:gd name="connsiteX144" fmla="*/ 754221 w 1122866"/>
                  <a:gd name="connsiteY144" fmla="*/ 516332 h 534394"/>
                  <a:gd name="connsiteX145" fmla="*/ 744948 w 1122866"/>
                  <a:gd name="connsiteY145" fmla="*/ 500157 h 534394"/>
                  <a:gd name="connsiteX146" fmla="*/ 750203 w 1122866"/>
                  <a:gd name="connsiteY146" fmla="*/ 477387 h 534394"/>
                  <a:gd name="connsiteX147" fmla="*/ 746803 w 1122866"/>
                  <a:gd name="connsiteY147" fmla="*/ 468115 h 534394"/>
                  <a:gd name="connsiteX148" fmla="*/ 735778 w 1122866"/>
                  <a:gd name="connsiteY148" fmla="*/ 461727 h 534394"/>
                  <a:gd name="connsiteX149" fmla="*/ 725785 w 1122866"/>
                  <a:gd name="connsiteY149" fmla="*/ 463581 h 534394"/>
                  <a:gd name="connsiteX150" fmla="*/ 707136 w 1122866"/>
                  <a:gd name="connsiteY150" fmla="*/ 480993 h 534394"/>
                  <a:gd name="connsiteX151" fmla="*/ 694052 w 1122866"/>
                  <a:gd name="connsiteY151" fmla="*/ 482230 h 534394"/>
                  <a:gd name="connsiteX152" fmla="*/ 692197 w 1122866"/>
                  <a:gd name="connsiteY152" fmla="*/ 480993 h 534394"/>
                  <a:gd name="connsiteX153" fmla="*/ 688076 w 1122866"/>
                  <a:gd name="connsiteY153" fmla="*/ 463787 h 534394"/>
                  <a:gd name="connsiteX154" fmla="*/ 699203 w 1122866"/>
                  <a:gd name="connsiteY154" fmla="*/ 442872 h 534394"/>
                  <a:gd name="connsiteX155" fmla="*/ 698379 w 1122866"/>
                  <a:gd name="connsiteY155" fmla="*/ 433085 h 534394"/>
                  <a:gd name="connsiteX156" fmla="*/ 689106 w 1122866"/>
                  <a:gd name="connsiteY156" fmla="*/ 423915 h 534394"/>
                  <a:gd name="connsiteX157" fmla="*/ 679524 w 1122866"/>
                  <a:gd name="connsiteY157" fmla="*/ 423194 h 534394"/>
                  <a:gd name="connsiteX158" fmla="*/ 656343 w 1122866"/>
                  <a:gd name="connsiteY158" fmla="*/ 435454 h 534394"/>
                  <a:gd name="connsiteX159" fmla="*/ 643670 w 1122866"/>
                  <a:gd name="connsiteY159" fmla="*/ 433085 h 534394"/>
                  <a:gd name="connsiteX160" fmla="*/ 642846 w 1122866"/>
                  <a:gd name="connsiteY160" fmla="*/ 432157 h 534394"/>
                  <a:gd name="connsiteX161" fmla="*/ 643361 w 1122866"/>
                  <a:gd name="connsiteY161" fmla="*/ 413200 h 534394"/>
                  <a:gd name="connsiteX162" fmla="*/ 658918 w 1122866"/>
                  <a:gd name="connsiteY162" fmla="*/ 396612 h 534394"/>
                  <a:gd name="connsiteX163" fmla="*/ 660773 w 1122866"/>
                  <a:gd name="connsiteY163" fmla="*/ 387545 h 534394"/>
                  <a:gd name="connsiteX164" fmla="*/ 653664 w 1122866"/>
                  <a:gd name="connsiteY164" fmla="*/ 375182 h 534394"/>
                  <a:gd name="connsiteX165" fmla="*/ 644700 w 1122866"/>
                  <a:gd name="connsiteY165" fmla="*/ 372606 h 534394"/>
                  <a:gd name="connsiteX166" fmla="*/ 622240 w 1122866"/>
                  <a:gd name="connsiteY166" fmla="*/ 377758 h 534394"/>
                  <a:gd name="connsiteX167" fmla="*/ 619252 w 1122866"/>
                  <a:gd name="connsiteY167" fmla="*/ 378479 h 534394"/>
                  <a:gd name="connsiteX168" fmla="*/ 608125 w 1122866"/>
                  <a:gd name="connsiteY168" fmla="*/ 373018 h 534394"/>
                  <a:gd name="connsiteX169" fmla="*/ 605549 w 1122866"/>
                  <a:gd name="connsiteY169" fmla="*/ 367043 h 534394"/>
                  <a:gd name="connsiteX170" fmla="*/ 609670 w 1122866"/>
                  <a:gd name="connsiteY170" fmla="*/ 355400 h 534394"/>
                  <a:gd name="connsiteX171" fmla="*/ 630791 w 1122866"/>
                  <a:gd name="connsiteY171" fmla="*/ 342212 h 534394"/>
                  <a:gd name="connsiteX172" fmla="*/ 635840 w 1122866"/>
                  <a:gd name="connsiteY172" fmla="*/ 330364 h 534394"/>
                  <a:gd name="connsiteX173" fmla="*/ 632646 w 1122866"/>
                  <a:gd name="connsiteY173" fmla="*/ 319649 h 534394"/>
                  <a:gd name="connsiteX174" fmla="*/ 624919 w 1122866"/>
                  <a:gd name="connsiteY174" fmla="*/ 314498 h 534394"/>
                  <a:gd name="connsiteX175" fmla="*/ 599986 w 1122866"/>
                  <a:gd name="connsiteY175" fmla="*/ 313776 h 534394"/>
                  <a:gd name="connsiteX176" fmla="*/ 588858 w 1122866"/>
                  <a:gd name="connsiteY176" fmla="*/ 304401 h 534394"/>
                  <a:gd name="connsiteX177" fmla="*/ 588446 w 1122866"/>
                  <a:gd name="connsiteY177" fmla="*/ 302237 h 534394"/>
                  <a:gd name="connsiteX178" fmla="*/ 597822 w 1122866"/>
                  <a:gd name="connsiteY178" fmla="*/ 288019 h 534394"/>
                  <a:gd name="connsiteX179" fmla="*/ 620179 w 1122866"/>
                  <a:gd name="connsiteY179" fmla="*/ 281219 h 534394"/>
                  <a:gd name="connsiteX180" fmla="*/ 626876 w 1122866"/>
                  <a:gd name="connsiteY180" fmla="*/ 273698 h 534394"/>
                  <a:gd name="connsiteX181" fmla="*/ 626567 w 1122866"/>
                  <a:gd name="connsiteY181" fmla="*/ 259377 h 534394"/>
                  <a:gd name="connsiteX182" fmla="*/ 621313 w 1122866"/>
                  <a:gd name="connsiteY182" fmla="*/ 253504 h 534394"/>
                  <a:gd name="connsiteX183" fmla="*/ 597513 w 1122866"/>
                  <a:gd name="connsiteY183" fmla="*/ 246189 h 534394"/>
                  <a:gd name="connsiteX184" fmla="*/ 588446 w 1122866"/>
                  <a:gd name="connsiteY184" fmla="*/ 233001 h 534394"/>
                  <a:gd name="connsiteX185" fmla="*/ 589373 w 1122866"/>
                  <a:gd name="connsiteY185" fmla="*/ 227541 h 534394"/>
                  <a:gd name="connsiteX186" fmla="*/ 597925 w 1122866"/>
                  <a:gd name="connsiteY186" fmla="*/ 220741 h 534394"/>
                  <a:gd name="connsiteX187" fmla="*/ 621003 w 1122866"/>
                  <a:gd name="connsiteY187" fmla="*/ 220019 h 534394"/>
                  <a:gd name="connsiteX188" fmla="*/ 624403 w 1122866"/>
                  <a:gd name="connsiteY188" fmla="*/ 219916 h 534394"/>
                  <a:gd name="connsiteX189" fmla="*/ 633573 w 1122866"/>
                  <a:gd name="connsiteY189" fmla="*/ 212704 h 534394"/>
                  <a:gd name="connsiteX190" fmla="*/ 636252 w 1122866"/>
                  <a:gd name="connsiteY190" fmla="*/ 202504 h 534394"/>
                  <a:gd name="connsiteX191" fmla="*/ 631925 w 1122866"/>
                  <a:gd name="connsiteY191" fmla="*/ 192820 h 534394"/>
                  <a:gd name="connsiteX192" fmla="*/ 610804 w 1122866"/>
                  <a:gd name="connsiteY192" fmla="*/ 179632 h 534394"/>
                  <a:gd name="connsiteX193" fmla="*/ 606064 w 1122866"/>
                  <a:gd name="connsiteY193" fmla="*/ 166135 h 534394"/>
                  <a:gd name="connsiteX194" fmla="*/ 609052 w 1122866"/>
                  <a:gd name="connsiteY194" fmla="*/ 159644 h 534394"/>
                  <a:gd name="connsiteX195" fmla="*/ 618325 w 1122866"/>
                  <a:gd name="connsiteY195" fmla="*/ 155729 h 534394"/>
                  <a:gd name="connsiteX196" fmla="*/ 644700 w 1122866"/>
                  <a:gd name="connsiteY196" fmla="*/ 161808 h 534394"/>
                  <a:gd name="connsiteX197" fmla="*/ 654282 w 1122866"/>
                  <a:gd name="connsiteY197" fmla="*/ 158614 h 534394"/>
                  <a:gd name="connsiteX198" fmla="*/ 660773 w 1122866"/>
                  <a:gd name="connsiteY198" fmla="*/ 147281 h 534394"/>
                  <a:gd name="connsiteX199" fmla="*/ 658918 w 1122866"/>
                  <a:gd name="connsiteY199" fmla="*/ 137596 h 534394"/>
                  <a:gd name="connsiteX200" fmla="*/ 641403 w 1122866"/>
                  <a:gd name="connsiteY200" fmla="*/ 118947 h 534394"/>
                  <a:gd name="connsiteX201" fmla="*/ 640373 w 1122866"/>
                  <a:gd name="connsiteY201" fmla="*/ 105657 h 534394"/>
                  <a:gd name="connsiteX202" fmla="*/ 642125 w 1122866"/>
                  <a:gd name="connsiteY202" fmla="*/ 103081 h 534394"/>
                  <a:gd name="connsiteX203" fmla="*/ 657991 w 1122866"/>
                  <a:gd name="connsiteY203" fmla="*/ 99578 h 534394"/>
                  <a:gd name="connsiteX204" fmla="*/ 679421 w 1122866"/>
                  <a:gd name="connsiteY204" fmla="*/ 111014 h 534394"/>
                  <a:gd name="connsiteX205" fmla="*/ 689518 w 1122866"/>
                  <a:gd name="connsiteY205" fmla="*/ 110087 h 534394"/>
                  <a:gd name="connsiteX206" fmla="*/ 698173 w 1122866"/>
                  <a:gd name="connsiteY206" fmla="*/ 101535 h 534394"/>
                  <a:gd name="connsiteX207" fmla="*/ 699306 w 1122866"/>
                  <a:gd name="connsiteY207" fmla="*/ 91232 h 534394"/>
                  <a:gd name="connsiteX208" fmla="*/ 686839 w 1122866"/>
                  <a:gd name="connsiteY208" fmla="*/ 67844 h 534394"/>
                  <a:gd name="connsiteX209" fmla="*/ 689003 w 1122866"/>
                  <a:gd name="connsiteY209" fmla="*/ 55996 h 534394"/>
                  <a:gd name="connsiteX210" fmla="*/ 695494 w 1122866"/>
                  <a:gd name="connsiteY210" fmla="*/ 51154 h 534394"/>
                  <a:gd name="connsiteX211" fmla="*/ 706003 w 1122866"/>
                  <a:gd name="connsiteY211" fmla="*/ 52287 h 534394"/>
                  <a:gd name="connsiteX212" fmla="*/ 723827 w 1122866"/>
                  <a:gd name="connsiteY212" fmla="*/ 68875 h 534394"/>
                  <a:gd name="connsiteX213" fmla="*/ 738869 w 1122866"/>
                  <a:gd name="connsiteY213" fmla="*/ 71038 h 534394"/>
                  <a:gd name="connsiteX214" fmla="*/ 747318 w 1122866"/>
                  <a:gd name="connsiteY214" fmla="*/ 65784 h 534394"/>
                  <a:gd name="connsiteX215" fmla="*/ 750203 w 1122866"/>
                  <a:gd name="connsiteY215" fmla="*/ 56923 h 534394"/>
                  <a:gd name="connsiteX216" fmla="*/ 744227 w 1122866"/>
                  <a:gd name="connsiteY216" fmla="*/ 31166 h 534394"/>
                  <a:gd name="connsiteX217" fmla="*/ 749275 w 1122866"/>
                  <a:gd name="connsiteY217" fmla="*/ 20142 h 534394"/>
                  <a:gd name="connsiteX218" fmla="*/ 756178 w 1122866"/>
                  <a:gd name="connsiteY218" fmla="*/ 17257 h 534394"/>
                  <a:gd name="connsiteX219" fmla="*/ 767100 w 1122866"/>
                  <a:gd name="connsiteY219" fmla="*/ 21172 h 534394"/>
                  <a:gd name="connsiteX220" fmla="*/ 780906 w 1122866"/>
                  <a:gd name="connsiteY220" fmla="*/ 43427 h 534394"/>
                  <a:gd name="connsiteX221" fmla="*/ 790487 w 1122866"/>
                  <a:gd name="connsiteY221" fmla="*/ 48063 h 534394"/>
                  <a:gd name="connsiteX222" fmla="*/ 803366 w 1122866"/>
                  <a:gd name="connsiteY222" fmla="*/ 44457 h 534394"/>
                  <a:gd name="connsiteX223" fmla="*/ 808105 w 1122866"/>
                  <a:gd name="connsiteY223" fmla="*/ 37554 h 534394"/>
                  <a:gd name="connsiteX224" fmla="*/ 809136 w 1122866"/>
                  <a:gd name="connsiteY224" fmla="*/ 10766 h 534394"/>
                  <a:gd name="connsiteX225" fmla="*/ 816760 w 1122866"/>
                  <a:gd name="connsiteY225" fmla="*/ 978 h 534394"/>
                  <a:gd name="connsiteX226" fmla="*/ 819542 w 1122866"/>
                  <a:gd name="connsiteY226" fmla="*/ 360 h 534394"/>
                  <a:gd name="connsiteX227" fmla="*/ 834893 w 1122866"/>
                  <a:gd name="connsiteY227" fmla="*/ 9736 h 534394"/>
                  <a:gd name="connsiteX228" fmla="*/ 841693 w 1122866"/>
                  <a:gd name="connsiteY228" fmla="*/ 32402 h 534394"/>
                  <a:gd name="connsiteX229" fmla="*/ 848390 w 1122866"/>
                  <a:gd name="connsiteY229" fmla="*/ 38481 h 534394"/>
                  <a:gd name="connsiteX230" fmla="*/ 863020 w 1122866"/>
                  <a:gd name="connsiteY230" fmla="*/ 38481 h 534394"/>
                  <a:gd name="connsiteX231" fmla="*/ 869511 w 1122866"/>
                  <a:gd name="connsiteY231" fmla="*/ 32608 h 534394"/>
                  <a:gd name="connsiteX232" fmla="*/ 877135 w 1122866"/>
                  <a:gd name="connsiteY232" fmla="*/ 7572 h 534394"/>
                  <a:gd name="connsiteX233" fmla="*/ 887541 w 1122866"/>
                  <a:gd name="connsiteY233" fmla="*/ 51 h 534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</a:cxnLst>
                <a:rect l="l" t="t" r="r" b="b"/>
                <a:pathLst>
                  <a:path w="1122866" h="534394">
                    <a:moveTo>
                      <a:pt x="492067" y="405816"/>
                    </a:moveTo>
                    <a:cubicBezTo>
                      <a:pt x="508577" y="405816"/>
                      <a:pt x="522609" y="411510"/>
                      <a:pt x="534162" y="422898"/>
                    </a:cubicBezTo>
                    <a:cubicBezTo>
                      <a:pt x="545715" y="434287"/>
                      <a:pt x="551490" y="448235"/>
                      <a:pt x="551490" y="464746"/>
                    </a:cubicBezTo>
                    <a:cubicBezTo>
                      <a:pt x="551490" y="481250"/>
                      <a:pt x="545715" y="495279"/>
                      <a:pt x="534161" y="506836"/>
                    </a:cubicBezTo>
                    <a:cubicBezTo>
                      <a:pt x="522609" y="518391"/>
                      <a:pt x="508577" y="524168"/>
                      <a:pt x="492067" y="524168"/>
                    </a:cubicBezTo>
                    <a:cubicBezTo>
                      <a:pt x="474904" y="524168"/>
                      <a:pt x="460465" y="518391"/>
                      <a:pt x="448745" y="506835"/>
                    </a:cubicBezTo>
                    <a:cubicBezTo>
                      <a:pt x="437025" y="495279"/>
                      <a:pt x="431166" y="481250"/>
                      <a:pt x="431166" y="464746"/>
                    </a:cubicBezTo>
                    <a:cubicBezTo>
                      <a:pt x="431166" y="448235"/>
                      <a:pt x="437025" y="434287"/>
                      <a:pt x="448745" y="422898"/>
                    </a:cubicBezTo>
                    <a:cubicBezTo>
                      <a:pt x="454605" y="417204"/>
                      <a:pt x="461145" y="412934"/>
                      <a:pt x="468365" y="410087"/>
                    </a:cubicBezTo>
                    <a:cubicBezTo>
                      <a:pt x="475585" y="407240"/>
                      <a:pt x="483486" y="405817"/>
                      <a:pt x="492067" y="405816"/>
                    </a:cubicBezTo>
                    <a:close/>
                    <a:moveTo>
                      <a:pt x="855490" y="223175"/>
                    </a:moveTo>
                    <a:cubicBezTo>
                      <a:pt x="828982" y="223175"/>
                      <a:pt x="811246" y="244915"/>
                      <a:pt x="811342" y="267133"/>
                    </a:cubicBezTo>
                    <a:cubicBezTo>
                      <a:pt x="811437" y="291734"/>
                      <a:pt x="830794" y="311472"/>
                      <a:pt x="855300" y="311472"/>
                    </a:cubicBezTo>
                    <a:cubicBezTo>
                      <a:pt x="879805" y="311472"/>
                      <a:pt x="899448" y="292020"/>
                      <a:pt x="899544" y="267419"/>
                    </a:cubicBezTo>
                    <a:cubicBezTo>
                      <a:pt x="899639" y="242913"/>
                      <a:pt x="880377" y="223175"/>
                      <a:pt x="855490" y="223175"/>
                    </a:cubicBezTo>
                    <a:close/>
                    <a:moveTo>
                      <a:pt x="190350" y="219904"/>
                    </a:moveTo>
                    <a:lnTo>
                      <a:pt x="100106" y="360446"/>
                    </a:lnTo>
                    <a:lnTo>
                      <a:pt x="190350" y="360446"/>
                    </a:lnTo>
                    <a:close/>
                    <a:moveTo>
                      <a:pt x="855681" y="91873"/>
                    </a:moveTo>
                    <a:cubicBezTo>
                      <a:pt x="952083" y="92064"/>
                      <a:pt x="1031131" y="170921"/>
                      <a:pt x="1030941" y="267609"/>
                    </a:cubicBezTo>
                    <a:cubicBezTo>
                      <a:pt x="1030750" y="363249"/>
                      <a:pt x="953132" y="442869"/>
                      <a:pt x="855013" y="442678"/>
                    </a:cubicBezTo>
                    <a:cubicBezTo>
                      <a:pt x="756132" y="442392"/>
                      <a:pt x="679277" y="361723"/>
                      <a:pt x="680040" y="267037"/>
                    </a:cubicBezTo>
                    <a:cubicBezTo>
                      <a:pt x="679468" y="171017"/>
                      <a:pt x="758802" y="91683"/>
                      <a:pt x="855681" y="91873"/>
                    </a:cubicBezTo>
                    <a:close/>
                    <a:moveTo>
                      <a:pt x="855705" y="71760"/>
                    </a:moveTo>
                    <a:cubicBezTo>
                      <a:pt x="747112" y="71656"/>
                      <a:pt x="660773" y="158717"/>
                      <a:pt x="660361" y="265971"/>
                    </a:cubicBezTo>
                    <a:cubicBezTo>
                      <a:pt x="659949" y="375800"/>
                      <a:pt x="749069" y="462139"/>
                      <a:pt x="855396" y="461830"/>
                    </a:cubicBezTo>
                    <a:cubicBezTo>
                      <a:pt x="961414" y="462242"/>
                      <a:pt x="1050843" y="376933"/>
                      <a:pt x="1050740" y="266692"/>
                    </a:cubicBezTo>
                    <a:cubicBezTo>
                      <a:pt x="1050637" y="158305"/>
                      <a:pt x="963680" y="71863"/>
                      <a:pt x="855705" y="71760"/>
                    </a:cubicBezTo>
                    <a:close/>
                    <a:moveTo>
                      <a:pt x="190350" y="55690"/>
                    </a:moveTo>
                    <a:lnTo>
                      <a:pt x="289963" y="55690"/>
                    </a:lnTo>
                    <a:lnTo>
                      <a:pt x="289963" y="360447"/>
                    </a:lnTo>
                    <a:lnTo>
                      <a:pt x="342237" y="360446"/>
                    </a:lnTo>
                    <a:lnTo>
                      <a:pt x="306238" y="448719"/>
                    </a:lnTo>
                    <a:lnTo>
                      <a:pt x="289963" y="448719"/>
                    </a:lnTo>
                    <a:lnTo>
                      <a:pt x="289963" y="516279"/>
                    </a:lnTo>
                    <a:lnTo>
                      <a:pt x="190350" y="516279"/>
                    </a:lnTo>
                    <a:lnTo>
                      <a:pt x="190350" y="448719"/>
                    </a:lnTo>
                    <a:lnTo>
                      <a:pt x="0" y="448719"/>
                    </a:lnTo>
                    <a:lnTo>
                      <a:pt x="0" y="368338"/>
                    </a:lnTo>
                    <a:close/>
                    <a:moveTo>
                      <a:pt x="887541" y="51"/>
                    </a:moveTo>
                    <a:cubicBezTo>
                      <a:pt x="888469" y="51"/>
                      <a:pt x="889396" y="51"/>
                      <a:pt x="890323" y="154"/>
                    </a:cubicBezTo>
                    <a:cubicBezTo>
                      <a:pt x="899493" y="1081"/>
                      <a:pt x="902068" y="3863"/>
                      <a:pt x="902275" y="13033"/>
                    </a:cubicBezTo>
                    <a:cubicBezTo>
                      <a:pt x="902481" y="21069"/>
                      <a:pt x="902790" y="29002"/>
                      <a:pt x="902996" y="37039"/>
                    </a:cubicBezTo>
                    <a:cubicBezTo>
                      <a:pt x="903099" y="40232"/>
                      <a:pt x="904232" y="42705"/>
                      <a:pt x="907220" y="44045"/>
                    </a:cubicBezTo>
                    <a:cubicBezTo>
                      <a:pt x="912062" y="46208"/>
                      <a:pt x="917111" y="47651"/>
                      <a:pt x="922468" y="48063"/>
                    </a:cubicBezTo>
                    <a:cubicBezTo>
                      <a:pt x="925765" y="48269"/>
                      <a:pt x="928032" y="46930"/>
                      <a:pt x="929680" y="44251"/>
                    </a:cubicBezTo>
                    <a:cubicBezTo>
                      <a:pt x="934214" y="36936"/>
                      <a:pt x="938850" y="29621"/>
                      <a:pt x="943383" y="22305"/>
                    </a:cubicBezTo>
                    <a:cubicBezTo>
                      <a:pt x="947298" y="16124"/>
                      <a:pt x="949668" y="15299"/>
                      <a:pt x="956674" y="17669"/>
                    </a:cubicBezTo>
                    <a:cubicBezTo>
                      <a:pt x="957498" y="17978"/>
                      <a:pt x="958220" y="18184"/>
                      <a:pt x="959044" y="18493"/>
                    </a:cubicBezTo>
                    <a:cubicBezTo>
                      <a:pt x="967183" y="21996"/>
                      <a:pt x="968523" y="24572"/>
                      <a:pt x="966565" y="33227"/>
                    </a:cubicBezTo>
                    <a:cubicBezTo>
                      <a:pt x="964813" y="40954"/>
                      <a:pt x="963062" y="48578"/>
                      <a:pt x="961207" y="56305"/>
                    </a:cubicBezTo>
                    <a:cubicBezTo>
                      <a:pt x="960177" y="60529"/>
                      <a:pt x="961207" y="63826"/>
                      <a:pt x="964917" y="66299"/>
                    </a:cubicBezTo>
                    <a:cubicBezTo>
                      <a:pt x="968729" y="68875"/>
                      <a:pt x="972541" y="71244"/>
                      <a:pt x="976868" y="72893"/>
                    </a:cubicBezTo>
                    <a:cubicBezTo>
                      <a:pt x="979959" y="74026"/>
                      <a:pt x="982432" y="73305"/>
                      <a:pt x="984801" y="71038"/>
                    </a:cubicBezTo>
                    <a:cubicBezTo>
                      <a:pt x="991086" y="65063"/>
                      <a:pt x="997371" y="59293"/>
                      <a:pt x="1003759" y="53420"/>
                    </a:cubicBezTo>
                    <a:cubicBezTo>
                      <a:pt x="1009013" y="48475"/>
                      <a:pt x="1011898" y="48269"/>
                      <a:pt x="1017771" y="52287"/>
                    </a:cubicBezTo>
                    <a:cubicBezTo>
                      <a:pt x="1018080" y="52493"/>
                      <a:pt x="1018286" y="52596"/>
                      <a:pt x="1018492" y="52802"/>
                    </a:cubicBezTo>
                    <a:cubicBezTo>
                      <a:pt x="1028486" y="60014"/>
                      <a:pt x="1027044" y="63105"/>
                      <a:pt x="1022922" y="70626"/>
                    </a:cubicBezTo>
                    <a:cubicBezTo>
                      <a:pt x="1019213" y="77426"/>
                      <a:pt x="1015710" y="84432"/>
                      <a:pt x="1011898" y="91232"/>
                    </a:cubicBezTo>
                    <a:cubicBezTo>
                      <a:pt x="1009941" y="94838"/>
                      <a:pt x="1010353" y="97929"/>
                      <a:pt x="1012825" y="101020"/>
                    </a:cubicBezTo>
                    <a:cubicBezTo>
                      <a:pt x="1015607" y="104420"/>
                      <a:pt x="1018698" y="107511"/>
                      <a:pt x="1022098" y="110190"/>
                    </a:cubicBezTo>
                    <a:cubicBezTo>
                      <a:pt x="1024983" y="112456"/>
                      <a:pt x="1027971" y="112766"/>
                      <a:pt x="1031371" y="111014"/>
                    </a:cubicBezTo>
                    <a:cubicBezTo>
                      <a:pt x="1039098" y="106790"/>
                      <a:pt x="1046928" y="102669"/>
                      <a:pt x="1054759" y="98650"/>
                    </a:cubicBezTo>
                    <a:cubicBezTo>
                      <a:pt x="1060322" y="95766"/>
                      <a:pt x="1063516" y="96384"/>
                      <a:pt x="1067534" y="101329"/>
                    </a:cubicBezTo>
                    <a:cubicBezTo>
                      <a:pt x="1068976" y="102978"/>
                      <a:pt x="1070316" y="104729"/>
                      <a:pt x="1071449" y="106584"/>
                    </a:cubicBezTo>
                    <a:cubicBezTo>
                      <a:pt x="1074334" y="111117"/>
                      <a:pt x="1074025" y="114105"/>
                      <a:pt x="1070419" y="118123"/>
                    </a:cubicBezTo>
                    <a:cubicBezTo>
                      <a:pt x="1064237" y="124820"/>
                      <a:pt x="1058055" y="131620"/>
                      <a:pt x="1051771" y="138214"/>
                    </a:cubicBezTo>
                    <a:cubicBezTo>
                      <a:pt x="1049401" y="140687"/>
                      <a:pt x="1048886" y="143365"/>
                      <a:pt x="1050122" y="146456"/>
                    </a:cubicBezTo>
                    <a:cubicBezTo>
                      <a:pt x="1051977" y="150887"/>
                      <a:pt x="1054243" y="155008"/>
                      <a:pt x="1057231" y="158820"/>
                    </a:cubicBezTo>
                    <a:cubicBezTo>
                      <a:pt x="1059601" y="161911"/>
                      <a:pt x="1062486" y="162735"/>
                      <a:pt x="1066298" y="161808"/>
                    </a:cubicBezTo>
                    <a:cubicBezTo>
                      <a:pt x="1075055" y="159644"/>
                      <a:pt x="1083916" y="157686"/>
                      <a:pt x="1092673" y="155832"/>
                    </a:cubicBezTo>
                    <a:cubicBezTo>
                      <a:pt x="1097310" y="154802"/>
                      <a:pt x="1100092" y="156141"/>
                      <a:pt x="1102461" y="160365"/>
                    </a:cubicBezTo>
                    <a:cubicBezTo>
                      <a:pt x="1103698" y="162632"/>
                      <a:pt x="1104728" y="165002"/>
                      <a:pt x="1105552" y="167474"/>
                    </a:cubicBezTo>
                    <a:cubicBezTo>
                      <a:pt x="1107304" y="173141"/>
                      <a:pt x="1106376" y="175820"/>
                      <a:pt x="1101328" y="179014"/>
                    </a:cubicBezTo>
                    <a:cubicBezTo>
                      <a:pt x="1094116" y="183547"/>
                      <a:pt x="1087007" y="188286"/>
                      <a:pt x="1079589" y="192511"/>
                    </a:cubicBezTo>
                    <a:cubicBezTo>
                      <a:pt x="1075364" y="194983"/>
                      <a:pt x="1074231" y="198280"/>
                      <a:pt x="1074952" y="202607"/>
                    </a:cubicBezTo>
                    <a:cubicBezTo>
                      <a:pt x="1075570" y="206626"/>
                      <a:pt x="1076704" y="210541"/>
                      <a:pt x="1078146" y="214353"/>
                    </a:cubicBezTo>
                    <a:cubicBezTo>
                      <a:pt x="1079486" y="217856"/>
                      <a:pt x="1081855" y="219710"/>
                      <a:pt x="1085873" y="219813"/>
                    </a:cubicBezTo>
                    <a:cubicBezTo>
                      <a:pt x="1094940" y="219916"/>
                      <a:pt x="1103904" y="220535"/>
                      <a:pt x="1112970" y="220844"/>
                    </a:cubicBezTo>
                    <a:cubicBezTo>
                      <a:pt x="1117916" y="221050"/>
                      <a:pt x="1120388" y="223007"/>
                      <a:pt x="1121728" y="227747"/>
                    </a:cubicBezTo>
                    <a:cubicBezTo>
                      <a:pt x="1122552" y="230425"/>
                      <a:pt x="1122861" y="233207"/>
                      <a:pt x="1122861" y="236092"/>
                    </a:cubicBezTo>
                    <a:cubicBezTo>
                      <a:pt x="1122861" y="241656"/>
                      <a:pt x="1121316" y="243922"/>
                      <a:pt x="1116164" y="245571"/>
                    </a:cubicBezTo>
                    <a:cubicBezTo>
                      <a:pt x="1108025" y="248147"/>
                      <a:pt x="1099885" y="250619"/>
                      <a:pt x="1091746" y="253092"/>
                    </a:cubicBezTo>
                    <a:cubicBezTo>
                      <a:pt x="1085873" y="254843"/>
                      <a:pt x="1084328" y="256698"/>
                      <a:pt x="1084122" y="262777"/>
                    </a:cubicBezTo>
                    <a:cubicBezTo>
                      <a:pt x="1084019" y="267001"/>
                      <a:pt x="1083710" y="271328"/>
                      <a:pt x="1084637" y="275552"/>
                    </a:cubicBezTo>
                    <a:cubicBezTo>
                      <a:pt x="1085255" y="278437"/>
                      <a:pt x="1087007" y="280189"/>
                      <a:pt x="1089892" y="281116"/>
                    </a:cubicBezTo>
                    <a:cubicBezTo>
                      <a:pt x="1098443" y="283692"/>
                      <a:pt x="1106995" y="286267"/>
                      <a:pt x="1115546" y="288946"/>
                    </a:cubicBezTo>
                    <a:cubicBezTo>
                      <a:pt x="1121522" y="290801"/>
                      <a:pt x="1122964" y="292861"/>
                      <a:pt x="1122861" y="299146"/>
                    </a:cubicBezTo>
                    <a:cubicBezTo>
                      <a:pt x="1122861" y="299764"/>
                      <a:pt x="1122861" y="300382"/>
                      <a:pt x="1122861" y="301001"/>
                    </a:cubicBezTo>
                    <a:cubicBezTo>
                      <a:pt x="1122449" y="310685"/>
                      <a:pt x="1119358" y="313776"/>
                      <a:pt x="1109673" y="314085"/>
                    </a:cubicBezTo>
                    <a:cubicBezTo>
                      <a:pt x="1101534" y="314291"/>
                      <a:pt x="1093498" y="314704"/>
                      <a:pt x="1085358" y="314807"/>
                    </a:cubicBezTo>
                    <a:cubicBezTo>
                      <a:pt x="1082267" y="314910"/>
                      <a:pt x="1080104" y="316249"/>
                      <a:pt x="1078867" y="318825"/>
                    </a:cubicBezTo>
                    <a:cubicBezTo>
                      <a:pt x="1076601" y="323667"/>
                      <a:pt x="1075158" y="328716"/>
                      <a:pt x="1074746" y="334073"/>
                    </a:cubicBezTo>
                    <a:cubicBezTo>
                      <a:pt x="1074437" y="337473"/>
                      <a:pt x="1075880" y="339740"/>
                      <a:pt x="1078764" y="341491"/>
                    </a:cubicBezTo>
                    <a:cubicBezTo>
                      <a:pt x="1085977" y="345922"/>
                      <a:pt x="1093085" y="350352"/>
                      <a:pt x="1100195" y="354885"/>
                    </a:cubicBezTo>
                    <a:cubicBezTo>
                      <a:pt x="1106685" y="358903"/>
                      <a:pt x="1107510" y="361376"/>
                      <a:pt x="1105037" y="368588"/>
                    </a:cubicBezTo>
                    <a:cubicBezTo>
                      <a:pt x="1104213" y="371061"/>
                      <a:pt x="1103079" y="373430"/>
                      <a:pt x="1101637" y="375594"/>
                    </a:cubicBezTo>
                    <a:cubicBezTo>
                      <a:pt x="1100297" y="377552"/>
                      <a:pt x="1098134" y="378891"/>
                      <a:pt x="1095043" y="378891"/>
                    </a:cubicBezTo>
                    <a:cubicBezTo>
                      <a:pt x="1089583" y="377655"/>
                      <a:pt x="1084122" y="376418"/>
                      <a:pt x="1078661" y="375285"/>
                    </a:cubicBezTo>
                    <a:cubicBezTo>
                      <a:pt x="1074231" y="374255"/>
                      <a:pt x="1069698" y="373327"/>
                      <a:pt x="1065267" y="372194"/>
                    </a:cubicBezTo>
                    <a:cubicBezTo>
                      <a:pt x="1062383" y="371473"/>
                      <a:pt x="1060116" y="372297"/>
                      <a:pt x="1058261" y="374358"/>
                    </a:cubicBezTo>
                    <a:cubicBezTo>
                      <a:pt x="1054449" y="378788"/>
                      <a:pt x="1051461" y="383836"/>
                      <a:pt x="1049813" y="389503"/>
                    </a:cubicBezTo>
                    <a:cubicBezTo>
                      <a:pt x="1048989" y="392182"/>
                      <a:pt x="1050225" y="394139"/>
                      <a:pt x="1051874" y="395994"/>
                    </a:cubicBezTo>
                    <a:cubicBezTo>
                      <a:pt x="1057849" y="402485"/>
                      <a:pt x="1063928" y="408976"/>
                      <a:pt x="1069904" y="415363"/>
                    </a:cubicBezTo>
                    <a:cubicBezTo>
                      <a:pt x="1074437" y="420206"/>
                      <a:pt x="1074643" y="423091"/>
                      <a:pt x="1071037" y="428654"/>
                    </a:cubicBezTo>
                    <a:cubicBezTo>
                      <a:pt x="1070831" y="428963"/>
                      <a:pt x="1070625" y="429376"/>
                      <a:pt x="1070316" y="429685"/>
                    </a:cubicBezTo>
                    <a:cubicBezTo>
                      <a:pt x="1063516" y="438854"/>
                      <a:pt x="1060528" y="438957"/>
                      <a:pt x="1052183" y="434218"/>
                    </a:cubicBezTo>
                    <a:cubicBezTo>
                      <a:pt x="1045383" y="430303"/>
                      <a:pt x="1038171" y="426800"/>
                      <a:pt x="1031268" y="423091"/>
                    </a:cubicBezTo>
                    <a:cubicBezTo>
                      <a:pt x="1028383" y="421545"/>
                      <a:pt x="1025704" y="421545"/>
                      <a:pt x="1023128" y="423400"/>
                    </a:cubicBezTo>
                    <a:cubicBezTo>
                      <a:pt x="1019007" y="426285"/>
                      <a:pt x="1015504" y="429788"/>
                      <a:pt x="1012516" y="433806"/>
                    </a:cubicBezTo>
                    <a:cubicBezTo>
                      <a:pt x="1010353" y="436691"/>
                      <a:pt x="1010250" y="439575"/>
                      <a:pt x="1012001" y="442769"/>
                    </a:cubicBezTo>
                    <a:cubicBezTo>
                      <a:pt x="1016225" y="450497"/>
                      <a:pt x="1020347" y="458327"/>
                      <a:pt x="1024365" y="466157"/>
                    </a:cubicBezTo>
                    <a:cubicBezTo>
                      <a:pt x="1027147" y="471618"/>
                      <a:pt x="1026734" y="474090"/>
                      <a:pt x="1022304" y="478315"/>
                    </a:cubicBezTo>
                    <a:cubicBezTo>
                      <a:pt x="1021583" y="478933"/>
                      <a:pt x="1020965" y="479654"/>
                      <a:pt x="1020243" y="480169"/>
                    </a:cubicBezTo>
                    <a:cubicBezTo>
                      <a:pt x="1013650" y="485012"/>
                      <a:pt x="1010250" y="487381"/>
                      <a:pt x="1002522" y="479551"/>
                    </a:cubicBezTo>
                    <a:cubicBezTo>
                      <a:pt x="996959" y="473884"/>
                      <a:pt x="990983" y="468836"/>
                      <a:pt x="985213" y="463375"/>
                    </a:cubicBezTo>
                    <a:cubicBezTo>
                      <a:pt x="982535" y="460800"/>
                      <a:pt x="979650" y="460284"/>
                      <a:pt x="976353" y="461624"/>
                    </a:cubicBezTo>
                    <a:cubicBezTo>
                      <a:pt x="972026" y="463375"/>
                      <a:pt x="967905" y="465642"/>
                      <a:pt x="964195" y="468527"/>
                    </a:cubicBezTo>
                    <a:cubicBezTo>
                      <a:pt x="961104" y="470896"/>
                      <a:pt x="960280" y="473884"/>
                      <a:pt x="961207" y="477593"/>
                    </a:cubicBezTo>
                    <a:cubicBezTo>
                      <a:pt x="963371" y="486557"/>
                      <a:pt x="965432" y="495623"/>
                      <a:pt x="967389" y="504587"/>
                    </a:cubicBezTo>
                    <a:cubicBezTo>
                      <a:pt x="968214" y="508502"/>
                      <a:pt x="966874" y="511490"/>
                      <a:pt x="963371" y="513551"/>
                    </a:cubicBezTo>
                    <a:cubicBezTo>
                      <a:pt x="961001" y="514993"/>
                      <a:pt x="958426" y="516126"/>
                      <a:pt x="955747" y="516951"/>
                    </a:cubicBezTo>
                    <a:cubicBezTo>
                      <a:pt x="950286" y="518702"/>
                      <a:pt x="947195" y="517672"/>
                      <a:pt x="944105" y="512830"/>
                    </a:cubicBezTo>
                    <a:cubicBezTo>
                      <a:pt x="939571" y="505617"/>
                      <a:pt x="934935" y="498508"/>
                      <a:pt x="930608" y="491090"/>
                    </a:cubicBezTo>
                    <a:cubicBezTo>
                      <a:pt x="928238" y="487072"/>
                      <a:pt x="925147" y="485527"/>
                      <a:pt x="920511" y="486351"/>
                    </a:cubicBezTo>
                    <a:cubicBezTo>
                      <a:pt x="916802" y="487072"/>
                      <a:pt x="913196" y="487999"/>
                      <a:pt x="909693" y="489236"/>
                    </a:cubicBezTo>
                    <a:cubicBezTo>
                      <a:pt x="904850" y="490987"/>
                      <a:pt x="903305" y="493048"/>
                      <a:pt x="903099" y="498199"/>
                    </a:cubicBezTo>
                    <a:cubicBezTo>
                      <a:pt x="902790" y="506339"/>
                      <a:pt x="902584" y="514375"/>
                      <a:pt x="902378" y="522514"/>
                    </a:cubicBezTo>
                    <a:cubicBezTo>
                      <a:pt x="902171" y="529932"/>
                      <a:pt x="900317" y="532302"/>
                      <a:pt x="893002" y="533641"/>
                    </a:cubicBezTo>
                    <a:cubicBezTo>
                      <a:pt x="891044" y="534054"/>
                      <a:pt x="889087" y="534260"/>
                      <a:pt x="887129" y="534363"/>
                    </a:cubicBezTo>
                    <a:cubicBezTo>
                      <a:pt x="882287" y="534672"/>
                      <a:pt x="879196" y="532714"/>
                      <a:pt x="877651" y="527975"/>
                    </a:cubicBezTo>
                    <a:cubicBezTo>
                      <a:pt x="874869" y="519320"/>
                      <a:pt x="872190" y="510769"/>
                      <a:pt x="869717" y="502114"/>
                    </a:cubicBezTo>
                    <a:cubicBezTo>
                      <a:pt x="868584" y="498199"/>
                      <a:pt x="866214" y="496345"/>
                      <a:pt x="862299" y="495726"/>
                    </a:cubicBezTo>
                    <a:cubicBezTo>
                      <a:pt x="857766" y="495108"/>
                      <a:pt x="853232" y="495108"/>
                      <a:pt x="848699" y="495830"/>
                    </a:cubicBezTo>
                    <a:cubicBezTo>
                      <a:pt x="845299" y="496345"/>
                      <a:pt x="843135" y="498096"/>
                      <a:pt x="842105" y="501496"/>
                    </a:cubicBezTo>
                    <a:cubicBezTo>
                      <a:pt x="839736" y="509635"/>
                      <a:pt x="837160" y="517775"/>
                      <a:pt x="834584" y="525914"/>
                    </a:cubicBezTo>
                    <a:cubicBezTo>
                      <a:pt x="832317" y="533229"/>
                      <a:pt x="829433" y="535084"/>
                      <a:pt x="821911" y="534054"/>
                    </a:cubicBezTo>
                    <a:cubicBezTo>
                      <a:pt x="810578" y="532508"/>
                      <a:pt x="809239" y="530963"/>
                      <a:pt x="809136" y="519629"/>
                    </a:cubicBezTo>
                    <a:cubicBezTo>
                      <a:pt x="809033" y="512211"/>
                      <a:pt x="808724" y="504896"/>
                      <a:pt x="808518" y="497478"/>
                    </a:cubicBezTo>
                    <a:cubicBezTo>
                      <a:pt x="808414" y="494078"/>
                      <a:pt x="807075" y="491399"/>
                      <a:pt x="803881" y="490060"/>
                    </a:cubicBezTo>
                    <a:cubicBezTo>
                      <a:pt x="799039" y="487999"/>
                      <a:pt x="794093" y="486557"/>
                      <a:pt x="788839" y="486248"/>
                    </a:cubicBezTo>
                    <a:cubicBezTo>
                      <a:pt x="785645" y="486042"/>
                      <a:pt x="783378" y="487278"/>
                      <a:pt x="781627" y="490060"/>
                    </a:cubicBezTo>
                    <a:cubicBezTo>
                      <a:pt x="777197" y="497478"/>
                      <a:pt x="772457" y="504690"/>
                      <a:pt x="767924" y="512005"/>
                    </a:cubicBezTo>
                    <a:cubicBezTo>
                      <a:pt x="764318" y="517775"/>
                      <a:pt x="761536" y="518805"/>
                      <a:pt x="755148" y="516642"/>
                    </a:cubicBezTo>
                    <a:cubicBezTo>
                      <a:pt x="754839" y="516539"/>
                      <a:pt x="754530" y="516436"/>
                      <a:pt x="754221" y="516332"/>
                    </a:cubicBezTo>
                    <a:cubicBezTo>
                      <a:pt x="744330" y="512314"/>
                      <a:pt x="742372" y="510048"/>
                      <a:pt x="744948" y="500157"/>
                    </a:cubicBezTo>
                    <a:cubicBezTo>
                      <a:pt x="746906" y="492636"/>
                      <a:pt x="748348" y="485012"/>
                      <a:pt x="750203" y="477387"/>
                    </a:cubicBezTo>
                    <a:cubicBezTo>
                      <a:pt x="751130" y="473472"/>
                      <a:pt x="750100" y="470484"/>
                      <a:pt x="746803" y="468115"/>
                    </a:cubicBezTo>
                    <a:cubicBezTo>
                      <a:pt x="743300" y="465642"/>
                      <a:pt x="739694" y="463478"/>
                      <a:pt x="735778" y="461727"/>
                    </a:cubicBezTo>
                    <a:cubicBezTo>
                      <a:pt x="732069" y="460078"/>
                      <a:pt x="728876" y="460696"/>
                      <a:pt x="725785" y="463581"/>
                    </a:cubicBezTo>
                    <a:cubicBezTo>
                      <a:pt x="719603" y="469454"/>
                      <a:pt x="713318" y="475224"/>
                      <a:pt x="707136" y="480993"/>
                    </a:cubicBezTo>
                    <a:cubicBezTo>
                      <a:pt x="702500" y="485424"/>
                      <a:pt x="699512" y="485630"/>
                      <a:pt x="694052" y="482230"/>
                    </a:cubicBezTo>
                    <a:cubicBezTo>
                      <a:pt x="693433" y="481817"/>
                      <a:pt x="692815" y="481405"/>
                      <a:pt x="692197" y="480993"/>
                    </a:cubicBezTo>
                    <a:cubicBezTo>
                      <a:pt x="684264" y="475327"/>
                      <a:pt x="683542" y="472339"/>
                      <a:pt x="688076" y="463787"/>
                    </a:cubicBezTo>
                    <a:cubicBezTo>
                      <a:pt x="691785" y="456781"/>
                      <a:pt x="695391" y="449775"/>
                      <a:pt x="699203" y="442872"/>
                    </a:cubicBezTo>
                    <a:cubicBezTo>
                      <a:pt x="701161" y="439266"/>
                      <a:pt x="700852" y="436175"/>
                      <a:pt x="698379" y="433085"/>
                    </a:cubicBezTo>
                    <a:cubicBezTo>
                      <a:pt x="695700" y="429685"/>
                      <a:pt x="692609" y="426594"/>
                      <a:pt x="689106" y="423915"/>
                    </a:cubicBezTo>
                    <a:cubicBezTo>
                      <a:pt x="686015" y="421545"/>
                      <a:pt x="682924" y="421339"/>
                      <a:pt x="679524" y="423194"/>
                    </a:cubicBezTo>
                    <a:cubicBezTo>
                      <a:pt x="671900" y="427315"/>
                      <a:pt x="664173" y="431436"/>
                      <a:pt x="656343" y="435454"/>
                    </a:cubicBezTo>
                    <a:cubicBezTo>
                      <a:pt x="650882" y="438339"/>
                      <a:pt x="647688" y="437618"/>
                      <a:pt x="643670" y="433085"/>
                    </a:cubicBezTo>
                    <a:cubicBezTo>
                      <a:pt x="643361" y="432775"/>
                      <a:pt x="643155" y="432466"/>
                      <a:pt x="642846" y="432157"/>
                    </a:cubicBezTo>
                    <a:cubicBezTo>
                      <a:pt x="635737" y="423915"/>
                      <a:pt x="635840" y="421030"/>
                      <a:pt x="643361" y="413200"/>
                    </a:cubicBezTo>
                    <a:cubicBezTo>
                      <a:pt x="648615" y="407636"/>
                      <a:pt x="653561" y="401970"/>
                      <a:pt x="658918" y="396612"/>
                    </a:cubicBezTo>
                    <a:cubicBezTo>
                      <a:pt x="661597" y="393830"/>
                      <a:pt x="662112" y="390945"/>
                      <a:pt x="660773" y="387545"/>
                    </a:cubicBezTo>
                    <a:cubicBezTo>
                      <a:pt x="659021" y="383115"/>
                      <a:pt x="656549" y="378994"/>
                      <a:pt x="653664" y="375182"/>
                    </a:cubicBezTo>
                    <a:cubicBezTo>
                      <a:pt x="651294" y="372091"/>
                      <a:pt x="648100" y="371782"/>
                      <a:pt x="644700" y="372606"/>
                    </a:cubicBezTo>
                    <a:cubicBezTo>
                      <a:pt x="637179" y="374358"/>
                      <a:pt x="629761" y="376109"/>
                      <a:pt x="622240" y="377758"/>
                    </a:cubicBezTo>
                    <a:cubicBezTo>
                      <a:pt x="621210" y="377964"/>
                      <a:pt x="620179" y="378273"/>
                      <a:pt x="619252" y="378479"/>
                    </a:cubicBezTo>
                    <a:cubicBezTo>
                      <a:pt x="613585" y="379509"/>
                      <a:pt x="610700" y="378170"/>
                      <a:pt x="608125" y="373018"/>
                    </a:cubicBezTo>
                    <a:cubicBezTo>
                      <a:pt x="607198" y="371061"/>
                      <a:pt x="606270" y="369103"/>
                      <a:pt x="605549" y="367043"/>
                    </a:cubicBezTo>
                    <a:cubicBezTo>
                      <a:pt x="603695" y="361582"/>
                      <a:pt x="604725" y="358491"/>
                      <a:pt x="609670" y="355400"/>
                    </a:cubicBezTo>
                    <a:cubicBezTo>
                      <a:pt x="616676" y="350970"/>
                      <a:pt x="623785" y="346540"/>
                      <a:pt x="630791" y="342212"/>
                    </a:cubicBezTo>
                    <a:cubicBezTo>
                      <a:pt x="636355" y="338710"/>
                      <a:pt x="637179" y="336752"/>
                      <a:pt x="635840" y="330364"/>
                    </a:cubicBezTo>
                    <a:cubicBezTo>
                      <a:pt x="635016" y="326758"/>
                      <a:pt x="634088" y="323049"/>
                      <a:pt x="632646" y="319649"/>
                    </a:cubicBezTo>
                    <a:cubicBezTo>
                      <a:pt x="631203" y="316249"/>
                      <a:pt x="628731" y="314601"/>
                      <a:pt x="624919" y="314498"/>
                    </a:cubicBezTo>
                    <a:cubicBezTo>
                      <a:pt x="616573" y="314394"/>
                      <a:pt x="608331" y="314085"/>
                      <a:pt x="599986" y="313776"/>
                    </a:cubicBezTo>
                    <a:cubicBezTo>
                      <a:pt x="592464" y="313570"/>
                      <a:pt x="590198" y="311613"/>
                      <a:pt x="588858" y="304401"/>
                    </a:cubicBezTo>
                    <a:cubicBezTo>
                      <a:pt x="588755" y="303679"/>
                      <a:pt x="588549" y="302958"/>
                      <a:pt x="588446" y="302237"/>
                    </a:cubicBezTo>
                    <a:cubicBezTo>
                      <a:pt x="587313" y="293067"/>
                      <a:pt x="588858" y="290698"/>
                      <a:pt x="597822" y="288019"/>
                    </a:cubicBezTo>
                    <a:cubicBezTo>
                      <a:pt x="605240" y="285752"/>
                      <a:pt x="612658" y="283280"/>
                      <a:pt x="620179" y="281219"/>
                    </a:cubicBezTo>
                    <a:cubicBezTo>
                      <a:pt x="624300" y="280086"/>
                      <a:pt x="626464" y="277716"/>
                      <a:pt x="626876" y="273698"/>
                    </a:cubicBezTo>
                    <a:cubicBezTo>
                      <a:pt x="627288" y="268958"/>
                      <a:pt x="627494" y="264116"/>
                      <a:pt x="626567" y="259377"/>
                    </a:cubicBezTo>
                    <a:cubicBezTo>
                      <a:pt x="626052" y="256286"/>
                      <a:pt x="624300" y="254431"/>
                      <a:pt x="621313" y="253504"/>
                    </a:cubicBezTo>
                    <a:cubicBezTo>
                      <a:pt x="613379" y="251134"/>
                      <a:pt x="605446" y="248662"/>
                      <a:pt x="597513" y="246189"/>
                    </a:cubicBezTo>
                    <a:cubicBezTo>
                      <a:pt x="588858" y="243510"/>
                      <a:pt x="587931" y="242068"/>
                      <a:pt x="588446" y="233001"/>
                    </a:cubicBezTo>
                    <a:cubicBezTo>
                      <a:pt x="588549" y="231147"/>
                      <a:pt x="588961" y="229292"/>
                      <a:pt x="589373" y="227541"/>
                    </a:cubicBezTo>
                    <a:cubicBezTo>
                      <a:pt x="590610" y="223007"/>
                      <a:pt x="593185" y="220947"/>
                      <a:pt x="597925" y="220741"/>
                    </a:cubicBezTo>
                    <a:cubicBezTo>
                      <a:pt x="605652" y="220432"/>
                      <a:pt x="613276" y="220226"/>
                      <a:pt x="621003" y="220019"/>
                    </a:cubicBezTo>
                    <a:cubicBezTo>
                      <a:pt x="622137" y="220019"/>
                      <a:pt x="623270" y="219916"/>
                      <a:pt x="624403" y="219916"/>
                    </a:cubicBezTo>
                    <a:cubicBezTo>
                      <a:pt x="629555" y="220122"/>
                      <a:pt x="632234" y="217238"/>
                      <a:pt x="633573" y="212704"/>
                    </a:cubicBezTo>
                    <a:cubicBezTo>
                      <a:pt x="634603" y="209304"/>
                      <a:pt x="635531" y="205904"/>
                      <a:pt x="636252" y="202504"/>
                    </a:cubicBezTo>
                    <a:cubicBezTo>
                      <a:pt x="637179" y="197765"/>
                      <a:pt x="636046" y="195498"/>
                      <a:pt x="631925" y="192820"/>
                    </a:cubicBezTo>
                    <a:cubicBezTo>
                      <a:pt x="624919" y="188389"/>
                      <a:pt x="617809" y="183959"/>
                      <a:pt x="610804" y="179632"/>
                    </a:cubicBezTo>
                    <a:cubicBezTo>
                      <a:pt x="604519" y="175717"/>
                      <a:pt x="603592" y="173244"/>
                      <a:pt x="606064" y="166135"/>
                    </a:cubicBezTo>
                    <a:cubicBezTo>
                      <a:pt x="606785" y="163868"/>
                      <a:pt x="607713" y="161602"/>
                      <a:pt x="609052" y="159644"/>
                    </a:cubicBezTo>
                    <a:cubicBezTo>
                      <a:pt x="611216" y="156347"/>
                      <a:pt x="614203" y="154699"/>
                      <a:pt x="618325" y="155729"/>
                    </a:cubicBezTo>
                    <a:cubicBezTo>
                      <a:pt x="627082" y="157789"/>
                      <a:pt x="635943" y="159644"/>
                      <a:pt x="644700" y="161808"/>
                    </a:cubicBezTo>
                    <a:cubicBezTo>
                      <a:pt x="648718" y="162838"/>
                      <a:pt x="651809" y="161911"/>
                      <a:pt x="654282" y="158614"/>
                    </a:cubicBezTo>
                    <a:cubicBezTo>
                      <a:pt x="656858" y="155111"/>
                      <a:pt x="659125" y="151299"/>
                      <a:pt x="660773" y="147281"/>
                    </a:cubicBezTo>
                    <a:cubicBezTo>
                      <a:pt x="662215" y="143675"/>
                      <a:pt x="661803" y="140584"/>
                      <a:pt x="658918" y="137596"/>
                    </a:cubicBezTo>
                    <a:cubicBezTo>
                      <a:pt x="652943" y="131517"/>
                      <a:pt x="647276" y="125232"/>
                      <a:pt x="641403" y="118947"/>
                    </a:cubicBezTo>
                    <a:cubicBezTo>
                      <a:pt x="636870" y="114002"/>
                      <a:pt x="636664" y="111220"/>
                      <a:pt x="640373" y="105657"/>
                    </a:cubicBezTo>
                    <a:cubicBezTo>
                      <a:pt x="640991" y="104832"/>
                      <a:pt x="641506" y="103905"/>
                      <a:pt x="642125" y="103081"/>
                    </a:cubicBezTo>
                    <a:cubicBezTo>
                      <a:pt x="647379" y="96178"/>
                      <a:pt x="650264" y="95560"/>
                      <a:pt x="657991" y="99578"/>
                    </a:cubicBezTo>
                    <a:cubicBezTo>
                      <a:pt x="665203" y="103390"/>
                      <a:pt x="672415" y="107099"/>
                      <a:pt x="679421" y="111014"/>
                    </a:cubicBezTo>
                    <a:cubicBezTo>
                      <a:pt x="683130" y="113075"/>
                      <a:pt x="686427" y="112663"/>
                      <a:pt x="689518" y="110087"/>
                    </a:cubicBezTo>
                    <a:cubicBezTo>
                      <a:pt x="692609" y="107511"/>
                      <a:pt x="695494" y="104626"/>
                      <a:pt x="698173" y="101535"/>
                    </a:cubicBezTo>
                    <a:cubicBezTo>
                      <a:pt x="700852" y="98342"/>
                      <a:pt x="701470" y="95148"/>
                      <a:pt x="699306" y="91232"/>
                    </a:cubicBezTo>
                    <a:cubicBezTo>
                      <a:pt x="694979" y="83505"/>
                      <a:pt x="690961" y="75675"/>
                      <a:pt x="686839" y="67844"/>
                    </a:cubicBezTo>
                    <a:cubicBezTo>
                      <a:pt x="684161" y="62693"/>
                      <a:pt x="684779" y="59911"/>
                      <a:pt x="689003" y="55996"/>
                    </a:cubicBezTo>
                    <a:cubicBezTo>
                      <a:pt x="690961" y="54141"/>
                      <a:pt x="693124" y="52596"/>
                      <a:pt x="695494" y="51154"/>
                    </a:cubicBezTo>
                    <a:cubicBezTo>
                      <a:pt x="699615" y="48784"/>
                      <a:pt x="702500" y="49093"/>
                      <a:pt x="706003" y="52287"/>
                    </a:cubicBezTo>
                    <a:cubicBezTo>
                      <a:pt x="711979" y="57747"/>
                      <a:pt x="717954" y="63311"/>
                      <a:pt x="723827" y="68875"/>
                    </a:cubicBezTo>
                    <a:cubicBezTo>
                      <a:pt x="730009" y="74748"/>
                      <a:pt x="731348" y="74954"/>
                      <a:pt x="738869" y="71038"/>
                    </a:cubicBezTo>
                    <a:cubicBezTo>
                      <a:pt x="741857" y="69493"/>
                      <a:pt x="744639" y="67844"/>
                      <a:pt x="747318" y="65784"/>
                    </a:cubicBezTo>
                    <a:cubicBezTo>
                      <a:pt x="750203" y="63414"/>
                      <a:pt x="751130" y="60632"/>
                      <a:pt x="750203" y="56923"/>
                    </a:cubicBezTo>
                    <a:cubicBezTo>
                      <a:pt x="748039" y="48372"/>
                      <a:pt x="746185" y="39717"/>
                      <a:pt x="744227" y="31166"/>
                    </a:cubicBezTo>
                    <a:cubicBezTo>
                      <a:pt x="742991" y="25602"/>
                      <a:pt x="744330" y="22821"/>
                      <a:pt x="749275" y="20142"/>
                    </a:cubicBezTo>
                    <a:cubicBezTo>
                      <a:pt x="751542" y="19008"/>
                      <a:pt x="753809" y="18081"/>
                      <a:pt x="756178" y="17257"/>
                    </a:cubicBezTo>
                    <a:cubicBezTo>
                      <a:pt x="761227" y="15712"/>
                      <a:pt x="764112" y="16639"/>
                      <a:pt x="767100" y="21172"/>
                    </a:cubicBezTo>
                    <a:cubicBezTo>
                      <a:pt x="771839" y="28487"/>
                      <a:pt x="776578" y="35802"/>
                      <a:pt x="780906" y="43427"/>
                    </a:cubicBezTo>
                    <a:cubicBezTo>
                      <a:pt x="783172" y="47342"/>
                      <a:pt x="786263" y="48681"/>
                      <a:pt x="790487" y="48063"/>
                    </a:cubicBezTo>
                    <a:cubicBezTo>
                      <a:pt x="794917" y="47342"/>
                      <a:pt x="799245" y="46208"/>
                      <a:pt x="803366" y="44457"/>
                    </a:cubicBezTo>
                    <a:cubicBezTo>
                      <a:pt x="806354" y="43117"/>
                      <a:pt x="808002" y="41057"/>
                      <a:pt x="808105" y="37554"/>
                    </a:cubicBezTo>
                    <a:cubicBezTo>
                      <a:pt x="808311" y="28590"/>
                      <a:pt x="808826" y="19730"/>
                      <a:pt x="809136" y="10766"/>
                    </a:cubicBezTo>
                    <a:cubicBezTo>
                      <a:pt x="809342" y="4996"/>
                      <a:pt x="811196" y="2524"/>
                      <a:pt x="816760" y="978"/>
                    </a:cubicBezTo>
                    <a:cubicBezTo>
                      <a:pt x="817687" y="772"/>
                      <a:pt x="818614" y="463"/>
                      <a:pt x="819542" y="360"/>
                    </a:cubicBezTo>
                    <a:cubicBezTo>
                      <a:pt x="829742" y="-773"/>
                      <a:pt x="832214" y="360"/>
                      <a:pt x="834893" y="9736"/>
                    </a:cubicBezTo>
                    <a:cubicBezTo>
                      <a:pt x="837057" y="17360"/>
                      <a:pt x="839633" y="24778"/>
                      <a:pt x="841693" y="32402"/>
                    </a:cubicBezTo>
                    <a:cubicBezTo>
                      <a:pt x="842723" y="36008"/>
                      <a:pt x="844887" y="37966"/>
                      <a:pt x="848390" y="38481"/>
                    </a:cubicBezTo>
                    <a:cubicBezTo>
                      <a:pt x="853232" y="39099"/>
                      <a:pt x="858178" y="39099"/>
                      <a:pt x="863020" y="38481"/>
                    </a:cubicBezTo>
                    <a:cubicBezTo>
                      <a:pt x="866420" y="38069"/>
                      <a:pt x="868481" y="36008"/>
                      <a:pt x="869511" y="32608"/>
                    </a:cubicBezTo>
                    <a:cubicBezTo>
                      <a:pt x="871984" y="24263"/>
                      <a:pt x="874559" y="15918"/>
                      <a:pt x="877135" y="7572"/>
                    </a:cubicBezTo>
                    <a:cubicBezTo>
                      <a:pt x="879093" y="1390"/>
                      <a:pt x="881050" y="-52"/>
                      <a:pt x="887541" y="51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41219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Our Team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AB2321C-0BB2-447A-A28F-D0113395A6C0}"/>
              </a:ext>
            </a:extLst>
          </p:cNvPr>
          <p:cNvGrpSpPr/>
          <p:nvPr/>
        </p:nvGrpSpPr>
        <p:grpSpPr>
          <a:xfrm>
            <a:off x="1144013" y="4321154"/>
            <a:ext cx="3557254" cy="1994015"/>
            <a:chOff x="1077362" y="4238839"/>
            <a:chExt cx="3557254" cy="1994015"/>
          </a:xfrm>
        </p:grpSpPr>
        <p:grpSp>
          <p:nvGrpSpPr>
            <p:cNvPr id="4" name="그룹 4">
              <a:extLst>
                <a:ext uri="{FF2B5EF4-FFF2-40B4-BE49-F238E27FC236}">
                  <a16:creationId xmlns:a16="http://schemas.microsoft.com/office/drawing/2014/main" id="{20FC4E24-9BD9-428F-B4A2-B2C6ACE613F1}"/>
                </a:ext>
              </a:extLst>
            </p:cNvPr>
            <p:cNvGrpSpPr/>
            <p:nvPr/>
          </p:nvGrpSpPr>
          <p:grpSpPr>
            <a:xfrm>
              <a:off x="1077757" y="4238839"/>
              <a:ext cx="3556464" cy="629287"/>
              <a:chOff x="5075456" y="4276226"/>
              <a:chExt cx="2059200" cy="629287"/>
            </a:xfrm>
          </p:grpSpPr>
          <p:sp>
            <p:nvSpPr>
              <p:cNvPr id="10" name="Text Placeholder 22">
                <a:extLst>
                  <a:ext uri="{FF2B5EF4-FFF2-40B4-BE49-F238E27FC236}">
                    <a16:creationId xmlns:a16="http://schemas.microsoft.com/office/drawing/2014/main" id="{C748B278-66FF-4702-B69E-A971B7B32CA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75456" y="4276226"/>
                <a:ext cx="2059200" cy="345169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altLang="ko-KR" sz="18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Name</a:t>
                </a:r>
                <a:r>
                  <a:rPr lang="ko-KR" altLang="en-US" sz="18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8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Here</a:t>
                </a:r>
              </a:p>
            </p:txBody>
          </p:sp>
          <p:sp>
            <p:nvSpPr>
              <p:cNvPr id="11" name="Text Placeholder 23">
                <a:extLst>
                  <a:ext uri="{FF2B5EF4-FFF2-40B4-BE49-F238E27FC236}">
                    <a16:creationId xmlns:a16="http://schemas.microsoft.com/office/drawing/2014/main" id="{73E9CC6C-284B-4919-A0EC-193BD5A51E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75456" y="4655933"/>
                <a:ext cx="2059200" cy="249580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Contents Here</a:t>
                </a: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1A8B87C-4DDF-4F2B-AF87-E0A58F24ACE3}"/>
                </a:ext>
              </a:extLst>
            </p:cNvPr>
            <p:cNvSpPr txBox="1"/>
            <p:nvPr/>
          </p:nvSpPr>
          <p:spPr>
            <a:xfrm>
              <a:off x="1077362" y="4902664"/>
              <a:ext cx="35572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5286B5D-903D-44BF-8240-A53A59E9274A}"/>
                </a:ext>
              </a:extLst>
            </p:cNvPr>
            <p:cNvGrpSpPr/>
            <p:nvPr/>
          </p:nvGrpSpPr>
          <p:grpSpPr>
            <a:xfrm>
              <a:off x="2228571" y="5871780"/>
              <a:ext cx="1254837" cy="361074"/>
              <a:chOff x="3946189" y="5434215"/>
              <a:chExt cx="1254837" cy="361074"/>
            </a:xfrm>
            <a:solidFill>
              <a:schemeClr val="bg1"/>
            </a:solidFill>
          </p:grpSpPr>
          <p:sp>
            <p:nvSpPr>
              <p:cNvPr id="7" name="Rounded Rectangle 3">
                <a:extLst>
                  <a:ext uri="{FF2B5EF4-FFF2-40B4-BE49-F238E27FC236}">
                    <a16:creationId xmlns:a16="http://schemas.microsoft.com/office/drawing/2014/main" id="{7AF5D255-B71E-40C6-8313-C3DD55ED6D5D}"/>
                  </a:ext>
                </a:extLst>
              </p:cNvPr>
              <p:cNvSpPr/>
              <p:nvPr/>
            </p:nvSpPr>
            <p:spPr>
              <a:xfrm>
                <a:off x="4839952" y="5434215"/>
                <a:ext cx="361074" cy="361074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3960000">
                    <a:moveTo>
                      <a:pt x="2841893" y="181064"/>
                    </a:moveTo>
                    <a:cubicBezTo>
                      <a:pt x="2485731" y="190239"/>
                      <a:pt x="2106781" y="339266"/>
                      <a:pt x="2105790" y="859562"/>
                    </a:cubicBezTo>
                    <a:lnTo>
                      <a:pt x="2106860" y="863292"/>
                    </a:lnTo>
                    <a:lnTo>
                      <a:pt x="2106860" y="1248172"/>
                    </a:lnTo>
                    <a:lnTo>
                      <a:pt x="1691968" y="1248172"/>
                    </a:lnTo>
                    <a:lnTo>
                      <a:pt x="1691968" y="1824236"/>
                    </a:lnTo>
                    <a:lnTo>
                      <a:pt x="2106860" y="1824236"/>
                    </a:lnTo>
                    <a:lnTo>
                      <a:pt x="2106860" y="3779396"/>
                    </a:lnTo>
                    <a:lnTo>
                      <a:pt x="2754932" y="3779396"/>
                    </a:lnTo>
                    <a:lnTo>
                      <a:pt x="2754932" y="1824236"/>
                    </a:lnTo>
                    <a:lnTo>
                      <a:pt x="3305869" y="1813665"/>
                    </a:lnTo>
                    <a:lnTo>
                      <a:pt x="3348152" y="1248172"/>
                    </a:lnTo>
                    <a:lnTo>
                      <a:pt x="2754932" y="1248172"/>
                    </a:lnTo>
                    <a:lnTo>
                      <a:pt x="2754932" y="907124"/>
                    </a:lnTo>
                    <a:cubicBezTo>
                      <a:pt x="2746287" y="682909"/>
                      <a:pt x="3148643" y="674567"/>
                      <a:pt x="3369037" y="759137"/>
                    </a:cubicBezTo>
                    <a:cubicBezTo>
                      <a:pt x="3391941" y="611142"/>
                      <a:pt x="3398988" y="447290"/>
                      <a:pt x="3443034" y="304580"/>
                    </a:cubicBezTo>
                    <a:cubicBezTo>
                      <a:pt x="3382140" y="251394"/>
                      <a:pt x="3118909" y="173928"/>
                      <a:pt x="2841893" y="181064"/>
                    </a:cubicBezTo>
                    <a:close/>
                    <a:moveTo>
                      <a:pt x="308009" y="0"/>
                    </a:moveTo>
                    <a:lnTo>
                      <a:pt x="3651991" y="0"/>
                    </a:lnTo>
                    <a:cubicBezTo>
                      <a:pt x="3822100" y="0"/>
                      <a:pt x="3960000" y="137900"/>
                      <a:pt x="3960000" y="308009"/>
                    </a:cubicBezTo>
                    <a:lnTo>
                      <a:pt x="3960000" y="3651991"/>
                    </a:lnTo>
                    <a:cubicBezTo>
                      <a:pt x="3960000" y="3822100"/>
                      <a:pt x="3822100" y="3960000"/>
                      <a:pt x="3651991" y="3960000"/>
                    </a:cubicBezTo>
                    <a:lnTo>
                      <a:pt x="308009" y="3960000"/>
                    </a:lnTo>
                    <a:cubicBezTo>
                      <a:pt x="137900" y="3960000"/>
                      <a:pt x="0" y="3822100"/>
                      <a:pt x="0" y="3651991"/>
                    </a:cubicBezTo>
                    <a:lnTo>
                      <a:pt x="0" y="308009"/>
                    </a:lnTo>
                    <a:cubicBezTo>
                      <a:pt x="0" y="137900"/>
                      <a:pt x="137900" y="0"/>
                      <a:pt x="3080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" name="Rounded Rectangle 39">
                <a:extLst>
                  <a:ext uri="{FF2B5EF4-FFF2-40B4-BE49-F238E27FC236}">
                    <a16:creationId xmlns:a16="http://schemas.microsoft.com/office/drawing/2014/main" id="{F26A687D-0BBD-4BAF-9A3C-2E077510FF46}"/>
                  </a:ext>
                </a:extLst>
              </p:cNvPr>
              <p:cNvSpPr/>
              <p:nvPr/>
            </p:nvSpPr>
            <p:spPr>
              <a:xfrm>
                <a:off x="3946189" y="5434215"/>
                <a:ext cx="361074" cy="361074"/>
              </a:xfrm>
              <a:custGeom>
                <a:avLst/>
                <a:gdLst/>
                <a:ahLst/>
                <a:cxnLst/>
                <a:rect l="l" t="t" r="r" b="b"/>
                <a:pathLst>
                  <a:path w="720000" h="720000">
                    <a:moveTo>
                      <a:pt x="432774" y="374766"/>
                    </a:moveTo>
                    <a:lnTo>
                      <a:pt x="356410" y="443079"/>
                    </a:lnTo>
                    <a:lnTo>
                      <a:pt x="284362" y="376738"/>
                    </a:lnTo>
                    <a:lnTo>
                      <a:pt x="113898" y="532449"/>
                    </a:lnTo>
                    <a:lnTo>
                      <a:pt x="607054" y="532449"/>
                    </a:lnTo>
                    <a:close/>
                    <a:moveTo>
                      <a:pt x="602842" y="222629"/>
                    </a:moveTo>
                    <a:lnTo>
                      <a:pt x="465239" y="345724"/>
                    </a:lnTo>
                    <a:lnTo>
                      <a:pt x="445928" y="363784"/>
                    </a:lnTo>
                    <a:lnTo>
                      <a:pt x="602842" y="510538"/>
                    </a:lnTo>
                    <a:close/>
                    <a:moveTo>
                      <a:pt x="112511" y="218501"/>
                    </a:moveTo>
                    <a:lnTo>
                      <a:pt x="112511" y="508421"/>
                    </a:lnTo>
                    <a:lnTo>
                      <a:pt x="268715" y="362330"/>
                    </a:lnTo>
                    <a:close/>
                    <a:moveTo>
                      <a:pt x="113462" y="187552"/>
                    </a:moveTo>
                    <a:lnTo>
                      <a:pt x="356909" y="411714"/>
                    </a:lnTo>
                    <a:lnTo>
                      <a:pt x="607490" y="187552"/>
                    </a:lnTo>
                    <a:close/>
                    <a:moveTo>
                      <a:pt x="72374" y="0"/>
                    </a:moveTo>
                    <a:lnTo>
                      <a:pt x="647626" y="0"/>
                    </a:lnTo>
                    <a:cubicBezTo>
                      <a:pt x="687597" y="0"/>
                      <a:pt x="720000" y="32403"/>
                      <a:pt x="720000" y="72374"/>
                    </a:cubicBezTo>
                    <a:lnTo>
                      <a:pt x="720000" y="647626"/>
                    </a:lnTo>
                    <a:cubicBezTo>
                      <a:pt x="720000" y="687597"/>
                      <a:pt x="687597" y="720000"/>
                      <a:pt x="647626" y="720000"/>
                    </a:cubicBezTo>
                    <a:lnTo>
                      <a:pt x="72374" y="720000"/>
                    </a:lnTo>
                    <a:cubicBezTo>
                      <a:pt x="32403" y="720000"/>
                      <a:pt x="0" y="687597"/>
                      <a:pt x="0" y="647626"/>
                    </a:cubicBezTo>
                    <a:lnTo>
                      <a:pt x="0" y="72374"/>
                    </a:lnTo>
                    <a:cubicBezTo>
                      <a:pt x="0" y="32403"/>
                      <a:pt x="32403" y="0"/>
                      <a:pt x="723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" name="Rounded Rectangle 2">
                <a:extLst>
                  <a:ext uri="{FF2B5EF4-FFF2-40B4-BE49-F238E27FC236}">
                    <a16:creationId xmlns:a16="http://schemas.microsoft.com/office/drawing/2014/main" id="{5815050C-D89A-413E-A16B-49C70EF90069}"/>
                  </a:ext>
                </a:extLst>
              </p:cNvPr>
              <p:cNvSpPr/>
              <p:nvPr/>
            </p:nvSpPr>
            <p:spPr>
              <a:xfrm>
                <a:off x="4393070" y="5434215"/>
                <a:ext cx="361074" cy="361074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3960000">
                    <a:moveTo>
                      <a:pt x="3160999" y="1374274"/>
                    </a:moveTo>
                    <a:cubicBezTo>
                      <a:pt x="3161390" y="1371268"/>
                      <a:pt x="3160138" y="1380887"/>
                      <a:pt x="3155132" y="1419362"/>
                    </a:cubicBezTo>
                    <a:cubicBezTo>
                      <a:pt x="3155132" y="1419362"/>
                      <a:pt x="3155131" y="1419362"/>
                      <a:pt x="3155131" y="1419362"/>
                    </a:cubicBezTo>
                    <a:cubicBezTo>
                      <a:pt x="3155133" y="1419346"/>
                      <a:pt x="3160347" y="1379282"/>
                      <a:pt x="3160999" y="1374274"/>
                    </a:cubicBezTo>
                    <a:close/>
                    <a:moveTo>
                      <a:pt x="2538382" y="802616"/>
                    </a:moveTo>
                    <a:cubicBezTo>
                      <a:pt x="2197761" y="802616"/>
                      <a:pt x="1921633" y="1078744"/>
                      <a:pt x="1921633" y="1419365"/>
                    </a:cubicBezTo>
                    <a:cubicBezTo>
                      <a:pt x="1921633" y="1471638"/>
                      <a:pt x="1928136" y="1522392"/>
                      <a:pt x="1942445" y="1570340"/>
                    </a:cubicBezTo>
                    <a:cubicBezTo>
                      <a:pt x="1547199" y="1510736"/>
                      <a:pt x="1173928" y="1425572"/>
                      <a:pt x="752016" y="931012"/>
                    </a:cubicBezTo>
                    <a:cubicBezTo>
                      <a:pt x="555558" y="1323929"/>
                      <a:pt x="701457" y="1569504"/>
                      <a:pt x="934030" y="1745738"/>
                    </a:cubicBezTo>
                    <a:cubicBezTo>
                      <a:pt x="832912" y="1726959"/>
                      <a:pt x="757794" y="1716846"/>
                      <a:pt x="665343" y="1650397"/>
                    </a:cubicBezTo>
                    <a:cubicBezTo>
                      <a:pt x="692788" y="2037537"/>
                      <a:pt x="906583" y="2177657"/>
                      <a:pt x="1111709" y="2257108"/>
                    </a:cubicBezTo>
                    <a:cubicBezTo>
                      <a:pt x="1029370" y="2275887"/>
                      <a:pt x="986032" y="2268664"/>
                      <a:pt x="856023" y="2244108"/>
                    </a:cubicBezTo>
                    <a:cubicBezTo>
                      <a:pt x="968698" y="2582132"/>
                      <a:pt x="1241718" y="2664472"/>
                      <a:pt x="1402064" y="2660137"/>
                    </a:cubicBezTo>
                    <a:cubicBezTo>
                      <a:pt x="1212828" y="2802425"/>
                      <a:pt x="1063318" y="2869598"/>
                      <a:pt x="552668" y="2902822"/>
                    </a:cubicBezTo>
                    <a:cubicBezTo>
                      <a:pt x="978087" y="3213400"/>
                      <a:pt x="1650526" y="3189564"/>
                      <a:pt x="1978439" y="3093502"/>
                    </a:cubicBezTo>
                    <a:cubicBezTo>
                      <a:pt x="2679046" y="2850818"/>
                      <a:pt x="2894283" y="2547463"/>
                      <a:pt x="3053184" y="2031759"/>
                    </a:cubicBezTo>
                    <a:cubicBezTo>
                      <a:pt x="3132291" y="1592391"/>
                      <a:pt x="3116471" y="1716445"/>
                      <a:pt x="3155131" y="1419365"/>
                    </a:cubicBezTo>
                    <a:cubicBezTo>
                      <a:pt x="3155131" y="1419364"/>
                      <a:pt x="3155132" y="1419363"/>
                      <a:pt x="3155132" y="1419362"/>
                    </a:cubicBezTo>
                    <a:cubicBezTo>
                      <a:pt x="3257477" y="1315095"/>
                      <a:pt x="3372036" y="1223751"/>
                      <a:pt x="3407333" y="1117847"/>
                    </a:cubicBezTo>
                    <a:cubicBezTo>
                      <a:pt x="3307709" y="1140260"/>
                      <a:pt x="3221086" y="1197342"/>
                      <a:pt x="3108461" y="1185086"/>
                    </a:cubicBezTo>
                    <a:cubicBezTo>
                      <a:pt x="3188365" y="1141325"/>
                      <a:pt x="3284860" y="1028153"/>
                      <a:pt x="3334650" y="883134"/>
                    </a:cubicBezTo>
                    <a:cubicBezTo>
                      <a:pt x="3225580" y="952795"/>
                      <a:pt x="3152155" y="998691"/>
                      <a:pt x="2995677" y="1008938"/>
                    </a:cubicBezTo>
                    <a:cubicBezTo>
                      <a:pt x="2884471" y="881691"/>
                      <a:pt x="2720661" y="802616"/>
                      <a:pt x="2538382" y="802616"/>
                    </a:cubicBezTo>
                    <a:close/>
                    <a:moveTo>
                      <a:pt x="308009" y="0"/>
                    </a:moveTo>
                    <a:lnTo>
                      <a:pt x="3651991" y="0"/>
                    </a:lnTo>
                    <a:cubicBezTo>
                      <a:pt x="3822100" y="0"/>
                      <a:pt x="3960000" y="137900"/>
                      <a:pt x="3960000" y="308009"/>
                    </a:cubicBezTo>
                    <a:lnTo>
                      <a:pt x="3960000" y="3651991"/>
                    </a:lnTo>
                    <a:cubicBezTo>
                      <a:pt x="3960000" y="3822100"/>
                      <a:pt x="3822100" y="3960000"/>
                      <a:pt x="3651991" y="3960000"/>
                    </a:cubicBezTo>
                    <a:lnTo>
                      <a:pt x="308009" y="3960000"/>
                    </a:lnTo>
                    <a:cubicBezTo>
                      <a:pt x="137900" y="3960000"/>
                      <a:pt x="0" y="3822100"/>
                      <a:pt x="0" y="3651991"/>
                    </a:cubicBezTo>
                    <a:lnTo>
                      <a:pt x="0" y="308009"/>
                    </a:lnTo>
                    <a:cubicBezTo>
                      <a:pt x="0" y="137900"/>
                      <a:pt x="137900" y="0"/>
                      <a:pt x="3080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0167F04-8135-4D3D-810C-209C6D3904A9}"/>
              </a:ext>
            </a:extLst>
          </p:cNvPr>
          <p:cNvGrpSpPr/>
          <p:nvPr/>
        </p:nvGrpSpPr>
        <p:grpSpPr>
          <a:xfrm>
            <a:off x="7490733" y="4321154"/>
            <a:ext cx="3557254" cy="1994015"/>
            <a:chOff x="1077362" y="4238839"/>
            <a:chExt cx="3557254" cy="1994015"/>
          </a:xfrm>
        </p:grpSpPr>
        <p:grpSp>
          <p:nvGrpSpPr>
            <p:cNvPr id="13" name="그룹 4">
              <a:extLst>
                <a:ext uri="{FF2B5EF4-FFF2-40B4-BE49-F238E27FC236}">
                  <a16:creationId xmlns:a16="http://schemas.microsoft.com/office/drawing/2014/main" id="{87251293-3F9D-42A0-BBC4-EB6AB64499AB}"/>
                </a:ext>
              </a:extLst>
            </p:cNvPr>
            <p:cNvGrpSpPr/>
            <p:nvPr/>
          </p:nvGrpSpPr>
          <p:grpSpPr>
            <a:xfrm>
              <a:off x="1077757" y="4238839"/>
              <a:ext cx="3556464" cy="629287"/>
              <a:chOff x="5075456" y="4276226"/>
              <a:chExt cx="2059200" cy="629287"/>
            </a:xfrm>
          </p:grpSpPr>
          <p:sp>
            <p:nvSpPr>
              <p:cNvPr id="19" name="Text Placeholder 22">
                <a:extLst>
                  <a:ext uri="{FF2B5EF4-FFF2-40B4-BE49-F238E27FC236}">
                    <a16:creationId xmlns:a16="http://schemas.microsoft.com/office/drawing/2014/main" id="{6C7DA3A3-0FBD-4FEF-9F15-E6D55048B7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75456" y="4276226"/>
                <a:ext cx="2059200" cy="345169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altLang="ko-KR" sz="18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Name</a:t>
                </a:r>
                <a:r>
                  <a:rPr lang="ko-KR" altLang="en-US" sz="18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8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Here</a:t>
                </a:r>
              </a:p>
            </p:txBody>
          </p:sp>
          <p:sp>
            <p:nvSpPr>
              <p:cNvPr id="20" name="Text Placeholder 23">
                <a:extLst>
                  <a:ext uri="{FF2B5EF4-FFF2-40B4-BE49-F238E27FC236}">
                    <a16:creationId xmlns:a16="http://schemas.microsoft.com/office/drawing/2014/main" id="{EBB6504C-FCCF-4368-BF49-8070D5D7F8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75456" y="4655933"/>
                <a:ext cx="2059200" cy="249580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Contents Here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BE5A56D-6405-4214-BBBB-75D42161A941}"/>
                </a:ext>
              </a:extLst>
            </p:cNvPr>
            <p:cNvSpPr txBox="1"/>
            <p:nvPr/>
          </p:nvSpPr>
          <p:spPr>
            <a:xfrm>
              <a:off x="1077362" y="4902664"/>
              <a:ext cx="35572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3A1B6FB-A355-491B-BAA5-06883ECEA391}"/>
                </a:ext>
              </a:extLst>
            </p:cNvPr>
            <p:cNvGrpSpPr/>
            <p:nvPr/>
          </p:nvGrpSpPr>
          <p:grpSpPr>
            <a:xfrm>
              <a:off x="2228571" y="5871780"/>
              <a:ext cx="1254837" cy="361074"/>
              <a:chOff x="3946189" y="5434215"/>
              <a:chExt cx="1254837" cy="361074"/>
            </a:xfrm>
            <a:solidFill>
              <a:schemeClr val="bg1"/>
            </a:solidFill>
          </p:grpSpPr>
          <p:sp>
            <p:nvSpPr>
              <p:cNvPr id="16" name="Rounded Rectangle 3">
                <a:extLst>
                  <a:ext uri="{FF2B5EF4-FFF2-40B4-BE49-F238E27FC236}">
                    <a16:creationId xmlns:a16="http://schemas.microsoft.com/office/drawing/2014/main" id="{07BFDD48-D660-4CE3-A676-384D3384502B}"/>
                  </a:ext>
                </a:extLst>
              </p:cNvPr>
              <p:cNvSpPr/>
              <p:nvPr/>
            </p:nvSpPr>
            <p:spPr>
              <a:xfrm>
                <a:off x="4839952" y="5434215"/>
                <a:ext cx="361074" cy="361074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3960000">
                    <a:moveTo>
                      <a:pt x="2841893" y="181064"/>
                    </a:moveTo>
                    <a:cubicBezTo>
                      <a:pt x="2485731" y="190239"/>
                      <a:pt x="2106781" y="339266"/>
                      <a:pt x="2105790" y="859562"/>
                    </a:cubicBezTo>
                    <a:lnTo>
                      <a:pt x="2106860" y="863292"/>
                    </a:lnTo>
                    <a:lnTo>
                      <a:pt x="2106860" y="1248172"/>
                    </a:lnTo>
                    <a:lnTo>
                      <a:pt x="1691968" y="1248172"/>
                    </a:lnTo>
                    <a:lnTo>
                      <a:pt x="1691968" y="1824236"/>
                    </a:lnTo>
                    <a:lnTo>
                      <a:pt x="2106860" y="1824236"/>
                    </a:lnTo>
                    <a:lnTo>
                      <a:pt x="2106860" y="3779396"/>
                    </a:lnTo>
                    <a:lnTo>
                      <a:pt x="2754932" y="3779396"/>
                    </a:lnTo>
                    <a:lnTo>
                      <a:pt x="2754932" y="1824236"/>
                    </a:lnTo>
                    <a:lnTo>
                      <a:pt x="3305869" y="1813665"/>
                    </a:lnTo>
                    <a:lnTo>
                      <a:pt x="3348152" y="1248172"/>
                    </a:lnTo>
                    <a:lnTo>
                      <a:pt x="2754932" y="1248172"/>
                    </a:lnTo>
                    <a:lnTo>
                      <a:pt x="2754932" y="907124"/>
                    </a:lnTo>
                    <a:cubicBezTo>
                      <a:pt x="2746287" y="682909"/>
                      <a:pt x="3148643" y="674567"/>
                      <a:pt x="3369037" y="759137"/>
                    </a:cubicBezTo>
                    <a:cubicBezTo>
                      <a:pt x="3391941" y="611142"/>
                      <a:pt x="3398988" y="447290"/>
                      <a:pt x="3443034" y="304580"/>
                    </a:cubicBezTo>
                    <a:cubicBezTo>
                      <a:pt x="3382140" y="251394"/>
                      <a:pt x="3118909" y="173928"/>
                      <a:pt x="2841893" y="181064"/>
                    </a:cubicBezTo>
                    <a:close/>
                    <a:moveTo>
                      <a:pt x="308009" y="0"/>
                    </a:moveTo>
                    <a:lnTo>
                      <a:pt x="3651991" y="0"/>
                    </a:lnTo>
                    <a:cubicBezTo>
                      <a:pt x="3822100" y="0"/>
                      <a:pt x="3960000" y="137900"/>
                      <a:pt x="3960000" y="308009"/>
                    </a:cubicBezTo>
                    <a:lnTo>
                      <a:pt x="3960000" y="3651991"/>
                    </a:lnTo>
                    <a:cubicBezTo>
                      <a:pt x="3960000" y="3822100"/>
                      <a:pt x="3822100" y="3960000"/>
                      <a:pt x="3651991" y="3960000"/>
                    </a:cubicBezTo>
                    <a:lnTo>
                      <a:pt x="308009" y="3960000"/>
                    </a:lnTo>
                    <a:cubicBezTo>
                      <a:pt x="137900" y="3960000"/>
                      <a:pt x="0" y="3822100"/>
                      <a:pt x="0" y="3651991"/>
                    </a:cubicBezTo>
                    <a:lnTo>
                      <a:pt x="0" y="308009"/>
                    </a:lnTo>
                    <a:cubicBezTo>
                      <a:pt x="0" y="137900"/>
                      <a:pt x="137900" y="0"/>
                      <a:pt x="3080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7" name="Rounded Rectangle 39">
                <a:extLst>
                  <a:ext uri="{FF2B5EF4-FFF2-40B4-BE49-F238E27FC236}">
                    <a16:creationId xmlns:a16="http://schemas.microsoft.com/office/drawing/2014/main" id="{6D11C88D-E965-4C61-9D7F-867C845ABD1E}"/>
                  </a:ext>
                </a:extLst>
              </p:cNvPr>
              <p:cNvSpPr/>
              <p:nvPr/>
            </p:nvSpPr>
            <p:spPr>
              <a:xfrm>
                <a:off x="3946189" y="5434215"/>
                <a:ext cx="361074" cy="361074"/>
              </a:xfrm>
              <a:custGeom>
                <a:avLst/>
                <a:gdLst/>
                <a:ahLst/>
                <a:cxnLst/>
                <a:rect l="l" t="t" r="r" b="b"/>
                <a:pathLst>
                  <a:path w="720000" h="720000">
                    <a:moveTo>
                      <a:pt x="432774" y="374766"/>
                    </a:moveTo>
                    <a:lnTo>
                      <a:pt x="356410" y="443079"/>
                    </a:lnTo>
                    <a:lnTo>
                      <a:pt x="284362" y="376738"/>
                    </a:lnTo>
                    <a:lnTo>
                      <a:pt x="113898" y="532449"/>
                    </a:lnTo>
                    <a:lnTo>
                      <a:pt x="607054" y="532449"/>
                    </a:lnTo>
                    <a:close/>
                    <a:moveTo>
                      <a:pt x="602842" y="222629"/>
                    </a:moveTo>
                    <a:lnTo>
                      <a:pt x="465239" y="345724"/>
                    </a:lnTo>
                    <a:lnTo>
                      <a:pt x="445928" y="363784"/>
                    </a:lnTo>
                    <a:lnTo>
                      <a:pt x="602842" y="510538"/>
                    </a:lnTo>
                    <a:close/>
                    <a:moveTo>
                      <a:pt x="112511" y="218501"/>
                    </a:moveTo>
                    <a:lnTo>
                      <a:pt x="112511" y="508421"/>
                    </a:lnTo>
                    <a:lnTo>
                      <a:pt x="268715" y="362330"/>
                    </a:lnTo>
                    <a:close/>
                    <a:moveTo>
                      <a:pt x="113462" y="187552"/>
                    </a:moveTo>
                    <a:lnTo>
                      <a:pt x="356909" y="411714"/>
                    </a:lnTo>
                    <a:lnTo>
                      <a:pt x="607490" y="187552"/>
                    </a:lnTo>
                    <a:close/>
                    <a:moveTo>
                      <a:pt x="72374" y="0"/>
                    </a:moveTo>
                    <a:lnTo>
                      <a:pt x="647626" y="0"/>
                    </a:lnTo>
                    <a:cubicBezTo>
                      <a:pt x="687597" y="0"/>
                      <a:pt x="720000" y="32403"/>
                      <a:pt x="720000" y="72374"/>
                    </a:cubicBezTo>
                    <a:lnTo>
                      <a:pt x="720000" y="647626"/>
                    </a:lnTo>
                    <a:cubicBezTo>
                      <a:pt x="720000" y="687597"/>
                      <a:pt x="687597" y="720000"/>
                      <a:pt x="647626" y="720000"/>
                    </a:cubicBezTo>
                    <a:lnTo>
                      <a:pt x="72374" y="720000"/>
                    </a:lnTo>
                    <a:cubicBezTo>
                      <a:pt x="32403" y="720000"/>
                      <a:pt x="0" y="687597"/>
                      <a:pt x="0" y="647626"/>
                    </a:cubicBezTo>
                    <a:lnTo>
                      <a:pt x="0" y="72374"/>
                    </a:lnTo>
                    <a:cubicBezTo>
                      <a:pt x="0" y="32403"/>
                      <a:pt x="32403" y="0"/>
                      <a:pt x="7237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8" name="Rounded Rectangle 2">
                <a:extLst>
                  <a:ext uri="{FF2B5EF4-FFF2-40B4-BE49-F238E27FC236}">
                    <a16:creationId xmlns:a16="http://schemas.microsoft.com/office/drawing/2014/main" id="{01D6E2C5-A91E-4782-AA76-07C886570B5E}"/>
                  </a:ext>
                </a:extLst>
              </p:cNvPr>
              <p:cNvSpPr/>
              <p:nvPr/>
            </p:nvSpPr>
            <p:spPr>
              <a:xfrm>
                <a:off x="4393070" y="5434215"/>
                <a:ext cx="361074" cy="361074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3960000">
                    <a:moveTo>
                      <a:pt x="3160999" y="1374274"/>
                    </a:moveTo>
                    <a:cubicBezTo>
                      <a:pt x="3161390" y="1371268"/>
                      <a:pt x="3160138" y="1380887"/>
                      <a:pt x="3155132" y="1419362"/>
                    </a:cubicBezTo>
                    <a:cubicBezTo>
                      <a:pt x="3155132" y="1419362"/>
                      <a:pt x="3155131" y="1419362"/>
                      <a:pt x="3155131" y="1419362"/>
                    </a:cubicBezTo>
                    <a:cubicBezTo>
                      <a:pt x="3155133" y="1419346"/>
                      <a:pt x="3160347" y="1379282"/>
                      <a:pt x="3160999" y="1374274"/>
                    </a:cubicBezTo>
                    <a:close/>
                    <a:moveTo>
                      <a:pt x="2538382" y="802616"/>
                    </a:moveTo>
                    <a:cubicBezTo>
                      <a:pt x="2197761" y="802616"/>
                      <a:pt x="1921633" y="1078744"/>
                      <a:pt x="1921633" y="1419365"/>
                    </a:cubicBezTo>
                    <a:cubicBezTo>
                      <a:pt x="1921633" y="1471638"/>
                      <a:pt x="1928136" y="1522392"/>
                      <a:pt x="1942445" y="1570340"/>
                    </a:cubicBezTo>
                    <a:cubicBezTo>
                      <a:pt x="1547199" y="1510736"/>
                      <a:pt x="1173928" y="1425572"/>
                      <a:pt x="752016" y="931012"/>
                    </a:cubicBezTo>
                    <a:cubicBezTo>
                      <a:pt x="555558" y="1323929"/>
                      <a:pt x="701457" y="1569504"/>
                      <a:pt x="934030" y="1745738"/>
                    </a:cubicBezTo>
                    <a:cubicBezTo>
                      <a:pt x="832912" y="1726959"/>
                      <a:pt x="757794" y="1716846"/>
                      <a:pt x="665343" y="1650397"/>
                    </a:cubicBezTo>
                    <a:cubicBezTo>
                      <a:pt x="692788" y="2037537"/>
                      <a:pt x="906583" y="2177657"/>
                      <a:pt x="1111709" y="2257108"/>
                    </a:cubicBezTo>
                    <a:cubicBezTo>
                      <a:pt x="1029370" y="2275887"/>
                      <a:pt x="986032" y="2268664"/>
                      <a:pt x="856023" y="2244108"/>
                    </a:cubicBezTo>
                    <a:cubicBezTo>
                      <a:pt x="968698" y="2582132"/>
                      <a:pt x="1241718" y="2664472"/>
                      <a:pt x="1402064" y="2660137"/>
                    </a:cubicBezTo>
                    <a:cubicBezTo>
                      <a:pt x="1212828" y="2802425"/>
                      <a:pt x="1063318" y="2869598"/>
                      <a:pt x="552668" y="2902822"/>
                    </a:cubicBezTo>
                    <a:cubicBezTo>
                      <a:pt x="978087" y="3213400"/>
                      <a:pt x="1650526" y="3189564"/>
                      <a:pt x="1978439" y="3093502"/>
                    </a:cubicBezTo>
                    <a:cubicBezTo>
                      <a:pt x="2679046" y="2850818"/>
                      <a:pt x="2894283" y="2547463"/>
                      <a:pt x="3053184" y="2031759"/>
                    </a:cubicBezTo>
                    <a:cubicBezTo>
                      <a:pt x="3132291" y="1592391"/>
                      <a:pt x="3116471" y="1716445"/>
                      <a:pt x="3155131" y="1419365"/>
                    </a:cubicBezTo>
                    <a:cubicBezTo>
                      <a:pt x="3155131" y="1419364"/>
                      <a:pt x="3155132" y="1419363"/>
                      <a:pt x="3155132" y="1419362"/>
                    </a:cubicBezTo>
                    <a:cubicBezTo>
                      <a:pt x="3257477" y="1315095"/>
                      <a:pt x="3372036" y="1223751"/>
                      <a:pt x="3407333" y="1117847"/>
                    </a:cubicBezTo>
                    <a:cubicBezTo>
                      <a:pt x="3307709" y="1140260"/>
                      <a:pt x="3221086" y="1197342"/>
                      <a:pt x="3108461" y="1185086"/>
                    </a:cubicBezTo>
                    <a:cubicBezTo>
                      <a:pt x="3188365" y="1141325"/>
                      <a:pt x="3284860" y="1028153"/>
                      <a:pt x="3334650" y="883134"/>
                    </a:cubicBezTo>
                    <a:cubicBezTo>
                      <a:pt x="3225580" y="952795"/>
                      <a:pt x="3152155" y="998691"/>
                      <a:pt x="2995677" y="1008938"/>
                    </a:cubicBezTo>
                    <a:cubicBezTo>
                      <a:pt x="2884471" y="881691"/>
                      <a:pt x="2720661" y="802616"/>
                      <a:pt x="2538382" y="802616"/>
                    </a:cubicBezTo>
                    <a:close/>
                    <a:moveTo>
                      <a:pt x="308009" y="0"/>
                    </a:moveTo>
                    <a:lnTo>
                      <a:pt x="3651991" y="0"/>
                    </a:lnTo>
                    <a:cubicBezTo>
                      <a:pt x="3822100" y="0"/>
                      <a:pt x="3960000" y="137900"/>
                      <a:pt x="3960000" y="308009"/>
                    </a:cubicBezTo>
                    <a:lnTo>
                      <a:pt x="3960000" y="3651991"/>
                    </a:lnTo>
                    <a:cubicBezTo>
                      <a:pt x="3960000" y="3822100"/>
                      <a:pt x="3822100" y="3960000"/>
                      <a:pt x="3651991" y="3960000"/>
                    </a:cubicBezTo>
                    <a:lnTo>
                      <a:pt x="308009" y="3960000"/>
                    </a:lnTo>
                    <a:cubicBezTo>
                      <a:pt x="137900" y="3960000"/>
                      <a:pt x="0" y="3822100"/>
                      <a:pt x="0" y="3651991"/>
                    </a:cubicBezTo>
                    <a:lnTo>
                      <a:pt x="0" y="308009"/>
                    </a:lnTo>
                    <a:cubicBezTo>
                      <a:pt x="0" y="137900"/>
                      <a:pt x="137900" y="0"/>
                      <a:pt x="3080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18A1085-26E4-4D84-B1AD-283037A273D9}"/>
              </a:ext>
            </a:extLst>
          </p:cNvPr>
          <p:cNvGrpSpPr/>
          <p:nvPr/>
        </p:nvGrpSpPr>
        <p:grpSpPr>
          <a:xfrm>
            <a:off x="4311780" y="2154421"/>
            <a:ext cx="3568440" cy="1384995"/>
            <a:chOff x="4311780" y="2147212"/>
            <a:chExt cx="3568440" cy="138499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E213DC2-3563-4B51-B2AC-0E4E02482363}"/>
                </a:ext>
              </a:extLst>
            </p:cNvPr>
            <p:cNvSpPr txBox="1"/>
            <p:nvPr userDrawn="1"/>
          </p:nvSpPr>
          <p:spPr>
            <a:xfrm>
              <a:off x="4311780" y="3070542"/>
              <a:ext cx="3568439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altLang="ko-KR" sz="1200" dirty="0">
                  <a:cs typeface="Arial" pitchFamily="34" charset="0"/>
                </a:rPr>
                <a:t>L</a:t>
              </a:r>
              <a:r>
                <a:rPr lang="en-US" altLang="ko-KR" sz="1200" dirty="0">
                  <a:cs typeface="Arial" pitchFamily="34" charset="0"/>
                </a:rPr>
                <a:t>OREM IPSUM DOLOR SIT AMET,</a:t>
              </a:r>
            </a:p>
            <a:p>
              <a:pPr algn="ctr"/>
              <a:r>
                <a:rPr lang="en-US" altLang="ko-KR" sz="1200" dirty="0">
                  <a:cs typeface="Arial" pitchFamily="34" charset="0"/>
                </a:rPr>
                <a:t>CU USU AGAM INTEGRE IMPEDIT.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D94B779-5C2D-4088-8B0B-6C0CE94CA9FF}"/>
                </a:ext>
              </a:extLst>
            </p:cNvPr>
            <p:cNvSpPr txBox="1"/>
            <p:nvPr userDrawn="1"/>
          </p:nvSpPr>
          <p:spPr>
            <a:xfrm>
              <a:off x="4311780" y="2147212"/>
              <a:ext cx="3568440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altLang="ko-KR" sz="2400" dirty="0">
                  <a:latin typeface="+mj-lt"/>
                  <a:cs typeface="Arial" pitchFamily="34" charset="0"/>
                </a:rPr>
                <a:t>L</a:t>
              </a:r>
              <a:r>
                <a:rPr lang="en-US" altLang="ko-KR" sz="2400" dirty="0">
                  <a:latin typeface="+mj-lt"/>
                  <a:cs typeface="Arial" pitchFamily="34" charset="0"/>
                </a:rPr>
                <a:t>OREM IPSUM</a:t>
              </a:r>
            </a:p>
            <a:p>
              <a:pPr algn="ctr"/>
              <a:r>
                <a:rPr lang="en-US" altLang="ko-KR" sz="2400" dirty="0">
                  <a:latin typeface="+mj-lt"/>
                  <a:cs typeface="Arial" pitchFamily="34" charset="0"/>
                </a:rPr>
                <a:t>DOLOR SIT AMET, </a:t>
              </a:r>
              <a:endParaRPr lang="ko-KR" altLang="en-US" sz="2400" dirty="0">
                <a:latin typeface="+mj-lt"/>
                <a:cs typeface="Arial" pitchFamily="34" charset="0"/>
              </a:endParaRPr>
            </a:p>
          </p:txBody>
        </p:sp>
      </p:grp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C5C803D4-F3F6-4E07-AC66-30B753337263}"/>
              </a:ext>
            </a:extLst>
          </p:cNvPr>
          <p:cNvSpPr>
            <a:spLocks noGrp="1"/>
          </p:cNvSpPr>
          <p:nvPr>
            <p:ph type="pic" idx="18"/>
          </p:nvPr>
        </p:nvSpPr>
        <p:spPr/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F21A87A9-168B-4541-A4F7-17FE0EE1F1E0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aphic 24">
            <a:extLst>
              <a:ext uri="{FF2B5EF4-FFF2-40B4-BE49-F238E27FC236}">
                <a16:creationId xmlns:a16="http://schemas.microsoft.com/office/drawing/2014/main" id="{CAF04BC0-DC9B-41C6-B1F8-911BB40D8C52}"/>
              </a:ext>
            </a:extLst>
          </p:cNvPr>
          <p:cNvGrpSpPr/>
          <p:nvPr/>
        </p:nvGrpSpPr>
        <p:grpSpPr>
          <a:xfrm>
            <a:off x="5999043" y="3787599"/>
            <a:ext cx="5734248" cy="2730892"/>
            <a:chOff x="4966619" y="312234"/>
            <a:chExt cx="6950927" cy="331032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222FBFE-3809-4A02-A46C-DACD10E9D965}"/>
                </a:ext>
              </a:extLst>
            </p:cNvPr>
            <p:cNvSpPr/>
            <p:nvPr/>
          </p:nvSpPr>
          <p:spPr>
            <a:xfrm>
              <a:off x="4966669" y="312276"/>
              <a:ext cx="6949363" cy="3311583"/>
            </a:xfrm>
            <a:custGeom>
              <a:avLst/>
              <a:gdLst>
                <a:gd name="connsiteX0" fmla="*/ 6872066 w 6949363"/>
                <a:gd name="connsiteY0" fmla="*/ 876815 h 3311583"/>
                <a:gd name="connsiteX1" fmla="*/ 6809542 w 6949363"/>
                <a:gd name="connsiteY1" fmla="*/ 811595 h 3311583"/>
                <a:gd name="connsiteX2" fmla="*/ 6709625 w 6949363"/>
                <a:gd name="connsiteY2" fmla="*/ 758068 h 3311583"/>
                <a:gd name="connsiteX3" fmla="*/ 5001959 w 6949363"/>
                <a:gd name="connsiteY3" fmla="*/ 65519 h 3311583"/>
                <a:gd name="connsiteX4" fmla="*/ 4744574 w 6949363"/>
                <a:gd name="connsiteY4" fmla="*/ 451 h 3311583"/>
                <a:gd name="connsiteX5" fmla="*/ 4297756 w 6949363"/>
                <a:gd name="connsiteY5" fmla="*/ 87271 h 3311583"/>
                <a:gd name="connsiteX6" fmla="*/ 3256787 w 6949363"/>
                <a:gd name="connsiteY6" fmla="*/ 543087 h 3311583"/>
                <a:gd name="connsiteX7" fmla="*/ 1595056 w 6949363"/>
                <a:gd name="connsiteY7" fmla="*/ 1271814 h 3311583"/>
                <a:gd name="connsiteX8" fmla="*/ 386103 w 6949363"/>
                <a:gd name="connsiteY8" fmla="*/ 1802264 h 3311583"/>
                <a:gd name="connsiteX9" fmla="*/ 159581 w 6949363"/>
                <a:gd name="connsiteY9" fmla="*/ 1915923 h 3311583"/>
                <a:gd name="connsiteX10" fmla="*/ 77582 w 6949363"/>
                <a:gd name="connsiteY10" fmla="*/ 1998719 h 3311583"/>
                <a:gd name="connsiteX11" fmla="*/ 30813 w 6949363"/>
                <a:gd name="connsiteY11" fmla="*/ 2073657 h 3311583"/>
                <a:gd name="connsiteX12" fmla="*/ 93299 w 6949363"/>
                <a:gd name="connsiteY12" fmla="*/ 2390606 h 3311583"/>
                <a:gd name="connsiteX13" fmla="*/ 240213 w 6949363"/>
                <a:gd name="connsiteY13" fmla="*/ 2479552 h 3311583"/>
                <a:gd name="connsiteX14" fmla="*/ 467495 w 6949363"/>
                <a:gd name="connsiteY14" fmla="*/ 2578938 h 3311583"/>
                <a:gd name="connsiteX15" fmla="*/ 1224922 w 6949363"/>
                <a:gd name="connsiteY15" fmla="*/ 2912400 h 3311583"/>
                <a:gd name="connsiteX16" fmla="*/ 1877800 w 6949363"/>
                <a:gd name="connsiteY16" fmla="*/ 3201370 h 3311583"/>
                <a:gd name="connsiteX17" fmla="*/ 2044987 w 6949363"/>
                <a:gd name="connsiteY17" fmla="*/ 3272398 h 3311583"/>
                <a:gd name="connsiteX18" fmla="*/ 2381524 w 6949363"/>
                <a:gd name="connsiteY18" fmla="*/ 3306754 h 3311583"/>
                <a:gd name="connsiteX19" fmla="*/ 2600264 w 6949363"/>
                <a:gd name="connsiteY19" fmla="*/ 3249886 h 3311583"/>
                <a:gd name="connsiteX20" fmla="*/ 2765287 w 6949363"/>
                <a:gd name="connsiteY20" fmla="*/ 3174569 h 3311583"/>
                <a:gd name="connsiteX21" fmla="*/ 2765287 w 6949363"/>
                <a:gd name="connsiteY21" fmla="*/ 3174569 h 3311583"/>
                <a:gd name="connsiteX22" fmla="*/ 2821585 w 6949363"/>
                <a:gd name="connsiteY22" fmla="*/ 3147046 h 3311583"/>
                <a:gd name="connsiteX23" fmla="*/ 2837340 w 6949363"/>
                <a:gd name="connsiteY23" fmla="*/ 3140592 h 3311583"/>
                <a:gd name="connsiteX24" fmla="*/ 3673994 w 6949363"/>
                <a:gd name="connsiteY24" fmla="*/ 2756336 h 3311583"/>
                <a:gd name="connsiteX25" fmla="*/ 4670585 w 6949363"/>
                <a:gd name="connsiteY25" fmla="*/ 2298205 h 3311583"/>
                <a:gd name="connsiteX26" fmla="*/ 5766979 w 6949363"/>
                <a:gd name="connsiteY26" fmla="*/ 1794178 h 3311583"/>
                <a:gd name="connsiteX27" fmla="*/ 6640875 w 6949363"/>
                <a:gd name="connsiteY27" fmla="*/ 1392269 h 3311583"/>
                <a:gd name="connsiteX28" fmla="*/ 6702260 w 6949363"/>
                <a:gd name="connsiteY28" fmla="*/ 1362393 h 3311583"/>
                <a:gd name="connsiteX29" fmla="*/ 6702260 w 6949363"/>
                <a:gd name="connsiteY29" fmla="*/ 1362393 h 3311583"/>
                <a:gd name="connsiteX30" fmla="*/ 6721507 w 6949363"/>
                <a:gd name="connsiteY30" fmla="*/ 1355028 h 3311583"/>
                <a:gd name="connsiteX31" fmla="*/ 6882885 w 6949363"/>
                <a:gd name="connsiteY31" fmla="*/ 1232447 h 3311583"/>
                <a:gd name="connsiteX32" fmla="*/ 6872066 w 6949363"/>
                <a:gd name="connsiteY32" fmla="*/ 876815 h 3311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949363" h="3311583">
                  <a:moveTo>
                    <a:pt x="6872066" y="876815"/>
                  </a:moveTo>
                  <a:cubicBezTo>
                    <a:pt x="6856122" y="850393"/>
                    <a:pt x="6834407" y="829437"/>
                    <a:pt x="6809542" y="811595"/>
                  </a:cubicBezTo>
                  <a:cubicBezTo>
                    <a:pt x="6778603" y="789387"/>
                    <a:pt x="6744892" y="772342"/>
                    <a:pt x="6709625" y="758068"/>
                  </a:cubicBezTo>
                  <a:cubicBezTo>
                    <a:pt x="6140302" y="527408"/>
                    <a:pt x="5570941" y="296976"/>
                    <a:pt x="5001959" y="65519"/>
                  </a:cubicBezTo>
                  <a:cubicBezTo>
                    <a:pt x="4918859" y="31732"/>
                    <a:pt x="4835304" y="3070"/>
                    <a:pt x="4744574" y="451"/>
                  </a:cubicBezTo>
                  <a:cubicBezTo>
                    <a:pt x="4589042" y="-4105"/>
                    <a:pt x="4439621" y="25924"/>
                    <a:pt x="4297756" y="87271"/>
                  </a:cubicBezTo>
                  <a:cubicBezTo>
                    <a:pt x="3950057" y="237603"/>
                    <a:pt x="3603688" y="390971"/>
                    <a:pt x="3256787" y="543087"/>
                  </a:cubicBezTo>
                  <a:cubicBezTo>
                    <a:pt x="2702877" y="786008"/>
                    <a:pt x="2148966" y="1028892"/>
                    <a:pt x="1595056" y="1271814"/>
                  </a:cubicBezTo>
                  <a:cubicBezTo>
                    <a:pt x="1192046" y="1448567"/>
                    <a:pt x="789037" y="1625320"/>
                    <a:pt x="386103" y="1802264"/>
                  </a:cubicBezTo>
                  <a:cubicBezTo>
                    <a:pt x="308660" y="1836278"/>
                    <a:pt x="229698" y="1867293"/>
                    <a:pt x="159581" y="1915923"/>
                  </a:cubicBezTo>
                  <a:cubicBezTo>
                    <a:pt x="127123" y="1938435"/>
                    <a:pt x="97702" y="1963984"/>
                    <a:pt x="77582" y="1998719"/>
                  </a:cubicBezTo>
                  <a:cubicBezTo>
                    <a:pt x="56285" y="2020130"/>
                    <a:pt x="43416" y="2046932"/>
                    <a:pt x="30813" y="2073657"/>
                  </a:cubicBezTo>
                  <a:cubicBezTo>
                    <a:pt x="-25865" y="2193657"/>
                    <a:pt x="-3961" y="2305190"/>
                    <a:pt x="93299" y="2390606"/>
                  </a:cubicBezTo>
                  <a:cubicBezTo>
                    <a:pt x="136880" y="2428910"/>
                    <a:pt x="187370" y="2456357"/>
                    <a:pt x="240213" y="2479552"/>
                  </a:cubicBezTo>
                  <a:cubicBezTo>
                    <a:pt x="315911" y="2512807"/>
                    <a:pt x="391798" y="2545645"/>
                    <a:pt x="467495" y="2578938"/>
                  </a:cubicBezTo>
                  <a:cubicBezTo>
                    <a:pt x="720021" y="2690016"/>
                    <a:pt x="972547" y="2801018"/>
                    <a:pt x="1224922" y="2912400"/>
                  </a:cubicBezTo>
                  <a:cubicBezTo>
                    <a:pt x="1442637" y="3008483"/>
                    <a:pt x="1660124" y="3105211"/>
                    <a:pt x="1877800" y="3201370"/>
                  </a:cubicBezTo>
                  <a:cubicBezTo>
                    <a:pt x="1933188" y="3225856"/>
                    <a:pt x="1986942" y="3254290"/>
                    <a:pt x="2044987" y="3272398"/>
                  </a:cubicBezTo>
                  <a:cubicBezTo>
                    <a:pt x="2154812" y="3306640"/>
                    <a:pt x="2267068" y="3319509"/>
                    <a:pt x="2381524" y="3306754"/>
                  </a:cubicBezTo>
                  <a:cubicBezTo>
                    <a:pt x="2456956" y="3298364"/>
                    <a:pt x="2530831" y="3282572"/>
                    <a:pt x="2600264" y="3249886"/>
                  </a:cubicBezTo>
                  <a:cubicBezTo>
                    <a:pt x="2654968" y="3224148"/>
                    <a:pt x="2710279" y="3199624"/>
                    <a:pt x="2765287" y="3174569"/>
                  </a:cubicBezTo>
                  <a:lnTo>
                    <a:pt x="2765287" y="3174569"/>
                  </a:lnTo>
                  <a:cubicBezTo>
                    <a:pt x="2784382" y="3166103"/>
                    <a:pt x="2803895" y="3158435"/>
                    <a:pt x="2821585" y="3147046"/>
                  </a:cubicBezTo>
                  <a:cubicBezTo>
                    <a:pt x="2826824" y="3144920"/>
                    <a:pt x="2832177" y="3142984"/>
                    <a:pt x="2837340" y="3140592"/>
                  </a:cubicBezTo>
                  <a:cubicBezTo>
                    <a:pt x="3116250" y="3012545"/>
                    <a:pt x="3395122" y="2884460"/>
                    <a:pt x="3673994" y="2756336"/>
                  </a:cubicBezTo>
                  <a:cubicBezTo>
                    <a:pt x="4006204" y="2603651"/>
                    <a:pt x="4338375" y="2450928"/>
                    <a:pt x="4670585" y="2298205"/>
                  </a:cubicBezTo>
                  <a:cubicBezTo>
                    <a:pt x="5036050" y="2130183"/>
                    <a:pt x="5401514" y="1962199"/>
                    <a:pt x="5766979" y="1794178"/>
                  </a:cubicBezTo>
                  <a:cubicBezTo>
                    <a:pt x="6058303" y="1660246"/>
                    <a:pt x="6349589" y="1526238"/>
                    <a:pt x="6640875" y="1392269"/>
                  </a:cubicBezTo>
                  <a:cubicBezTo>
                    <a:pt x="6661830" y="1383348"/>
                    <a:pt x="6682975" y="1374768"/>
                    <a:pt x="6702260" y="1362393"/>
                  </a:cubicBezTo>
                  <a:lnTo>
                    <a:pt x="6702260" y="1362393"/>
                  </a:lnTo>
                  <a:cubicBezTo>
                    <a:pt x="6708714" y="1359963"/>
                    <a:pt x="6715433" y="1358103"/>
                    <a:pt x="6721507" y="1355028"/>
                  </a:cubicBezTo>
                  <a:cubicBezTo>
                    <a:pt x="6782740" y="1323974"/>
                    <a:pt x="6837444" y="1284493"/>
                    <a:pt x="6882885" y="1232447"/>
                  </a:cubicBezTo>
                  <a:cubicBezTo>
                    <a:pt x="6980867" y="1120306"/>
                    <a:pt x="6964847" y="983261"/>
                    <a:pt x="6872066" y="876815"/>
                  </a:cubicBezTo>
                  <a:close/>
                </a:path>
              </a:pathLst>
            </a:custGeom>
            <a:solidFill>
              <a:srgbClr val="B6B6B7"/>
            </a:solidFill>
            <a:ln w="37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67BFAB9-0B0D-4893-BCF0-136F77F1A09B}"/>
                </a:ext>
              </a:extLst>
            </p:cNvPr>
            <p:cNvSpPr/>
            <p:nvPr/>
          </p:nvSpPr>
          <p:spPr>
            <a:xfrm>
              <a:off x="5036237" y="312245"/>
              <a:ext cx="6820879" cy="3019920"/>
            </a:xfrm>
            <a:custGeom>
              <a:avLst/>
              <a:gdLst>
                <a:gd name="connsiteX0" fmla="*/ 12760 w 6820879"/>
                <a:gd name="connsiteY0" fmla="*/ 1998712 h 3019920"/>
                <a:gd name="connsiteX1" fmla="*/ 94759 w 6820879"/>
                <a:gd name="connsiteY1" fmla="*/ 1915916 h 3019920"/>
                <a:gd name="connsiteX2" fmla="*/ 321281 w 6820879"/>
                <a:gd name="connsiteY2" fmla="*/ 1802257 h 3019920"/>
                <a:gd name="connsiteX3" fmla="*/ 1530234 w 6820879"/>
                <a:gd name="connsiteY3" fmla="*/ 1271807 h 3019920"/>
                <a:gd name="connsiteX4" fmla="*/ 3191964 w 6820879"/>
                <a:gd name="connsiteY4" fmla="*/ 543079 h 3019920"/>
                <a:gd name="connsiteX5" fmla="*/ 4232933 w 6820879"/>
                <a:gd name="connsiteY5" fmla="*/ 87264 h 3019920"/>
                <a:gd name="connsiteX6" fmla="*/ 4679751 w 6820879"/>
                <a:gd name="connsiteY6" fmla="*/ 444 h 3019920"/>
                <a:gd name="connsiteX7" fmla="*/ 4937137 w 6820879"/>
                <a:gd name="connsiteY7" fmla="*/ 65512 h 3019920"/>
                <a:gd name="connsiteX8" fmla="*/ 6644802 w 6820879"/>
                <a:gd name="connsiteY8" fmla="*/ 758061 h 3019920"/>
                <a:gd name="connsiteX9" fmla="*/ 6744720 w 6820879"/>
                <a:gd name="connsiteY9" fmla="*/ 811588 h 3019920"/>
                <a:gd name="connsiteX10" fmla="*/ 6807244 w 6820879"/>
                <a:gd name="connsiteY10" fmla="*/ 876808 h 3019920"/>
                <a:gd name="connsiteX11" fmla="*/ 6803106 w 6820879"/>
                <a:gd name="connsiteY11" fmla="*/ 968563 h 3019920"/>
                <a:gd name="connsiteX12" fmla="*/ 6697115 w 6820879"/>
                <a:gd name="connsiteY12" fmla="*/ 1052498 h 3019920"/>
                <a:gd name="connsiteX13" fmla="*/ 6616293 w 6820879"/>
                <a:gd name="connsiteY13" fmla="*/ 1090081 h 3019920"/>
                <a:gd name="connsiteX14" fmla="*/ 6552781 w 6820879"/>
                <a:gd name="connsiteY14" fmla="*/ 1119046 h 3019920"/>
                <a:gd name="connsiteX15" fmla="*/ 6217080 w 6820879"/>
                <a:gd name="connsiteY15" fmla="*/ 1273971 h 3019920"/>
                <a:gd name="connsiteX16" fmla="*/ 5995075 w 6820879"/>
                <a:gd name="connsiteY16" fmla="*/ 1376697 h 3019920"/>
                <a:gd name="connsiteX17" fmla="*/ 5716089 w 6820879"/>
                <a:gd name="connsiteY17" fmla="*/ 1505238 h 3019920"/>
                <a:gd name="connsiteX18" fmla="*/ 5494084 w 6820879"/>
                <a:gd name="connsiteY18" fmla="*/ 1607927 h 3019920"/>
                <a:gd name="connsiteX19" fmla="*/ 5215098 w 6820879"/>
                <a:gd name="connsiteY19" fmla="*/ 1736392 h 3019920"/>
                <a:gd name="connsiteX20" fmla="*/ 4993132 w 6820879"/>
                <a:gd name="connsiteY20" fmla="*/ 1839156 h 3019920"/>
                <a:gd name="connsiteX21" fmla="*/ 4714146 w 6820879"/>
                <a:gd name="connsiteY21" fmla="*/ 1967697 h 3019920"/>
                <a:gd name="connsiteX22" fmla="*/ 4492141 w 6820879"/>
                <a:gd name="connsiteY22" fmla="*/ 2070423 h 3019920"/>
                <a:gd name="connsiteX23" fmla="*/ 4163272 w 6820879"/>
                <a:gd name="connsiteY23" fmla="*/ 2222121 h 3019920"/>
                <a:gd name="connsiteX24" fmla="*/ 3893017 w 6820879"/>
                <a:gd name="connsiteY24" fmla="*/ 2347018 h 3019920"/>
                <a:gd name="connsiteX25" fmla="*/ 3555607 w 6820879"/>
                <a:gd name="connsiteY25" fmla="*/ 2502854 h 3019920"/>
                <a:gd name="connsiteX26" fmla="*/ 3288769 w 6820879"/>
                <a:gd name="connsiteY26" fmla="*/ 2626042 h 3019920"/>
                <a:gd name="connsiteX27" fmla="*/ 2956521 w 6820879"/>
                <a:gd name="connsiteY27" fmla="*/ 2779448 h 3019920"/>
                <a:gd name="connsiteX28" fmla="*/ 2736225 w 6820879"/>
                <a:gd name="connsiteY28" fmla="*/ 2881302 h 3019920"/>
                <a:gd name="connsiteX29" fmla="*/ 2677080 w 6820879"/>
                <a:gd name="connsiteY29" fmla="*/ 2910950 h 3019920"/>
                <a:gd name="connsiteX30" fmla="*/ 2564711 w 6820879"/>
                <a:gd name="connsiteY30" fmla="*/ 2956771 h 3019920"/>
                <a:gd name="connsiteX31" fmla="*/ 2323080 w 6820879"/>
                <a:gd name="connsiteY31" fmla="*/ 3012348 h 3019920"/>
                <a:gd name="connsiteX32" fmla="*/ 2200271 w 6820879"/>
                <a:gd name="connsiteY32" fmla="*/ 3019751 h 3019920"/>
                <a:gd name="connsiteX33" fmla="*/ 1813092 w 6820879"/>
                <a:gd name="connsiteY33" fmla="*/ 2930463 h 3019920"/>
                <a:gd name="connsiteX34" fmla="*/ 1395163 w 6820879"/>
                <a:gd name="connsiteY34" fmla="*/ 2745320 h 3019920"/>
                <a:gd name="connsiteX35" fmla="*/ 947624 w 6820879"/>
                <a:gd name="connsiteY35" fmla="*/ 2547384 h 3019920"/>
                <a:gd name="connsiteX36" fmla="*/ 574567 w 6820879"/>
                <a:gd name="connsiteY36" fmla="*/ 2382665 h 3019920"/>
                <a:gd name="connsiteX37" fmla="*/ 168634 w 6820879"/>
                <a:gd name="connsiteY37" fmla="*/ 2203140 h 3019920"/>
                <a:gd name="connsiteX38" fmla="*/ 44193 w 6820879"/>
                <a:gd name="connsiteY38" fmla="*/ 2124140 h 3019920"/>
                <a:gd name="connsiteX39" fmla="*/ 5 w 6820879"/>
                <a:gd name="connsiteY39" fmla="*/ 2035422 h 3019920"/>
                <a:gd name="connsiteX40" fmla="*/ 12760 w 6820879"/>
                <a:gd name="connsiteY40" fmla="*/ 1998712 h 3019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820879" h="3019920">
                  <a:moveTo>
                    <a:pt x="12760" y="1998712"/>
                  </a:moveTo>
                  <a:cubicBezTo>
                    <a:pt x="32880" y="1963977"/>
                    <a:pt x="62301" y="1938428"/>
                    <a:pt x="94759" y="1915916"/>
                  </a:cubicBezTo>
                  <a:cubicBezTo>
                    <a:pt x="164876" y="1867324"/>
                    <a:pt x="243838" y="1836271"/>
                    <a:pt x="321281" y="1802257"/>
                  </a:cubicBezTo>
                  <a:cubicBezTo>
                    <a:pt x="724215" y="1625276"/>
                    <a:pt x="1127224" y="1448560"/>
                    <a:pt x="1530234" y="1271807"/>
                  </a:cubicBezTo>
                  <a:cubicBezTo>
                    <a:pt x="2084144" y="1028885"/>
                    <a:pt x="2638054" y="786001"/>
                    <a:pt x="3191964" y="543079"/>
                  </a:cubicBezTo>
                  <a:cubicBezTo>
                    <a:pt x="3538865" y="390964"/>
                    <a:pt x="3885235" y="237558"/>
                    <a:pt x="4232933" y="87264"/>
                  </a:cubicBezTo>
                  <a:cubicBezTo>
                    <a:pt x="4374799" y="25955"/>
                    <a:pt x="4524219" y="-4074"/>
                    <a:pt x="4679751" y="444"/>
                  </a:cubicBezTo>
                  <a:cubicBezTo>
                    <a:pt x="4770482" y="3101"/>
                    <a:pt x="4854037" y="31725"/>
                    <a:pt x="4937137" y="65512"/>
                  </a:cubicBezTo>
                  <a:cubicBezTo>
                    <a:pt x="5506118" y="296969"/>
                    <a:pt x="6075479" y="527439"/>
                    <a:pt x="6644802" y="758061"/>
                  </a:cubicBezTo>
                  <a:cubicBezTo>
                    <a:pt x="6680108" y="772373"/>
                    <a:pt x="6713780" y="789380"/>
                    <a:pt x="6744720" y="811588"/>
                  </a:cubicBezTo>
                  <a:cubicBezTo>
                    <a:pt x="6769585" y="829430"/>
                    <a:pt x="6791300" y="850424"/>
                    <a:pt x="6807244" y="876808"/>
                  </a:cubicBezTo>
                  <a:cubicBezTo>
                    <a:pt x="6828807" y="908430"/>
                    <a:pt x="6822808" y="939104"/>
                    <a:pt x="6803106" y="968563"/>
                  </a:cubicBezTo>
                  <a:cubicBezTo>
                    <a:pt x="6776874" y="1007778"/>
                    <a:pt x="6737089" y="1030442"/>
                    <a:pt x="6697115" y="1052498"/>
                  </a:cubicBezTo>
                  <a:cubicBezTo>
                    <a:pt x="6671073" y="1066886"/>
                    <a:pt x="6643360" y="1077819"/>
                    <a:pt x="6616293" y="1090081"/>
                  </a:cubicBezTo>
                  <a:cubicBezTo>
                    <a:pt x="6593364" y="1095851"/>
                    <a:pt x="6573737" y="1108910"/>
                    <a:pt x="6552781" y="1119046"/>
                  </a:cubicBezTo>
                  <a:cubicBezTo>
                    <a:pt x="6441096" y="1171169"/>
                    <a:pt x="6328993" y="1222380"/>
                    <a:pt x="6217080" y="1273971"/>
                  </a:cubicBezTo>
                  <a:cubicBezTo>
                    <a:pt x="6143015" y="1308099"/>
                    <a:pt x="6069102" y="1342455"/>
                    <a:pt x="5995075" y="1376697"/>
                  </a:cubicBezTo>
                  <a:cubicBezTo>
                    <a:pt x="5902143" y="1419671"/>
                    <a:pt x="5809135" y="1462530"/>
                    <a:pt x="5716089" y="1505238"/>
                  </a:cubicBezTo>
                  <a:cubicBezTo>
                    <a:pt x="5641986" y="1539253"/>
                    <a:pt x="5568187" y="1573912"/>
                    <a:pt x="5494084" y="1607927"/>
                  </a:cubicBezTo>
                  <a:cubicBezTo>
                    <a:pt x="5401038" y="1650634"/>
                    <a:pt x="5308144" y="1693684"/>
                    <a:pt x="5215098" y="1736392"/>
                  </a:cubicBezTo>
                  <a:cubicBezTo>
                    <a:pt x="5140995" y="1770406"/>
                    <a:pt x="5067197" y="1805028"/>
                    <a:pt x="4993132" y="1839156"/>
                  </a:cubicBezTo>
                  <a:cubicBezTo>
                    <a:pt x="4900124" y="1881978"/>
                    <a:pt x="4807192" y="1924951"/>
                    <a:pt x="4714146" y="1967697"/>
                  </a:cubicBezTo>
                  <a:cubicBezTo>
                    <a:pt x="4640043" y="2001711"/>
                    <a:pt x="4566130" y="2036181"/>
                    <a:pt x="4492141" y="2070423"/>
                  </a:cubicBezTo>
                  <a:cubicBezTo>
                    <a:pt x="4382582" y="2121103"/>
                    <a:pt x="4272832" y="2171404"/>
                    <a:pt x="4163272" y="2222121"/>
                  </a:cubicBezTo>
                  <a:cubicBezTo>
                    <a:pt x="4073225" y="2263804"/>
                    <a:pt x="3983140" y="2305487"/>
                    <a:pt x="3893017" y="2347018"/>
                  </a:cubicBezTo>
                  <a:cubicBezTo>
                    <a:pt x="3780497" y="2398875"/>
                    <a:pt x="3668090" y="2450921"/>
                    <a:pt x="3555607" y="2502854"/>
                  </a:cubicBezTo>
                  <a:cubicBezTo>
                    <a:pt x="3466661" y="2543929"/>
                    <a:pt x="3377753" y="2585118"/>
                    <a:pt x="3288769" y="2626042"/>
                  </a:cubicBezTo>
                  <a:cubicBezTo>
                    <a:pt x="3177956" y="2677026"/>
                    <a:pt x="3067410" y="2728579"/>
                    <a:pt x="2956521" y="2779448"/>
                  </a:cubicBezTo>
                  <a:cubicBezTo>
                    <a:pt x="2882988" y="2813159"/>
                    <a:pt x="2809493" y="2846984"/>
                    <a:pt x="2736225" y="2881302"/>
                  </a:cubicBezTo>
                  <a:cubicBezTo>
                    <a:pt x="2715612" y="2889388"/>
                    <a:pt x="2695226" y="2897891"/>
                    <a:pt x="2677080" y="2910950"/>
                  </a:cubicBezTo>
                  <a:cubicBezTo>
                    <a:pt x="2639535" y="2926022"/>
                    <a:pt x="2602977" y="2943332"/>
                    <a:pt x="2564711" y="2956771"/>
                  </a:cubicBezTo>
                  <a:cubicBezTo>
                    <a:pt x="2486166" y="2984332"/>
                    <a:pt x="2405686" y="3002858"/>
                    <a:pt x="2323080" y="3012348"/>
                  </a:cubicBezTo>
                  <a:cubicBezTo>
                    <a:pt x="2282270" y="3017018"/>
                    <a:pt x="2241233" y="3020776"/>
                    <a:pt x="2200271" y="3019751"/>
                  </a:cubicBezTo>
                  <a:cubicBezTo>
                    <a:pt x="2065277" y="3016296"/>
                    <a:pt x="1936394" y="2986572"/>
                    <a:pt x="1813092" y="2930463"/>
                  </a:cubicBezTo>
                  <a:cubicBezTo>
                    <a:pt x="1674415" y="2867370"/>
                    <a:pt x="1534447" y="2807047"/>
                    <a:pt x="1395163" y="2745320"/>
                  </a:cubicBezTo>
                  <a:cubicBezTo>
                    <a:pt x="1246047" y="2679190"/>
                    <a:pt x="1096740" y="2613515"/>
                    <a:pt x="947624" y="2547384"/>
                  </a:cubicBezTo>
                  <a:cubicBezTo>
                    <a:pt x="823372" y="2492262"/>
                    <a:pt x="698932" y="2437558"/>
                    <a:pt x="574567" y="2382665"/>
                  </a:cubicBezTo>
                  <a:cubicBezTo>
                    <a:pt x="439230" y="2322950"/>
                    <a:pt x="303780" y="2263425"/>
                    <a:pt x="168634" y="2203140"/>
                  </a:cubicBezTo>
                  <a:cubicBezTo>
                    <a:pt x="123497" y="2183020"/>
                    <a:pt x="80903" y="2157889"/>
                    <a:pt x="44193" y="2124140"/>
                  </a:cubicBezTo>
                  <a:cubicBezTo>
                    <a:pt x="18303" y="2100338"/>
                    <a:pt x="-337" y="2072853"/>
                    <a:pt x="5" y="2035422"/>
                  </a:cubicBezTo>
                  <a:cubicBezTo>
                    <a:pt x="270" y="2021300"/>
                    <a:pt x="5130" y="2009797"/>
                    <a:pt x="12760" y="1998712"/>
                  </a:cubicBezTo>
                  <a:close/>
                </a:path>
              </a:pathLst>
            </a:custGeom>
            <a:solidFill>
              <a:srgbClr val="5C5C5C"/>
            </a:solidFill>
            <a:ln w="37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6052A55-D9AB-4201-8E51-BE4FE9CDEAB8}"/>
                </a:ext>
              </a:extLst>
            </p:cNvPr>
            <p:cNvSpPr/>
            <p:nvPr/>
          </p:nvSpPr>
          <p:spPr>
            <a:xfrm>
              <a:off x="11584387" y="1401149"/>
              <a:ext cx="115283" cy="303396"/>
            </a:xfrm>
            <a:custGeom>
              <a:avLst/>
              <a:gdLst>
                <a:gd name="connsiteX0" fmla="*/ 60740 w 115283"/>
                <a:gd name="connsiteY0" fmla="*/ 0 h 303396"/>
                <a:gd name="connsiteX1" fmla="*/ 90616 w 115283"/>
                <a:gd name="connsiteY1" fmla="*/ 259815 h 303396"/>
                <a:gd name="connsiteX2" fmla="*/ 84504 w 115283"/>
                <a:gd name="connsiteY2" fmla="*/ 273520 h 303396"/>
                <a:gd name="connsiteX3" fmla="*/ 23119 w 115283"/>
                <a:gd name="connsiteY3" fmla="*/ 303396 h 303396"/>
                <a:gd name="connsiteX4" fmla="*/ 49845 w 115283"/>
                <a:gd name="connsiteY4" fmla="*/ 221169 h 303396"/>
                <a:gd name="connsiteX5" fmla="*/ 0 w 115283"/>
                <a:gd name="connsiteY5" fmla="*/ 26877 h 303396"/>
                <a:gd name="connsiteX6" fmla="*/ 60740 w 115283"/>
                <a:gd name="connsiteY6" fmla="*/ 0 h 303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5283" h="303396">
                  <a:moveTo>
                    <a:pt x="60740" y="0"/>
                  </a:moveTo>
                  <a:cubicBezTo>
                    <a:pt x="121404" y="80784"/>
                    <a:pt x="131616" y="167377"/>
                    <a:pt x="90616" y="259815"/>
                  </a:cubicBezTo>
                  <a:cubicBezTo>
                    <a:pt x="88604" y="264371"/>
                    <a:pt x="86555" y="268926"/>
                    <a:pt x="84504" y="273520"/>
                  </a:cubicBezTo>
                  <a:cubicBezTo>
                    <a:pt x="65220" y="285895"/>
                    <a:pt x="44074" y="294437"/>
                    <a:pt x="23119" y="303396"/>
                  </a:cubicBezTo>
                  <a:cubicBezTo>
                    <a:pt x="32724" y="276215"/>
                    <a:pt x="45327" y="250135"/>
                    <a:pt x="49845" y="221169"/>
                  </a:cubicBezTo>
                  <a:cubicBezTo>
                    <a:pt x="61119" y="149117"/>
                    <a:pt x="40924" y="85416"/>
                    <a:pt x="0" y="26877"/>
                  </a:cubicBezTo>
                  <a:cubicBezTo>
                    <a:pt x="19361" y="15868"/>
                    <a:pt x="36861" y="721"/>
                    <a:pt x="60740" y="0"/>
                  </a:cubicBezTo>
                  <a:close/>
                </a:path>
              </a:pathLst>
            </a:custGeom>
            <a:solidFill>
              <a:srgbClr val="444444"/>
            </a:solidFill>
            <a:ln w="37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C2E593E-4944-401E-B606-208726AB17C7}"/>
                </a:ext>
              </a:extLst>
            </p:cNvPr>
            <p:cNvSpPr/>
            <p:nvPr/>
          </p:nvSpPr>
          <p:spPr>
            <a:xfrm>
              <a:off x="7709027" y="3191117"/>
              <a:ext cx="110007" cy="295727"/>
            </a:xfrm>
            <a:custGeom>
              <a:avLst/>
              <a:gdLst>
                <a:gd name="connsiteX0" fmla="*/ 22891 w 110007"/>
                <a:gd name="connsiteY0" fmla="*/ 295728 h 295727"/>
                <a:gd name="connsiteX1" fmla="*/ 26004 w 110007"/>
                <a:gd name="connsiteY1" fmla="*/ 283162 h 295727"/>
                <a:gd name="connsiteX2" fmla="*/ 0 w 110007"/>
                <a:gd name="connsiteY2" fmla="*/ 30294 h 295727"/>
                <a:gd name="connsiteX3" fmla="*/ 56450 w 110007"/>
                <a:gd name="connsiteY3" fmla="*/ 0 h 295727"/>
                <a:gd name="connsiteX4" fmla="*/ 83897 w 110007"/>
                <a:gd name="connsiteY4" fmla="*/ 255981 h 295727"/>
                <a:gd name="connsiteX5" fmla="*/ 79152 w 110007"/>
                <a:gd name="connsiteY5" fmla="*/ 268205 h 295727"/>
                <a:gd name="connsiteX6" fmla="*/ 22891 w 110007"/>
                <a:gd name="connsiteY6" fmla="*/ 295728 h 295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0007" h="295727">
                  <a:moveTo>
                    <a:pt x="22891" y="295728"/>
                  </a:moveTo>
                  <a:cubicBezTo>
                    <a:pt x="21866" y="291020"/>
                    <a:pt x="24144" y="287186"/>
                    <a:pt x="26004" y="283162"/>
                  </a:cubicBezTo>
                  <a:cubicBezTo>
                    <a:pt x="68180" y="193647"/>
                    <a:pt x="57589" y="109560"/>
                    <a:pt x="0" y="30294"/>
                  </a:cubicBezTo>
                  <a:cubicBezTo>
                    <a:pt x="14312" y="11769"/>
                    <a:pt x="35912" y="6909"/>
                    <a:pt x="56450" y="0"/>
                  </a:cubicBezTo>
                  <a:cubicBezTo>
                    <a:pt x="117152" y="79797"/>
                    <a:pt x="126187" y="165137"/>
                    <a:pt x="83897" y="255981"/>
                  </a:cubicBezTo>
                  <a:cubicBezTo>
                    <a:pt x="82075" y="259929"/>
                    <a:pt x="80746" y="264105"/>
                    <a:pt x="79152" y="268205"/>
                  </a:cubicBezTo>
                  <a:cubicBezTo>
                    <a:pt x="61499" y="279594"/>
                    <a:pt x="42024" y="287262"/>
                    <a:pt x="22891" y="295728"/>
                  </a:cubicBezTo>
                  <a:close/>
                </a:path>
              </a:pathLst>
            </a:custGeom>
            <a:solidFill>
              <a:srgbClr val="444444"/>
            </a:solidFill>
            <a:ln w="37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155D621-BAD5-403F-834F-CBD9E932B249}"/>
                </a:ext>
              </a:extLst>
            </p:cNvPr>
            <p:cNvSpPr/>
            <p:nvPr/>
          </p:nvSpPr>
          <p:spPr>
            <a:xfrm>
              <a:off x="5199435" y="347305"/>
              <a:ext cx="6491764" cy="2858199"/>
            </a:xfrm>
            <a:custGeom>
              <a:avLst/>
              <a:gdLst>
                <a:gd name="connsiteX0" fmla="*/ 2039958 w 6491764"/>
                <a:gd name="connsiteY0" fmla="*/ 2858200 h 2858199"/>
                <a:gd name="connsiteX1" fmla="*/ 1742864 w 6491764"/>
                <a:gd name="connsiteY1" fmla="*/ 2796207 h 2858199"/>
                <a:gd name="connsiteX2" fmla="*/ 172356 w 6491764"/>
                <a:gd name="connsiteY2" fmla="*/ 2096786 h 2858199"/>
                <a:gd name="connsiteX3" fmla="*/ 63670 w 6491764"/>
                <a:gd name="connsiteY3" fmla="*/ 2043601 h 2858199"/>
                <a:gd name="connsiteX4" fmla="*/ 16824 w 6491764"/>
                <a:gd name="connsiteY4" fmla="*/ 2005525 h 2858199"/>
                <a:gd name="connsiteX5" fmla="*/ 13673 w 6491764"/>
                <a:gd name="connsiteY5" fmla="*/ 1925727 h 2858199"/>
                <a:gd name="connsiteX6" fmla="*/ 81398 w 6491764"/>
                <a:gd name="connsiteY6" fmla="*/ 1868822 h 2858199"/>
                <a:gd name="connsiteX7" fmla="*/ 274931 w 6491764"/>
                <a:gd name="connsiteY7" fmla="*/ 1778471 h 2858199"/>
                <a:gd name="connsiteX8" fmla="*/ 2417874 w 6491764"/>
                <a:gd name="connsiteY8" fmla="*/ 830358 h 2858199"/>
                <a:gd name="connsiteX9" fmla="*/ 4076948 w 6491764"/>
                <a:gd name="connsiteY9" fmla="*/ 97379 h 2858199"/>
                <a:gd name="connsiteX10" fmla="*/ 4464507 w 6491764"/>
                <a:gd name="connsiteY10" fmla="*/ 1106 h 2858199"/>
                <a:gd name="connsiteX11" fmla="*/ 4653332 w 6491764"/>
                <a:gd name="connsiteY11" fmla="*/ 31552 h 2858199"/>
                <a:gd name="connsiteX12" fmla="*/ 4833198 w 6491764"/>
                <a:gd name="connsiteY12" fmla="*/ 106300 h 2858199"/>
                <a:gd name="connsiteX13" fmla="*/ 4888965 w 6491764"/>
                <a:gd name="connsiteY13" fmla="*/ 137885 h 2858199"/>
                <a:gd name="connsiteX14" fmla="*/ 4883574 w 6491764"/>
                <a:gd name="connsiteY14" fmla="*/ 176151 h 2858199"/>
                <a:gd name="connsiteX15" fmla="*/ 4851990 w 6491764"/>
                <a:gd name="connsiteY15" fmla="*/ 192893 h 2858199"/>
                <a:gd name="connsiteX16" fmla="*/ 4848801 w 6491764"/>
                <a:gd name="connsiteY16" fmla="*/ 233740 h 2858199"/>
                <a:gd name="connsiteX17" fmla="*/ 4882891 w 6491764"/>
                <a:gd name="connsiteY17" fmla="*/ 257087 h 2858199"/>
                <a:gd name="connsiteX18" fmla="*/ 5489797 w 6491764"/>
                <a:gd name="connsiteY18" fmla="*/ 511588 h 2858199"/>
                <a:gd name="connsiteX19" fmla="*/ 5817944 w 6491764"/>
                <a:gd name="connsiteY19" fmla="*/ 649695 h 2858199"/>
                <a:gd name="connsiteX20" fmla="*/ 5975641 w 6491764"/>
                <a:gd name="connsiteY20" fmla="*/ 678812 h 2858199"/>
                <a:gd name="connsiteX21" fmla="*/ 6031142 w 6491764"/>
                <a:gd name="connsiteY21" fmla="*/ 660666 h 2858199"/>
                <a:gd name="connsiteX22" fmla="*/ 6188458 w 6491764"/>
                <a:gd name="connsiteY22" fmla="*/ 657363 h 2858199"/>
                <a:gd name="connsiteX23" fmla="*/ 6403591 w 6491764"/>
                <a:gd name="connsiteY23" fmla="*/ 750751 h 2858199"/>
                <a:gd name="connsiteX24" fmla="*/ 6470367 w 6491764"/>
                <a:gd name="connsiteY24" fmla="*/ 796420 h 2858199"/>
                <a:gd name="connsiteX25" fmla="*/ 6468583 w 6491764"/>
                <a:gd name="connsiteY25" fmla="*/ 889770 h 2858199"/>
                <a:gd name="connsiteX26" fmla="*/ 6388900 w 6491764"/>
                <a:gd name="connsiteY26" fmla="*/ 939956 h 2858199"/>
                <a:gd name="connsiteX27" fmla="*/ 5420705 w 6491764"/>
                <a:gd name="connsiteY27" fmla="*/ 1383244 h 2858199"/>
                <a:gd name="connsiteX28" fmla="*/ 3571857 w 6491764"/>
                <a:gd name="connsiteY28" fmla="*/ 2229389 h 2858199"/>
                <a:gd name="connsiteX29" fmla="*/ 2383784 w 6491764"/>
                <a:gd name="connsiteY29" fmla="*/ 2774113 h 2858199"/>
                <a:gd name="connsiteX30" fmla="*/ 2039958 w 6491764"/>
                <a:gd name="connsiteY30" fmla="*/ 2858200 h 2858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491764" h="2858199">
                  <a:moveTo>
                    <a:pt x="2039958" y="2858200"/>
                  </a:moveTo>
                  <a:cubicBezTo>
                    <a:pt x="1932220" y="2857478"/>
                    <a:pt x="1835340" y="2837396"/>
                    <a:pt x="1742864" y="2796207"/>
                  </a:cubicBezTo>
                  <a:cubicBezTo>
                    <a:pt x="1219361" y="2563079"/>
                    <a:pt x="695783" y="2330104"/>
                    <a:pt x="172356" y="2096786"/>
                  </a:cubicBezTo>
                  <a:cubicBezTo>
                    <a:pt x="135533" y="2080387"/>
                    <a:pt x="98330" y="2064518"/>
                    <a:pt x="63670" y="2043601"/>
                  </a:cubicBezTo>
                  <a:cubicBezTo>
                    <a:pt x="46283" y="2033123"/>
                    <a:pt x="29959" y="2021241"/>
                    <a:pt x="16824" y="2005525"/>
                  </a:cubicBezTo>
                  <a:cubicBezTo>
                    <a:pt x="-4397" y="1980128"/>
                    <a:pt x="-5650" y="1952605"/>
                    <a:pt x="13673" y="1925727"/>
                  </a:cubicBezTo>
                  <a:cubicBezTo>
                    <a:pt x="31402" y="1901090"/>
                    <a:pt x="55812" y="1884197"/>
                    <a:pt x="81398" y="1868822"/>
                  </a:cubicBezTo>
                  <a:cubicBezTo>
                    <a:pt x="142746" y="1831998"/>
                    <a:pt x="209863" y="1807285"/>
                    <a:pt x="274931" y="1778471"/>
                  </a:cubicBezTo>
                  <a:cubicBezTo>
                    <a:pt x="989119" y="1462168"/>
                    <a:pt x="1703497" y="1146320"/>
                    <a:pt x="2417874" y="830358"/>
                  </a:cubicBezTo>
                  <a:cubicBezTo>
                    <a:pt x="2970836" y="585842"/>
                    <a:pt x="3523455" y="340605"/>
                    <a:pt x="4076948" y="97379"/>
                  </a:cubicBezTo>
                  <a:cubicBezTo>
                    <a:pt x="4199984" y="43283"/>
                    <a:pt x="4329626" y="9952"/>
                    <a:pt x="4464507" y="1106"/>
                  </a:cubicBezTo>
                  <a:cubicBezTo>
                    <a:pt x="4529536" y="-3183"/>
                    <a:pt x="4592744" y="4599"/>
                    <a:pt x="4653332" y="31552"/>
                  </a:cubicBezTo>
                  <a:cubicBezTo>
                    <a:pt x="4712629" y="57936"/>
                    <a:pt x="4773255" y="81359"/>
                    <a:pt x="4833198" y="106300"/>
                  </a:cubicBezTo>
                  <a:cubicBezTo>
                    <a:pt x="4853014" y="114538"/>
                    <a:pt x="4872527" y="123725"/>
                    <a:pt x="4888965" y="137885"/>
                  </a:cubicBezTo>
                  <a:cubicBezTo>
                    <a:pt x="4907301" y="153715"/>
                    <a:pt x="4905517" y="166433"/>
                    <a:pt x="4883574" y="176151"/>
                  </a:cubicBezTo>
                  <a:cubicBezTo>
                    <a:pt x="4872603" y="181010"/>
                    <a:pt x="4861252" y="184921"/>
                    <a:pt x="4851990" y="192893"/>
                  </a:cubicBezTo>
                  <a:cubicBezTo>
                    <a:pt x="4836994" y="205800"/>
                    <a:pt x="4835818" y="219125"/>
                    <a:pt x="4848801" y="233740"/>
                  </a:cubicBezTo>
                  <a:cubicBezTo>
                    <a:pt x="4858178" y="244332"/>
                    <a:pt x="4869946" y="251659"/>
                    <a:pt x="4882891" y="257087"/>
                  </a:cubicBezTo>
                  <a:cubicBezTo>
                    <a:pt x="5085193" y="341895"/>
                    <a:pt x="5287533" y="426666"/>
                    <a:pt x="5489797" y="511588"/>
                  </a:cubicBezTo>
                  <a:cubicBezTo>
                    <a:pt x="5599243" y="557522"/>
                    <a:pt x="5708574" y="603647"/>
                    <a:pt x="5817944" y="649695"/>
                  </a:cubicBezTo>
                  <a:cubicBezTo>
                    <a:pt x="5868359" y="670916"/>
                    <a:pt x="5919342" y="688796"/>
                    <a:pt x="5975641" y="678812"/>
                  </a:cubicBezTo>
                  <a:cubicBezTo>
                    <a:pt x="5995077" y="675358"/>
                    <a:pt x="6013375" y="669132"/>
                    <a:pt x="6031142" y="660666"/>
                  </a:cubicBezTo>
                  <a:cubicBezTo>
                    <a:pt x="6083036" y="635953"/>
                    <a:pt x="6135197" y="633789"/>
                    <a:pt x="6188458" y="657363"/>
                  </a:cubicBezTo>
                  <a:cubicBezTo>
                    <a:pt x="6259942" y="689024"/>
                    <a:pt x="6331918" y="719508"/>
                    <a:pt x="6403591" y="750751"/>
                  </a:cubicBezTo>
                  <a:cubicBezTo>
                    <a:pt x="6428723" y="761684"/>
                    <a:pt x="6451652" y="776186"/>
                    <a:pt x="6470367" y="796420"/>
                  </a:cubicBezTo>
                  <a:cubicBezTo>
                    <a:pt x="6499561" y="827967"/>
                    <a:pt x="6498801" y="859400"/>
                    <a:pt x="6468583" y="889770"/>
                  </a:cubicBezTo>
                  <a:cubicBezTo>
                    <a:pt x="6445882" y="912585"/>
                    <a:pt x="6417675" y="926745"/>
                    <a:pt x="6388900" y="939956"/>
                  </a:cubicBezTo>
                  <a:cubicBezTo>
                    <a:pt x="6066181" y="1087744"/>
                    <a:pt x="5743462" y="1235532"/>
                    <a:pt x="5420705" y="1383244"/>
                  </a:cubicBezTo>
                  <a:cubicBezTo>
                    <a:pt x="4804423" y="1665305"/>
                    <a:pt x="4188140" y="1947328"/>
                    <a:pt x="3571857" y="2229389"/>
                  </a:cubicBezTo>
                  <a:cubicBezTo>
                    <a:pt x="3175719" y="2410698"/>
                    <a:pt x="2779125" y="2591058"/>
                    <a:pt x="2383784" y="2774113"/>
                  </a:cubicBezTo>
                  <a:cubicBezTo>
                    <a:pt x="2271795" y="2825931"/>
                    <a:pt x="2156389" y="2856149"/>
                    <a:pt x="2039958" y="2858200"/>
                  </a:cubicBezTo>
                  <a:close/>
                </a:path>
              </a:pathLst>
            </a:custGeom>
            <a:solidFill>
              <a:schemeClr val="accent2"/>
            </a:solidFill>
            <a:ln w="37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D694710-C34F-48EF-8A5E-FB52E6C32A48}"/>
                </a:ext>
              </a:extLst>
            </p:cNvPr>
            <p:cNvSpPr/>
            <p:nvPr/>
          </p:nvSpPr>
          <p:spPr>
            <a:xfrm>
              <a:off x="10515625" y="691440"/>
              <a:ext cx="295112" cy="140882"/>
            </a:xfrm>
            <a:custGeom>
              <a:avLst/>
              <a:gdLst>
                <a:gd name="connsiteX0" fmla="*/ 33715 w 295112"/>
                <a:gd name="connsiteY0" fmla="*/ 39 h 140882"/>
                <a:gd name="connsiteX1" fmla="*/ 107856 w 295112"/>
                <a:gd name="connsiteY1" fmla="*/ 26878 h 140882"/>
                <a:gd name="connsiteX2" fmla="*/ 269273 w 295112"/>
                <a:gd name="connsiteY2" fmla="*/ 91301 h 140882"/>
                <a:gd name="connsiteX3" fmla="*/ 293607 w 295112"/>
                <a:gd name="connsiteY3" fmla="*/ 123265 h 140882"/>
                <a:gd name="connsiteX4" fmla="*/ 247672 w 295112"/>
                <a:gd name="connsiteY4" fmla="*/ 138033 h 140882"/>
                <a:gd name="connsiteX5" fmla="*/ 125129 w 295112"/>
                <a:gd name="connsiteY5" fmla="*/ 88340 h 140882"/>
                <a:gd name="connsiteX6" fmla="*/ 23504 w 295112"/>
                <a:gd name="connsiteY6" fmla="*/ 47340 h 140882"/>
                <a:gd name="connsiteX7" fmla="*/ 309 w 295112"/>
                <a:gd name="connsiteY7" fmla="*/ 22133 h 140882"/>
                <a:gd name="connsiteX8" fmla="*/ 33715 w 295112"/>
                <a:gd name="connsiteY8" fmla="*/ 39 h 14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112" h="140882">
                  <a:moveTo>
                    <a:pt x="33715" y="39"/>
                  </a:moveTo>
                  <a:cubicBezTo>
                    <a:pt x="59909" y="4822"/>
                    <a:pt x="83370" y="17350"/>
                    <a:pt x="107856" y="26878"/>
                  </a:cubicBezTo>
                  <a:cubicBezTo>
                    <a:pt x="161839" y="47872"/>
                    <a:pt x="215442" y="69890"/>
                    <a:pt x="269273" y="91301"/>
                  </a:cubicBezTo>
                  <a:cubicBezTo>
                    <a:pt x="290341" y="99652"/>
                    <a:pt x="298845" y="110358"/>
                    <a:pt x="293607" y="123265"/>
                  </a:cubicBezTo>
                  <a:cubicBezTo>
                    <a:pt x="287646" y="137995"/>
                    <a:pt x="265780" y="145321"/>
                    <a:pt x="247672" y="138033"/>
                  </a:cubicBezTo>
                  <a:cubicBezTo>
                    <a:pt x="206748" y="121633"/>
                    <a:pt x="165977" y="104891"/>
                    <a:pt x="125129" y="88340"/>
                  </a:cubicBezTo>
                  <a:cubicBezTo>
                    <a:pt x="91266" y="74635"/>
                    <a:pt x="57442" y="60855"/>
                    <a:pt x="23504" y="47340"/>
                  </a:cubicBezTo>
                  <a:cubicBezTo>
                    <a:pt x="11431" y="42557"/>
                    <a:pt x="-2235" y="36749"/>
                    <a:pt x="309" y="22133"/>
                  </a:cubicBezTo>
                  <a:cubicBezTo>
                    <a:pt x="3118" y="5885"/>
                    <a:pt x="16974" y="-568"/>
                    <a:pt x="33715" y="39"/>
                  </a:cubicBezTo>
                  <a:close/>
                </a:path>
              </a:pathLst>
            </a:custGeom>
            <a:solidFill>
              <a:srgbClr val="4E4D4E"/>
            </a:solidFill>
            <a:ln w="37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970343E-00A3-4204-BE54-839355A9090F}"/>
                </a:ext>
              </a:extLst>
            </p:cNvPr>
            <p:cNvSpPr/>
            <p:nvPr/>
          </p:nvSpPr>
          <p:spPr>
            <a:xfrm>
              <a:off x="10552066" y="1793530"/>
              <a:ext cx="554389" cy="328434"/>
            </a:xfrm>
            <a:custGeom>
              <a:avLst/>
              <a:gdLst>
                <a:gd name="connsiteX0" fmla="*/ 48068 w 554389"/>
                <a:gd name="connsiteY0" fmla="*/ 328298 h 328434"/>
                <a:gd name="connsiteX1" fmla="*/ 729 w 554389"/>
                <a:gd name="connsiteY1" fmla="*/ 267217 h 328434"/>
                <a:gd name="connsiteX2" fmla="*/ 49548 w 554389"/>
                <a:gd name="connsiteY2" fmla="*/ 197404 h 328434"/>
                <a:gd name="connsiteX3" fmla="*/ 485775 w 554389"/>
                <a:gd name="connsiteY3" fmla="*/ 4858 h 328434"/>
                <a:gd name="connsiteX4" fmla="*/ 553614 w 554389"/>
                <a:gd name="connsiteY4" fmla="*/ 61270 h 328434"/>
                <a:gd name="connsiteX5" fmla="*/ 501492 w 554389"/>
                <a:gd name="connsiteY5" fmla="*/ 133095 h 328434"/>
                <a:gd name="connsiteX6" fmla="*/ 70580 w 554389"/>
                <a:gd name="connsiteY6" fmla="*/ 323667 h 328434"/>
                <a:gd name="connsiteX7" fmla="*/ 48068 w 554389"/>
                <a:gd name="connsiteY7" fmla="*/ 328298 h 328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4389" h="328434">
                  <a:moveTo>
                    <a:pt x="48068" y="328298"/>
                  </a:moveTo>
                  <a:cubicBezTo>
                    <a:pt x="17091" y="328033"/>
                    <a:pt x="-4282" y="300586"/>
                    <a:pt x="729" y="267217"/>
                  </a:cubicBezTo>
                  <a:cubicBezTo>
                    <a:pt x="5360" y="236239"/>
                    <a:pt x="19938" y="210577"/>
                    <a:pt x="49548" y="197404"/>
                  </a:cubicBezTo>
                  <a:cubicBezTo>
                    <a:pt x="194755" y="132792"/>
                    <a:pt x="340075" y="68407"/>
                    <a:pt x="485775" y="4858"/>
                  </a:cubicBezTo>
                  <a:cubicBezTo>
                    <a:pt x="524839" y="-12187"/>
                    <a:pt x="560106" y="17765"/>
                    <a:pt x="553614" y="61270"/>
                  </a:cubicBezTo>
                  <a:cubicBezTo>
                    <a:pt x="548755" y="93842"/>
                    <a:pt x="532393" y="119391"/>
                    <a:pt x="501492" y="133095"/>
                  </a:cubicBezTo>
                  <a:cubicBezTo>
                    <a:pt x="357956" y="196796"/>
                    <a:pt x="214230" y="260156"/>
                    <a:pt x="70580" y="323667"/>
                  </a:cubicBezTo>
                  <a:cubicBezTo>
                    <a:pt x="62949" y="327046"/>
                    <a:pt x="55129" y="328982"/>
                    <a:pt x="48068" y="328298"/>
                  </a:cubicBezTo>
                  <a:close/>
                </a:path>
              </a:pathLst>
            </a:custGeom>
            <a:solidFill>
              <a:srgbClr val="4B4B4B"/>
            </a:solidFill>
            <a:ln w="37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48AA837-E5CB-401B-9BD9-AC13D9330C64}"/>
                </a:ext>
              </a:extLst>
            </p:cNvPr>
            <p:cNvSpPr/>
            <p:nvPr/>
          </p:nvSpPr>
          <p:spPr>
            <a:xfrm>
              <a:off x="8278539" y="2831288"/>
              <a:ext cx="548785" cy="337114"/>
            </a:xfrm>
            <a:custGeom>
              <a:avLst/>
              <a:gdLst>
                <a:gd name="connsiteX0" fmla="*/ 0 w 548785"/>
                <a:gd name="connsiteY0" fmla="*/ 275439 h 337114"/>
                <a:gd name="connsiteX1" fmla="*/ 50149 w 548785"/>
                <a:gd name="connsiteY1" fmla="*/ 204525 h 337114"/>
                <a:gd name="connsiteX2" fmla="*/ 475784 w 548785"/>
                <a:gd name="connsiteY2" fmla="*/ 7196 h 337114"/>
                <a:gd name="connsiteX3" fmla="*/ 529045 w 548785"/>
                <a:gd name="connsiteY3" fmla="*/ 9777 h 337114"/>
                <a:gd name="connsiteX4" fmla="*/ 547609 w 548785"/>
                <a:gd name="connsiteY4" fmla="*/ 66000 h 337114"/>
                <a:gd name="connsiteX5" fmla="*/ 496853 w 548785"/>
                <a:gd name="connsiteY5" fmla="*/ 134370 h 337114"/>
                <a:gd name="connsiteX6" fmla="*/ 72812 w 548785"/>
                <a:gd name="connsiteY6" fmla="*/ 330636 h 337114"/>
                <a:gd name="connsiteX7" fmla="*/ 0 w 548785"/>
                <a:gd name="connsiteY7" fmla="*/ 275439 h 337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8785" h="337114">
                  <a:moveTo>
                    <a:pt x="0" y="275439"/>
                  </a:moveTo>
                  <a:cubicBezTo>
                    <a:pt x="2164" y="247650"/>
                    <a:pt x="17501" y="219748"/>
                    <a:pt x="50149" y="204525"/>
                  </a:cubicBezTo>
                  <a:cubicBezTo>
                    <a:pt x="191825" y="138356"/>
                    <a:pt x="333842" y="72871"/>
                    <a:pt x="475784" y="7196"/>
                  </a:cubicBezTo>
                  <a:cubicBezTo>
                    <a:pt x="493892" y="-1194"/>
                    <a:pt x="512152" y="-4459"/>
                    <a:pt x="529045" y="9777"/>
                  </a:cubicBezTo>
                  <a:cubicBezTo>
                    <a:pt x="546660" y="24583"/>
                    <a:pt x="551291" y="44057"/>
                    <a:pt x="547609" y="66000"/>
                  </a:cubicBezTo>
                  <a:cubicBezTo>
                    <a:pt x="542370" y="97394"/>
                    <a:pt x="525970" y="120855"/>
                    <a:pt x="496853" y="134370"/>
                  </a:cubicBezTo>
                  <a:cubicBezTo>
                    <a:pt x="355595" y="199931"/>
                    <a:pt x="214260" y="265454"/>
                    <a:pt x="72812" y="330636"/>
                  </a:cubicBezTo>
                  <a:cubicBezTo>
                    <a:pt x="32800" y="349124"/>
                    <a:pt x="-113" y="327219"/>
                    <a:pt x="0" y="275439"/>
                  </a:cubicBezTo>
                  <a:close/>
                </a:path>
              </a:pathLst>
            </a:custGeom>
            <a:solidFill>
              <a:srgbClr val="4B4B4B"/>
            </a:solidFill>
            <a:ln w="37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8EEADA4-2D59-43E6-A1CB-76226D967551}"/>
                </a:ext>
              </a:extLst>
            </p:cNvPr>
            <p:cNvSpPr/>
            <p:nvPr/>
          </p:nvSpPr>
          <p:spPr>
            <a:xfrm>
              <a:off x="5814558" y="2917484"/>
              <a:ext cx="326786" cy="201894"/>
            </a:xfrm>
            <a:custGeom>
              <a:avLst/>
              <a:gdLst>
                <a:gd name="connsiteX0" fmla="*/ 286151 w 326786"/>
                <a:gd name="connsiteY0" fmla="*/ 201846 h 201894"/>
                <a:gd name="connsiteX1" fmla="*/ 265461 w 326786"/>
                <a:gd name="connsiteY1" fmla="*/ 197328 h 201894"/>
                <a:gd name="connsiteX2" fmla="*/ 53175 w 326786"/>
                <a:gd name="connsiteY2" fmla="*/ 106750 h 201894"/>
                <a:gd name="connsiteX3" fmla="*/ 2078 w 326786"/>
                <a:gd name="connsiteY3" fmla="*/ 52198 h 201894"/>
                <a:gd name="connsiteX4" fmla="*/ 12024 w 326786"/>
                <a:gd name="connsiteY4" fmla="*/ 10249 h 201894"/>
                <a:gd name="connsiteX5" fmla="*/ 52644 w 326786"/>
                <a:gd name="connsiteY5" fmla="*/ 3264 h 201894"/>
                <a:gd name="connsiteX6" fmla="*/ 239191 w 326786"/>
                <a:gd name="connsiteY6" fmla="*/ 81619 h 201894"/>
                <a:gd name="connsiteX7" fmla="*/ 280874 w 326786"/>
                <a:gd name="connsiteY7" fmla="*/ 99613 h 201894"/>
                <a:gd name="connsiteX8" fmla="*/ 326657 w 326786"/>
                <a:gd name="connsiteY8" fmla="*/ 162061 h 201894"/>
                <a:gd name="connsiteX9" fmla="*/ 286151 w 326786"/>
                <a:gd name="connsiteY9" fmla="*/ 201846 h 201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6786" h="201894">
                  <a:moveTo>
                    <a:pt x="286151" y="201846"/>
                  </a:moveTo>
                  <a:cubicBezTo>
                    <a:pt x="279773" y="202225"/>
                    <a:pt x="272560" y="200365"/>
                    <a:pt x="265461" y="197328"/>
                  </a:cubicBezTo>
                  <a:cubicBezTo>
                    <a:pt x="194737" y="167034"/>
                    <a:pt x="124013" y="136778"/>
                    <a:pt x="53175" y="106750"/>
                  </a:cubicBezTo>
                  <a:cubicBezTo>
                    <a:pt x="27930" y="96044"/>
                    <a:pt x="9480" y="79151"/>
                    <a:pt x="2078" y="52198"/>
                  </a:cubicBezTo>
                  <a:cubicBezTo>
                    <a:pt x="-2174" y="36747"/>
                    <a:pt x="-390" y="21524"/>
                    <a:pt x="12024" y="10249"/>
                  </a:cubicBezTo>
                  <a:cubicBezTo>
                    <a:pt x="23602" y="-228"/>
                    <a:pt x="37876" y="-2886"/>
                    <a:pt x="52644" y="3264"/>
                  </a:cubicBezTo>
                  <a:cubicBezTo>
                    <a:pt x="114902" y="29230"/>
                    <a:pt x="177047" y="55462"/>
                    <a:pt x="239191" y="81619"/>
                  </a:cubicBezTo>
                  <a:cubicBezTo>
                    <a:pt x="253123" y="87503"/>
                    <a:pt x="267359" y="92855"/>
                    <a:pt x="280874" y="99613"/>
                  </a:cubicBezTo>
                  <a:cubicBezTo>
                    <a:pt x="306613" y="112520"/>
                    <a:pt x="324645" y="132033"/>
                    <a:pt x="326657" y="162061"/>
                  </a:cubicBezTo>
                  <a:cubicBezTo>
                    <a:pt x="328365" y="187458"/>
                    <a:pt x="313066" y="202187"/>
                    <a:pt x="286151" y="201846"/>
                  </a:cubicBezTo>
                  <a:close/>
                </a:path>
              </a:pathLst>
            </a:custGeom>
            <a:solidFill>
              <a:srgbClr val="4B4B4B"/>
            </a:solidFill>
            <a:ln w="37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2143AB5-33E3-47D4-9246-49D8E08DF556}"/>
                </a:ext>
              </a:extLst>
            </p:cNvPr>
            <p:cNvSpPr/>
            <p:nvPr/>
          </p:nvSpPr>
          <p:spPr>
            <a:xfrm>
              <a:off x="5189061" y="2645438"/>
              <a:ext cx="48762" cy="79240"/>
            </a:xfrm>
            <a:custGeom>
              <a:avLst/>
              <a:gdLst>
                <a:gd name="connsiteX0" fmla="*/ 48762 w 48762"/>
                <a:gd name="connsiteY0" fmla="*/ 41196 h 79240"/>
                <a:gd name="connsiteX1" fmla="*/ 25339 w 48762"/>
                <a:gd name="connsiteY1" fmla="*/ 79234 h 79240"/>
                <a:gd name="connsiteX2" fmla="*/ 94 w 48762"/>
                <a:gd name="connsiteY2" fmla="*/ 42486 h 79240"/>
                <a:gd name="connsiteX3" fmla="*/ 23365 w 48762"/>
                <a:gd name="connsiteY3" fmla="*/ 6 h 79240"/>
                <a:gd name="connsiteX4" fmla="*/ 48762 w 48762"/>
                <a:gd name="connsiteY4" fmla="*/ 41196 h 7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762" h="79240">
                  <a:moveTo>
                    <a:pt x="48762" y="41196"/>
                  </a:moveTo>
                  <a:cubicBezTo>
                    <a:pt x="48686" y="62037"/>
                    <a:pt x="38360" y="78854"/>
                    <a:pt x="25339" y="79234"/>
                  </a:cubicBezTo>
                  <a:cubicBezTo>
                    <a:pt x="12166" y="79614"/>
                    <a:pt x="1347" y="63859"/>
                    <a:pt x="94" y="42486"/>
                  </a:cubicBezTo>
                  <a:cubicBezTo>
                    <a:pt x="-1159" y="21303"/>
                    <a:pt x="10306" y="386"/>
                    <a:pt x="23365" y="6"/>
                  </a:cubicBezTo>
                  <a:cubicBezTo>
                    <a:pt x="36348" y="-411"/>
                    <a:pt x="48838" y="19861"/>
                    <a:pt x="48762" y="41196"/>
                  </a:cubicBezTo>
                  <a:close/>
                </a:path>
              </a:pathLst>
            </a:custGeom>
            <a:solidFill>
              <a:srgbClr val="4B4B4B"/>
            </a:solidFill>
            <a:ln w="37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8D0A908-7475-4DDC-B740-A821A421A92C}"/>
                </a:ext>
              </a:extLst>
            </p:cNvPr>
            <p:cNvSpPr/>
            <p:nvPr/>
          </p:nvSpPr>
          <p:spPr>
            <a:xfrm>
              <a:off x="5488927" y="2785280"/>
              <a:ext cx="48837" cy="79385"/>
            </a:xfrm>
            <a:custGeom>
              <a:avLst/>
              <a:gdLst>
                <a:gd name="connsiteX0" fmla="*/ 48837 w 48837"/>
                <a:gd name="connsiteY0" fmla="*/ 40221 h 79385"/>
                <a:gd name="connsiteX1" fmla="*/ 26212 w 48837"/>
                <a:gd name="connsiteY1" fmla="*/ 79360 h 79385"/>
                <a:gd name="connsiteX2" fmla="*/ 207 w 48837"/>
                <a:gd name="connsiteY2" fmla="*/ 42764 h 79385"/>
                <a:gd name="connsiteX3" fmla="*/ 22833 w 48837"/>
                <a:gd name="connsiteY3" fmla="*/ 18 h 79385"/>
                <a:gd name="connsiteX4" fmla="*/ 48837 w 48837"/>
                <a:gd name="connsiteY4" fmla="*/ 40221 h 79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837" h="79385">
                  <a:moveTo>
                    <a:pt x="48837" y="40221"/>
                  </a:moveTo>
                  <a:cubicBezTo>
                    <a:pt x="48799" y="60986"/>
                    <a:pt x="38625" y="78601"/>
                    <a:pt x="26212" y="79360"/>
                  </a:cubicBezTo>
                  <a:cubicBezTo>
                    <a:pt x="13608" y="80119"/>
                    <a:pt x="2219" y="64099"/>
                    <a:pt x="207" y="42764"/>
                  </a:cubicBezTo>
                  <a:cubicBezTo>
                    <a:pt x="-1691" y="22264"/>
                    <a:pt x="9736" y="626"/>
                    <a:pt x="22833" y="18"/>
                  </a:cubicBezTo>
                  <a:cubicBezTo>
                    <a:pt x="36993" y="-665"/>
                    <a:pt x="48875" y="17747"/>
                    <a:pt x="48837" y="40221"/>
                  </a:cubicBezTo>
                  <a:close/>
                </a:path>
              </a:pathLst>
            </a:custGeom>
            <a:solidFill>
              <a:srgbClr val="4B4B4B"/>
            </a:solidFill>
            <a:ln w="37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8A90256-CA47-4A41-B7CF-026EFA0E3D95}"/>
                </a:ext>
              </a:extLst>
            </p:cNvPr>
            <p:cNvSpPr/>
            <p:nvPr/>
          </p:nvSpPr>
          <p:spPr>
            <a:xfrm>
              <a:off x="5264927" y="2678881"/>
              <a:ext cx="48730" cy="79205"/>
            </a:xfrm>
            <a:custGeom>
              <a:avLst/>
              <a:gdLst>
                <a:gd name="connsiteX0" fmla="*/ 0 w 48730"/>
                <a:gd name="connsiteY0" fmla="*/ 38047 h 79205"/>
                <a:gd name="connsiteX1" fmla="*/ 23423 w 48730"/>
                <a:gd name="connsiteY1" fmla="*/ 8 h 79205"/>
                <a:gd name="connsiteX2" fmla="*/ 48630 w 48730"/>
                <a:gd name="connsiteY2" fmla="*/ 36718 h 79205"/>
                <a:gd name="connsiteX3" fmla="*/ 25435 w 48730"/>
                <a:gd name="connsiteY3" fmla="*/ 79198 h 79205"/>
                <a:gd name="connsiteX4" fmla="*/ 0 w 48730"/>
                <a:gd name="connsiteY4" fmla="*/ 38047 h 79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730" h="79205">
                  <a:moveTo>
                    <a:pt x="0" y="38047"/>
                  </a:moveTo>
                  <a:cubicBezTo>
                    <a:pt x="76" y="17129"/>
                    <a:pt x="10364" y="426"/>
                    <a:pt x="23423" y="8"/>
                  </a:cubicBezTo>
                  <a:cubicBezTo>
                    <a:pt x="36596" y="-409"/>
                    <a:pt x="47340" y="15269"/>
                    <a:pt x="48630" y="36718"/>
                  </a:cubicBezTo>
                  <a:cubicBezTo>
                    <a:pt x="49921" y="57977"/>
                    <a:pt x="38570" y="78704"/>
                    <a:pt x="25435" y="79198"/>
                  </a:cubicBezTo>
                  <a:cubicBezTo>
                    <a:pt x="12680" y="79654"/>
                    <a:pt x="-76" y="59040"/>
                    <a:pt x="0" y="38047"/>
                  </a:cubicBezTo>
                  <a:close/>
                </a:path>
              </a:pathLst>
            </a:custGeom>
            <a:solidFill>
              <a:srgbClr val="4B4B4B"/>
            </a:solidFill>
            <a:ln w="37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6487F57-EE99-46B2-9599-236F2E53D1AF}"/>
                </a:ext>
              </a:extLst>
            </p:cNvPr>
            <p:cNvSpPr/>
            <p:nvPr/>
          </p:nvSpPr>
          <p:spPr>
            <a:xfrm>
              <a:off x="5337423" y="2716239"/>
              <a:ext cx="48608" cy="79006"/>
            </a:xfrm>
            <a:custGeom>
              <a:avLst/>
              <a:gdLst>
                <a:gd name="connsiteX0" fmla="*/ 48605 w 48608"/>
                <a:gd name="connsiteY0" fmla="*/ 38461 h 79006"/>
                <a:gd name="connsiteX1" fmla="*/ 25676 w 48608"/>
                <a:gd name="connsiteY1" fmla="*/ 79005 h 79006"/>
                <a:gd name="connsiteX2" fmla="*/ 241 w 48608"/>
                <a:gd name="connsiteY2" fmla="*/ 41650 h 79006"/>
                <a:gd name="connsiteX3" fmla="*/ 23588 w 48608"/>
                <a:gd name="connsiteY3" fmla="*/ 5 h 79006"/>
                <a:gd name="connsiteX4" fmla="*/ 48605 w 48608"/>
                <a:gd name="connsiteY4" fmla="*/ 38461 h 79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608" h="79006">
                  <a:moveTo>
                    <a:pt x="48605" y="38461"/>
                  </a:moveTo>
                  <a:cubicBezTo>
                    <a:pt x="48833" y="60214"/>
                    <a:pt x="38355" y="78777"/>
                    <a:pt x="25676" y="79005"/>
                  </a:cubicBezTo>
                  <a:cubicBezTo>
                    <a:pt x="13452" y="79195"/>
                    <a:pt x="2443" y="63023"/>
                    <a:pt x="241" y="41650"/>
                  </a:cubicBezTo>
                  <a:cubicBezTo>
                    <a:pt x="-1847" y="21378"/>
                    <a:pt x="9959" y="309"/>
                    <a:pt x="23588" y="5"/>
                  </a:cubicBezTo>
                  <a:cubicBezTo>
                    <a:pt x="37520" y="-337"/>
                    <a:pt x="48377" y="16367"/>
                    <a:pt x="48605" y="38461"/>
                  </a:cubicBezTo>
                  <a:close/>
                </a:path>
              </a:pathLst>
            </a:custGeom>
            <a:solidFill>
              <a:srgbClr val="4B4B4B"/>
            </a:solidFill>
            <a:ln w="37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3DDA2CD-AAC0-4A76-9C94-2074D357E584}"/>
                </a:ext>
              </a:extLst>
            </p:cNvPr>
            <p:cNvSpPr/>
            <p:nvPr/>
          </p:nvSpPr>
          <p:spPr>
            <a:xfrm>
              <a:off x="5413116" y="2747118"/>
              <a:ext cx="48836" cy="79213"/>
            </a:xfrm>
            <a:custGeom>
              <a:avLst/>
              <a:gdLst>
                <a:gd name="connsiteX0" fmla="*/ 48836 w 48836"/>
                <a:gd name="connsiteY0" fmla="*/ 39927 h 79213"/>
                <a:gd name="connsiteX1" fmla="*/ 26249 w 48836"/>
                <a:gd name="connsiteY1" fmla="*/ 79180 h 79213"/>
                <a:gd name="connsiteX2" fmla="*/ 207 w 48836"/>
                <a:gd name="connsiteY2" fmla="*/ 42356 h 79213"/>
                <a:gd name="connsiteX3" fmla="*/ 23060 w 48836"/>
                <a:gd name="connsiteY3" fmla="*/ 28 h 79213"/>
                <a:gd name="connsiteX4" fmla="*/ 48836 w 48836"/>
                <a:gd name="connsiteY4" fmla="*/ 39927 h 7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836" h="79213">
                  <a:moveTo>
                    <a:pt x="48836" y="39927"/>
                  </a:moveTo>
                  <a:cubicBezTo>
                    <a:pt x="48836" y="60275"/>
                    <a:pt x="38511" y="78231"/>
                    <a:pt x="26249" y="79180"/>
                  </a:cubicBezTo>
                  <a:cubicBezTo>
                    <a:pt x="14442" y="80091"/>
                    <a:pt x="2105" y="62628"/>
                    <a:pt x="207" y="42356"/>
                  </a:cubicBezTo>
                  <a:cubicBezTo>
                    <a:pt x="-1692" y="22046"/>
                    <a:pt x="9773" y="825"/>
                    <a:pt x="23060" y="28"/>
                  </a:cubicBezTo>
                  <a:cubicBezTo>
                    <a:pt x="37296" y="-807"/>
                    <a:pt x="48836" y="17035"/>
                    <a:pt x="48836" y="39927"/>
                  </a:cubicBezTo>
                  <a:close/>
                </a:path>
              </a:pathLst>
            </a:custGeom>
            <a:solidFill>
              <a:srgbClr val="4B4B4B"/>
            </a:solidFill>
            <a:ln w="37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0D4A6EB-11CE-4D34-9C48-E2D1DBCA22D7}"/>
                </a:ext>
              </a:extLst>
            </p:cNvPr>
            <p:cNvSpPr/>
            <p:nvPr/>
          </p:nvSpPr>
          <p:spPr>
            <a:xfrm>
              <a:off x="5731524" y="2884226"/>
              <a:ext cx="48758" cy="79230"/>
            </a:xfrm>
            <a:custGeom>
              <a:avLst/>
              <a:gdLst>
                <a:gd name="connsiteX0" fmla="*/ 0 w 48758"/>
                <a:gd name="connsiteY0" fmla="*/ 38382 h 79230"/>
                <a:gd name="connsiteX1" fmla="*/ 23347 w 48758"/>
                <a:gd name="connsiteY1" fmla="*/ 2 h 79230"/>
                <a:gd name="connsiteX2" fmla="*/ 48478 w 48758"/>
                <a:gd name="connsiteY2" fmla="*/ 35839 h 79230"/>
                <a:gd name="connsiteX3" fmla="*/ 24790 w 48758"/>
                <a:gd name="connsiteY3" fmla="*/ 79230 h 79230"/>
                <a:gd name="connsiteX4" fmla="*/ 0 w 48758"/>
                <a:gd name="connsiteY4" fmla="*/ 38382 h 79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758" h="79230">
                  <a:moveTo>
                    <a:pt x="0" y="38382"/>
                  </a:moveTo>
                  <a:cubicBezTo>
                    <a:pt x="38" y="17845"/>
                    <a:pt x="10743" y="268"/>
                    <a:pt x="23347" y="2"/>
                  </a:cubicBezTo>
                  <a:cubicBezTo>
                    <a:pt x="34584" y="-225"/>
                    <a:pt x="46428" y="16706"/>
                    <a:pt x="48478" y="35839"/>
                  </a:cubicBezTo>
                  <a:cubicBezTo>
                    <a:pt x="50756" y="57250"/>
                    <a:pt x="38836" y="79078"/>
                    <a:pt x="24790" y="79230"/>
                  </a:cubicBezTo>
                  <a:cubicBezTo>
                    <a:pt x="10630" y="79382"/>
                    <a:pt x="-38" y="61729"/>
                    <a:pt x="0" y="38382"/>
                  </a:cubicBezTo>
                  <a:close/>
                </a:path>
              </a:pathLst>
            </a:custGeom>
            <a:solidFill>
              <a:srgbClr val="4B4B4B"/>
            </a:solidFill>
            <a:ln w="37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E832253-C685-4E28-A4B5-341B5ED040A3}"/>
                </a:ext>
              </a:extLst>
            </p:cNvPr>
            <p:cNvSpPr/>
            <p:nvPr/>
          </p:nvSpPr>
          <p:spPr>
            <a:xfrm>
              <a:off x="6408256" y="3179663"/>
              <a:ext cx="48237" cy="79371"/>
            </a:xfrm>
            <a:custGeom>
              <a:avLst/>
              <a:gdLst>
                <a:gd name="connsiteX0" fmla="*/ 48238 w 48237"/>
                <a:gd name="connsiteY0" fmla="*/ 40077 h 79371"/>
                <a:gd name="connsiteX1" fmla="*/ 26295 w 48237"/>
                <a:gd name="connsiteY1" fmla="*/ 79330 h 79371"/>
                <a:gd name="connsiteX2" fmla="*/ 291 w 48237"/>
                <a:gd name="connsiteY2" fmla="*/ 42849 h 79371"/>
                <a:gd name="connsiteX3" fmla="*/ 22841 w 48237"/>
                <a:gd name="connsiteY3" fmla="*/ 65 h 79371"/>
                <a:gd name="connsiteX4" fmla="*/ 48238 w 48237"/>
                <a:gd name="connsiteY4" fmla="*/ 40077 h 7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237" h="79371">
                  <a:moveTo>
                    <a:pt x="48238" y="40077"/>
                  </a:moveTo>
                  <a:cubicBezTo>
                    <a:pt x="48276" y="61336"/>
                    <a:pt x="38747" y="78381"/>
                    <a:pt x="26295" y="79330"/>
                  </a:cubicBezTo>
                  <a:cubicBezTo>
                    <a:pt x="13996" y="80280"/>
                    <a:pt x="2797" y="64601"/>
                    <a:pt x="291" y="42849"/>
                  </a:cubicBezTo>
                  <a:cubicBezTo>
                    <a:pt x="-1987" y="22994"/>
                    <a:pt x="9440" y="1280"/>
                    <a:pt x="22841" y="65"/>
                  </a:cubicBezTo>
                  <a:cubicBezTo>
                    <a:pt x="36659" y="-1226"/>
                    <a:pt x="48200" y="16920"/>
                    <a:pt x="48238" y="40077"/>
                  </a:cubicBezTo>
                  <a:close/>
                </a:path>
              </a:pathLst>
            </a:custGeom>
            <a:solidFill>
              <a:srgbClr val="4B4B4B"/>
            </a:solidFill>
            <a:ln w="37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0851065-D549-49DD-8BA1-B28B400C78B9}"/>
                </a:ext>
              </a:extLst>
            </p:cNvPr>
            <p:cNvSpPr/>
            <p:nvPr/>
          </p:nvSpPr>
          <p:spPr>
            <a:xfrm>
              <a:off x="6482421" y="3217265"/>
              <a:ext cx="46391" cy="79354"/>
            </a:xfrm>
            <a:custGeom>
              <a:avLst/>
              <a:gdLst>
                <a:gd name="connsiteX0" fmla="*/ 46391 w 46391"/>
                <a:gd name="connsiteY0" fmla="*/ 39603 h 79354"/>
                <a:gd name="connsiteX1" fmla="*/ 23158 w 46391"/>
                <a:gd name="connsiteY1" fmla="*/ 79350 h 79354"/>
                <a:gd name="connsiteX2" fmla="*/ 1 w 46391"/>
                <a:gd name="connsiteY2" fmla="*/ 39186 h 79354"/>
                <a:gd name="connsiteX3" fmla="*/ 22930 w 46391"/>
                <a:gd name="connsiteY3" fmla="*/ 8 h 79354"/>
                <a:gd name="connsiteX4" fmla="*/ 46391 w 46391"/>
                <a:gd name="connsiteY4" fmla="*/ 39603 h 79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391" h="79354">
                  <a:moveTo>
                    <a:pt x="46391" y="39603"/>
                  </a:moveTo>
                  <a:cubicBezTo>
                    <a:pt x="46467" y="62343"/>
                    <a:pt x="36331" y="79691"/>
                    <a:pt x="23158" y="79350"/>
                  </a:cubicBezTo>
                  <a:cubicBezTo>
                    <a:pt x="10251" y="79046"/>
                    <a:pt x="115" y="61470"/>
                    <a:pt x="1" y="39186"/>
                  </a:cubicBezTo>
                  <a:cubicBezTo>
                    <a:pt x="-113" y="15003"/>
                    <a:pt x="8922" y="-409"/>
                    <a:pt x="22930" y="8"/>
                  </a:cubicBezTo>
                  <a:cubicBezTo>
                    <a:pt x="36483" y="388"/>
                    <a:pt x="46315" y="17015"/>
                    <a:pt x="46391" y="39603"/>
                  </a:cubicBezTo>
                  <a:close/>
                </a:path>
              </a:pathLst>
            </a:custGeom>
            <a:solidFill>
              <a:srgbClr val="4B4B4B"/>
            </a:solidFill>
            <a:ln w="37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E5409D9-2069-4921-B2DE-AE56A6CAD8BD}"/>
                </a:ext>
              </a:extLst>
            </p:cNvPr>
            <p:cNvSpPr/>
            <p:nvPr/>
          </p:nvSpPr>
          <p:spPr>
            <a:xfrm>
              <a:off x="6710517" y="3313428"/>
              <a:ext cx="46676" cy="78633"/>
            </a:xfrm>
            <a:custGeom>
              <a:avLst/>
              <a:gdLst>
                <a:gd name="connsiteX0" fmla="*/ 46677 w 46676"/>
                <a:gd name="connsiteY0" fmla="*/ 39637 h 78633"/>
                <a:gd name="connsiteX1" fmla="*/ 24886 w 46676"/>
                <a:gd name="connsiteY1" fmla="*/ 78625 h 78633"/>
                <a:gd name="connsiteX2" fmla="*/ 248 w 46676"/>
                <a:gd name="connsiteY2" fmla="*/ 42067 h 78633"/>
                <a:gd name="connsiteX3" fmla="*/ 476 w 46676"/>
                <a:gd name="connsiteY3" fmla="*/ 28932 h 78633"/>
                <a:gd name="connsiteX4" fmla="*/ 22267 w 46676"/>
                <a:gd name="connsiteY4" fmla="*/ 5 h 78633"/>
                <a:gd name="connsiteX5" fmla="*/ 45993 w 46676"/>
                <a:gd name="connsiteY5" fmla="*/ 28894 h 78633"/>
                <a:gd name="connsiteX6" fmla="*/ 46677 w 46676"/>
                <a:gd name="connsiteY6" fmla="*/ 39637 h 78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676" h="78633">
                  <a:moveTo>
                    <a:pt x="46677" y="39637"/>
                  </a:moveTo>
                  <a:cubicBezTo>
                    <a:pt x="46297" y="63705"/>
                    <a:pt x="37642" y="78245"/>
                    <a:pt x="24886" y="78625"/>
                  </a:cubicBezTo>
                  <a:cubicBezTo>
                    <a:pt x="11409" y="79042"/>
                    <a:pt x="818" y="63326"/>
                    <a:pt x="248" y="42067"/>
                  </a:cubicBezTo>
                  <a:cubicBezTo>
                    <a:pt x="135" y="37701"/>
                    <a:pt x="-359" y="33146"/>
                    <a:pt x="476" y="28932"/>
                  </a:cubicBezTo>
                  <a:cubicBezTo>
                    <a:pt x="3096" y="15797"/>
                    <a:pt x="6588" y="308"/>
                    <a:pt x="22267" y="5"/>
                  </a:cubicBezTo>
                  <a:cubicBezTo>
                    <a:pt x="38704" y="-299"/>
                    <a:pt x="43791" y="14506"/>
                    <a:pt x="45993" y="28894"/>
                  </a:cubicBezTo>
                  <a:cubicBezTo>
                    <a:pt x="46677" y="33222"/>
                    <a:pt x="46563" y="37625"/>
                    <a:pt x="46677" y="39637"/>
                  </a:cubicBezTo>
                  <a:close/>
                </a:path>
              </a:pathLst>
            </a:custGeom>
            <a:solidFill>
              <a:srgbClr val="4B4B4B"/>
            </a:solidFill>
            <a:ln w="37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DCFD14C-0E91-424E-B2F4-4799E62C7FC7}"/>
                </a:ext>
              </a:extLst>
            </p:cNvPr>
            <p:cNvSpPr/>
            <p:nvPr/>
          </p:nvSpPr>
          <p:spPr>
            <a:xfrm>
              <a:off x="5567645" y="2812101"/>
              <a:ext cx="46384" cy="79077"/>
            </a:xfrm>
            <a:custGeom>
              <a:avLst/>
              <a:gdLst>
                <a:gd name="connsiteX0" fmla="*/ 46385 w 46384"/>
                <a:gd name="connsiteY0" fmla="*/ 40353 h 79077"/>
                <a:gd name="connsiteX1" fmla="*/ 23911 w 46384"/>
                <a:gd name="connsiteY1" fmla="*/ 79075 h 79077"/>
                <a:gd name="connsiteX2" fmla="*/ 71 w 46384"/>
                <a:gd name="connsiteY2" fmla="*/ 41302 h 79077"/>
                <a:gd name="connsiteX3" fmla="*/ 1361 w 46384"/>
                <a:gd name="connsiteY3" fmla="*/ 22473 h 79077"/>
                <a:gd name="connsiteX4" fmla="*/ 21482 w 46384"/>
                <a:gd name="connsiteY4" fmla="*/ 75 h 79077"/>
                <a:gd name="connsiteX5" fmla="*/ 43538 w 46384"/>
                <a:gd name="connsiteY5" fmla="*/ 19853 h 79077"/>
                <a:gd name="connsiteX6" fmla="*/ 46385 w 46384"/>
                <a:gd name="connsiteY6" fmla="*/ 40353 h 7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384" h="79077">
                  <a:moveTo>
                    <a:pt x="46385" y="40353"/>
                  </a:moveTo>
                  <a:cubicBezTo>
                    <a:pt x="46385" y="62295"/>
                    <a:pt x="36780" y="78809"/>
                    <a:pt x="23911" y="79075"/>
                  </a:cubicBezTo>
                  <a:cubicBezTo>
                    <a:pt x="10890" y="79340"/>
                    <a:pt x="336" y="62903"/>
                    <a:pt x="71" y="41302"/>
                  </a:cubicBezTo>
                  <a:cubicBezTo>
                    <a:pt x="-5" y="35000"/>
                    <a:pt x="-309" y="28433"/>
                    <a:pt x="1361" y="22473"/>
                  </a:cubicBezTo>
                  <a:cubicBezTo>
                    <a:pt x="4285" y="11957"/>
                    <a:pt x="9106" y="1100"/>
                    <a:pt x="21482" y="75"/>
                  </a:cubicBezTo>
                  <a:cubicBezTo>
                    <a:pt x="34351" y="-988"/>
                    <a:pt x="39324" y="9451"/>
                    <a:pt x="43538" y="19853"/>
                  </a:cubicBezTo>
                  <a:cubicBezTo>
                    <a:pt x="46271" y="26611"/>
                    <a:pt x="46233" y="33444"/>
                    <a:pt x="46385" y="40353"/>
                  </a:cubicBezTo>
                  <a:close/>
                </a:path>
              </a:pathLst>
            </a:custGeom>
            <a:solidFill>
              <a:srgbClr val="4B4B4B"/>
            </a:solidFill>
            <a:ln w="37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BF7739A-129A-456A-8C49-EC7A56584E62}"/>
                </a:ext>
              </a:extLst>
            </p:cNvPr>
            <p:cNvSpPr/>
            <p:nvPr/>
          </p:nvSpPr>
          <p:spPr>
            <a:xfrm>
              <a:off x="6160035" y="3069143"/>
              <a:ext cx="46362" cy="78976"/>
            </a:xfrm>
            <a:custGeom>
              <a:avLst/>
              <a:gdLst>
                <a:gd name="connsiteX0" fmla="*/ 46362 w 46362"/>
                <a:gd name="connsiteY0" fmla="*/ 39330 h 78976"/>
                <a:gd name="connsiteX1" fmla="*/ 22863 w 46362"/>
                <a:gd name="connsiteY1" fmla="*/ 78962 h 78976"/>
                <a:gd name="connsiteX2" fmla="*/ 9 w 46362"/>
                <a:gd name="connsiteY2" fmla="*/ 39937 h 78976"/>
                <a:gd name="connsiteX3" fmla="*/ 22445 w 46362"/>
                <a:gd name="connsiteY3" fmla="*/ 0 h 78976"/>
                <a:gd name="connsiteX4" fmla="*/ 46362 w 46362"/>
                <a:gd name="connsiteY4" fmla="*/ 39330 h 78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362" h="78976">
                  <a:moveTo>
                    <a:pt x="46362" y="39330"/>
                  </a:moveTo>
                  <a:cubicBezTo>
                    <a:pt x="46438" y="62601"/>
                    <a:pt x="36378" y="79532"/>
                    <a:pt x="22863" y="78962"/>
                  </a:cubicBezTo>
                  <a:cubicBezTo>
                    <a:pt x="10411" y="78393"/>
                    <a:pt x="313" y="61120"/>
                    <a:pt x="9" y="39937"/>
                  </a:cubicBezTo>
                  <a:cubicBezTo>
                    <a:pt x="-332" y="15755"/>
                    <a:pt x="8589" y="-75"/>
                    <a:pt x="22445" y="0"/>
                  </a:cubicBezTo>
                  <a:cubicBezTo>
                    <a:pt x="36605" y="76"/>
                    <a:pt x="46324" y="16059"/>
                    <a:pt x="46362" y="39330"/>
                  </a:cubicBezTo>
                  <a:close/>
                </a:path>
              </a:pathLst>
            </a:custGeom>
            <a:solidFill>
              <a:srgbClr val="4B4B4B"/>
            </a:solidFill>
            <a:ln w="37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AA1A823-6008-47AA-96C1-C4991881BD74}"/>
                </a:ext>
              </a:extLst>
            </p:cNvPr>
            <p:cNvSpPr/>
            <p:nvPr/>
          </p:nvSpPr>
          <p:spPr>
            <a:xfrm>
              <a:off x="6558207" y="3248011"/>
              <a:ext cx="46803" cy="79286"/>
            </a:xfrm>
            <a:custGeom>
              <a:avLst/>
              <a:gdLst>
                <a:gd name="connsiteX0" fmla="*/ 46416 w 46803"/>
                <a:gd name="connsiteY0" fmla="*/ 38506 h 79286"/>
                <a:gd name="connsiteX1" fmla="*/ 23107 w 46803"/>
                <a:gd name="connsiteY1" fmla="*/ 79278 h 79286"/>
                <a:gd name="connsiteX2" fmla="*/ 26 w 46803"/>
                <a:gd name="connsiteY2" fmla="*/ 40670 h 79286"/>
                <a:gd name="connsiteX3" fmla="*/ 4240 w 46803"/>
                <a:gd name="connsiteY3" fmla="*/ 14780 h 79286"/>
                <a:gd name="connsiteX4" fmla="*/ 22196 w 46803"/>
                <a:gd name="connsiteY4" fmla="*/ 12 h 79286"/>
                <a:gd name="connsiteX5" fmla="*/ 40684 w 46803"/>
                <a:gd name="connsiteY5" fmla="*/ 13945 h 79286"/>
                <a:gd name="connsiteX6" fmla="*/ 46416 w 46803"/>
                <a:gd name="connsiteY6" fmla="*/ 38506 h 79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803" h="79286">
                  <a:moveTo>
                    <a:pt x="46416" y="38506"/>
                  </a:moveTo>
                  <a:cubicBezTo>
                    <a:pt x="46188" y="63106"/>
                    <a:pt x="36014" y="79734"/>
                    <a:pt x="23107" y="79278"/>
                  </a:cubicBezTo>
                  <a:cubicBezTo>
                    <a:pt x="10428" y="78822"/>
                    <a:pt x="292" y="62005"/>
                    <a:pt x="26" y="40670"/>
                  </a:cubicBezTo>
                  <a:cubicBezTo>
                    <a:pt x="-88" y="31825"/>
                    <a:pt x="-12" y="23018"/>
                    <a:pt x="4240" y="14780"/>
                  </a:cubicBezTo>
                  <a:cubicBezTo>
                    <a:pt x="8150" y="7187"/>
                    <a:pt x="12705" y="354"/>
                    <a:pt x="22196" y="12"/>
                  </a:cubicBezTo>
                  <a:cubicBezTo>
                    <a:pt x="31839" y="-329"/>
                    <a:pt x="36736" y="6466"/>
                    <a:pt x="40684" y="13945"/>
                  </a:cubicBezTo>
                  <a:cubicBezTo>
                    <a:pt x="45125" y="22448"/>
                    <a:pt x="47859" y="31445"/>
                    <a:pt x="46416" y="38506"/>
                  </a:cubicBezTo>
                  <a:close/>
                </a:path>
              </a:pathLst>
            </a:custGeom>
            <a:solidFill>
              <a:srgbClr val="4B4B4B"/>
            </a:solidFill>
            <a:ln w="37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1A5E6B8-C7C5-489A-BFEE-E7E4AC36AFB9}"/>
                </a:ext>
              </a:extLst>
            </p:cNvPr>
            <p:cNvSpPr/>
            <p:nvPr/>
          </p:nvSpPr>
          <p:spPr>
            <a:xfrm>
              <a:off x="6334025" y="3146701"/>
              <a:ext cx="46607" cy="78947"/>
            </a:xfrm>
            <a:custGeom>
              <a:avLst/>
              <a:gdLst>
                <a:gd name="connsiteX0" fmla="*/ 2 w 46607"/>
                <a:gd name="connsiteY0" fmla="*/ 38570 h 78947"/>
                <a:gd name="connsiteX1" fmla="*/ 22741 w 46607"/>
                <a:gd name="connsiteY1" fmla="*/ 0 h 78947"/>
                <a:gd name="connsiteX2" fmla="*/ 46582 w 46607"/>
                <a:gd name="connsiteY2" fmla="*/ 38570 h 78947"/>
                <a:gd name="connsiteX3" fmla="*/ 24412 w 46607"/>
                <a:gd name="connsiteY3" fmla="*/ 78924 h 78947"/>
                <a:gd name="connsiteX4" fmla="*/ 2 w 46607"/>
                <a:gd name="connsiteY4" fmla="*/ 38570 h 78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07" h="78947">
                  <a:moveTo>
                    <a:pt x="2" y="38570"/>
                  </a:moveTo>
                  <a:cubicBezTo>
                    <a:pt x="116" y="16703"/>
                    <a:pt x="9986" y="0"/>
                    <a:pt x="22741" y="0"/>
                  </a:cubicBezTo>
                  <a:cubicBezTo>
                    <a:pt x="34586" y="38"/>
                    <a:pt x="46088" y="18677"/>
                    <a:pt x="46582" y="38570"/>
                  </a:cubicBezTo>
                  <a:cubicBezTo>
                    <a:pt x="47151" y="62258"/>
                    <a:pt x="38344" y="78279"/>
                    <a:pt x="24412" y="78924"/>
                  </a:cubicBezTo>
                  <a:cubicBezTo>
                    <a:pt x="9530" y="79645"/>
                    <a:pt x="-150" y="63663"/>
                    <a:pt x="2" y="38570"/>
                  </a:cubicBezTo>
                  <a:close/>
                </a:path>
              </a:pathLst>
            </a:custGeom>
            <a:solidFill>
              <a:srgbClr val="4B4B4B"/>
            </a:solidFill>
            <a:ln w="37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3FE9542-8143-4C45-BF5C-75764A56A848}"/>
                </a:ext>
              </a:extLst>
            </p:cNvPr>
            <p:cNvSpPr/>
            <p:nvPr/>
          </p:nvSpPr>
          <p:spPr>
            <a:xfrm>
              <a:off x="6633968" y="3286013"/>
              <a:ext cx="46505" cy="79391"/>
            </a:xfrm>
            <a:custGeom>
              <a:avLst/>
              <a:gdLst>
                <a:gd name="connsiteX0" fmla="*/ 0 w 46505"/>
                <a:gd name="connsiteY0" fmla="*/ 39377 h 79391"/>
                <a:gd name="connsiteX1" fmla="*/ 21980 w 46505"/>
                <a:gd name="connsiteY1" fmla="*/ 10 h 79391"/>
                <a:gd name="connsiteX2" fmla="*/ 46504 w 46505"/>
                <a:gd name="connsiteY2" fmla="*/ 39529 h 79391"/>
                <a:gd name="connsiteX3" fmla="*/ 23347 w 46505"/>
                <a:gd name="connsiteY3" fmla="*/ 79390 h 79391"/>
                <a:gd name="connsiteX4" fmla="*/ 0 w 46505"/>
                <a:gd name="connsiteY4" fmla="*/ 39377 h 79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05" h="79391">
                  <a:moveTo>
                    <a:pt x="0" y="39377"/>
                  </a:moveTo>
                  <a:cubicBezTo>
                    <a:pt x="-38" y="17928"/>
                    <a:pt x="9718" y="465"/>
                    <a:pt x="21980" y="10"/>
                  </a:cubicBezTo>
                  <a:cubicBezTo>
                    <a:pt x="35153" y="-484"/>
                    <a:pt x="46352" y="17587"/>
                    <a:pt x="46504" y="39529"/>
                  </a:cubicBezTo>
                  <a:cubicBezTo>
                    <a:pt x="46656" y="62572"/>
                    <a:pt x="36748" y="79617"/>
                    <a:pt x="23347" y="79390"/>
                  </a:cubicBezTo>
                  <a:cubicBezTo>
                    <a:pt x="9567" y="79124"/>
                    <a:pt x="38" y="62762"/>
                    <a:pt x="0" y="39377"/>
                  </a:cubicBezTo>
                  <a:close/>
                </a:path>
              </a:pathLst>
            </a:custGeom>
            <a:solidFill>
              <a:srgbClr val="4B4B4B"/>
            </a:solidFill>
            <a:ln w="37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9B35D05-927E-4663-9449-BEA4655DE594}"/>
                </a:ext>
              </a:extLst>
            </p:cNvPr>
            <p:cNvSpPr/>
            <p:nvPr/>
          </p:nvSpPr>
          <p:spPr>
            <a:xfrm>
              <a:off x="8314148" y="3057741"/>
              <a:ext cx="67498" cy="76290"/>
            </a:xfrm>
            <a:custGeom>
              <a:avLst/>
              <a:gdLst>
                <a:gd name="connsiteX0" fmla="*/ 67498 w 67498"/>
                <a:gd name="connsiteY0" fmla="*/ 29397 h 76290"/>
                <a:gd name="connsiteX1" fmla="*/ 27144 w 67498"/>
                <a:gd name="connsiteY1" fmla="*/ 76281 h 76290"/>
                <a:gd name="connsiteX2" fmla="*/ 0 w 67498"/>
                <a:gd name="connsiteY2" fmla="*/ 46556 h 76290"/>
                <a:gd name="connsiteX3" fmla="*/ 41038 w 67498"/>
                <a:gd name="connsiteY3" fmla="*/ 14 h 76290"/>
                <a:gd name="connsiteX4" fmla="*/ 67498 w 67498"/>
                <a:gd name="connsiteY4" fmla="*/ 29397 h 76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498" h="76290">
                  <a:moveTo>
                    <a:pt x="67498" y="29397"/>
                  </a:moveTo>
                  <a:cubicBezTo>
                    <a:pt x="67612" y="53389"/>
                    <a:pt x="48403" y="75711"/>
                    <a:pt x="27144" y="76281"/>
                  </a:cubicBezTo>
                  <a:cubicBezTo>
                    <a:pt x="11427" y="76698"/>
                    <a:pt x="-75" y="64095"/>
                    <a:pt x="0" y="46556"/>
                  </a:cubicBezTo>
                  <a:cubicBezTo>
                    <a:pt x="114" y="22943"/>
                    <a:pt x="19855" y="546"/>
                    <a:pt x="41038" y="14"/>
                  </a:cubicBezTo>
                  <a:cubicBezTo>
                    <a:pt x="57779" y="-442"/>
                    <a:pt x="67422" y="10226"/>
                    <a:pt x="67498" y="29397"/>
                  </a:cubicBezTo>
                  <a:close/>
                </a:path>
              </a:pathLst>
            </a:custGeom>
            <a:solidFill>
              <a:srgbClr val="B6B6B7"/>
            </a:solidFill>
            <a:ln w="37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2" name="Chord 31">
            <a:extLst>
              <a:ext uri="{FF2B5EF4-FFF2-40B4-BE49-F238E27FC236}">
                <a16:creationId xmlns:a16="http://schemas.microsoft.com/office/drawing/2014/main" id="{A4A2BAF4-1AB1-4F1E-99D9-5B6C3179D2D9}"/>
              </a:ext>
            </a:extLst>
          </p:cNvPr>
          <p:cNvSpPr/>
          <p:nvPr/>
        </p:nvSpPr>
        <p:spPr>
          <a:xfrm>
            <a:off x="7509145" y="3275198"/>
            <a:ext cx="2014411" cy="2014411"/>
          </a:xfrm>
          <a:prstGeom prst="chord">
            <a:avLst>
              <a:gd name="adj1" fmla="val 6996187"/>
              <a:gd name="adj2" fmla="val 97360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C8DBCE2-5E68-432D-873F-87A3BE5612D9}"/>
              </a:ext>
            </a:extLst>
          </p:cNvPr>
          <p:cNvSpPr/>
          <p:nvPr/>
        </p:nvSpPr>
        <p:spPr>
          <a:xfrm>
            <a:off x="6916443" y="2702064"/>
            <a:ext cx="3272241" cy="2658843"/>
          </a:xfrm>
          <a:custGeom>
            <a:avLst/>
            <a:gdLst>
              <a:gd name="connsiteX0" fmla="*/ 1878304 w 3272241"/>
              <a:gd name="connsiteY0" fmla="*/ 1650 h 2658843"/>
              <a:gd name="connsiteX1" fmla="*/ 2172726 w 3272241"/>
              <a:gd name="connsiteY1" fmla="*/ 71621 h 2658843"/>
              <a:gd name="connsiteX2" fmla="*/ 2207257 w 3272241"/>
              <a:gd name="connsiteY2" fmla="*/ 114330 h 2658843"/>
              <a:gd name="connsiteX3" fmla="*/ 2209075 w 3272241"/>
              <a:gd name="connsiteY3" fmla="*/ 149771 h 2658843"/>
              <a:gd name="connsiteX4" fmla="*/ 2216343 w 3272241"/>
              <a:gd name="connsiteY4" fmla="*/ 369678 h 2658843"/>
              <a:gd name="connsiteX5" fmla="*/ 2219069 w 3272241"/>
              <a:gd name="connsiteY5" fmla="*/ 430561 h 2658843"/>
              <a:gd name="connsiteX6" fmla="*/ 2247240 w 3272241"/>
              <a:gd name="connsiteY6" fmla="*/ 475997 h 2658843"/>
              <a:gd name="connsiteX7" fmla="*/ 2313576 w 3272241"/>
              <a:gd name="connsiteY7" fmla="*/ 514163 h 2658843"/>
              <a:gd name="connsiteX8" fmla="*/ 2377186 w 3272241"/>
              <a:gd name="connsiteY8" fmla="*/ 514163 h 2658843"/>
              <a:gd name="connsiteX9" fmla="*/ 2646164 w 3272241"/>
              <a:gd name="connsiteY9" fmla="*/ 364226 h 2658843"/>
              <a:gd name="connsiteX10" fmla="*/ 2703414 w 3272241"/>
              <a:gd name="connsiteY10" fmla="*/ 372405 h 2658843"/>
              <a:gd name="connsiteX11" fmla="*/ 2912416 w 3272241"/>
              <a:gd name="connsiteY11" fmla="*/ 585952 h 2658843"/>
              <a:gd name="connsiteX12" fmla="*/ 2919686 w 3272241"/>
              <a:gd name="connsiteY12" fmla="*/ 645017 h 2658843"/>
              <a:gd name="connsiteX13" fmla="*/ 2763388 w 3272241"/>
              <a:gd name="connsiteY13" fmla="*/ 908544 h 2658843"/>
              <a:gd name="connsiteX14" fmla="*/ 2762479 w 3272241"/>
              <a:gd name="connsiteY14" fmla="*/ 969427 h 2658843"/>
              <a:gd name="connsiteX15" fmla="*/ 2802462 w 3272241"/>
              <a:gd name="connsiteY15" fmla="*/ 1043032 h 2658843"/>
              <a:gd name="connsiteX16" fmla="*/ 2848806 w 3272241"/>
              <a:gd name="connsiteY16" fmla="*/ 1072112 h 2658843"/>
              <a:gd name="connsiteX17" fmla="*/ 2953308 w 3272241"/>
              <a:gd name="connsiteY17" fmla="*/ 1079380 h 2658843"/>
              <a:gd name="connsiteX18" fmla="*/ 3165946 w 3272241"/>
              <a:gd name="connsiteY18" fmla="*/ 1093012 h 2658843"/>
              <a:gd name="connsiteX19" fmla="*/ 3206838 w 3272241"/>
              <a:gd name="connsiteY19" fmla="*/ 1127542 h 2658843"/>
              <a:gd name="connsiteX20" fmla="*/ 3271356 w 3272241"/>
              <a:gd name="connsiteY20" fmla="*/ 1423783 h 2658843"/>
              <a:gd name="connsiteX21" fmla="*/ 3261360 w 3272241"/>
              <a:gd name="connsiteY21" fmla="*/ 1460131 h 2658843"/>
              <a:gd name="connsiteX22" fmla="*/ 3243186 w 3272241"/>
              <a:gd name="connsiteY22" fmla="*/ 1472853 h 2658843"/>
              <a:gd name="connsiteX23" fmla="*/ 2969665 w 3272241"/>
              <a:gd name="connsiteY23" fmla="*/ 1609159 h 2658843"/>
              <a:gd name="connsiteX24" fmla="*/ 2938768 w 3272241"/>
              <a:gd name="connsiteY24" fmla="*/ 1655503 h 2658843"/>
              <a:gd name="connsiteX25" fmla="*/ 2935969 w 3272241"/>
              <a:gd name="connsiteY25" fmla="*/ 1700693 h 2658843"/>
              <a:gd name="connsiteX26" fmla="*/ 2555060 w 3272241"/>
              <a:gd name="connsiteY26" fmla="*/ 1868978 h 2658843"/>
              <a:gd name="connsiteX27" fmla="*/ 2570249 w 3272241"/>
              <a:gd name="connsiteY27" fmla="*/ 1820076 h 2658843"/>
              <a:gd name="connsiteX28" fmla="*/ 2589823 w 3272241"/>
              <a:gd name="connsiteY28" fmla="*/ 1628243 h 2658843"/>
              <a:gd name="connsiteX29" fmla="*/ 1635678 w 3272241"/>
              <a:gd name="connsiteY29" fmla="*/ 673189 h 2658843"/>
              <a:gd name="connsiteX30" fmla="*/ 681533 w 3272241"/>
              <a:gd name="connsiteY30" fmla="*/ 1623699 h 2658843"/>
              <a:gd name="connsiteX31" fmla="*/ 1177677 w 3272241"/>
              <a:gd name="connsiteY31" fmla="*/ 2465238 h 2658843"/>
              <a:gd name="connsiteX32" fmla="*/ 1191520 w 3272241"/>
              <a:gd name="connsiteY32" fmla="*/ 2471943 h 2658843"/>
              <a:gd name="connsiteX33" fmla="*/ 769086 w 3272241"/>
              <a:gd name="connsiteY33" fmla="*/ 2658843 h 2658843"/>
              <a:gd name="connsiteX34" fmla="*/ 776038 w 3272241"/>
              <a:gd name="connsiteY34" fmla="*/ 2631459 h 2658843"/>
              <a:gd name="connsiteX35" fmla="*/ 762406 w 3272241"/>
              <a:gd name="connsiteY35" fmla="*/ 2575118 h 2658843"/>
              <a:gd name="connsiteX36" fmla="*/ 652453 w 3272241"/>
              <a:gd name="connsiteY36" fmla="*/ 2460621 h 2658843"/>
              <a:gd name="connsiteX37" fmla="*/ 599749 w 3272241"/>
              <a:gd name="connsiteY37" fmla="*/ 2445172 h 2658843"/>
              <a:gd name="connsiteX38" fmla="*/ 547043 w 3272241"/>
              <a:gd name="connsiteY38" fmla="*/ 2456986 h 2658843"/>
              <a:gd name="connsiteX39" fmla="*/ 299875 w 3272241"/>
              <a:gd name="connsiteY39" fmla="*/ 2512418 h 2658843"/>
              <a:gd name="connsiteX40" fmla="*/ 248985 w 3272241"/>
              <a:gd name="connsiteY40" fmla="*/ 2489699 h 2658843"/>
              <a:gd name="connsiteX41" fmla="*/ 124494 w 3272241"/>
              <a:gd name="connsiteY41" fmla="*/ 2248891 h 2658843"/>
              <a:gd name="connsiteX42" fmla="*/ 133579 w 3272241"/>
              <a:gd name="connsiteY42" fmla="*/ 2197095 h 2658843"/>
              <a:gd name="connsiteX43" fmla="*/ 363484 w 3272241"/>
              <a:gd name="connsiteY43" fmla="*/ 1983548 h 2658843"/>
              <a:gd name="connsiteX44" fmla="*/ 381658 w 3272241"/>
              <a:gd name="connsiteY44" fmla="*/ 1931751 h 2658843"/>
              <a:gd name="connsiteX45" fmla="*/ 354397 w 3272241"/>
              <a:gd name="connsiteY45" fmla="*/ 1783632 h 2658843"/>
              <a:gd name="connsiteX46" fmla="*/ 318957 w 3272241"/>
              <a:gd name="connsiteY46" fmla="*/ 1741831 h 2658843"/>
              <a:gd name="connsiteX47" fmla="*/ 118132 w 3272241"/>
              <a:gd name="connsiteY47" fmla="*/ 1668226 h 2658843"/>
              <a:gd name="connsiteX48" fmla="*/ 0 w 3272241"/>
              <a:gd name="connsiteY48" fmla="*/ 1623699 h 2658843"/>
              <a:gd name="connsiteX49" fmla="*/ 0 w 3272241"/>
              <a:gd name="connsiteY49" fmla="*/ 1572811 h 2658843"/>
              <a:gd name="connsiteX50" fmla="*/ 8177 w 3272241"/>
              <a:gd name="connsiteY50" fmla="*/ 1483757 h 2658843"/>
              <a:gd name="connsiteX51" fmla="*/ 30896 w 3272241"/>
              <a:gd name="connsiteY51" fmla="*/ 1310194 h 2658843"/>
              <a:gd name="connsiteX52" fmla="*/ 67244 w 3272241"/>
              <a:gd name="connsiteY52" fmla="*/ 1273844 h 2658843"/>
              <a:gd name="connsiteX53" fmla="*/ 377116 w 3272241"/>
              <a:gd name="connsiteY53" fmla="*/ 1217505 h 2658843"/>
              <a:gd name="connsiteX54" fmla="*/ 422550 w 3272241"/>
              <a:gd name="connsiteY54" fmla="*/ 1182066 h 2658843"/>
              <a:gd name="connsiteX55" fmla="*/ 469803 w 3272241"/>
              <a:gd name="connsiteY55" fmla="*/ 1068477 h 2658843"/>
              <a:gd name="connsiteX56" fmla="*/ 461624 w 3272241"/>
              <a:gd name="connsiteY56" fmla="*/ 1003958 h 2658843"/>
              <a:gd name="connsiteX57" fmla="*/ 280792 w 3272241"/>
              <a:gd name="connsiteY57" fmla="*/ 765876 h 2658843"/>
              <a:gd name="connsiteX58" fmla="*/ 281700 w 3272241"/>
              <a:gd name="connsiteY58" fmla="*/ 706810 h 2658843"/>
              <a:gd name="connsiteX59" fmla="*/ 457080 w 3272241"/>
              <a:gd name="connsiteY59" fmla="*/ 489628 h 2658843"/>
              <a:gd name="connsiteX60" fmla="*/ 518874 w 3272241"/>
              <a:gd name="connsiteY60" fmla="*/ 473271 h 2658843"/>
              <a:gd name="connsiteX61" fmla="*/ 806026 w 3272241"/>
              <a:gd name="connsiteY61" fmla="*/ 592312 h 2658843"/>
              <a:gd name="connsiteX62" fmla="*/ 861457 w 3272241"/>
              <a:gd name="connsiteY62" fmla="*/ 587770 h 2658843"/>
              <a:gd name="connsiteX63" fmla="*/ 952328 w 3272241"/>
              <a:gd name="connsiteY63" fmla="*/ 525068 h 2658843"/>
              <a:gd name="connsiteX64" fmla="*/ 974136 w 3272241"/>
              <a:gd name="connsiteY64" fmla="*/ 482358 h 2658843"/>
              <a:gd name="connsiteX65" fmla="*/ 972321 w 3272241"/>
              <a:gd name="connsiteY65" fmla="*/ 450554 h 2658843"/>
              <a:gd name="connsiteX66" fmla="*/ 961416 w 3272241"/>
              <a:gd name="connsiteY66" fmla="*/ 309704 h 2658843"/>
              <a:gd name="connsiteX67" fmla="*/ 950511 w 3272241"/>
              <a:gd name="connsiteY67" fmla="*/ 168853 h 2658843"/>
              <a:gd name="connsiteX68" fmla="*/ 980498 w 3272241"/>
              <a:gd name="connsiteY68" fmla="*/ 122509 h 2658843"/>
              <a:gd name="connsiteX69" fmla="*/ 1261289 w 3272241"/>
              <a:gd name="connsiteY69" fmla="*/ 28004 h 2658843"/>
              <a:gd name="connsiteX70" fmla="*/ 1279464 w 3272241"/>
              <a:gd name="connsiteY70" fmla="*/ 25278 h 2658843"/>
              <a:gd name="connsiteX71" fmla="*/ 1317630 w 3272241"/>
              <a:gd name="connsiteY71" fmla="*/ 50721 h 2658843"/>
              <a:gd name="connsiteX72" fmla="*/ 1493010 w 3272241"/>
              <a:gd name="connsiteY72" fmla="*/ 304252 h 2658843"/>
              <a:gd name="connsiteX73" fmla="*/ 1547533 w 3272241"/>
              <a:gd name="connsiteY73" fmla="*/ 330604 h 2658843"/>
              <a:gd name="connsiteX74" fmla="*/ 1641130 w 3272241"/>
              <a:gd name="connsiteY74" fmla="*/ 326969 h 2658843"/>
              <a:gd name="connsiteX75" fmla="*/ 1670209 w 3272241"/>
              <a:gd name="connsiteY75" fmla="*/ 312429 h 2658843"/>
              <a:gd name="connsiteX76" fmla="*/ 1680205 w 3272241"/>
              <a:gd name="connsiteY76" fmla="*/ 297891 h 2658843"/>
              <a:gd name="connsiteX77" fmla="*/ 1725639 w 3272241"/>
              <a:gd name="connsiteY77" fmla="*/ 214289 h 2658843"/>
              <a:gd name="connsiteX78" fmla="*/ 1827416 w 3272241"/>
              <a:gd name="connsiteY78" fmla="*/ 24369 h 2658843"/>
              <a:gd name="connsiteX79" fmla="*/ 1878304 w 3272241"/>
              <a:gd name="connsiteY79" fmla="*/ 1650 h 2658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272241" h="2658843">
                <a:moveTo>
                  <a:pt x="1878304" y="1650"/>
                </a:moveTo>
                <a:cubicBezTo>
                  <a:pt x="1976445" y="25278"/>
                  <a:pt x="2074585" y="47995"/>
                  <a:pt x="2172726" y="71621"/>
                </a:cubicBezTo>
                <a:cubicBezTo>
                  <a:pt x="2193626" y="77073"/>
                  <a:pt x="2206348" y="92522"/>
                  <a:pt x="2207257" y="114330"/>
                </a:cubicBezTo>
                <a:cubicBezTo>
                  <a:pt x="2208166" y="126144"/>
                  <a:pt x="2208166" y="137958"/>
                  <a:pt x="2209075" y="149771"/>
                </a:cubicBezTo>
                <a:cubicBezTo>
                  <a:pt x="2211799" y="223377"/>
                  <a:pt x="2213618" y="296982"/>
                  <a:pt x="2216343" y="369678"/>
                </a:cubicBezTo>
                <a:cubicBezTo>
                  <a:pt x="2217254" y="389671"/>
                  <a:pt x="2218162" y="410570"/>
                  <a:pt x="2219069" y="430561"/>
                </a:cubicBezTo>
                <a:cubicBezTo>
                  <a:pt x="2219978" y="450554"/>
                  <a:pt x="2229974" y="466002"/>
                  <a:pt x="2247240" y="475997"/>
                </a:cubicBezTo>
                <a:cubicBezTo>
                  <a:pt x="2269049" y="488719"/>
                  <a:pt x="2291768" y="500533"/>
                  <a:pt x="2313576" y="514163"/>
                </a:cubicBezTo>
                <a:cubicBezTo>
                  <a:pt x="2335386" y="526885"/>
                  <a:pt x="2355376" y="525976"/>
                  <a:pt x="2377186" y="514163"/>
                </a:cubicBezTo>
                <a:cubicBezTo>
                  <a:pt x="2467149" y="464185"/>
                  <a:pt x="2556201" y="414205"/>
                  <a:pt x="2646164" y="364226"/>
                </a:cubicBezTo>
                <a:cubicBezTo>
                  <a:pt x="2667065" y="352414"/>
                  <a:pt x="2687056" y="356047"/>
                  <a:pt x="2703414" y="372405"/>
                </a:cubicBezTo>
                <a:cubicBezTo>
                  <a:pt x="2773384" y="443284"/>
                  <a:pt x="2842445" y="515071"/>
                  <a:pt x="2912416" y="585952"/>
                </a:cubicBezTo>
                <a:cubicBezTo>
                  <a:pt x="2930590" y="605034"/>
                  <a:pt x="2933317" y="622300"/>
                  <a:pt x="2919686" y="645017"/>
                </a:cubicBezTo>
                <a:cubicBezTo>
                  <a:pt x="2867888" y="733162"/>
                  <a:pt x="2815183" y="820399"/>
                  <a:pt x="2763388" y="908544"/>
                </a:cubicBezTo>
                <a:cubicBezTo>
                  <a:pt x="2751574" y="928535"/>
                  <a:pt x="2750665" y="949436"/>
                  <a:pt x="2762479" y="969427"/>
                </a:cubicBezTo>
                <a:cubicBezTo>
                  <a:pt x="2776110" y="993961"/>
                  <a:pt x="2788831" y="1018498"/>
                  <a:pt x="2802462" y="1043032"/>
                </a:cubicBezTo>
                <a:cubicBezTo>
                  <a:pt x="2812458" y="1061207"/>
                  <a:pt x="2827905" y="1071203"/>
                  <a:pt x="2848806" y="1072112"/>
                </a:cubicBezTo>
                <a:cubicBezTo>
                  <a:pt x="2883337" y="1074838"/>
                  <a:pt x="2918777" y="1076656"/>
                  <a:pt x="2953308" y="1079380"/>
                </a:cubicBezTo>
                <a:cubicBezTo>
                  <a:pt x="3024186" y="1083924"/>
                  <a:pt x="3095067" y="1088468"/>
                  <a:pt x="3165946" y="1093012"/>
                </a:cubicBezTo>
                <a:cubicBezTo>
                  <a:pt x="3185937" y="1093920"/>
                  <a:pt x="3202294" y="1107552"/>
                  <a:pt x="3206838" y="1127542"/>
                </a:cubicBezTo>
                <a:cubicBezTo>
                  <a:pt x="3228646" y="1225684"/>
                  <a:pt x="3249548" y="1324732"/>
                  <a:pt x="3271356" y="1423783"/>
                </a:cubicBezTo>
                <a:cubicBezTo>
                  <a:pt x="3274082" y="1437412"/>
                  <a:pt x="3270447" y="1449226"/>
                  <a:pt x="3261360" y="1460131"/>
                </a:cubicBezTo>
                <a:cubicBezTo>
                  <a:pt x="3256816" y="1465583"/>
                  <a:pt x="3249548" y="1469218"/>
                  <a:pt x="3243186" y="1472853"/>
                </a:cubicBezTo>
                <a:cubicBezTo>
                  <a:pt x="3152315" y="1518287"/>
                  <a:pt x="3061444" y="1563723"/>
                  <a:pt x="2969665" y="1609159"/>
                </a:cubicBezTo>
                <a:cubicBezTo>
                  <a:pt x="2950581" y="1619155"/>
                  <a:pt x="2939678" y="1633695"/>
                  <a:pt x="2938768" y="1655503"/>
                </a:cubicBezTo>
                <a:lnTo>
                  <a:pt x="2935969" y="1700693"/>
                </a:lnTo>
                <a:lnTo>
                  <a:pt x="2555060" y="1868978"/>
                </a:lnTo>
                <a:lnTo>
                  <a:pt x="2570249" y="1820076"/>
                </a:lnTo>
                <a:cubicBezTo>
                  <a:pt x="2582979" y="1758061"/>
                  <a:pt x="2589709" y="1693897"/>
                  <a:pt x="2589823" y="1628243"/>
                </a:cubicBezTo>
                <a:cubicBezTo>
                  <a:pt x="2589823" y="1101190"/>
                  <a:pt x="2162730" y="672280"/>
                  <a:pt x="1635678" y="673189"/>
                </a:cubicBezTo>
                <a:cubicBezTo>
                  <a:pt x="1115896" y="672280"/>
                  <a:pt x="683350" y="1091194"/>
                  <a:pt x="681533" y="1623699"/>
                </a:cubicBezTo>
                <a:cubicBezTo>
                  <a:pt x="680283" y="1987922"/>
                  <a:pt x="880902" y="2303180"/>
                  <a:pt x="1177677" y="2465238"/>
                </a:cubicBezTo>
                <a:lnTo>
                  <a:pt x="1191520" y="2471943"/>
                </a:lnTo>
                <a:lnTo>
                  <a:pt x="769086" y="2658843"/>
                </a:lnTo>
                <a:lnTo>
                  <a:pt x="776038" y="2631459"/>
                </a:lnTo>
                <a:cubicBezTo>
                  <a:pt x="781492" y="2610557"/>
                  <a:pt x="777855" y="2591475"/>
                  <a:pt x="762406" y="2575118"/>
                </a:cubicBezTo>
                <a:cubicBezTo>
                  <a:pt x="726058" y="2536952"/>
                  <a:pt x="688801" y="2498786"/>
                  <a:pt x="652453" y="2460621"/>
                </a:cubicBezTo>
                <a:cubicBezTo>
                  <a:pt x="637915" y="2445172"/>
                  <a:pt x="619740" y="2440628"/>
                  <a:pt x="599749" y="2445172"/>
                </a:cubicBezTo>
                <a:cubicBezTo>
                  <a:pt x="581576" y="2448807"/>
                  <a:pt x="564309" y="2453351"/>
                  <a:pt x="547043" y="2456986"/>
                </a:cubicBezTo>
                <a:cubicBezTo>
                  <a:pt x="464350" y="2475161"/>
                  <a:pt x="382566" y="2494243"/>
                  <a:pt x="299875" y="2512418"/>
                </a:cubicBezTo>
                <a:cubicBezTo>
                  <a:pt x="277157" y="2517870"/>
                  <a:pt x="258983" y="2509691"/>
                  <a:pt x="248985" y="2489699"/>
                </a:cubicBezTo>
                <a:cubicBezTo>
                  <a:pt x="207185" y="2409732"/>
                  <a:pt x="166293" y="2328857"/>
                  <a:pt x="124494" y="2248891"/>
                </a:cubicBezTo>
                <a:cubicBezTo>
                  <a:pt x="115406" y="2230717"/>
                  <a:pt x="119041" y="2210725"/>
                  <a:pt x="133579" y="2197095"/>
                </a:cubicBezTo>
                <a:cubicBezTo>
                  <a:pt x="209913" y="2126215"/>
                  <a:pt x="287153" y="2054427"/>
                  <a:pt x="363484" y="1983548"/>
                </a:cubicBezTo>
                <a:cubicBezTo>
                  <a:pt x="378931" y="1969917"/>
                  <a:pt x="384384" y="1951744"/>
                  <a:pt x="381658" y="1931751"/>
                </a:cubicBezTo>
                <a:cubicBezTo>
                  <a:pt x="372572" y="1882680"/>
                  <a:pt x="363484" y="1832701"/>
                  <a:pt x="354397" y="1783632"/>
                </a:cubicBezTo>
                <a:cubicBezTo>
                  <a:pt x="350762" y="1762731"/>
                  <a:pt x="338948" y="1749101"/>
                  <a:pt x="318957" y="1741831"/>
                </a:cubicBezTo>
                <a:cubicBezTo>
                  <a:pt x="251712" y="1717297"/>
                  <a:pt x="184468" y="1692760"/>
                  <a:pt x="118132" y="1668226"/>
                </a:cubicBezTo>
                <a:cubicBezTo>
                  <a:pt x="79058" y="1653686"/>
                  <a:pt x="39075" y="1640963"/>
                  <a:pt x="0" y="1623699"/>
                </a:cubicBezTo>
                <a:cubicBezTo>
                  <a:pt x="0" y="1606433"/>
                  <a:pt x="0" y="1590077"/>
                  <a:pt x="0" y="1572811"/>
                </a:cubicBezTo>
                <a:cubicBezTo>
                  <a:pt x="2727" y="1542824"/>
                  <a:pt x="5453" y="1513745"/>
                  <a:pt x="8177" y="1483757"/>
                </a:cubicBezTo>
                <a:cubicBezTo>
                  <a:pt x="13632" y="1425600"/>
                  <a:pt x="21808" y="1367442"/>
                  <a:pt x="30896" y="1310194"/>
                </a:cubicBezTo>
                <a:cubicBezTo>
                  <a:pt x="33622" y="1291110"/>
                  <a:pt x="47253" y="1277479"/>
                  <a:pt x="67244" y="1273844"/>
                </a:cubicBezTo>
                <a:cubicBezTo>
                  <a:pt x="170836" y="1254762"/>
                  <a:pt x="273522" y="1236587"/>
                  <a:pt x="377116" y="1217505"/>
                </a:cubicBezTo>
                <a:cubicBezTo>
                  <a:pt x="398924" y="1213870"/>
                  <a:pt x="413464" y="1202056"/>
                  <a:pt x="422550" y="1182066"/>
                </a:cubicBezTo>
                <a:cubicBezTo>
                  <a:pt x="437998" y="1143900"/>
                  <a:pt x="454356" y="1105734"/>
                  <a:pt x="469803" y="1068477"/>
                </a:cubicBezTo>
                <a:cubicBezTo>
                  <a:pt x="479799" y="1044850"/>
                  <a:pt x="477073" y="1024859"/>
                  <a:pt x="461624" y="1003958"/>
                </a:cubicBezTo>
                <a:cubicBezTo>
                  <a:pt x="400741" y="924900"/>
                  <a:pt x="340767" y="844933"/>
                  <a:pt x="280792" y="765876"/>
                </a:cubicBezTo>
                <a:cubicBezTo>
                  <a:pt x="265343" y="744976"/>
                  <a:pt x="265343" y="726801"/>
                  <a:pt x="281700" y="706810"/>
                </a:cubicBezTo>
                <a:cubicBezTo>
                  <a:pt x="339857" y="634114"/>
                  <a:pt x="398015" y="562325"/>
                  <a:pt x="457080" y="489628"/>
                </a:cubicBezTo>
                <a:cubicBezTo>
                  <a:pt x="476164" y="466911"/>
                  <a:pt x="491613" y="462367"/>
                  <a:pt x="518874" y="473271"/>
                </a:cubicBezTo>
                <a:cubicBezTo>
                  <a:pt x="614289" y="513256"/>
                  <a:pt x="709702" y="552330"/>
                  <a:pt x="806026" y="592312"/>
                </a:cubicBezTo>
                <a:cubicBezTo>
                  <a:pt x="825108" y="600490"/>
                  <a:pt x="844190" y="599582"/>
                  <a:pt x="861457" y="587770"/>
                </a:cubicBezTo>
                <a:cubicBezTo>
                  <a:pt x="892354" y="566868"/>
                  <a:pt x="922341" y="545969"/>
                  <a:pt x="952328" y="525068"/>
                </a:cubicBezTo>
                <a:cubicBezTo>
                  <a:pt x="966866" y="515071"/>
                  <a:pt x="974136" y="500533"/>
                  <a:pt x="974136" y="482358"/>
                </a:cubicBezTo>
                <a:cubicBezTo>
                  <a:pt x="974136" y="471453"/>
                  <a:pt x="973229" y="460550"/>
                  <a:pt x="972321" y="450554"/>
                </a:cubicBezTo>
                <a:cubicBezTo>
                  <a:pt x="968686" y="403300"/>
                  <a:pt x="965051" y="356956"/>
                  <a:pt x="961416" y="309704"/>
                </a:cubicBezTo>
                <a:cubicBezTo>
                  <a:pt x="957781" y="262451"/>
                  <a:pt x="954146" y="216107"/>
                  <a:pt x="950511" y="168853"/>
                </a:cubicBezTo>
                <a:cubicBezTo>
                  <a:pt x="948693" y="147043"/>
                  <a:pt x="959598" y="129779"/>
                  <a:pt x="980498" y="122509"/>
                </a:cubicBezTo>
                <a:cubicBezTo>
                  <a:pt x="1074095" y="90704"/>
                  <a:pt x="1167693" y="58900"/>
                  <a:pt x="1261289" y="28004"/>
                </a:cubicBezTo>
                <a:cubicBezTo>
                  <a:pt x="1267650" y="26187"/>
                  <a:pt x="1273103" y="25278"/>
                  <a:pt x="1279464" y="25278"/>
                </a:cubicBezTo>
                <a:cubicBezTo>
                  <a:pt x="1296728" y="26187"/>
                  <a:pt x="1307633" y="37090"/>
                  <a:pt x="1317630" y="50721"/>
                </a:cubicBezTo>
                <a:cubicBezTo>
                  <a:pt x="1375786" y="135231"/>
                  <a:pt x="1434853" y="219742"/>
                  <a:pt x="1493010" y="304252"/>
                </a:cubicBezTo>
                <a:cubicBezTo>
                  <a:pt x="1506641" y="323334"/>
                  <a:pt x="1524816" y="332421"/>
                  <a:pt x="1547533" y="330604"/>
                </a:cubicBezTo>
                <a:cubicBezTo>
                  <a:pt x="1578429" y="327878"/>
                  <a:pt x="1610235" y="326969"/>
                  <a:pt x="1641130" y="326969"/>
                </a:cubicBezTo>
                <a:cubicBezTo>
                  <a:pt x="1653853" y="326969"/>
                  <a:pt x="1662940" y="322425"/>
                  <a:pt x="1670209" y="312429"/>
                </a:cubicBezTo>
                <a:cubicBezTo>
                  <a:pt x="1673844" y="307887"/>
                  <a:pt x="1677479" y="302434"/>
                  <a:pt x="1680205" y="297891"/>
                </a:cubicBezTo>
                <a:cubicBezTo>
                  <a:pt x="1695654" y="269719"/>
                  <a:pt x="1710192" y="241550"/>
                  <a:pt x="1725639" y="214289"/>
                </a:cubicBezTo>
                <a:cubicBezTo>
                  <a:pt x="1759263" y="150680"/>
                  <a:pt x="1793794" y="87978"/>
                  <a:pt x="1827416" y="24369"/>
                </a:cubicBezTo>
                <a:cubicBezTo>
                  <a:pt x="1838320" y="4377"/>
                  <a:pt x="1855587" y="-3802"/>
                  <a:pt x="1878304" y="1650"/>
                </a:cubicBezTo>
                <a:close/>
              </a:path>
            </a:pathLst>
          </a:custGeom>
          <a:solidFill>
            <a:schemeClr val="accent4"/>
          </a:solidFill>
          <a:ln w="515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BA6FD14-AEEF-421B-9E21-C4D0DCCA4792}"/>
              </a:ext>
            </a:extLst>
          </p:cNvPr>
          <p:cNvGrpSpPr/>
          <p:nvPr/>
        </p:nvGrpSpPr>
        <p:grpSpPr>
          <a:xfrm rot="20152585">
            <a:off x="7723768" y="3818790"/>
            <a:ext cx="1657591" cy="876221"/>
            <a:chOff x="7539605" y="3515950"/>
            <a:chExt cx="1657591" cy="87622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CAE6D5E-F2C6-4030-A724-6F6CB964C56A}"/>
                </a:ext>
              </a:extLst>
            </p:cNvPr>
            <p:cNvSpPr txBox="1"/>
            <p:nvPr/>
          </p:nvSpPr>
          <p:spPr>
            <a:xfrm>
              <a:off x="7539605" y="4150802"/>
              <a:ext cx="1657591" cy="241369"/>
            </a:xfrm>
            <a:custGeom>
              <a:avLst/>
              <a:gdLst>
                <a:gd name="connsiteX0" fmla="*/ 1217399 w 4438231"/>
                <a:gd name="connsiteY0" fmla="*/ 148169 h 646270"/>
                <a:gd name="connsiteX1" fmla="*/ 1217399 w 4438231"/>
                <a:gd name="connsiteY1" fmla="*/ 496301 h 646270"/>
                <a:gd name="connsiteX2" fmla="*/ 1253957 w 4438231"/>
                <a:gd name="connsiteY2" fmla="*/ 496301 h 646270"/>
                <a:gd name="connsiteX3" fmla="*/ 1395216 w 4438231"/>
                <a:gd name="connsiteY3" fmla="*/ 433537 h 646270"/>
                <a:gd name="connsiteX4" fmla="*/ 1430872 w 4438231"/>
                <a:gd name="connsiteY4" fmla="*/ 322009 h 646270"/>
                <a:gd name="connsiteX5" fmla="*/ 1395216 w 4438231"/>
                <a:gd name="connsiteY5" fmla="*/ 210933 h 646270"/>
                <a:gd name="connsiteX6" fmla="*/ 1253957 w 4438231"/>
                <a:gd name="connsiteY6" fmla="*/ 148169 h 646270"/>
                <a:gd name="connsiteX7" fmla="*/ 3484816 w 4438231"/>
                <a:gd name="connsiteY7" fmla="*/ 136461 h 646270"/>
                <a:gd name="connsiteX8" fmla="*/ 3484816 w 4438231"/>
                <a:gd name="connsiteY8" fmla="*/ 289583 h 646270"/>
                <a:gd name="connsiteX9" fmla="*/ 3514647 w 4438231"/>
                <a:gd name="connsiteY9" fmla="*/ 289583 h 646270"/>
                <a:gd name="connsiteX10" fmla="*/ 3587415 w 4438231"/>
                <a:gd name="connsiteY10" fmla="*/ 268481 h 646270"/>
                <a:gd name="connsiteX11" fmla="*/ 3611369 w 4438231"/>
                <a:gd name="connsiteY11" fmla="*/ 212797 h 646270"/>
                <a:gd name="connsiteX12" fmla="*/ 3587415 w 4438231"/>
                <a:gd name="connsiteY12" fmla="*/ 157564 h 646270"/>
                <a:gd name="connsiteX13" fmla="*/ 3514647 w 4438231"/>
                <a:gd name="connsiteY13" fmla="*/ 136461 h 646270"/>
                <a:gd name="connsiteX14" fmla="*/ 3825741 w 4438231"/>
                <a:gd name="connsiteY14" fmla="*/ 14864 h 646270"/>
                <a:gd name="connsiteX15" fmla="*/ 4016693 w 4438231"/>
                <a:gd name="connsiteY15" fmla="*/ 14864 h 646270"/>
                <a:gd name="connsiteX16" fmla="*/ 4132887 w 4438231"/>
                <a:gd name="connsiteY16" fmla="*/ 182398 h 646270"/>
                <a:gd name="connsiteX17" fmla="*/ 4244577 w 4438231"/>
                <a:gd name="connsiteY17" fmla="*/ 14864 h 646270"/>
                <a:gd name="connsiteX18" fmla="*/ 4438231 w 4438231"/>
                <a:gd name="connsiteY18" fmla="*/ 14864 h 646270"/>
                <a:gd name="connsiteX19" fmla="*/ 4208098 w 4438231"/>
                <a:gd name="connsiteY19" fmla="*/ 334171 h 646270"/>
                <a:gd name="connsiteX20" fmla="*/ 4208098 w 4438231"/>
                <a:gd name="connsiteY20" fmla="*/ 629607 h 646270"/>
                <a:gd name="connsiteX21" fmla="*/ 4048218 w 4438231"/>
                <a:gd name="connsiteY21" fmla="*/ 629607 h 646270"/>
                <a:gd name="connsiteX22" fmla="*/ 4048218 w 4438231"/>
                <a:gd name="connsiteY22" fmla="*/ 334171 h 646270"/>
                <a:gd name="connsiteX23" fmla="*/ 3324939 w 4438231"/>
                <a:gd name="connsiteY23" fmla="*/ 14864 h 646270"/>
                <a:gd name="connsiteX24" fmla="*/ 3573538 w 4438231"/>
                <a:gd name="connsiteY24" fmla="*/ 14864 h 646270"/>
                <a:gd name="connsiteX25" fmla="*/ 3734768 w 4438231"/>
                <a:gd name="connsiteY25" fmla="*/ 80165 h 646270"/>
                <a:gd name="connsiteX26" fmla="*/ 3777103 w 4438231"/>
                <a:gd name="connsiteY26" fmla="*/ 204014 h 646270"/>
                <a:gd name="connsiteX27" fmla="*/ 3728463 w 4438231"/>
                <a:gd name="connsiteY27" fmla="*/ 334171 h 646270"/>
                <a:gd name="connsiteX28" fmla="*/ 3642893 w 4438231"/>
                <a:gd name="connsiteY28" fmla="*/ 377405 h 646270"/>
                <a:gd name="connsiteX29" fmla="*/ 3836099 w 4438231"/>
                <a:gd name="connsiteY29" fmla="*/ 629607 h 646270"/>
                <a:gd name="connsiteX30" fmla="*/ 3637490 w 4438231"/>
                <a:gd name="connsiteY30" fmla="*/ 629607 h 646270"/>
                <a:gd name="connsiteX31" fmla="*/ 3484816 w 4438231"/>
                <a:gd name="connsiteY31" fmla="*/ 393618 h 646270"/>
                <a:gd name="connsiteX32" fmla="*/ 3484816 w 4438231"/>
                <a:gd name="connsiteY32" fmla="*/ 629607 h 646270"/>
                <a:gd name="connsiteX33" fmla="*/ 3324939 w 4438231"/>
                <a:gd name="connsiteY33" fmla="*/ 629607 h 646270"/>
                <a:gd name="connsiteX34" fmla="*/ 2831294 w 4438231"/>
                <a:gd name="connsiteY34" fmla="*/ 14864 h 646270"/>
                <a:gd name="connsiteX35" fmla="*/ 3253732 w 4438231"/>
                <a:gd name="connsiteY35" fmla="*/ 14864 h 646270"/>
                <a:gd name="connsiteX36" fmla="*/ 3253732 w 4438231"/>
                <a:gd name="connsiteY36" fmla="*/ 148169 h 646270"/>
                <a:gd name="connsiteX37" fmla="*/ 3121325 w 4438231"/>
                <a:gd name="connsiteY37" fmla="*/ 148169 h 646270"/>
                <a:gd name="connsiteX38" fmla="*/ 3121325 w 4438231"/>
                <a:gd name="connsiteY38" fmla="*/ 629607 h 646270"/>
                <a:gd name="connsiteX39" fmla="*/ 2961448 w 4438231"/>
                <a:gd name="connsiteY39" fmla="*/ 629607 h 646270"/>
                <a:gd name="connsiteX40" fmla="*/ 2961448 w 4438231"/>
                <a:gd name="connsiteY40" fmla="*/ 148169 h 646270"/>
                <a:gd name="connsiteX41" fmla="*/ 2831294 w 4438231"/>
                <a:gd name="connsiteY41" fmla="*/ 148169 h 646270"/>
                <a:gd name="connsiteX42" fmla="*/ 1698036 w 4438231"/>
                <a:gd name="connsiteY42" fmla="*/ 14864 h 646270"/>
                <a:gd name="connsiteX43" fmla="*/ 1857913 w 4438231"/>
                <a:gd name="connsiteY43" fmla="*/ 14864 h 646270"/>
                <a:gd name="connsiteX44" fmla="*/ 1857913 w 4438231"/>
                <a:gd name="connsiteY44" fmla="*/ 347379 h 646270"/>
                <a:gd name="connsiteX45" fmla="*/ 1859265 w 4438231"/>
                <a:gd name="connsiteY45" fmla="*/ 407220 h 646270"/>
                <a:gd name="connsiteX46" fmla="*/ 1916460 w 4438231"/>
                <a:gd name="connsiteY46" fmla="*/ 494505 h 646270"/>
                <a:gd name="connsiteX47" fmla="*/ 1964197 w 4438231"/>
                <a:gd name="connsiteY47" fmla="*/ 504857 h 646270"/>
                <a:gd name="connsiteX48" fmla="*/ 2052468 w 4438231"/>
                <a:gd name="connsiteY48" fmla="*/ 463910 h 646270"/>
                <a:gd name="connsiteX49" fmla="*/ 2074537 w 4438231"/>
                <a:gd name="connsiteY49" fmla="*/ 347379 h 646270"/>
                <a:gd name="connsiteX50" fmla="*/ 2074537 w 4438231"/>
                <a:gd name="connsiteY50" fmla="*/ 14864 h 646270"/>
                <a:gd name="connsiteX51" fmla="*/ 2234415 w 4438231"/>
                <a:gd name="connsiteY51" fmla="*/ 14864 h 646270"/>
                <a:gd name="connsiteX52" fmla="*/ 2234415 w 4438231"/>
                <a:gd name="connsiteY52" fmla="*/ 369298 h 646270"/>
                <a:gd name="connsiteX53" fmla="*/ 2225409 w 4438231"/>
                <a:gd name="connsiteY53" fmla="*/ 463874 h 646270"/>
                <a:gd name="connsiteX54" fmla="*/ 2158754 w 4438231"/>
                <a:gd name="connsiteY54" fmla="*/ 574664 h 646270"/>
                <a:gd name="connsiteX55" fmla="*/ 1958795 w 4438231"/>
                <a:gd name="connsiteY55" fmla="*/ 645369 h 646270"/>
                <a:gd name="connsiteX56" fmla="*/ 1759734 w 4438231"/>
                <a:gd name="connsiteY56" fmla="*/ 573312 h 646270"/>
                <a:gd name="connsiteX57" fmla="*/ 1707944 w 4438231"/>
                <a:gd name="connsiteY57" fmla="*/ 478286 h 646270"/>
                <a:gd name="connsiteX58" fmla="*/ 1698036 w 4438231"/>
                <a:gd name="connsiteY58" fmla="*/ 369298 h 646270"/>
                <a:gd name="connsiteX59" fmla="*/ 1057522 w 4438231"/>
                <a:gd name="connsiteY59" fmla="*/ 14864 h 646270"/>
                <a:gd name="connsiteX60" fmla="*/ 1293511 w 4438231"/>
                <a:gd name="connsiteY60" fmla="*/ 14864 h 646270"/>
                <a:gd name="connsiteX61" fmla="*/ 1453840 w 4438231"/>
                <a:gd name="connsiteY61" fmla="*/ 63050 h 646270"/>
                <a:gd name="connsiteX62" fmla="*/ 1565079 w 4438231"/>
                <a:gd name="connsiteY62" fmla="*/ 188252 h 646270"/>
                <a:gd name="connsiteX63" fmla="*/ 1596604 w 4438231"/>
                <a:gd name="connsiteY63" fmla="*/ 322009 h 646270"/>
                <a:gd name="connsiteX64" fmla="*/ 1538732 w 4438231"/>
                <a:gd name="connsiteY64" fmla="*/ 499678 h 646270"/>
                <a:gd name="connsiteX65" fmla="*/ 1390789 w 4438231"/>
                <a:gd name="connsiteY65" fmla="*/ 612944 h 646270"/>
                <a:gd name="connsiteX66" fmla="*/ 1293511 w 4438231"/>
                <a:gd name="connsiteY66" fmla="*/ 629607 h 646270"/>
                <a:gd name="connsiteX67" fmla="*/ 1057522 w 4438231"/>
                <a:gd name="connsiteY67" fmla="*/ 629607 h 646270"/>
                <a:gd name="connsiteX68" fmla="*/ 294637 w 4438231"/>
                <a:gd name="connsiteY68" fmla="*/ 13238 h 646270"/>
                <a:gd name="connsiteX69" fmla="*/ 454515 w 4438231"/>
                <a:gd name="connsiteY69" fmla="*/ 13238 h 646270"/>
                <a:gd name="connsiteX70" fmla="*/ 748600 w 4438231"/>
                <a:gd name="connsiteY70" fmla="*/ 389290 h 646270"/>
                <a:gd name="connsiteX71" fmla="*/ 748600 w 4438231"/>
                <a:gd name="connsiteY71" fmla="*/ 13238 h 646270"/>
                <a:gd name="connsiteX72" fmla="*/ 908479 w 4438231"/>
                <a:gd name="connsiteY72" fmla="*/ 13238 h 646270"/>
                <a:gd name="connsiteX73" fmla="*/ 908479 w 4438231"/>
                <a:gd name="connsiteY73" fmla="*/ 627982 h 646270"/>
                <a:gd name="connsiteX74" fmla="*/ 748600 w 4438231"/>
                <a:gd name="connsiteY74" fmla="*/ 627982 h 646270"/>
                <a:gd name="connsiteX75" fmla="*/ 454515 w 4438231"/>
                <a:gd name="connsiteY75" fmla="*/ 251478 h 646270"/>
                <a:gd name="connsiteX76" fmla="*/ 454515 w 4438231"/>
                <a:gd name="connsiteY76" fmla="*/ 627982 h 646270"/>
                <a:gd name="connsiteX77" fmla="*/ 294637 w 4438231"/>
                <a:gd name="connsiteY77" fmla="*/ 627982 h 646270"/>
                <a:gd name="connsiteX78" fmla="*/ 0 w 4438231"/>
                <a:gd name="connsiteY78" fmla="*/ 13238 h 646270"/>
                <a:gd name="connsiteX79" fmla="*/ 159879 w 4438231"/>
                <a:gd name="connsiteY79" fmla="*/ 13238 h 646270"/>
                <a:gd name="connsiteX80" fmla="*/ 159879 w 4438231"/>
                <a:gd name="connsiteY80" fmla="*/ 627982 h 646270"/>
                <a:gd name="connsiteX81" fmla="*/ 0 w 4438231"/>
                <a:gd name="connsiteY81" fmla="*/ 627982 h 646270"/>
                <a:gd name="connsiteX82" fmla="*/ 2570434 w 4438231"/>
                <a:gd name="connsiteY82" fmla="*/ 0 h 646270"/>
                <a:gd name="connsiteX83" fmla="*/ 2765440 w 4438231"/>
                <a:gd name="connsiteY83" fmla="*/ 49991 h 646270"/>
                <a:gd name="connsiteX84" fmla="*/ 2701489 w 4438231"/>
                <a:gd name="connsiteY84" fmla="*/ 174291 h 646270"/>
                <a:gd name="connsiteX85" fmla="*/ 2595830 w 4438231"/>
                <a:gd name="connsiteY85" fmla="*/ 133309 h 646270"/>
                <a:gd name="connsiteX86" fmla="*/ 2549773 w 4438231"/>
                <a:gd name="connsiteY86" fmla="*/ 146417 h 646270"/>
                <a:gd name="connsiteX87" fmla="*/ 2526751 w 4438231"/>
                <a:gd name="connsiteY87" fmla="*/ 186197 h 646270"/>
                <a:gd name="connsiteX88" fmla="*/ 2556973 w 4438231"/>
                <a:gd name="connsiteY88" fmla="*/ 228228 h 646270"/>
                <a:gd name="connsiteX89" fmla="*/ 2638178 w 4438231"/>
                <a:gd name="connsiteY89" fmla="*/ 256255 h 646270"/>
                <a:gd name="connsiteX90" fmla="*/ 2759080 w 4438231"/>
                <a:gd name="connsiteY90" fmla="*/ 326598 h 646270"/>
                <a:gd name="connsiteX91" fmla="*/ 2790212 w 4438231"/>
                <a:gd name="connsiteY91" fmla="*/ 426239 h 646270"/>
                <a:gd name="connsiteX92" fmla="*/ 2653300 w 4438231"/>
                <a:gd name="connsiteY92" fmla="*/ 629586 h 646270"/>
                <a:gd name="connsiteX93" fmla="*/ 2550619 w 4438231"/>
                <a:gd name="connsiteY93" fmla="*/ 646270 h 646270"/>
                <a:gd name="connsiteX94" fmla="*/ 2336697 w 4438231"/>
                <a:gd name="connsiteY94" fmla="*/ 576465 h 646270"/>
                <a:gd name="connsiteX95" fmla="*/ 2405151 w 4438231"/>
                <a:gd name="connsiteY95" fmla="*/ 447660 h 646270"/>
                <a:gd name="connsiteX96" fmla="*/ 2546403 w 4438231"/>
                <a:gd name="connsiteY96" fmla="*/ 512964 h 646270"/>
                <a:gd name="connsiteX97" fmla="*/ 2599209 w 4438231"/>
                <a:gd name="connsiteY97" fmla="*/ 498404 h 646270"/>
                <a:gd name="connsiteX98" fmla="*/ 2624478 w 4438231"/>
                <a:gd name="connsiteY98" fmla="*/ 452004 h 646270"/>
                <a:gd name="connsiteX99" fmla="*/ 2596506 w 4438231"/>
                <a:gd name="connsiteY99" fmla="*/ 406508 h 646270"/>
                <a:gd name="connsiteX100" fmla="*/ 2526580 w 4438231"/>
                <a:gd name="connsiteY100" fmla="*/ 378754 h 646270"/>
                <a:gd name="connsiteX101" fmla="*/ 2451694 w 4438231"/>
                <a:gd name="connsiteY101" fmla="*/ 354465 h 646270"/>
                <a:gd name="connsiteX102" fmla="*/ 2410191 w 4438231"/>
                <a:gd name="connsiteY102" fmla="*/ 330171 h 646270"/>
                <a:gd name="connsiteX103" fmla="*/ 2361016 w 4438231"/>
                <a:gd name="connsiteY103" fmla="*/ 207821 h 646270"/>
                <a:gd name="connsiteX104" fmla="*/ 2411907 w 4438231"/>
                <a:gd name="connsiteY104" fmla="*/ 66127 h 646270"/>
                <a:gd name="connsiteX105" fmla="*/ 2570434 w 4438231"/>
                <a:gd name="connsiteY105" fmla="*/ 0 h 646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4438231" h="646270">
                  <a:moveTo>
                    <a:pt x="1217399" y="148169"/>
                  </a:moveTo>
                  <a:lnTo>
                    <a:pt x="1217399" y="496301"/>
                  </a:lnTo>
                  <a:lnTo>
                    <a:pt x="1253957" y="496301"/>
                  </a:lnTo>
                  <a:cubicBezTo>
                    <a:pt x="1316838" y="496301"/>
                    <a:pt x="1363925" y="475380"/>
                    <a:pt x="1395216" y="433537"/>
                  </a:cubicBezTo>
                  <a:cubicBezTo>
                    <a:pt x="1418986" y="401628"/>
                    <a:pt x="1430872" y="364452"/>
                    <a:pt x="1430872" y="322009"/>
                  </a:cubicBezTo>
                  <a:cubicBezTo>
                    <a:pt x="1430872" y="279568"/>
                    <a:pt x="1418986" y="242542"/>
                    <a:pt x="1395216" y="210933"/>
                  </a:cubicBezTo>
                  <a:cubicBezTo>
                    <a:pt x="1363625" y="169091"/>
                    <a:pt x="1316538" y="148169"/>
                    <a:pt x="1253957" y="148169"/>
                  </a:cubicBezTo>
                  <a:close/>
                  <a:moveTo>
                    <a:pt x="3484816" y="136461"/>
                  </a:moveTo>
                  <a:lnTo>
                    <a:pt x="3484816" y="289583"/>
                  </a:lnTo>
                  <a:lnTo>
                    <a:pt x="3514647" y="289583"/>
                  </a:lnTo>
                  <a:cubicBezTo>
                    <a:pt x="3548395" y="289583"/>
                    <a:pt x="3572651" y="282550"/>
                    <a:pt x="3587415" y="268481"/>
                  </a:cubicBezTo>
                  <a:cubicBezTo>
                    <a:pt x="3603385" y="253209"/>
                    <a:pt x="3611369" y="234650"/>
                    <a:pt x="3611369" y="212797"/>
                  </a:cubicBezTo>
                  <a:cubicBezTo>
                    <a:pt x="3611369" y="190945"/>
                    <a:pt x="3603385" y="172534"/>
                    <a:pt x="3587415" y="157564"/>
                  </a:cubicBezTo>
                  <a:cubicBezTo>
                    <a:pt x="3572347" y="143495"/>
                    <a:pt x="3548091" y="136461"/>
                    <a:pt x="3514647" y="136461"/>
                  </a:cubicBezTo>
                  <a:close/>
                  <a:moveTo>
                    <a:pt x="3825741" y="14864"/>
                  </a:moveTo>
                  <a:lnTo>
                    <a:pt x="4016693" y="14864"/>
                  </a:lnTo>
                  <a:lnTo>
                    <a:pt x="4132887" y="182398"/>
                  </a:lnTo>
                  <a:lnTo>
                    <a:pt x="4244577" y="14864"/>
                  </a:lnTo>
                  <a:lnTo>
                    <a:pt x="4438231" y="14864"/>
                  </a:lnTo>
                  <a:lnTo>
                    <a:pt x="4208098" y="334171"/>
                  </a:lnTo>
                  <a:lnTo>
                    <a:pt x="4208098" y="629607"/>
                  </a:lnTo>
                  <a:lnTo>
                    <a:pt x="4048218" y="629607"/>
                  </a:lnTo>
                  <a:lnTo>
                    <a:pt x="4048218" y="334171"/>
                  </a:lnTo>
                  <a:close/>
                  <a:moveTo>
                    <a:pt x="3324939" y="14864"/>
                  </a:moveTo>
                  <a:lnTo>
                    <a:pt x="3573538" y="14864"/>
                  </a:lnTo>
                  <a:cubicBezTo>
                    <a:pt x="3646198" y="14864"/>
                    <a:pt x="3699939" y="36630"/>
                    <a:pt x="3734768" y="80165"/>
                  </a:cubicBezTo>
                  <a:cubicBezTo>
                    <a:pt x="3762990" y="115293"/>
                    <a:pt x="3777103" y="156577"/>
                    <a:pt x="3777103" y="204014"/>
                  </a:cubicBezTo>
                  <a:cubicBezTo>
                    <a:pt x="3777103" y="258358"/>
                    <a:pt x="3760890" y="301744"/>
                    <a:pt x="3728463" y="334171"/>
                  </a:cubicBezTo>
                  <a:cubicBezTo>
                    <a:pt x="3707747" y="354886"/>
                    <a:pt x="3679224" y="369298"/>
                    <a:pt x="3642893" y="377405"/>
                  </a:cubicBezTo>
                  <a:lnTo>
                    <a:pt x="3836099" y="629607"/>
                  </a:lnTo>
                  <a:lnTo>
                    <a:pt x="3637490" y="629607"/>
                  </a:lnTo>
                  <a:lnTo>
                    <a:pt x="3484816" y="393618"/>
                  </a:lnTo>
                  <a:lnTo>
                    <a:pt x="3484816" y="629607"/>
                  </a:lnTo>
                  <a:lnTo>
                    <a:pt x="3324939" y="629607"/>
                  </a:lnTo>
                  <a:close/>
                  <a:moveTo>
                    <a:pt x="2831294" y="14864"/>
                  </a:moveTo>
                  <a:lnTo>
                    <a:pt x="3253732" y="14864"/>
                  </a:lnTo>
                  <a:lnTo>
                    <a:pt x="3253732" y="148169"/>
                  </a:lnTo>
                  <a:lnTo>
                    <a:pt x="3121325" y="148169"/>
                  </a:lnTo>
                  <a:lnTo>
                    <a:pt x="3121325" y="629607"/>
                  </a:lnTo>
                  <a:lnTo>
                    <a:pt x="2961448" y="629607"/>
                  </a:lnTo>
                  <a:lnTo>
                    <a:pt x="2961448" y="148169"/>
                  </a:lnTo>
                  <a:lnTo>
                    <a:pt x="2831294" y="148169"/>
                  </a:lnTo>
                  <a:close/>
                  <a:moveTo>
                    <a:pt x="1698036" y="14864"/>
                  </a:moveTo>
                  <a:lnTo>
                    <a:pt x="1857913" y="14864"/>
                  </a:lnTo>
                  <a:lnTo>
                    <a:pt x="1857913" y="347379"/>
                  </a:lnTo>
                  <a:cubicBezTo>
                    <a:pt x="1857913" y="374071"/>
                    <a:pt x="1858364" y="394018"/>
                    <a:pt x="1859265" y="407220"/>
                  </a:cubicBezTo>
                  <a:cubicBezTo>
                    <a:pt x="1862267" y="448915"/>
                    <a:pt x="1881332" y="478011"/>
                    <a:pt x="1916460" y="494505"/>
                  </a:cubicBezTo>
                  <a:cubicBezTo>
                    <a:pt x="1930871" y="501406"/>
                    <a:pt x="1946784" y="504857"/>
                    <a:pt x="1964197" y="504857"/>
                  </a:cubicBezTo>
                  <a:cubicBezTo>
                    <a:pt x="2003230" y="504857"/>
                    <a:pt x="2032653" y="491207"/>
                    <a:pt x="2052468" y="463910"/>
                  </a:cubicBezTo>
                  <a:cubicBezTo>
                    <a:pt x="2067181" y="443812"/>
                    <a:pt x="2074537" y="404967"/>
                    <a:pt x="2074537" y="347379"/>
                  </a:cubicBezTo>
                  <a:lnTo>
                    <a:pt x="2074537" y="14864"/>
                  </a:lnTo>
                  <a:lnTo>
                    <a:pt x="2234415" y="14864"/>
                  </a:lnTo>
                  <a:lnTo>
                    <a:pt x="2234415" y="369298"/>
                  </a:lnTo>
                  <a:cubicBezTo>
                    <a:pt x="2234415" y="406228"/>
                    <a:pt x="2231413" y="437752"/>
                    <a:pt x="2225409" y="463874"/>
                  </a:cubicBezTo>
                  <a:cubicBezTo>
                    <a:pt x="2216101" y="504406"/>
                    <a:pt x="2193883" y="541337"/>
                    <a:pt x="2158754" y="574664"/>
                  </a:cubicBezTo>
                  <a:cubicBezTo>
                    <a:pt x="2108914" y="621801"/>
                    <a:pt x="2042261" y="645369"/>
                    <a:pt x="1958795" y="645369"/>
                  </a:cubicBezTo>
                  <a:cubicBezTo>
                    <a:pt x="1873826" y="645369"/>
                    <a:pt x="1807473" y="621350"/>
                    <a:pt x="1759734" y="573312"/>
                  </a:cubicBezTo>
                  <a:cubicBezTo>
                    <a:pt x="1734515" y="548091"/>
                    <a:pt x="1717250" y="516416"/>
                    <a:pt x="1707944" y="478286"/>
                  </a:cubicBezTo>
                  <a:cubicBezTo>
                    <a:pt x="1701338" y="451264"/>
                    <a:pt x="1698036" y="414934"/>
                    <a:pt x="1698036" y="369298"/>
                  </a:cubicBezTo>
                  <a:close/>
                  <a:moveTo>
                    <a:pt x="1057522" y="14864"/>
                  </a:moveTo>
                  <a:lnTo>
                    <a:pt x="1293511" y="14864"/>
                  </a:lnTo>
                  <a:cubicBezTo>
                    <a:pt x="1351157" y="14864"/>
                    <a:pt x="1404601" y="30924"/>
                    <a:pt x="1453840" y="63050"/>
                  </a:cubicBezTo>
                  <a:cubicBezTo>
                    <a:pt x="1502179" y="94276"/>
                    <a:pt x="1539258" y="136011"/>
                    <a:pt x="1565079" y="188252"/>
                  </a:cubicBezTo>
                  <a:cubicBezTo>
                    <a:pt x="1586097" y="231486"/>
                    <a:pt x="1596604" y="276072"/>
                    <a:pt x="1596604" y="322009"/>
                  </a:cubicBezTo>
                  <a:cubicBezTo>
                    <a:pt x="1596604" y="385961"/>
                    <a:pt x="1577313" y="445185"/>
                    <a:pt x="1538732" y="499678"/>
                  </a:cubicBezTo>
                  <a:cubicBezTo>
                    <a:pt x="1500153" y="554171"/>
                    <a:pt x="1450836" y="591926"/>
                    <a:pt x="1390789" y="612944"/>
                  </a:cubicBezTo>
                  <a:cubicBezTo>
                    <a:pt x="1358964" y="624052"/>
                    <a:pt x="1326538" y="629607"/>
                    <a:pt x="1293511" y="629607"/>
                  </a:cubicBezTo>
                  <a:lnTo>
                    <a:pt x="1057522" y="629607"/>
                  </a:lnTo>
                  <a:close/>
                  <a:moveTo>
                    <a:pt x="294637" y="13238"/>
                  </a:moveTo>
                  <a:lnTo>
                    <a:pt x="454515" y="13238"/>
                  </a:lnTo>
                  <a:lnTo>
                    <a:pt x="748600" y="389290"/>
                  </a:lnTo>
                  <a:lnTo>
                    <a:pt x="748600" y="13238"/>
                  </a:lnTo>
                  <a:lnTo>
                    <a:pt x="908479" y="13238"/>
                  </a:lnTo>
                  <a:lnTo>
                    <a:pt x="908479" y="627982"/>
                  </a:lnTo>
                  <a:lnTo>
                    <a:pt x="748600" y="627982"/>
                  </a:lnTo>
                  <a:lnTo>
                    <a:pt x="454515" y="251478"/>
                  </a:lnTo>
                  <a:lnTo>
                    <a:pt x="454515" y="627982"/>
                  </a:lnTo>
                  <a:lnTo>
                    <a:pt x="294637" y="627982"/>
                  </a:lnTo>
                  <a:close/>
                  <a:moveTo>
                    <a:pt x="0" y="13238"/>
                  </a:moveTo>
                  <a:lnTo>
                    <a:pt x="159879" y="13238"/>
                  </a:lnTo>
                  <a:lnTo>
                    <a:pt x="159879" y="627982"/>
                  </a:lnTo>
                  <a:lnTo>
                    <a:pt x="0" y="627982"/>
                  </a:lnTo>
                  <a:close/>
                  <a:moveTo>
                    <a:pt x="2570434" y="0"/>
                  </a:moveTo>
                  <a:cubicBezTo>
                    <a:pt x="2636788" y="0"/>
                    <a:pt x="2701790" y="16663"/>
                    <a:pt x="2765440" y="49991"/>
                  </a:cubicBezTo>
                  <a:lnTo>
                    <a:pt x="2701489" y="174291"/>
                  </a:lnTo>
                  <a:cubicBezTo>
                    <a:pt x="2666572" y="146968"/>
                    <a:pt x="2631352" y="133309"/>
                    <a:pt x="2595830" y="133309"/>
                  </a:cubicBezTo>
                  <a:cubicBezTo>
                    <a:pt x="2578675" y="133309"/>
                    <a:pt x="2563322" y="137678"/>
                    <a:pt x="2549773" y="146417"/>
                  </a:cubicBezTo>
                  <a:cubicBezTo>
                    <a:pt x="2534424" y="156363"/>
                    <a:pt x="2526751" y="169624"/>
                    <a:pt x="2526751" y="186197"/>
                  </a:cubicBezTo>
                  <a:cubicBezTo>
                    <a:pt x="2526751" y="202467"/>
                    <a:pt x="2536823" y="216477"/>
                    <a:pt x="2556973" y="228228"/>
                  </a:cubicBezTo>
                  <a:cubicBezTo>
                    <a:pt x="2565998" y="233657"/>
                    <a:pt x="2593069" y="242999"/>
                    <a:pt x="2638178" y="256255"/>
                  </a:cubicBezTo>
                  <a:cubicBezTo>
                    <a:pt x="2694723" y="272790"/>
                    <a:pt x="2735022" y="296237"/>
                    <a:pt x="2759080" y="326598"/>
                  </a:cubicBezTo>
                  <a:cubicBezTo>
                    <a:pt x="2779834" y="352448"/>
                    <a:pt x="2790212" y="385661"/>
                    <a:pt x="2790212" y="426239"/>
                  </a:cubicBezTo>
                  <a:cubicBezTo>
                    <a:pt x="2790212" y="530241"/>
                    <a:pt x="2744575" y="598023"/>
                    <a:pt x="2653300" y="629586"/>
                  </a:cubicBezTo>
                  <a:cubicBezTo>
                    <a:pt x="2621475" y="640709"/>
                    <a:pt x="2587247" y="646270"/>
                    <a:pt x="2550619" y="646270"/>
                  </a:cubicBezTo>
                  <a:cubicBezTo>
                    <a:pt x="2473756" y="646270"/>
                    <a:pt x="2402450" y="623003"/>
                    <a:pt x="2336697" y="576465"/>
                  </a:cubicBezTo>
                  <a:lnTo>
                    <a:pt x="2405151" y="447660"/>
                  </a:lnTo>
                  <a:cubicBezTo>
                    <a:pt x="2453288" y="491195"/>
                    <a:pt x="2500372" y="512964"/>
                    <a:pt x="2546403" y="512964"/>
                  </a:cubicBezTo>
                  <a:cubicBezTo>
                    <a:pt x="2567163" y="512964"/>
                    <a:pt x="2584764" y="508110"/>
                    <a:pt x="2599209" y="498404"/>
                  </a:cubicBezTo>
                  <a:cubicBezTo>
                    <a:pt x="2616055" y="487487"/>
                    <a:pt x="2624478" y="472021"/>
                    <a:pt x="2624478" y="452004"/>
                  </a:cubicBezTo>
                  <a:cubicBezTo>
                    <a:pt x="2624478" y="433804"/>
                    <a:pt x="2615154" y="418641"/>
                    <a:pt x="2596506" y="406508"/>
                  </a:cubicBezTo>
                  <a:cubicBezTo>
                    <a:pt x="2582672" y="397408"/>
                    <a:pt x="2559363" y="388157"/>
                    <a:pt x="2526580" y="378754"/>
                  </a:cubicBezTo>
                  <a:cubicBezTo>
                    <a:pt x="2486883" y="367060"/>
                    <a:pt x="2461921" y="358963"/>
                    <a:pt x="2451694" y="354465"/>
                  </a:cubicBezTo>
                  <a:cubicBezTo>
                    <a:pt x="2435452" y="347569"/>
                    <a:pt x="2421619" y="339470"/>
                    <a:pt x="2410191" y="330171"/>
                  </a:cubicBezTo>
                  <a:cubicBezTo>
                    <a:pt x="2377407" y="303183"/>
                    <a:pt x="2361016" y="262400"/>
                    <a:pt x="2361016" y="207821"/>
                  </a:cubicBezTo>
                  <a:cubicBezTo>
                    <a:pt x="2361016" y="150842"/>
                    <a:pt x="2377981" y="103609"/>
                    <a:pt x="2411907" y="66127"/>
                  </a:cubicBezTo>
                  <a:cubicBezTo>
                    <a:pt x="2451539" y="22042"/>
                    <a:pt x="2504382" y="0"/>
                    <a:pt x="25704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5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46132405-01AD-4A0F-BCD0-AC32925DB042}"/>
                </a:ext>
              </a:extLst>
            </p:cNvPr>
            <p:cNvSpPr/>
            <p:nvPr/>
          </p:nvSpPr>
          <p:spPr>
            <a:xfrm>
              <a:off x="7806967" y="3515950"/>
              <a:ext cx="1122866" cy="534394"/>
            </a:xfrm>
            <a:custGeom>
              <a:avLst/>
              <a:gdLst>
                <a:gd name="connsiteX0" fmla="*/ 492067 w 1122866"/>
                <a:gd name="connsiteY0" fmla="*/ 405816 h 534394"/>
                <a:gd name="connsiteX1" fmla="*/ 534162 w 1122866"/>
                <a:gd name="connsiteY1" fmla="*/ 422898 h 534394"/>
                <a:gd name="connsiteX2" fmla="*/ 551490 w 1122866"/>
                <a:gd name="connsiteY2" fmla="*/ 464746 h 534394"/>
                <a:gd name="connsiteX3" fmla="*/ 534161 w 1122866"/>
                <a:gd name="connsiteY3" fmla="*/ 506836 h 534394"/>
                <a:gd name="connsiteX4" fmla="*/ 492067 w 1122866"/>
                <a:gd name="connsiteY4" fmla="*/ 524168 h 534394"/>
                <a:gd name="connsiteX5" fmla="*/ 448745 w 1122866"/>
                <a:gd name="connsiteY5" fmla="*/ 506835 h 534394"/>
                <a:gd name="connsiteX6" fmla="*/ 431166 w 1122866"/>
                <a:gd name="connsiteY6" fmla="*/ 464746 h 534394"/>
                <a:gd name="connsiteX7" fmla="*/ 448745 w 1122866"/>
                <a:gd name="connsiteY7" fmla="*/ 422898 h 534394"/>
                <a:gd name="connsiteX8" fmla="*/ 468365 w 1122866"/>
                <a:gd name="connsiteY8" fmla="*/ 410087 h 534394"/>
                <a:gd name="connsiteX9" fmla="*/ 492067 w 1122866"/>
                <a:gd name="connsiteY9" fmla="*/ 405816 h 534394"/>
                <a:gd name="connsiteX10" fmla="*/ 855490 w 1122866"/>
                <a:gd name="connsiteY10" fmla="*/ 223175 h 534394"/>
                <a:gd name="connsiteX11" fmla="*/ 811342 w 1122866"/>
                <a:gd name="connsiteY11" fmla="*/ 267133 h 534394"/>
                <a:gd name="connsiteX12" fmla="*/ 855300 w 1122866"/>
                <a:gd name="connsiteY12" fmla="*/ 311472 h 534394"/>
                <a:gd name="connsiteX13" fmla="*/ 899544 w 1122866"/>
                <a:gd name="connsiteY13" fmla="*/ 267419 h 534394"/>
                <a:gd name="connsiteX14" fmla="*/ 855490 w 1122866"/>
                <a:gd name="connsiteY14" fmla="*/ 223175 h 534394"/>
                <a:gd name="connsiteX15" fmla="*/ 190350 w 1122866"/>
                <a:gd name="connsiteY15" fmla="*/ 219904 h 534394"/>
                <a:gd name="connsiteX16" fmla="*/ 100106 w 1122866"/>
                <a:gd name="connsiteY16" fmla="*/ 360446 h 534394"/>
                <a:gd name="connsiteX17" fmla="*/ 190350 w 1122866"/>
                <a:gd name="connsiteY17" fmla="*/ 360446 h 534394"/>
                <a:gd name="connsiteX18" fmla="*/ 855681 w 1122866"/>
                <a:gd name="connsiteY18" fmla="*/ 91873 h 534394"/>
                <a:gd name="connsiteX19" fmla="*/ 1030941 w 1122866"/>
                <a:gd name="connsiteY19" fmla="*/ 267609 h 534394"/>
                <a:gd name="connsiteX20" fmla="*/ 855013 w 1122866"/>
                <a:gd name="connsiteY20" fmla="*/ 442678 h 534394"/>
                <a:gd name="connsiteX21" fmla="*/ 680040 w 1122866"/>
                <a:gd name="connsiteY21" fmla="*/ 267037 h 534394"/>
                <a:gd name="connsiteX22" fmla="*/ 855681 w 1122866"/>
                <a:gd name="connsiteY22" fmla="*/ 91873 h 534394"/>
                <a:gd name="connsiteX23" fmla="*/ 855705 w 1122866"/>
                <a:gd name="connsiteY23" fmla="*/ 71760 h 534394"/>
                <a:gd name="connsiteX24" fmla="*/ 660361 w 1122866"/>
                <a:gd name="connsiteY24" fmla="*/ 265971 h 534394"/>
                <a:gd name="connsiteX25" fmla="*/ 855396 w 1122866"/>
                <a:gd name="connsiteY25" fmla="*/ 461830 h 534394"/>
                <a:gd name="connsiteX26" fmla="*/ 1050740 w 1122866"/>
                <a:gd name="connsiteY26" fmla="*/ 266692 h 534394"/>
                <a:gd name="connsiteX27" fmla="*/ 855705 w 1122866"/>
                <a:gd name="connsiteY27" fmla="*/ 71760 h 534394"/>
                <a:gd name="connsiteX28" fmla="*/ 190350 w 1122866"/>
                <a:gd name="connsiteY28" fmla="*/ 55690 h 534394"/>
                <a:gd name="connsiteX29" fmla="*/ 289963 w 1122866"/>
                <a:gd name="connsiteY29" fmla="*/ 55690 h 534394"/>
                <a:gd name="connsiteX30" fmla="*/ 289963 w 1122866"/>
                <a:gd name="connsiteY30" fmla="*/ 360447 h 534394"/>
                <a:gd name="connsiteX31" fmla="*/ 342237 w 1122866"/>
                <a:gd name="connsiteY31" fmla="*/ 360446 h 534394"/>
                <a:gd name="connsiteX32" fmla="*/ 306238 w 1122866"/>
                <a:gd name="connsiteY32" fmla="*/ 448719 h 534394"/>
                <a:gd name="connsiteX33" fmla="*/ 289963 w 1122866"/>
                <a:gd name="connsiteY33" fmla="*/ 448719 h 534394"/>
                <a:gd name="connsiteX34" fmla="*/ 289963 w 1122866"/>
                <a:gd name="connsiteY34" fmla="*/ 516279 h 534394"/>
                <a:gd name="connsiteX35" fmla="*/ 190350 w 1122866"/>
                <a:gd name="connsiteY35" fmla="*/ 516279 h 534394"/>
                <a:gd name="connsiteX36" fmla="*/ 190350 w 1122866"/>
                <a:gd name="connsiteY36" fmla="*/ 448719 h 534394"/>
                <a:gd name="connsiteX37" fmla="*/ 0 w 1122866"/>
                <a:gd name="connsiteY37" fmla="*/ 448719 h 534394"/>
                <a:gd name="connsiteX38" fmla="*/ 0 w 1122866"/>
                <a:gd name="connsiteY38" fmla="*/ 368338 h 534394"/>
                <a:gd name="connsiteX39" fmla="*/ 887541 w 1122866"/>
                <a:gd name="connsiteY39" fmla="*/ 51 h 534394"/>
                <a:gd name="connsiteX40" fmla="*/ 890323 w 1122866"/>
                <a:gd name="connsiteY40" fmla="*/ 154 h 534394"/>
                <a:gd name="connsiteX41" fmla="*/ 902275 w 1122866"/>
                <a:gd name="connsiteY41" fmla="*/ 13033 h 534394"/>
                <a:gd name="connsiteX42" fmla="*/ 902996 w 1122866"/>
                <a:gd name="connsiteY42" fmla="*/ 37039 h 534394"/>
                <a:gd name="connsiteX43" fmla="*/ 907220 w 1122866"/>
                <a:gd name="connsiteY43" fmla="*/ 44045 h 534394"/>
                <a:gd name="connsiteX44" fmla="*/ 922468 w 1122866"/>
                <a:gd name="connsiteY44" fmla="*/ 48063 h 534394"/>
                <a:gd name="connsiteX45" fmla="*/ 929680 w 1122866"/>
                <a:gd name="connsiteY45" fmla="*/ 44251 h 534394"/>
                <a:gd name="connsiteX46" fmla="*/ 943383 w 1122866"/>
                <a:gd name="connsiteY46" fmla="*/ 22305 h 534394"/>
                <a:gd name="connsiteX47" fmla="*/ 956674 w 1122866"/>
                <a:gd name="connsiteY47" fmla="*/ 17669 h 534394"/>
                <a:gd name="connsiteX48" fmla="*/ 959044 w 1122866"/>
                <a:gd name="connsiteY48" fmla="*/ 18493 h 534394"/>
                <a:gd name="connsiteX49" fmla="*/ 966565 w 1122866"/>
                <a:gd name="connsiteY49" fmla="*/ 33227 h 534394"/>
                <a:gd name="connsiteX50" fmla="*/ 961207 w 1122866"/>
                <a:gd name="connsiteY50" fmla="*/ 56305 h 534394"/>
                <a:gd name="connsiteX51" fmla="*/ 964917 w 1122866"/>
                <a:gd name="connsiteY51" fmla="*/ 66299 h 534394"/>
                <a:gd name="connsiteX52" fmla="*/ 976868 w 1122866"/>
                <a:gd name="connsiteY52" fmla="*/ 72893 h 534394"/>
                <a:gd name="connsiteX53" fmla="*/ 984801 w 1122866"/>
                <a:gd name="connsiteY53" fmla="*/ 71038 h 534394"/>
                <a:gd name="connsiteX54" fmla="*/ 1003759 w 1122866"/>
                <a:gd name="connsiteY54" fmla="*/ 53420 h 534394"/>
                <a:gd name="connsiteX55" fmla="*/ 1017771 w 1122866"/>
                <a:gd name="connsiteY55" fmla="*/ 52287 h 534394"/>
                <a:gd name="connsiteX56" fmla="*/ 1018492 w 1122866"/>
                <a:gd name="connsiteY56" fmla="*/ 52802 h 534394"/>
                <a:gd name="connsiteX57" fmla="*/ 1022922 w 1122866"/>
                <a:gd name="connsiteY57" fmla="*/ 70626 h 534394"/>
                <a:gd name="connsiteX58" fmla="*/ 1011898 w 1122866"/>
                <a:gd name="connsiteY58" fmla="*/ 91232 h 534394"/>
                <a:gd name="connsiteX59" fmla="*/ 1012825 w 1122866"/>
                <a:gd name="connsiteY59" fmla="*/ 101020 h 534394"/>
                <a:gd name="connsiteX60" fmla="*/ 1022098 w 1122866"/>
                <a:gd name="connsiteY60" fmla="*/ 110190 h 534394"/>
                <a:gd name="connsiteX61" fmla="*/ 1031371 w 1122866"/>
                <a:gd name="connsiteY61" fmla="*/ 111014 h 534394"/>
                <a:gd name="connsiteX62" fmla="*/ 1054759 w 1122866"/>
                <a:gd name="connsiteY62" fmla="*/ 98650 h 534394"/>
                <a:gd name="connsiteX63" fmla="*/ 1067534 w 1122866"/>
                <a:gd name="connsiteY63" fmla="*/ 101329 h 534394"/>
                <a:gd name="connsiteX64" fmla="*/ 1071449 w 1122866"/>
                <a:gd name="connsiteY64" fmla="*/ 106584 h 534394"/>
                <a:gd name="connsiteX65" fmla="*/ 1070419 w 1122866"/>
                <a:gd name="connsiteY65" fmla="*/ 118123 h 534394"/>
                <a:gd name="connsiteX66" fmla="*/ 1051771 w 1122866"/>
                <a:gd name="connsiteY66" fmla="*/ 138214 h 534394"/>
                <a:gd name="connsiteX67" fmla="*/ 1050122 w 1122866"/>
                <a:gd name="connsiteY67" fmla="*/ 146456 h 534394"/>
                <a:gd name="connsiteX68" fmla="*/ 1057231 w 1122866"/>
                <a:gd name="connsiteY68" fmla="*/ 158820 h 534394"/>
                <a:gd name="connsiteX69" fmla="*/ 1066298 w 1122866"/>
                <a:gd name="connsiteY69" fmla="*/ 161808 h 534394"/>
                <a:gd name="connsiteX70" fmla="*/ 1092673 w 1122866"/>
                <a:gd name="connsiteY70" fmla="*/ 155832 h 534394"/>
                <a:gd name="connsiteX71" fmla="*/ 1102461 w 1122866"/>
                <a:gd name="connsiteY71" fmla="*/ 160365 h 534394"/>
                <a:gd name="connsiteX72" fmla="*/ 1105552 w 1122866"/>
                <a:gd name="connsiteY72" fmla="*/ 167474 h 534394"/>
                <a:gd name="connsiteX73" fmla="*/ 1101328 w 1122866"/>
                <a:gd name="connsiteY73" fmla="*/ 179014 h 534394"/>
                <a:gd name="connsiteX74" fmla="*/ 1079589 w 1122866"/>
                <a:gd name="connsiteY74" fmla="*/ 192511 h 534394"/>
                <a:gd name="connsiteX75" fmla="*/ 1074952 w 1122866"/>
                <a:gd name="connsiteY75" fmla="*/ 202607 h 534394"/>
                <a:gd name="connsiteX76" fmla="*/ 1078146 w 1122866"/>
                <a:gd name="connsiteY76" fmla="*/ 214353 h 534394"/>
                <a:gd name="connsiteX77" fmla="*/ 1085873 w 1122866"/>
                <a:gd name="connsiteY77" fmla="*/ 219813 h 534394"/>
                <a:gd name="connsiteX78" fmla="*/ 1112970 w 1122866"/>
                <a:gd name="connsiteY78" fmla="*/ 220844 h 534394"/>
                <a:gd name="connsiteX79" fmla="*/ 1121728 w 1122866"/>
                <a:gd name="connsiteY79" fmla="*/ 227747 h 534394"/>
                <a:gd name="connsiteX80" fmla="*/ 1122861 w 1122866"/>
                <a:gd name="connsiteY80" fmla="*/ 236092 h 534394"/>
                <a:gd name="connsiteX81" fmla="*/ 1116164 w 1122866"/>
                <a:gd name="connsiteY81" fmla="*/ 245571 h 534394"/>
                <a:gd name="connsiteX82" fmla="*/ 1091746 w 1122866"/>
                <a:gd name="connsiteY82" fmla="*/ 253092 h 534394"/>
                <a:gd name="connsiteX83" fmla="*/ 1084122 w 1122866"/>
                <a:gd name="connsiteY83" fmla="*/ 262777 h 534394"/>
                <a:gd name="connsiteX84" fmla="*/ 1084637 w 1122866"/>
                <a:gd name="connsiteY84" fmla="*/ 275552 h 534394"/>
                <a:gd name="connsiteX85" fmla="*/ 1089892 w 1122866"/>
                <a:gd name="connsiteY85" fmla="*/ 281116 h 534394"/>
                <a:gd name="connsiteX86" fmla="*/ 1115546 w 1122866"/>
                <a:gd name="connsiteY86" fmla="*/ 288946 h 534394"/>
                <a:gd name="connsiteX87" fmla="*/ 1122861 w 1122866"/>
                <a:gd name="connsiteY87" fmla="*/ 299146 h 534394"/>
                <a:gd name="connsiteX88" fmla="*/ 1122861 w 1122866"/>
                <a:gd name="connsiteY88" fmla="*/ 301001 h 534394"/>
                <a:gd name="connsiteX89" fmla="*/ 1109673 w 1122866"/>
                <a:gd name="connsiteY89" fmla="*/ 314085 h 534394"/>
                <a:gd name="connsiteX90" fmla="*/ 1085358 w 1122866"/>
                <a:gd name="connsiteY90" fmla="*/ 314807 h 534394"/>
                <a:gd name="connsiteX91" fmla="*/ 1078867 w 1122866"/>
                <a:gd name="connsiteY91" fmla="*/ 318825 h 534394"/>
                <a:gd name="connsiteX92" fmla="*/ 1074746 w 1122866"/>
                <a:gd name="connsiteY92" fmla="*/ 334073 h 534394"/>
                <a:gd name="connsiteX93" fmla="*/ 1078764 w 1122866"/>
                <a:gd name="connsiteY93" fmla="*/ 341491 h 534394"/>
                <a:gd name="connsiteX94" fmla="*/ 1100195 w 1122866"/>
                <a:gd name="connsiteY94" fmla="*/ 354885 h 534394"/>
                <a:gd name="connsiteX95" fmla="*/ 1105037 w 1122866"/>
                <a:gd name="connsiteY95" fmla="*/ 368588 h 534394"/>
                <a:gd name="connsiteX96" fmla="*/ 1101637 w 1122866"/>
                <a:gd name="connsiteY96" fmla="*/ 375594 h 534394"/>
                <a:gd name="connsiteX97" fmla="*/ 1095043 w 1122866"/>
                <a:gd name="connsiteY97" fmla="*/ 378891 h 534394"/>
                <a:gd name="connsiteX98" fmla="*/ 1078661 w 1122866"/>
                <a:gd name="connsiteY98" fmla="*/ 375285 h 534394"/>
                <a:gd name="connsiteX99" fmla="*/ 1065267 w 1122866"/>
                <a:gd name="connsiteY99" fmla="*/ 372194 h 534394"/>
                <a:gd name="connsiteX100" fmla="*/ 1058261 w 1122866"/>
                <a:gd name="connsiteY100" fmla="*/ 374358 h 534394"/>
                <a:gd name="connsiteX101" fmla="*/ 1049813 w 1122866"/>
                <a:gd name="connsiteY101" fmla="*/ 389503 h 534394"/>
                <a:gd name="connsiteX102" fmla="*/ 1051874 w 1122866"/>
                <a:gd name="connsiteY102" fmla="*/ 395994 h 534394"/>
                <a:gd name="connsiteX103" fmla="*/ 1069904 w 1122866"/>
                <a:gd name="connsiteY103" fmla="*/ 415363 h 534394"/>
                <a:gd name="connsiteX104" fmla="*/ 1071037 w 1122866"/>
                <a:gd name="connsiteY104" fmla="*/ 428654 h 534394"/>
                <a:gd name="connsiteX105" fmla="*/ 1070316 w 1122866"/>
                <a:gd name="connsiteY105" fmla="*/ 429685 h 534394"/>
                <a:gd name="connsiteX106" fmla="*/ 1052183 w 1122866"/>
                <a:gd name="connsiteY106" fmla="*/ 434218 h 534394"/>
                <a:gd name="connsiteX107" fmla="*/ 1031268 w 1122866"/>
                <a:gd name="connsiteY107" fmla="*/ 423091 h 534394"/>
                <a:gd name="connsiteX108" fmla="*/ 1023128 w 1122866"/>
                <a:gd name="connsiteY108" fmla="*/ 423400 h 534394"/>
                <a:gd name="connsiteX109" fmla="*/ 1012516 w 1122866"/>
                <a:gd name="connsiteY109" fmla="*/ 433806 h 534394"/>
                <a:gd name="connsiteX110" fmla="*/ 1012001 w 1122866"/>
                <a:gd name="connsiteY110" fmla="*/ 442769 h 534394"/>
                <a:gd name="connsiteX111" fmla="*/ 1024365 w 1122866"/>
                <a:gd name="connsiteY111" fmla="*/ 466157 h 534394"/>
                <a:gd name="connsiteX112" fmla="*/ 1022304 w 1122866"/>
                <a:gd name="connsiteY112" fmla="*/ 478315 h 534394"/>
                <a:gd name="connsiteX113" fmla="*/ 1020243 w 1122866"/>
                <a:gd name="connsiteY113" fmla="*/ 480169 h 534394"/>
                <a:gd name="connsiteX114" fmla="*/ 1002522 w 1122866"/>
                <a:gd name="connsiteY114" fmla="*/ 479551 h 534394"/>
                <a:gd name="connsiteX115" fmla="*/ 985213 w 1122866"/>
                <a:gd name="connsiteY115" fmla="*/ 463375 h 534394"/>
                <a:gd name="connsiteX116" fmla="*/ 976353 w 1122866"/>
                <a:gd name="connsiteY116" fmla="*/ 461624 h 534394"/>
                <a:gd name="connsiteX117" fmla="*/ 964195 w 1122866"/>
                <a:gd name="connsiteY117" fmla="*/ 468527 h 534394"/>
                <a:gd name="connsiteX118" fmla="*/ 961207 w 1122866"/>
                <a:gd name="connsiteY118" fmla="*/ 477593 h 534394"/>
                <a:gd name="connsiteX119" fmla="*/ 967389 w 1122866"/>
                <a:gd name="connsiteY119" fmla="*/ 504587 h 534394"/>
                <a:gd name="connsiteX120" fmla="*/ 963371 w 1122866"/>
                <a:gd name="connsiteY120" fmla="*/ 513551 h 534394"/>
                <a:gd name="connsiteX121" fmla="*/ 955747 w 1122866"/>
                <a:gd name="connsiteY121" fmla="*/ 516951 h 534394"/>
                <a:gd name="connsiteX122" fmla="*/ 944105 w 1122866"/>
                <a:gd name="connsiteY122" fmla="*/ 512830 h 534394"/>
                <a:gd name="connsiteX123" fmla="*/ 930608 w 1122866"/>
                <a:gd name="connsiteY123" fmla="*/ 491090 h 534394"/>
                <a:gd name="connsiteX124" fmla="*/ 920511 w 1122866"/>
                <a:gd name="connsiteY124" fmla="*/ 486351 h 534394"/>
                <a:gd name="connsiteX125" fmla="*/ 909693 w 1122866"/>
                <a:gd name="connsiteY125" fmla="*/ 489236 h 534394"/>
                <a:gd name="connsiteX126" fmla="*/ 903099 w 1122866"/>
                <a:gd name="connsiteY126" fmla="*/ 498199 h 534394"/>
                <a:gd name="connsiteX127" fmla="*/ 902378 w 1122866"/>
                <a:gd name="connsiteY127" fmla="*/ 522514 h 534394"/>
                <a:gd name="connsiteX128" fmla="*/ 893002 w 1122866"/>
                <a:gd name="connsiteY128" fmla="*/ 533641 h 534394"/>
                <a:gd name="connsiteX129" fmla="*/ 887129 w 1122866"/>
                <a:gd name="connsiteY129" fmla="*/ 534363 h 534394"/>
                <a:gd name="connsiteX130" fmla="*/ 877651 w 1122866"/>
                <a:gd name="connsiteY130" fmla="*/ 527975 h 534394"/>
                <a:gd name="connsiteX131" fmla="*/ 869717 w 1122866"/>
                <a:gd name="connsiteY131" fmla="*/ 502114 h 534394"/>
                <a:gd name="connsiteX132" fmla="*/ 862299 w 1122866"/>
                <a:gd name="connsiteY132" fmla="*/ 495726 h 534394"/>
                <a:gd name="connsiteX133" fmla="*/ 848699 w 1122866"/>
                <a:gd name="connsiteY133" fmla="*/ 495830 h 534394"/>
                <a:gd name="connsiteX134" fmla="*/ 842105 w 1122866"/>
                <a:gd name="connsiteY134" fmla="*/ 501496 h 534394"/>
                <a:gd name="connsiteX135" fmla="*/ 834584 w 1122866"/>
                <a:gd name="connsiteY135" fmla="*/ 525914 h 534394"/>
                <a:gd name="connsiteX136" fmla="*/ 821911 w 1122866"/>
                <a:gd name="connsiteY136" fmla="*/ 534054 h 534394"/>
                <a:gd name="connsiteX137" fmla="*/ 809136 w 1122866"/>
                <a:gd name="connsiteY137" fmla="*/ 519629 h 534394"/>
                <a:gd name="connsiteX138" fmla="*/ 808518 w 1122866"/>
                <a:gd name="connsiteY138" fmla="*/ 497478 h 534394"/>
                <a:gd name="connsiteX139" fmla="*/ 803881 w 1122866"/>
                <a:gd name="connsiteY139" fmla="*/ 490060 h 534394"/>
                <a:gd name="connsiteX140" fmla="*/ 788839 w 1122866"/>
                <a:gd name="connsiteY140" fmla="*/ 486248 h 534394"/>
                <a:gd name="connsiteX141" fmla="*/ 781627 w 1122866"/>
                <a:gd name="connsiteY141" fmla="*/ 490060 h 534394"/>
                <a:gd name="connsiteX142" fmla="*/ 767924 w 1122866"/>
                <a:gd name="connsiteY142" fmla="*/ 512005 h 534394"/>
                <a:gd name="connsiteX143" fmla="*/ 755148 w 1122866"/>
                <a:gd name="connsiteY143" fmla="*/ 516642 h 534394"/>
                <a:gd name="connsiteX144" fmla="*/ 754221 w 1122866"/>
                <a:gd name="connsiteY144" fmla="*/ 516332 h 534394"/>
                <a:gd name="connsiteX145" fmla="*/ 744948 w 1122866"/>
                <a:gd name="connsiteY145" fmla="*/ 500157 h 534394"/>
                <a:gd name="connsiteX146" fmla="*/ 750203 w 1122866"/>
                <a:gd name="connsiteY146" fmla="*/ 477387 h 534394"/>
                <a:gd name="connsiteX147" fmla="*/ 746803 w 1122866"/>
                <a:gd name="connsiteY147" fmla="*/ 468115 h 534394"/>
                <a:gd name="connsiteX148" fmla="*/ 735778 w 1122866"/>
                <a:gd name="connsiteY148" fmla="*/ 461727 h 534394"/>
                <a:gd name="connsiteX149" fmla="*/ 725785 w 1122866"/>
                <a:gd name="connsiteY149" fmla="*/ 463581 h 534394"/>
                <a:gd name="connsiteX150" fmla="*/ 707136 w 1122866"/>
                <a:gd name="connsiteY150" fmla="*/ 480993 h 534394"/>
                <a:gd name="connsiteX151" fmla="*/ 694052 w 1122866"/>
                <a:gd name="connsiteY151" fmla="*/ 482230 h 534394"/>
                <a:gd name="connsiteX152" fmla="*/ 692197 w 1122866"/>
                <a:gd name="connsiteY152" fmla="*/ 480993 h 534394"/>
                <a:gd name="connsiteX153" fmla="*/ 688076 w 1122866"/>
                <a:gd name="connsiteY153" fmla="*/ 463787 h 534394"/>
                <a:gd name="connsiteX154" fmla="*/ 699203 w 1122866"/>
                <a:gd name="connsiteY154" fmla="*/ 442872 h 534394"/>
                <a:gd name="connsiteX155" fmla="*/ 698379 w 1122866"/>
                <a:gd name="connsiteY155" fmla="*/ 433085 h 534394"/>
                <a:gd name="connsiteX156" fmla="*/ 689106 w 1122866"/>
                <a:gd name="connsiteY156" fmla="*/ 423915 h 534394"/>
                <a:gd name="connsiteX157" fmla="*/ 679524 w 1122866"/>
                <a:gd name="connsiteY157" fmla="*/ 423194 h 534394"/>
                <a:gd name="connsiteX158" fmla="*/ 656343 w 1122866"/>
                <a:gd name="connsiteY158" fmla="*/ 435454 h 534394"/>
                <a:gd name="connsiteX159" fmla="*/ 643670 w 1122866"/>
                <a:gd name="connsiteY159" fmla="*/ 433085 h 534394"/>
                <a:gd name="connsiteX160" fmla="*/ 642846 w 1122866"/>
                <a:gd name="connsiteY160" fmla="*/ 432157 h 534394"/>
                <a:gd name="connsiteX161" fmla="*/ 643361 w 1122866"/>
                <a:gd name="connsiteY161" fmla="*/ 413200 h 534394"/>
                <a:gd name="connsiteX162" fmla="*/ 658918 w 1122866"/>
                <a:gd name="connsiteY162" fmla="*/ 396612 h 534394"/>
                <a:gd name="connsiteX163" fmla="*/ 660773 w 1122866"/>
                <a:gd name="connsiteY163" fmla="*/ 387545 h 534394"/>
                <a:gd name="connsiteX164" fmla="*/ 653664 w 1122866"/>
                <a:gd name="connsiteY164" fmla="*/ 375182 h 534394"/>
                <a:gd name="connsiteX165" fmla="*/ 644700 w 1122866"/>
                <a:gd name="connsiteY165" fmla="*/ 372606 h 534394"/>
                <a:gd name="connsiteX166" fmla="*/ 622240 w 1122866"/>
                <a:gd name="connsiteY166" fmla="*/ 377758 h 534394"/>
                <a:gd name="connsiteX167" fmla="*/ 619252 w 1122866"/>
                <a:gd name="connsiteY167" fmla="*/ 378479 h 534394"/>
                <a:gd name="connsiteX168" fmla="*/ 608125 w 1122866"/>
                <a:gd name="connsiteY168" fmla="*/ 373018 h 534394"/>
                <a:gd name="connsiteX169" fmla="*/ 605549 w 1122866"/>
                <a:gd name="connsiteY169" fmla="*/ 367043 h 534394"/>
                <a:gd name="connsiteX170" fmla="*/ 609670 w 1122866"/>
                <a:gd name="connsiteY170" fmla="*/ 355400 h 534394"/>
                <a:gd name="connsiteX171" fmla="*/ 630791 w 1122866"/>
                <a:gd name="connsiteY171" fmla="*/ 342212 h 534394"/>
                <a:gd name="connsiteX172" fmla="*/ 635840 w 1122866"/>
                <a:gd name="connsiteY172" fmla="*/ 330364 h 534394"/>
                <a:gd name="connsiteX173" fmla="*/ 632646 w 1122866"/>
                <a:gd name="connsiteY173" fmla="*/ 319649 h 534394"/>
                <a:gd name="connsiteX174" fmla="*/ 624919 w 1122866"/>
                <a:gd name="connsiteY174" fmla="*/ 314498 h 534394"/>
                <a:gd name="connsiteX175" fmla="*/ 599986 w 1122866"/>
                <a:gd name="connsiteY175" fmla="*/ 313776 h 534394"/>
                <a:gd name="connsiteX176" fmla="*/ 588858 w 1122866"/>
                <a:gd name="connsiteY176" fmla="*/ 304401 h 534394"/>
                <a:gd name="connsiteX177" fmla="*/ 588446 w 1122866"/>
                <a:gd name="connsiteY177" fmla="*/ 302237 h 534394"/>
                <a:gd name="connsiteX178" fmla="*/ 597822 w 1122866"/>
                <a:gd name="connsiteY178" fmla="*/ 288019 h 534394"/>
                <a:gd name="connsiteX179" fmla="*/ 620179 w 1122866"/>
                <a:gd name="connsiteY179" fmla="*/ 281219 h 534394"/>
                <a:gd name="connsiteX180" fmla="*/ 626876 w 1122866"/>
                <a:gd name="connsiteY180" fmla="*/ 273698 h 534394"/>
                <a:gd name="connsiteX181" fmla="*/ 626567 w 1122866"/>
                <a:gd name="connsiteY181" fmla="*/ 259377 h 534394"/>
                <a:gd name="connsiteX182" fmla="*/ 621313 w 1122866"/>
                <a:gd name="connsiteY182" fmla="*/ 253504 h 534394"/>
                <a:gd name="connsiteX183" fmla="*/ 597513 w 1122866"/>
                <a:gd name="connsiteY183" fmla="*/ 246189 h 534394"/>
                <a:gd name="connsiteX184" fmla="*/ 588446 w 1122866"/>
                <a:gd name="connsiteY184" fmla="*/ 233001 h 534394"/>
                <a:gd name="connsiteX185" fmla="*/ 589373 w 1122866"/>
                <a:gd name="connsiteY185" fmla="*/ 227541 h 534394"/>
                <a:gd name="connsiteX186" fmla="*/ 597925 w 1122866"/>
                <a:gd name="connsiteY186" fmla="*/ 220741 h 534394"/>
                <a:gd name="connsiteX187" fmla="*/ 621003 w 1122866"/>
                <a:gd name="connsiteY187" fmla="*/ 220019 h 534394"/>
                <a:gd name="connsiteX188" fmla="*/ 624403 w 1122866"/>
                <a:gd name="connsiteY188" fmla="*/ 219916 h 534394"/>
                <a:gd name="connsiteX189" fmla="*/ 633573 w 1122866"/>
                <a:gd name="connsiteY189" fmla="*/ 212704 h 534394"/>
                <a:gd name="connsiteX190" fmla="*/ 636252 w 1122866"/>
                <a:gd name="connsiteY190" fmla="*/ 202504 h 534394"/>
                <a:gd name="connsiteX191" fmla="*/ 631925 w 1122866"/>
                <a:gd name="connsiteY191" fmla="*/ 192820 h 534394"/>
                <a:gd name="connsiteX192" fmla="*/ 610804 w 1122866"/>
                <a:gd name="connsiteY192" fmla="*/ 179632 h 534394"/>
                <a:gd name="connsiteX193" fmla="*/ 606064 w 1122866"/>
                <a:gd name="connsiteY193" fmla="*/ 166135 h 534394"/>
                <a:gd name="connsiteX194" fmla="*/ 609052 w 1122866"/>
                <a:gd name="connsiteY194" fmla="*/ 159644 h 534394"/>
                <a:gd name="connsiteX195" fmla="*/ 618325 w 1122866"/>
                <a:gd name="connsiteY195" fmla="*/ 155729 h 534394"/>
                <a:gd name="connsiteX196" fmla="*/ 644700 w 1122866"/>
                <a:gd name="connsiteY196" fmla="*/ 161808 h 534394"/>
                <a:gd name="connsiteX197" fmla="*/ 654282 w 1122866"/>
                <a:gd name="connsiteY197" fmla="*/ 158614 h 534394"/>
                <a:gd name="connsiteX198" fmla="*/ 660773 w 1122866"/>
                <a:gd name="connsiteY198" fmla="*/ 147281 h 534394"/>
                <a:gd name="connsiteX199" fmla="*/ 658918 w 1122866"/>
                <a:gd name="connsiteY199" fmla="*/ 137596 h 534394"/>
                <a:gd name="connsiteX200" fmla="*/ 641403 w 1122866"/>
                <a:gd name="connsiteY200" fmla="*/ 118947 h 534394"/>
                <a:gd name="connsiteX201" fmla="*/ 640373 w 1122866"/>
                <a:gd name="connsiteY201" fmla="*/ 105657 h 534394"/>
                <a:gd name="connsiteX202" fmla="*/ 642125 w 1122866"/>
                <a:gd name="connsiteY202" fmla="*/ 103081 h 534394"/>
                <a:gd name="connsiteX203" fmla="*/ 657991 w 1122866"/>
                <a:gd name="connsiteY203" fmla="*/ 99578 h 534394"/>
                <a:gd name="connsiteX204" fmla="*/ 679421 w 1122866"/>
                <a:gd name="connsiteY204" fmla="*/ 111014 h 534394"/>
                <a:gd name="connsiteX205" fmla="*/ 689518 w 1122866"/>
                <a:gd name="connsiteY205" fmla="*/ 110087 h 534394"/>
                <a:gd name="connsiteX206" fmla="*/ 698173 w 1122866"/>
                <a:gd name="connsiteY206" fmla="*/ 101535 h 534394"/>
                <a:gd name="connsiteX207" fmla="*/ 699306 w 1122866"/>
                <a:gd name="connsiteY207" fmla="*/ 91232 h 534394"/>
                <a:gd name="connsiteX208" fmla="*/ 686839 w 1122866"/>
                <a:gd name="connsiteY208" fmla="*/ 67844 h 534394"/>
                <a:gd name="connsiteX209" fmla="*/ 689003 w 1122866"/>
                <a:gd name="connsiteY209" fmla="*/ 55996 h 534394"/>
                <a:gd name="connsiteX210" fmla="*/ 695494 w 1122866"/>
                <a:gd name="connsiteY210" fmla="*/ 51154 h 534394"/>
                <a:gd name="connsiteX211" fmla="*/ 706003 w 1122866"/>
                <a:gd name="connsiteY211" fmla="*/ 52287 h 534394"/>
                <a:gd name="connsiteX212" fmla="*/ 723827 w 1122866"/>
                <a:gd name="connsiteY212" fmla="*/ 68875 h 534394"/>
                <a:gd name="connsiteX213" fmla="*/ 738869 w 1122866"/>
                <a:gd name="connsiteY213" fmla="*/ 71038 h 534394"/>
                <a:gd name="connsiteX214" fmla="*/ 747318 w 1122866"/>
                <a:gd name="connsiteY214" fmla="*/ 65784 h 534394"/>
                <a:gd name="connsiteX215" fmla="*/ 750203 w 1122866"/>
                <a:gd name="connsiteY215" fmla="*/ 56923 h 534394"/>
                <a:gd name="connsiteX216" fmla="*/ 744227 w 1122866"/>
                <a:gd name="connsiteY216" fmla="*/ 31166 h 534394"/>
                <a:gd name="connsiteX217" fmla="*/ 749275 w 1122866"/>
                <a:gd name="connsiteY217" fmla="*/ 20142 h 534394"/>
                <a:gd name="connsiteX218" fmla="*/ 756178 w 1122866"/>
                <a:gd name="connsiteY218" fmla="*/ 17257 h 534394"/>
                <a:gd name="connsiteX219" fmla="*/ 767100 w 1122866"/>
                <a:gd name="connsiteY219" fmla="*/ 21172 h 534394"/>
                <a:gd name="connsiteX220" fmla="*/ 780906 w 1122866"/>
                <a:gd name="connsiteY220" fmla="*/ 43427 h 534394"/>
                <a:gd name="connsiteX221" fmla="*/ 790487 w 1122866"/>
                <a:gd name="connsiteY221" fmla="*/ 48063 h 534394"/>
                <a:gd name="connsiteX222" fmla="*/ 803366 w 1122866"/>
                <a:gd name="connsiteY222" fmla="*/ 44457 h 534394"/>
                <a:gd name="connsiteX223" fmla="*/ 808105 w 1122866"/>
                <a:gd name="connsiteY223" fmla="*/ 37554 h 534394"/>
                <a:gd name="connsiteX224" fmla="*/ 809136 w 1122866"/>
                <a:gd name="connsiteY224" fmla="*/ 10766 h 534394"/>
                <a:gd name="connsiteX225" fmla="*/ 816760 w 1122866"/>
                <a:gd name="connsiteY225" fmla="*/ 978 h 534394"/>
                <a:gd name="connsiteX226" fmla="*/ 819542 w 1122866"/>
                <a:gd name="connsiteY226" fmla="*/ 360 h 534394"/>
                <a:gd name="connsiteX227" fmla="*/ 834893 w 1122866"/>
                <a:gd name="connsiteY227" fmla="*/ 9736 h 534394"/>
                <a:gd name="connsiteX228" fmla="*/ 841693 w 1122866"/>
                <a:gd name="connsiteY228" fmla="*/ 32402 h 534394"/>
                <a:gd name="connsiteX229" fmla="*/ 848390 w 1122866"/>
                <a:gd name="connsiteY229" fmla="*/ 38481 h 534394"/>
                <a:gd name="connsiteX230" fmla="*/ 863020 w 1122866"/>
                <a:gd name="connsiteY230" fmla="*/ 38481 h 534394"/>
                <a:gd name="connsiteX231" fmla="*/ 869511 w 1122866"/>
                <a:gd name="connsiteY231" fmla="*/ 32608 h 534394"/>
                <a:gd name="connsiteX232" fmla="*/ 877135 w 1122866"/>
                <a:gd name="connsiteY232" fmla="*/ 7572 h 534394"/>
                <a:gd name="connsiteX233" fmla="*/ 887541 w 1122866"/>
                <a:gd name="connsiteY233" fmla="*/ 51 h 534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</a:cxnLst>
              <a:rect l="l" t="t" r="r" b="b"/>
              <a:pathLst>
                <a:path w="1122866" h="534394">
                  <a:moveTo>
                    <a:pt x="492067" y="405816"/>
                  </a:moveTo>
                  <a:cubicBezTo>
                    <a:pt x="508577" y="405816"/>
                    <a:pt x="522609" y="411510"/>
                    <a:pt x="534162" y="422898"/>
                  </a:cubicBezTo>
                  <a:cubicBezTo>
                    <a:pt x="545715" y="434287"/>
                    <a:pt x="551490" y="448235"/>
                    <a:pt x="551490" y="464746"/>
                  </a:cubicBezTo>
                  <a:cubicBezTo>
                    <a:pt x="551490" y="481250"/>
                    <a:pt x="545715" y="495279"/>
                    <a:pt x="534161" y="506836"/>
                  </a:cubicBezTo>
                  <a:cubicBezTo>
                    <a:pt x="522609" y="518391"/>
                    <a:pt x="508577" y="524168"/>
                    <a:pt x="492067" y="524168"/>
                  </a:cubicBezTo>
                  <a:cubicBezTo>
                    <a:pt x="474904" y="524168"/>
                    <a:pt x="460465" y="518391"/>
                    <a:pt x="448745" y="506835"/>
                  </a:cubicBezTo>
                  <a:cubicBezTo>
                    <a:pt x="437025" y="495279"/>
                    <a:pt x="431166" y="481250"/>
                    <a:pt x="431166" y="464746"/>
                  </a:cubicBezTo>
                  <a:cubicBezTo>
                    <a:pt x="431166" y="448235"/>
                    <a:pt x="437025" y="434287"/>
                    <a:pt x="448745" y="422898"/>
                  </a:cubicBezTo>
                  <a:cubicBezTo>
                    <a:pt x="454605" y="417204"/>
                    <a:pt x="461145" y="412934"/>
                    <a:pt x="468365" y="410087"/>
                  </a:cubicBezTo>
                  <a:cubicBezTo>
                    <a:pt x="475585" y="407240"/>
                    <a:pt x="483486" y="405817"/>
                    <a:pt x="492067" y="405816"/>
                  </a:cubicBezTo>
                  <a:close/>
                  <a:moveTo>
                    <a:pt x="855490" y="223175"/>
                  </a:moveTo>
                  <a:cubicBezTo>
                    <a:pt x="828982" y="223175"/>
                    <a:pt x="811246" y="244915"/>
                    <a:pt x="811342" y="267133"/>
                  </a:cubicBezTo>
                  <a:cubicBezTo>
                    <a:pt x="811437" y="291734"/>
                    <a:pt x="830794" y="311472"/>
                    <a:pt x="855300" y="311472"/>
                  </a:cubicBezTo>
                  <a:cubicBezTo>
                    <a:pt x="879805" y="311472"/>
                    <a:pt x="899448" y="292020"/>
                    <a:pt x="899544" y="267419"/>
                  </a:cubicBezTo>
                  <a:cubicBezTo>
                    <a:pt x="899639" y="242913"/>
                    <a:pt x="880377" y="223175"/>
                    <a:pt x="855490" y="223175"/>
                  </a:cubicBezTo>
                  <a:close/>
                  <a:moveTo>
                    <a:pt x="190350" y="219904"/>
                  </a:moveTo>
                  <a:lnTo>
                    <a:pt x="100106" y="360446"/>
                  </a:lnTo>
                  <a:lnTo>
                    <a:pt x="190350" y="360446"/>
                  </a:lnTo>
                  <a:close/>
                  <a:moveTo>
                    <a:pt x="855681" y="91873"/>
                  </a:moveTo>
                  <a:cubicBezTo>
                    <a:pt x="952083" y="92064"/>
                    <a:pt x="1031131" y="170921"/>
                    <a:pt x="1030941" y="267609"/>
                  </a:cubicBezTo>
                  <a:cubicBezTo>
                    <a:pt x="1030750" y="363249"/>
                    <a:pt x="953132" y="442869"/>
                    <a:pt x="855013" y="442678"/>
                  </a:cubicBezTo>
                  <a:cubicBezTo>
                    <a:pt x="756132" y="442392"/>
                    <a:pt x="679277" y="361723"/>
                    <a:pt x="680040" y="267037"/>
                  </a:cubicBezTo>
                  <a:cubicBezTo>
                    <a:pt x="679468" y="171017"/>
                    <a:pt x="758802" y="91683"/>
                    <a:pt x="855681" y="91873"/>
                  </a:cubicBezTo>
                  <a:close/>
                  <a:moveTo>
                    <a:pt x="855705" y="71760"/>
                  </a:moveTo>
                  <a:cubicBezTo>
                    <a:pt x="747112" y="71656"/>
                    <a:pt x="660773" y="158717"/>
                    <a:pt x="660361" y="265971"/>
                  </a:cubicBezTo>
                  <a:cubicBezTo>
                    <a:pt x="659949" y="375800"/>
                    <a:pt x="749069" y="462139"/>
                    <a:pt x="855396" y="461830"/>
                  </a:cubicBezTo>
                  <a:cubicBezTo>
                    <a:pt x="961414" y="462242"/>
                    <a:pt x="1050843" y="376933"/>
                    <a:pt x="1050740" y="266692"/>
                  </a:cubicBezTo>
                  <a:cubicBezTo>
                    <a:pt x="1050637" y="158305"/>
                    <a:pt x="963680" y="71863"/>
                    <a:pt x="855705" y="71760"/>
                  </a:cubicBezTo>
                  <a:close/>
                  <a:moveTo>
                    <a:pt x="190350" y="55690"/>
                  </a:moveTo>
                  <a:lnTo>
                    <a:pt x="289963" y="55690"/>
                  </a:lnTo>
                  <a:lnTo>
                    <a:pt x="289963" y="360447"/>
                  </a:lnTo>
                  <a:lnTo>
                    <a:pt x="342237" y="360446"/>
                  </a:lnTo>
                  <a:lnTo>
                    <a:pt x="306238" y="448719"/>
                  </a:lnTo>
                  <a:lnTo>
                    <a:pt x="289963" y="448719"/>
                  </a:lnTo>
                  <a:lnTo>
                    <a:pt x="289963" y="516279"/>
                  </a:lnTo>
                  <a:lnTo>
                    <a:pt x="190350" y="516279"/>
                  </a:lnTo>
                  <a:lnTo>
                    <a:pt x="190350" y="448719"/>
                  </a:lnTo>
                  <a:lnTo>
                    <a:pt x="0" y="448719"/>
                  </a:lnTo>
                  <a:lnTo>
                    <a:pt x="0" y="368338"/>
                  </a:lnTo>
                  <a:close/>
                  <a:moveTo>
                    <a:pt x="887541" y="51"/>
                  </a:moveTo>
                  <a:cubicBezTo>
                    <a:pt x="888469" y="51"/>
                    <a:pt x="889396" y="51"/>
                    <a:pt x="890323" y="154"/>
                  </a:cubicBezTo>
                  <a:cubicBezTo>
                    <a:pt x="899493" y="1081"/>
                    <a:pt x="902068" y="3863"/>
                    <a:pt x="902275" y="13033"/>
                  </a:cubicBezTo>
                  <a:cubicBezTo>
                    <a:pt x="902481" y="21069"/>
                    <a:pt x="902790" y="29002"/>
                    <a:pt x="902996" y="37039"/>
                  </a:cubicBezTo>
                  <a:cubicBezTo>
                    <a:pt x="903099" y="40232"/>
                    <a:pt x="904232" y="42705"/>
                    <a:pt x="907220" y="44045"/>
                  </a:cubicBezTo>
                  <a:cubicBezTo>
                    <a:pt x="912062" y="46208"/>
                    <a:pt x="917111" y="47651"/>
                    <a:pt x="922468" y="48063"/>
                  </a:cubicBezTo>
                  <a:cubicBezTo>
                    <a:pt x="925765" y="48269"/>
                    <a:pt x="928032" y="46930"/>
                    <a:pt x="929680" y="44251"/>
                  </a:cubicBezTo>
                  <a:cubicBezTo>
                    <a:pt x="934214" y="36936"/>
                    <a:pt x="938850" y="29621"/>
                    <a:pt x="943383" y="22305"/>
                  </a:cubicBezTo>
                  <a:cubicBezTo>
                    <a:pt x="947298" y="16124"/>
                    <a:pt x="949668" y="15299"/>
                    <a:pt x="956674" y="17669"/>
                  </a:cubicBezTo>
                  <a:cubicBezTo>
                    <a:pt x="957498" y="17978"/>
                    <a:pt x="958220" y="18184"/>
                    <a:pt x="959044" y="18493"/>
                  </a:cubicBezTo>
                  <a:cubicBezTo>
                    <a:pt x="967183" y="21996"/>
                    <a:pt x="968523" y="24572"/>
                    <a:pt x="966565" y="33227"/>
                  </a:cubicBezTo>
                  <a:cubicBezTo>
                    <a:pt x="964813" y="40954"/>
                    <a:pt x="963062" y="48578"/>
                    <a:pt x="961207" y="56305"/>
                  </a:cubicBezTo>
                  <a:cubicBezTo>
                    <a:pt x="960177" y="60529"/>
                    <a:pt x="961207" y="63826"/>
                    <a:pt x="964917" y="66299"/>
                  </a:cubicBezTo>
                  <a:cubicBezTo>
                    <a:pt x="968729" y="68875"/>
                    <a:pt x="972541" y="71244"/>
                    <a:pt x="976868" y="72893"/>
                  </a:cubicBezTo>
                  <a:cubicBezTo>
                    <a:pt x="979959" y="74026"/>
                    <a:pt x="982432" y="73305"/>
                    <a:pt x="984801" y="71038"/>
                  </a:cubicBezTo>
                  <a:cubicBezTo>
                    <a:pt x="991086" y="65063"/>
                    <a:pt x="997371" y="59293"/>
                    <a:pt x="1003759" y="53420"/>
                  </a:cubicBezTo>
                  <a:cubicBezTo>
                    <a:pt x="1009013" y="48475"/>
                    <a:pt x="1011898" y="48269"/>
                    <a:pt x="1017771" y="52287"/>
                  </a:cubicBezTo>
                  <a:cubicBezTo>
                    <a:pt x="1018080" y="52493"/>
                    <a:pt x="1018286" y="52596"/>
                    <a:pt x="1018492" y="52802"/>
                  </a:cubicBezTo>
                  <a:cubicBezTo>
                    <a:pt x="1028486" y="60014"/>
                    <a:pt x="1027044" y="63105"/>
                    <a:pt x="1022922" y="70626"/>
                  </a:cubicBezTo>
                  <a:cubicBezTo>
                    <a:pt x="1019213" y="77426"/>
                    <a:pt x="1015710" y="84432"/>
                    <a:pt x="1011898" y="91232"/>
                  </a:cubicBezTo>
                  <a:cubicBezTo>
                    <a:pt x="1009941" y="94838"/>
                    <a:pt x="1010353" y="97929"/>
                    <a:pt x="1012825" y="101020"/>
                  </a:cubicBezTo>
                  <a:cubicBezTo>
                    <a:pt x="1015607" y="104420"/>
                    <a:pt x="1018698" y="107511"/>
                    <a:pt x="1022098" y="110190"/>
                  </a:cubicBezTo>
                  <a:cubicBezTo>
                    <a:pt x="1024983" y="112456"/>
                    <a:pt x="1027971" y="112766"/>
                    <a:pt x="1031371" y="111014"/>
                  </a:cubicBezTo>
                  <a:cubicBezTo>
                    <a:pt x="1039098" y="106790"/>
                    <a:pt x="1046928" y="102669"/>
                    <a:pt x="1054759" y="98650"/>
                  </a:cubicBezTo>
                  <a:cubicBezTo>
                    <a:pt x="1060322" y="95766"/>
                    <a:pt x="1063516" y="96384"/>
                    <a:pt x="1067534" y="101329"/>
                  </a:cubicBezTo>
                  <a:cubicBezTo>
                    <a:pt x="1068976" y="102978"/>
                    <a:pt x="1070316" y="104729"/>
                    <a:pt x="1071449" y="106584"/>
                  </a:cubicBezTo>
                  <a:cubicBezTo>
                    <a:pt x="1074334" y="111117"/>
                    <a:pt x="1074025" y="114105"/>
                    <a:pt x="1070419" y="118123"/>
                  </a:cubicBezTo>
                  <a:cubicBezTo>
                    <a:pt x="1064237" y="124820"/>
                    <a:pt x="1058055" y="131620"/>
                    <a:pt x="1051771" y="138214"/>
                  </a:cubicBezTo>
                  <a:cubicBezTo>
                    <a:pt x="1049401" y="140687"/>
                    <a:pt x="1048886" y="143365"/>
                    <a:pt x="1050122" y="146456"/>
                  </a:cubicBezTo>
                  <a:cubicBezTo>
                    <a:pt x="1051977" y="150887"/>
                    <a:pt x="1054243" y="155008"/>
                    <a:pt x="1057231" y="158820"/>
                  </a:cubicBezTo>
                  <a:cubicBezTo>
                    <a:pt x="1059601" y="161911"/>
                    <a:pt x="1062486" y="162735"/>
                    <a:pt x="1066298" y="161808"/>
                  </a:cubicBezTo>
                  <a:cubicBezTo>
                    <a:pt x="1075055" y="159644"/>
                    <a:pt x="1083916" y="157686"/>
                    <a:pt x="1092673" y="155832"/>
                  </a:cubicBezTo>
                  <a:cubicBezTo>
                    <a:pt x="1097310" y="154802"/>
                    <a:pt x="1100092" y="156141"/>
                    <a:pt x="1102461" y="160365"/>
                  </a:cubicBezTo>
                  <a:cubicBezTo>
                    <a:pt x="1103698" y="162632"/>
                    <a:pt x="1104728" y="165002"/>
                    <a:pt x="1105552" y="167474"/>
                  </a:cubicBezTo>
                  <a:cubicBezTo>
                    <a:pt x="1107304" y="173141"/>
                    <a:pt x="1106376" y="175820"/>
                    <a:pt x="1101328" y="179014"/>
                  </a:cubicBezTo>
                  <a:cubicBezTo>
                    <a:pt x="1094116" y="183547"/>
                    <a:pt x="1087007" y="188286"/>
                    <a:pt x="1079589" y="192511"/>
                  </a:cubicBezTo>
                  <a:cubicBezTo>
                    <a:pt x="1075364" y="194983"/>
                    <a:pt x="1074231" y="198280"/>
                    <a:pt x="1074952" y="202607"/>
                  </a:cubicBezTo>
                  <a:cubicBezTo>
                    <a:pt x="1075570" y="206626"/>
                    <a:pt x="1076704" y="210541"/>
                    <a:pt x="1078146" y="214353"/>
                  </a:cubicBezTo>
                  <a:cubicBezTo>
                    <a:pt x="1079486" y="217856"/>
                    <a:pt x="1081855" y="219710"/>
                    <a:pt x="1085873" y="219813"/>
                  </a:cubicBezTo>
                  <a:cubicBezTo>
                    <a:pt x="1094940" y="219916"/>
                    <a:pt x="1103904" y="220535"/>
                    <a:pt x="1112970" y="220844"/>
                  </a:cubicBezTo>
                  <a:cubicBezTo>
                    <a:pt x="1117916" y="221050"/>
                    <a:pt x="1120388" y="223007"/>
                    <a:pt x="1121728" y="227747"/>
                  </a:cubicBezTo>
                  <a:cubicBezTo>
                    <a:pt x="1122552" y="230425"/>
                    <a:pt x="1122861" y="233207"/>
                    <a:pt x="1122861" y="236092"/>
                  </a:cubicBezTo>
                  <a:cubicBezTo>
                    <a:pt x="1122861" y="241656"/>
                    <a:pt x="1121316" y="243922"/>
                    <a:pt x="1116164" y="245571"/>
                  </a:cubicBezTo>
                  <a:cubicBezTo>
                    <a:pt x="1108025" y="248147"/>
                    <a:pt x="1099885" y="250619"/>
                    <a:pt x="1091746" y="253092"/>
                  </a:cubicBezTo>
                  <a:cubicBezTo>
                    <a:pt x="1085873" y="254843"/>
                    <a:pt x="1084328" y="256698"/>
                    <a:pt x="1084122" y="262777"/>
                  </a:cubicBezTo>
                  <a:cubicBezTo>
                    <a:pt x="1084019" y="267001"/>
                    <a:pt x="1083710" y="271328"/>
                    <a:pt x="1084637" y="275552"/>
                  </a:cubicBezTo>
                  <a:cubicBezTo>
                    <a:pt x="1085255" y="278437"/>
                    <a:pt x="1087007" y="280189"/>
                    <a:pt x="1089892" y="281116"/>
                  </a:cubicBezTo>
                  <a:cubicBezTo>
                    <a:pt x="1098443" y="283692"/>
                    <a:pt x="1106995" y="286267"/>
                    <a:pt x="1115546" y="288946"/>
                  </a:cubicBezTo>
                  <a:cubicBezTo>
                    <a:pt x="1121522" y="290801"/>
                    <a:pt x="1122964" y="292861"/>
                    <a:pt x="1122861" y="299146"/>
                  </a:cubicBezTo>
                  <a:cubicBezTo>
                    <a:pt x="1122861" y="299764"/>
                    <a:pt x="1122861" y="300382"/>
                    <a:pt x="1122861" y="301001"/>
                  </a:cubicBezTo>
                  <a:cubicBezTo>
                    <a:pt x="1122449" y="310685"/>
                    <a:pt x="1119358" y="313776"/>
                    <a:pt x="1109673" y="314085"/>
                  </a:cubicBezTo>
                  <a:cubicBezTo>
                    <a:pt x="1101534" y="314291"/>
                    <a:pt x="1093498" y="314704"/>
                    <a:pt x="1085358" y="314807"/>
                  </a:cubicBezTo>
                  <a:cubicBezTo>
                    <a:pt x="1082267" y="314910"/>
                    <a:pt x="1080104" y="316249"/>
                    <a:pt x="1078867" y="318825"/>
                  </a:cubicBezTo>
                  <a:cubicBezTo>
                    <a:pt x="1076601" y="323667"/>
                    <a:pt x="1075158" y="328716"/>
                    <a:pt x="1074746" y="334073"/>
                  </a:cubicBezTo>
                  <a:cubicBezTo>
                    <a:pt x="1074437" y="337473"/>
                    <a:pt x="1075880" y="339740"/>
                    <a:pt x="1078764" y="341491"/>
                  </a:cubicBezTo>
                  <a:cubicBezTo>
                    <a:pt x="1085977" y="345922"/>
                    <a:pt x="1093085" y="350352"/>
                    <a:pt x="1100195" y="354885"/>
                  </a:cubicBezTo>
                  <a:cubicBezTo>
                    <a:pt x="1106685" y="358903"/>
                    <a:pt x="1107510" y="361376"/>
                    <a:pt x="1105037" y="368588"/>
                  </a:cubicBezTo>
                  <a:cubicBezTo>
                    <a:pt x="1104213" y="371061"/>
                    <a:pt x="1103079" y="373430"/>
                    <a:pt x="1101637" y="375594"/>
                  </a:cubicBezTo>
                  <a:cubicBezTo>
                    <a:pt x="1100297" y="377552"/>
                    <a:pt x="1098134" y="378891"/>
                    <a:pt x="1095043" y="378891"/>
                  </a:cubicBezTo>
                  <a:cubicBezTo>
                    <a:pt x="1089583" y="377655"/>
                    <a:pt x="1084122" y="376418"/>
                    <a:pt x="1078661" y="375285"/>
                  </a:cubicBezTo>
                  <a:cubicBezTo>
                    <a:pt x="1074231" y="374255"/>
                    <a:pt x="1069698" y="373327"/>
                    <a:pt x="1065267" y="372194"/>
                  </a:cubicBezTo>
                  <a:cubicBezTo>
                    <a:pt x="1062383" y="371473"/>
                    <a:pt x="1060116" y="372297"/>
                    <a:pt x="1058261" y="374358"/>
                  </a:cubicBezTo>
                  <a:cubicBezTo>
                    <a:pt x="1054449" y="378788"/>
                    <a:pt x="1051461" y="383836"/>
                    <a:pt x="1049813" y="389503"/>
                  </a:cubicBezTo>
                  <a:cubicBezTo>
                    <a:pt x="1048989" y="392182"/>
                    <a:pt x="1050225" y="394139"/>
                    <a:pt x="1051874" y="395994"/>
                  </a:cubicBezTo>
                  <a:cubicBezTo>
                    <a:pt x="1057849" y="402485"/>
                    <a:pt x="1063928" y="408976"/>
                    <a:pt x="1069904" y="415363"/>
                  </a:cubicBezTo>
                  <a:cubicBezTo>
                    <a:pt x="1074437" y="420206"/>
                    <a:pt x="1074643" y="423091"/>
                    <a:pt x="1071037" y="428654"/>
                  </a:cubicBezTo>
                  <a:cubicBezTo>
                    <a:pt x="1070831" y="428963"/>
                    <a:pt x="1070625" y="429376"/>
                    <a:pt x="1070316" y="429685"/>
                  </a:cubicBezTo>
                  <a:cubicBezTo>
                    <a:pt x="1063516" y="438854"/>
                    <a:pt x="1060528" y="438957"/>
                    <a:pt x="1052183" y="434218"/>
                  </a:cubicBezTo>
                  <a:cubicBezTo>
                    <a:pt x="1045383" y="430303"/>
                    <a:pt x="1038171" y="426800"/>
                    <a:pt x="1031268" y="423091"/>
                  </a:cubicBezTo>
                  <a:cubicBezTo>
                    <a:pt x="1028383" y="421545"/>
                    <a:pt x="1025704" y="421545"/>
                    <a:pt x="1023128" y="423400"/>
                  </a:cubicBezTo>
                  <a:cubicBezTo>
                    <a:pt x="1019007" y="426285"/>
                    <a:pt x="1015504" y="429788"/>
                    <a:pt x="1012516" y="433806"/>
                  </a:cubicBezTo>
                  <a:cubicBezTo>
                    <a:pt x="1010353" y="436691"/>
                    <a:pt x="1010250" y="439575"/>
                    <a:pt x="1012001" y="442769"/>
                  </a:cubicBezTo>
                  <a:cubicBezTo>
                    <a:pt x="1016225" y="450497"/>
                    <a:pt x="1020347" y="458327"/>
                    <a:pt x="1024365" y="466157"/>
                  </a:cubicBezTo>
                  <a:cubicBezTo>
                    <a:pt x="1027147" y="471618"/>
                    <a:pt x="1026734" y="474090"/>
                    <a:pt x="1022304" y="478315"/>
                  </a:cubicBezTo>
                  <a:cubicBezTo>
                    <a:pt x="1021583" y="478933"/>
                    <a:pt x="1020965" y="479654"/>
                    <a:pt x="1020243" y="480169"/>
                  </a:cubicBezTo>
                  <a:cubicBezTo>
                    <a:pt x="1013650" y="485012"/>
                    <a:pt x="1010250" y="487381"/>
                    <a:pt x="1002522" y="479551"/>
                  </a:cubicBezTo>
                  <a:cubicBezTo>
                    <a:pt x="996959" y="473884"/>
                    <a:pt x="990983" y="468836"/>
                    <a:pt x="985213" y="463375"/>
                  </a:cubicBezTo>
                  <a:cubicBezTo>
                    <a:pt x="982535" y="460800"/>
                    <a:pt x="979650" y="460284"/>
                    <a:pt x="976353" y="461624"/>
                  </a:cubicBezTo>
                  <a:cubicBezTo>
                    <a:pt x="972026" y="463375"/>
                    <a:pt x="967905" y="465642"/>
                    <a:pt x="964195" y="468527"/>
                  </a:cubicBezTo>
                  <a:cubicBezTo>
                    <a:pt x="961104" y="470896"/>
                    <a:pt x="960280" y="473884"/>
                    <a:pt x="961207" y="477593"/>
                  </a:cubicBezTo>
                  <a:cubicBezTo>
                    <a:pt x="963371" y="486557"/>
                    <a:pt x="965432" y="495623"/>
                    <a:pt x="967389" y="504587"/>
                  </a:cubicBezTo>
                  <a:cubicBezTo>
                    <a:pt x="968214" y="508502"/>
                    <a:pt x="966874" y="511490"/>
                    <a:pt x="963371" y="513551"/>
                  </a:cubicBezTo>
                  <a:cubicBezTo>
                    <a:pt x="961001" y="514993"/>
                    <a:pt x="958426" y="516126"/>
                    <a:pt x="955747" y="516951"/>
                  </a:cubicBezTo>
                  <a:cubicBezTo>
                    <a:pt x="950286" y="518702"/>
                    <a:pt x="947195" y="517672"/>
                    <a:pt x="944105" y="512830"/>
                  </a:cubicBezTo>
                  <a:cubicBezTo>
                    <a:pt x="939571" y="505617"/>
                    <a:pt x="934935" y="498508"/>
                    <a:pt x="930608" y="491090"/>
                  </a:cubicBezTo>
                  <a:cubicBezTo>
                    <a:pt x="928238" y="487072"/>
                    <a:pt x="925147" y="485527"/>
                    <a:pt x="920511" y="486351"/>
                  </a:cubicBezTo>
                  <a:cubicBezTo>
                    <a:pt x="916802" y="487072"/>
                    <a:pt x="913196" y="487999"/>
                    <a:pt x="909693" y="489236"/>
                  </a:cubicBezTo>
                  <a:cubicBezTo>
                    <a:pt x="904850" y="490987"/>
                    <a:pt x="903305" y="493048"/>
                    <a:pt x="903099" y="498199"/>
                  </a:cubicBezTo>
                  <a:cubicBezTo>
                    <a:pt x="902790" y="506339"/>
                    <a:pt x="902584" y="514375"/>
                    <a:pt x="902378" y="522514"/>
                  </a:cubicBezTo>
                  <a:cubicBezTo>
                    <a:pt x="902171" y="529932"/>
                    <a:pt x="900317" y="532302"/>
                    <a:pt x="893002" y="533641"/>
                  </a:cubicBezTo>
                  <a:cubicBezTo>
                    <a:pt x="891044" y="534054"/>
                    <a:pt x="889087" y="534260"/>
                    <a:pt x="887129" y="534363"/>
                  </a:cubicBezTo>
                  <a:cubicBezTo>
                    <a:pt x="882287" y="534672"/>
                    <a:pt x="879196" y="532714"/>
                    <a:pt x="877651" y="527975"/>
                  </a:cubicBezTo>
                  <a:cubicBezTo>
                    <a:pt x="874869" y="519320"/>
                    <a:pt x="872190" y="510769"/>
                    <a:pt x="869717" y="502114"/>
                  </a:cubicBezTo>
                  <a:cubicBezTo>
                    <a:pt x="868584" y="498199"/>
                    <a:pt x="866214" y="496345"/>
                    <a:pt x="862299" y="495726"/>
                  </a:cubicBezTo>
                  <a:cubicBezTo>
                    <a:pt x="857766" y="495108"/>
                    <a:pt x="853232" y="495108"/>
                    <a:pt x="848699" y="495830"/>
                  </a:cubicBezTo>
                  <a:cubicBezTo>
                    <a:pt x="845299" y="496345"/>
                    <a:pt x="843135" y="498096"/>
                    <a:pt x="842105" y="501496"/>
                  </a:cubicBezTo>
                  <a:cubicBezTo>
                    <a:pt x="839736" y="509635"/>
                    <a:pt x="837160" y="517775"/>
                    <a:pt x="834584" y="525914"/>
                  </a:cubicBezTo>
                  <a:cubicBezTo>
                    <a:pt x="832317" y="533229"/>
                    <a:pt x="829433" y="535084"/>
                    <a:pt x="821911" y="534054"/>
                  </a:cubicBezTo>
                  <a:cubicBezTo>
                    <a:pt x="810578" y="532508"/>
                    <a:pt x="809239" y="530963"/>
                    <a:pt x="809136" y="519629"/>
                  </a:cubicBezTo>
                  <a:cubicBezTo>
                    <a:pt x="809033" y="512211"/>
                    <a:pt x="808724" y="504896"/>
                    <a:pt x="808518" y="497478"/>
                  </a:cubicBezTo>
                  <a:cubicBezTo>
                    <a:pt x="808414" y="494078"/>
                    <a:pt x="807075" y="491399"/>
                    <a:pt x="803881" y="490060"/>
                  </a:cubicBezTo>
                  <a:cubicBezTo>
                    <a:pt x="799039" y="487999"/>
                    <a:pt x="794093" y="486557"/>
                    <a:pt x="788839" y="486248"/>
                  </a:cubicBezTo>
                  <a:cubicBezTo>
                    <a:pt x="785645" y="486042"/>
                    <a:pt x="783378" y="487278"/>
                    <a:pt x="781627" y="490060"/>
                  </a:cubicBezTo>
                  <a:cubicBezTo>
                    <a:pt x="777197" y="497478"/>
                    <a:pt x="772457" y="504690"/>
                    <a:pt x="767924" y="512005"/>
                  </a:cubicBezTo>
                  <a:cubicBezTo>
                    <a:pt x="764318" y="517775"/>
                    <a:pt x="761536" y="518805"/>
                    <a:pt x="755148" y="516642"/>
                  </a:cubicBezTo>
                  <a:cubicBezTo>
                    <a:pt x="754839" y="516539"/>
                    <a:pt x="754530" y="516436"/>
                    <a:pt x="754221" y="516332"/>
                  </a:cubicBezTo>
                  <a:cubicBezTo>
                    <a:pt x="744330" y="512314"/>
                    <a:pt x="742372" y="510048"/>
                    <a:pt x="744948" y="500157"/>
                  </a:cubicBezTo>
                  <a:cubicBezTo>
                    <a:pt x="746906" y="492636"/>
                    <a:pt x="748348" y="485012"/>
                    <a:pt x="750203" y="477387"/>
                  </a:cubicBezTo>
                  <a:cubicBezTo>
                    <a:pt x="751130" y="473472"/>
                    <a:pt x="750100" y="470484"/>
                    <a:pt x="746803" y="468115"/>
                  </a:cubicBezTo>
                  <a:cubicBezTo>
                    <a:pt x="743300" y="465642"/>
                    <a:pt x="739694" y="463478"/>
                    <a:pt x="735778" y="461727"/>
                  </a:cubicBezTo>
                  <a:cubicBezTo>
                    <a:pt x="732069" y="460078"/>
                    <a:pt x="728876" y="460696"/>
                    <a:pt x="725785" y="463581"/>
                  </a:cubicBezTo>
                  <a:cubicBezTo>
                    <a:pt x="719603" y="469454"/>
                    <a:pt x="713318" y="475224"/>
                    <a:pt x="707136" y="480993"/>
                  </a:cubicBezTo>
                  <a:cubicBezTo>
                    <a:pt x="702500" y="485424"/>
                    <a:pt x="699512" y="485630"/>
                    <a:pt x="694052" y="482230"/>
                  </a:cubicBezTo>
                  <a:cubicBezTo>
                    <a:pt x="693433" y="481817"/>
                    <a:pt x="692815" y="481405"/>
                    <a:pt x="692197" y="480993"/>
                  </a:cubicBezTo>
                  <a:cubicBezTo>
                    <a:pt x="684264" y="475327"/>
                    <a:pt x="683542" y="472339"/>
                    <a:pt x="688076" y="463787"/>
                  </a:cubicBezTo>
                  <a:cubicBezTo>
                    <a:pt x="691785" y="456781"/>
                    <a:pt x="695391" y="449775"/>
                    <a:pt x="699203" y="442872"/>
                  </a:cubicBezTo>
                  <a:cubicBezTo>
                    <a:pt x="701161" y="439266"/>
                    <a:pt x="700852" y="436175"/>
                    <a:pt x="698379" y="433085"/>
                  </a:cubicBezTo>
                  <a:cubicBezTo>
                    <a:pt x="695700" y="429685"/>
                    <a:pt x="692609" y="426594"/>
                    <a:pt x="689106" y="423915"/>
                  </a:cubicBezTo>
                  <a:cubicBezTo>
                    <a:pt x="686015" y="421545"/>
                    <a:pt x="682924" y="421339"/>
                    <a:pt x="679524" y="423194"/>
                  </a:cubicBezTo>
                  <a:cubicBezTo>
                    <a:pt x="671900" y="427315"/>
                    <a:pt x="664173" y="431436"/>
                    <a:pt x="656343" y="435454"/>
                  </a:cubicBezTo>
                  <a:cubicBezTo>
                    <a:pt x="650882" y="438339"/>
                    <a:pt x="647688" y="437618"/>
                    <a:pt x="643670" y="433085"/>
                  </a:cubicBezTo>
                  <a:cubicBezTo>
                    <a:pt x="643361" y="432775"/>
                    <a:pt x="643155" y="432466"/>
                    <a:pt x="642846" y="432157"/>
                  </a:cubicBezTo>
                  <a:cubicBezTo>
                    <a:pt x="635737" y="423915"/>
                    <a:pt x="635840" y="421030"/>
                    <a:pt x="643361" y="413200"/>
                  </a:cubicBezTo>
                  <a:cubicBezTo>
                    <a:pt x="648615" y="407636"/>
                    <a:pt x="653561" y="401970"/>
                    <a:pt x="658918" y="396612"/>
                  </a:cubicBezTo>
                  <a:cubicBezTo>
                    <a:pt x="661597" y="393830"/>
                    <a:pt x="662112" y="390945"/>
                    <a:pt x="660773" y="387545"/>
                  </a:cubicBezTo>
                  <a:cubicBezTo>
                    <a:pt x="659021" y="383115"/>
                    <a:pt x="656549" y="378994"/>
                    <a:pt x="653664" y="375182"/>
                  </a:cubicBezTo>
                  <a:cubicBezTo>
                    <a:pt x="651294" y="372091"/>
                    <a:pt x="648100" y="371782"/>
                    <a:pt x="644700" y="372606"/>
                  </a:cubicBezTo>
                  <a:cubicBezTo>
                    <a:pt x="637179" y="374358"/>
                    <a:pt x="629761" y="376109"/>
                    <a:pt x="622240" y="377758"/>
                  </a:cubicBezTo>
                  <a:cubicBezTo>
                    <a:pt x="621210" y="377964"/>
                    <a:pt x="620179" y="378273"/>
                    <a:pt x="619252" y="378479"/>
                  </a:cubicBezTo>
                  <a:cubicBezTo>
                    <a:pt x="613585" y="379509"/>
                    <a:pt x="610700" y="378170"/>
                    <a:pt x="608125" y="373018"/>
                  </a:cubicBezTo>
                  <a:cubicBezTo>
                    <a:pt x="607198" y="371061"/>
                    <a:pt x="606270" y="369103"/>
                    <a:pt x="605549" y="367043"/>
                  </a:cubicBezTo>
                  <a:cubicBezTo>
                    <a:pt x="603695" y="361582"/>
                    <a:pt x="604725" y="358491"/>
                    <a:pt x="609670" y="355400"/>
                  </a:cubicBezTo>
                  <a:cubicBezTo>
                    <a:pt x="616676" y="350970"/>
                    <a:pt x="623785" y="346540"/>
                    <a:pt x="630791" y="342212"/>
                  </a:cubicBezTo>
                  <a:cubicBezTo>
                    <a:pt x="636355" y="338710"/>
                    <a:pt x="637179" y="336752"/>
                    <a:pt x="635840" y="330364"/>
                  </a:cubicBezTo>
                  <a:cubicBezTo>
                    <a:pt x="635016" y="326758"/>
                    <a:pt x="634088" y="323049"/>
                    <a:pt x="632646" y="319649"/>
                  </a:cubicBezTo>
                  <a:cubicBezTo>
                    <a:pt x="631203" y="316249"/>
                    <a:pt x="628731" y="314601"/>
                    <a:pt x="624919" y="314498"/>
                  </a:cubicBezTo>
                  <a:cubicBezTo>
                    <a:pt x="616573" y="314394"/>
                    <a:pt x="608331" y="314085"/>
                    <a:pt x="599986" y="313776"/>
                  </a:cubicBezTo>
                  <a:cubicBezTo>
                    <a:pt x="592464" y="313570"/>
                    <a:pt x="590198" y="311613"/>
                    <a:pt x="588858" y="304401"/>
                  </a:cubicBezTo>
                  <a:cubicBezTo>
                    <a:pt x="588755" y="303679"/>
                    <a:pt x="588549" y="302958"/>
                    <a:pt x="588446" y="302237"/>
                  </a:cubicBezTo>
                  <a:cubicBezTo>
                    <a:pt x="587313" y="293067"/>
                    <a:pt x="588858" y="290698"/>
                    <a:pt x="597822" y="288019"/>
                  </a:cubicBezTo>
                  <a:cubicBezTo>
                    <a:pt x="605240" y="285752"/>
                    <a:pt x="612658" y="283280"/>
                    <a:pt x="620179" y="281219"/>
                  </a:cubicBezTo>
                  <a:cubicBezTo>
                    <a:pt x="624300" y="280086"/>
                    <a:pt x="626464" y="277716"/>
                    <a:pt x="626876" y="273698"/>
                  </a:cubicBezTo>
                  <a:cubicBezTo>
                    <a:pt x="627288" y="268958"/>
                    <a:pt x="627494" y="264116"/>
                    <a:pt x="626567" y="259377"/>
                  </a:cubicBezTo>
                  <a:cubicBezTo>
                    <a:pt x="626052" y="256286"/>
                    <a:pt x="624300" y="254431"/>
                    <a:pt x="621313" y="253504"/>
                  </a:cubicBezTo>
                  <a:cubicBezTo>
                    <a:pt x="613379" y="251134"/>
                    <a:pt x="605446" y="248662"/>
                    <a:pt x="597513" y="246189"/>
                  </a:cubicBezTo>
                  <a:cubicBezTo>
                    <a:pt x="588858" y="243510"/>
                    <a:pt x="587931" y="242068"/>
                    <a:pt x="588446" y="233001"/>
                  </a:cubicBezTo>
                  <a:cubicBezTo>
                    <a:pt x="588549" y="231147"/>
                    <a:pt x="588961" y="229292"/>
                    <a:pt x="589373" y="227541"/>
                  </a:cubicBezTo>
                  <a:cubicBezTo>
                    <a:pt x="590610" y="223007"/>
                    <a:pt x="593185" y="220947"/>
                    <a:pt x="597925" y="220741"/>
                  </a:cubicBezTo>
                  <a:cubicBezTo>
                    <a:pt x="605652" y="220432"/>
                    <a:pt x="613276" y="220226"/>
                    <a:pt x="621003" y="220019"/>
                  </a:cubicBezTo>
                  <a:cubicBezTo>
                    <a:pt x="622137" y="220019"/>
                    <a:pt x="623270" y="219916"/>
                    <a:pt x="624403" y="219916"/>
                  </a:cubicBezTo>
                  <a:cubicBezTo>
                    <a:pt x="629555" y="220122"/>
                    <a:pt x="632234" y="217238"/>
                    <a:pt x="633573" y="212704"/>
                  </a:cubicBezTo>
                  <a:cubicBezTo>
                    <a:pt x="634603" y="209304"/>
                    <a:pt x="635531" y="205904"/>
                    <a:pt x="636252" y="202504"/>
                  </a:cubicBezTo>
                  <a:cubicBezTo>
                    <a:pt x="637179" y="197765"/>
                    <a:pt x="636046" y="195498"/>
                    <a:pt x="631925" y="192820"/>
                  </a:cubicBezTo>
                  <a:cubicBezTo>
                    <a:pt x="624919" y="188389"/>
                    <a:pt x="617809" y="183959"/>
                    <a:pt x="610804" y="179632"/>
                  </a:cubicBezTo>
                  <a:cubicBezTo>
                    <a:pt x="604519" y="175717"/>
                    <a:pt x="603592" y="173244"/>
                    <a:pt x="606064" y="166135"/>
                  </a:cubicBezTo>
                  <a:cubicBezTo>
                    <a:pt x="606785" y="163868"/>
                    <a:pt x="607713" y="161602"/>
                    <a:pt x="609052" y="159644"/>
                  </a:cubicBezTo>
                  <a:cubicBezTo>
                    <a:pt x="611216" y="156347"/>
                    <a:pt x="614203" y="154699"/>
                    <a:pt x="618325" y="155729"/>
                  </a:cubicBezTo>
                  <a:cubicBezTo>
                    <a:pt x="627082" y="157789"/>
                    <a:pt x="635943" y="159644"/>
                    <a:pt x="644700" y="161808"/>
                  </a:cubicBezTo>
                  <a:cubicBezTo>
                    <a:pt x="648718" y="162838"/>
                    <a:pt x="651809" y="161911"/>
                    <a:pt x="654282" y="158614"/>
                  </a:cubicBezTo>
                  <a:cubicBezTo>
                    <a:pt x="656858" y="155111"/>
                    <a:pt x="659125" y="151299"/>
                    <a:pt x="660773" y="147281"/>
                  </a:cubicBezTo>
                  <a:cubicBezTo>
                    <a:pt x="662215" y="143675"/>
                    <a:pt x="661803" y="140584"/>
                    <a:pt x="658918" y="137596"/>
                  </a:cubicBezTo>
                  <a:cubicBezTo>
                    <a:pt x="652943" y="131517"/>
                    <a:pt x="647276" y="125232"/>
                    <a:pt x="641403" y="118947"/>
                  </a:cubicBezTo>
                  <a:cubicBezTo>
                    <a:pt x="636870" y="114002"/>
                    <a:pt x="636664" y="111220"/>
                    <a:pt x="640373" y="105657"/>
                  </a:cubicBezTo>
                  <a:cubicBezTo>
                    <a:pt x="640991" y="104832"/>
                    <a:pt x="641506" y="103905"/>
                    <a:pt x="642125" y="103081"/>
                  </a:cubicBezTo>
                  <a:cubicBezTo>
                    <a:pt x="647379" y="96178"/>
                    <a:pt x="650264" y="95560"/>
                    <a:pt x="657991" y="99578"/>
                  </a:cubicBezTo>
                  <a:cubicBezTo>
                    <a:pt x="665203" y="103390"/>
                    <a:pt x="672415" y="107099"/>
                    <a:pt x="679421" y="111014"/>
                  </a:cubicBezTo>
                  <a:cubicBezTo>
                    <a:pt x="683130" y="113075"/>
                    <a:pt x="686427" y="112663"/>
                    <a:pt x="689518" y="110087"/>
                  </a:cubicBezTo>
                  <a:cubicBezTo>
                    <a:pt x="692609" y="107511"/>
                    <a:pt x="695494" y="104626"/>
                    <a:pt x="698173" y="101535"/>
                  </a:cubicBezTo>
                  <a:cubicBezTo>
                    <a:pt x="700852" y="98342"/>
                    <a:pt x="701470" y="95148"/>
                    <a:pt x="699306" y="91232"/>
                  </a:cubicBezTo>
                  <a:cubicBezTo>
                    <a:pt x="694979" y="83505"/>
                    <a:pt x="690961" y="75675"/>
                    <a:pt x="686839" y="67844"/>
                  </a:cubicBezTo>
                  <a:cubicBezTo>
                    <a:pt x="684161" y="62693"/>
                    <a:pt x="684779" y="59911"/>
                    <a:pt x="689003" y="55996"/>
                  </a:cubicBezTo>
                  <a:cubicBezTo>
                    <a:pt x="690961" y="54141"/>
                    <a:pt x="693124" y="52596"/>
                    <a:pt x="695494" y="51154"/>
                  </a:cubicBezTo>
                  <a:cubicBezTo>
                    <a:pt x="699615" y="48784"/>
                    <a:pt x="702500" y="49093"/>
                    <a:pt x="706003" y="52287"/>
                  </a:cubicBezTo>
                  <a:cubicBezTo>
                    <a:pt x="711979" y="57747"/>
                    <a:pt x="717954" y="63311"/>
                    <a:pt x="723827" y="68875"/>
                  </a:cubicBezTo>
                  <a:cubicBezTo>
                    <a:pt x="730009" y="74748"/>
                    <a:pt x="731348" y="74954"/>
                    <a:pt x="738869" y="71038"/>
                  </a:cubicBezTo>
                  <a:cubicBezTo>
                    <a:pt x="741857" y="69493"/>
                    <a:pt x="744639" y="67844"/>
                    <a:pt x="747318" y="65784"/>
                  </a:cubicBezTo>
                  <a:cubicBezTo>
                    <a:pt x="750203" y="63414"/>
                    <a:pt x="751130" y="60632"/>
                    <a:pt x="750203" y="56923"/>
                  </a:cubicBezTo>
                  <a:cubicBezTo>
                    <a:pt x="748039" y="48372"/>
                    <a:pt x="746185" y="39717"/>
                    <a:pt x="744227" y="31166"/>
                  </a:cubicBezTo>
                  <a:cubicBezTo>
                    <a:pt x="742991" y="25602"/>
                    <a:pt x="744330" y="22821"/>
                    <a:pt x="749275" y="20142"/>
                  </a:cubicBezTo>
                  <a:cubicBezTo>
                    <a:pt x="751542" y="19008"/>
                    <a:pt x="753809" y="18081"/>
                    <a:pt x="756178" y="17257"/>
                  </a:cubicBezTo>
                  <a:cubicBezTo>
                    <a:pt x="761227" y="15712"/>
                    <a:pt x="764112" y="16639"/>
                    <a:pt x="767100" y="21172"/>
                  </a:cubicBezTo>
                  <a:cubicBezTo>
                    <a:pt x="771839" y="28487"/>
                    <a:pt x="776578" y="35802"/>
                    <a:pt x="780906" y="43427"/>
                  </a:cubicBezTo>
                  <a:cubicBezTo>
                    <a:pt x="783172" y="47342"/>
                    <a:pt x="786263" y="48681"/>
                    <a:pt x="790487" y="48063"/>
                  </a:cubicBezTo>
                  <a:cubicBezTo>
                    <a:pt x="794917" y="47342"/>
                    <a:pt x="799245" y="46208"/>
                    <a:pt x="803366" y="44457"/>
                  </a:cubicBezTo>
                  <a:cubicBezTo>
                    <a:pt x="806354" y="43117"/>
                    <a:pt x="808002" y="41057"/>
                    <a:pt x="808105" y="37554"/>
                  </a:cubicBezTo>
                  <a:cubicBezTo>
                    <a:pt x="808311" y="28590"/>
                    <a:pt x="808826" y="19730"/>
                    <a:pt x="809136" y="10766"/>
                  </a:cubicBezTo>
                  <a:cubicBezTo>
                    <a:pt x="809342" y="4996"/>
                    <a:pt x="811196" y="2524"/>
                    <a:pt x="816760" y="978"/>
                  </a:cubicBezTo>
                  <a:cubicBezTo>
                    <a:pt x="817687" y="772"/>
                    <a:pt x="818614" y="463"/>
                    <a:pt x="819542" y="360"/>
                  </a:cubicBezTo>
                  <a:cubicBezTo>
                    <a:pt x="829742" y="-773"/>
                    <a:pt x="832214" y="360"/>
                    <a:pt x="834893" y="9736"/>
                  </a:cubicBezTo>
                  <a:cubicBezTo>
                    <a:pt x="837057" y="17360"/>
                    <a:pt x="839633" y="24778"/>
                    <a:pt x="841693" y="32402"/>
                  </a:cubicBezTo>
                  <a:cubicBezTo>
                    <a:pt x="842723" y="36008"/>
                    <a:pt x="844887" y="37966"/>
                    <a:pt x="848390" y="38481"/>
                  </a:cubicBezTo>
                  <a:cubicBezTo>
                    <a:pt x="853232" y="39099"/>
                    <a:pt x="858178" y="39099"/>
                    <a:pt x="863020" y="38481"/>
                  </a:cubicBezTo>
                  <a:cubicBezTo>
                    <a:pt x="866420" y="38069"/>
                    <a:pt x="868481" y="36008"/>
                    <a:pt x="869511" y="32608"/>
                  </a:cubicBezTo>
                  <a:cubicBezTo>
                    <a:pt x="871984" y="24263"/>
                    <a:pt x="874559" y="15918"/>
                    <a:pt x="877135" y="7572"/>
                  </a:cubicBezTo>
                  <a:cubicBezTo>
                    <a:pt x="879093" y="1390"/>
                    <a:pt x="881050" y="-52"/>
                    <a:pt x="887541" y="51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A3A2FC50-3A91-4661-AA8F-9465165F2687}"/>
              </a:ext>
            </a:extLst>
          </p:cNvPr>
          <p:cNvSpPr/>
          <p:nvPr/>
        </p:nvSpPr>
        <p:spPr>
          <a:xfrm rot="20146890">
            <a:off x="6771387" y="4711827"/>
            <a:ext cx="4066966" cy="4066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83C3C67-3AD5-44A4-B8CE-B946CA060882}"/>
              </a:ext>
            </a:extLst>
          </p:cNvPr>
          <p:cNvSpPr/>
          <p:nvPr/>
        </p:nvSpPr>
        <p:spPr>
          <a:xfrm>
            <a:off x="3865816" y="1963658"/>
            <a:ext cx="630965" cy="630965"/>
          </a:xfrm>
          <a:prstGeom prst="ellipse">
            <a:avLst/>
          </a:prstGeom>
          <a:solidFill>
            <a:schemeClr val="accent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997B5B9-B7C9-448F-AC07-EDE4FC84D78A}"/>
              </a:ext>
            </a:extLst>
          </p:cNvPr>
          <p:cNvSpPr/>
          <p:nvPr/>
        </p:nvSpPr>
        <p:spPr>
          <a:xfrm>
            <a:off x="767850" y="1963658"/>
            <a:ext cx="630965" cy="630965"/>
          </a:xfrm>
          <a:prstGeom prst="ellipse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cs typeface="Arial" pitchFamily="34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C8B5834-4321-4CD7-9E81-979EBB5BBD7D}"/>
              </a:ext>
            </a:extLst>
          </p:cNvPr>
          <p:cNvGrpSpPr/>
          <p:nvPr/>
        </p:nvGrpSpPr>
        <p:grpSpPr>
          <a:xfrm>
            <a:off x="1466906" y="1831223"/>
            <a:ext cx="2412029" cy="895838"/>
            <a:chOff x="3131840" y="2220255"/>
            <a:chExt cx="3096344" cy="89583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748D22C-F01B-4620-AEE2-DEE8FCDD1C29}"/>
                </a:ext>
              </a:extLst>
            </p:cNvPr>
            <p:cNvSpPr txBox="1"/>
            <p:nvPr/>
          </p:nvSpPr>
          <p:spPr>
            <a:xfrm>
              <a:off x="3131840" y="2220255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426B70D-D558-4FDE-81A8-555031BBE9A3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90D6706-B55F-4A3D-87B3-750F8A14F1C3}"/>
              </a:ext>
            </a:extLst>
          </p:cNvPr>
          <p:cNvGrpSpPr/>
          <p:nvPr/>
        </p:nvGrpSpPr>
        <p:grpSpPr>
          <a:xfrm>
            <a:off x="4564872" y="1831223"/>
            <a:ext cx="2412029" cy="895838"/>
            <a:chOff x="3131840" y="2220255"/>
            <a:chExt cx="3096344" cy="895838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9AF66E5-E4AA-42C8-A73E-067E3017763E}"/>
                </a:ext>
              </a:extLst>
            </p:cNvPr>
            <p:cNvSpPr txBox="1"/>
            <p:nvPr/>
          </p:nvSpPr>
          <p:spPr>
            <a:xfrm>
              <a:off x="3131840" y="2220255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19E5B77-AC78-4589-9AA5-EF2D4963EF83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</p:grpSp>
      <p:sp>
        <p:nvSpPr>
          <p:cNvPr id="54" name="Oval 53">
            <a:extLst>
              <a:ext uri="{FF2B5EF4-FFF2-40B4-BE49-F238E27FC236}">
                <a16:creationId xmlns:a16="http://schemas.microsoft.com/office/drawing/2014/main" id="{133081FE-03A7-4FF9-858F-4542A071CF5D}"/>
              </a:ext>
            </a:extLst>
          </p:cNvPr>
          <p:cNvSpPr/>
          <p:nvPr/>
        </p:nvSpPr>
        <p:spPr>
          <a:xfrm>
            <a:off x="3865816" y="3136944"/>
            <a:ext cx="630965" cy="630965"/>
          </a:xfrm>
          <a:prstGeom prst="ellipse">
            <a:avLst/>
          </a:prstGeom>
          <a:solidFill>
            <a:schemeClr val="accent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7FB86BF-086E-453C-84C7-4ECD2D76F17E}"/>
              </a:ext>
            </a:extLst>
          </p:cNvPr>
          <p:cNvSpPr/>
          <p:nvPr/>
        </p:nvSpPr>
        <p:spPr>
          <a:xfrm>
            <a:off x="767850" y="3136944"/>
            <a:ext cx="630965" cy="630965"/>
          </a:xfrm>
          <a:prstGeom prst="ellipse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896C11E-1383-4BF6-B4E4-E3E5F0B32A85}"/>
              </a:ext>
            </a:extLst>
          </p:cNvPr>
          <p:cNvGrpSpPr/>
          <p:nvPr/>
        </p:nvGrpSpPr>
        <p:grpSpPr>
          <a:xfrm>
            <a:off x="1466906" y="3004508"/>
            <a:ext cx="2412029" cy="895838"/>
            <a:chOff x="3131840" y="2220255"/>
            <a:chExt cx="3096344" cy="89583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5E787BE-B37D-4C96-B9A9-D193F3C1E2DE}"/>
                </a:ext>
              </a:extLst>
            </p:cNvPr>
            <p:cNvSpPr txBox="1"/>
            <p:nvPr/>
          </p:nvSpPr>
          <p:spPr>
            <a:xfrm>
              <a:off x="3131840" y="2220255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C949BF1-6812-4B14-A02C-5AB79D9771C1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FA00E5C-3724-44AD-8BD4-8F25BD750987}"/>
              </a:ext>
            </a:extLst>
          </p:cNvPr>
          <p:cNvGrpSpPr/>
          <p:nvPr/>
        </p:nvGrpSpPr>
        <p:grpSpPr>
          <a:xfrm>
            <a:off x="4564872" y="3004508"/>
            <a:ext cx="2412029" cy="895838"/>
            <a:chOff x="3131840" y="2220255"/>
            <a:chExt cx="3096344" cy="895838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FDBE385-82BE-40BA-844E-B23BCCCAAF60}"/>
                </a:ext>
              </a:extLst>
            </p:cNvPr>
            <p:cNvSpPr txBox="1"/>
            <p:nvPr/>
          </p:nvSpPr>
          <p:spPr>
            <a:xfrm>
              <a:off x="3131840" y="2220255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E2B3B0C-7439-428E-A61E-F2B3B40B5928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</p:grpSp>
      <p:sp>
        <p:nvSpPr>
          <p:cNvPr id="62" name="Round Same Side Corner Rectangle 11">
            <a:extLst>
              <a:ext uri="{FF2B5EF4-FFF2-40B4-BE49-F238E27FC236}">
                <a16:creationId xmlns:a16="http://schemas.microsoft.com/office/drawing/2014/main" id="{5745E6DC-49C4-496A-BBC6-A61353ACA91E}"/>
              </a:ext>
            </a:extLst>
          </p:cNvPr>
          <p:cNvSpPr>
            <a:spLocks noChangeAspect="1"/>
          </p:cNvSpPr>
          <p:nvPr/>
        </p:nvSpPr>
        <p:spPr>
          <a:xfrm>
            <a:off x="939225" y="3306120"/>
            <a:ext cx="288218" cy="292616"/>
          </a:xfrm>
          <a:custGeom>
            <a:avLst/>
            <a:gdLst/>
            <a:ahLst/>
            <a:cxnLst/>
            <a:rect l="l" t="t" r="r" b="b"/>
            <a:pathLst>
              <a:path w="3746212" h="3803392">
                <a:moveTo>
                  <a:pt x="1805718" y="1770898"/>
                </a:moveTo>
                <a:lnTo>
                  <a:pt x="1881311" y="1770898"/>
                </a:lnTo>
                <a:cubicBezTo>
                  <a:pt x="1923060" y="1770898"/>
                  <a:pt x="1956904" y="1804742"/>
                  <a:pt x="1956904" y="1846490"/>
                </a:cubicBezTo>
                <a:cubicBezTo>
                  <a:pt x="1956904" y="1888239"/>
                  <a:pt x="1923060" y="1922083"/>
                  <a:pt x="1881311" y="1922083"/>
                </a:cubicBezTo>
                <a:lnTo>
                  <a:pt x="1805718" y="1922083"/>
                </a:lnTo>
                <a:close/>
                <a:moveTo>
                  <a:pt x="1343303" y="1695515"/>
                </a:moveTo>
                <a:cubicBezTo>
                  <a:pt x="1329134" y="1694905"/>
                  <a:pt x="1314741" y="1695561"/>
                  <a:pt x="1300261" y="1697572"/>
                </a:cubicBezTo>
                <a:cubicBezTo>
                  <a:pt x="1184424" y="1713656"/>
                  <a:pt x="1097520" y="1811650"/>
                  <a:pt x="1095397" y="1928579"/>
                </a:cubicBezTo>
                <a:cubicBezTo>
                  <a:pt x="1093274" y="2045508"/>
                  <a:pt x="1176562" y="2146592"/>
                  <a:pt x="1291739" y="2166871"/>
                </a:cubicBezTo>
                <a:cubicBezTo>
                  <a:pt x="1406916" y="2187150"/>
                  <a:pt x="1519721" y="2120593"/>
                  <a:pt x="1557663" y="2009970"/>
                </a:cubicBezTo>
                <a:lnTo>
                  <a:pt x="1424986" y="1964463"/>
                </a:lnTo>
                <a:cubicBezTo>
                  <a:pt x="1409445" y="2009774"/>
                  <a:pt x="1363239" y="2037036"/>
                  <a:pt x="1316063" y="2028730"/>
                </a:cubicBezTo>
                <a:cubicBezTo>
                  <a:pt x="1268886" y="2020423"/>
                  <a:pt x="1234771" y="1979019"/>
                  <a:pt x="1235641" y="1931125"/>
                </a:cubicBezTo>
                <a:cubicBezTo>
                  <a:pt x="1236510" y="1883231"/>
                  <a:pt x="1272106" y="1843093"/>
                  <a:pt x="1319553" y="1836505"/>
                </a:cubicBezTo>
                <a:cubicBezTo>
                  <a:pt x="1367000" y="1829917"/>
                  <a:pt x="1412184" y="1858839"/>
                  <a:pt x="1426070" y="1904684"/>
                </a:cubicBezTo>
                <a:lnTo>
                  <a:pt x="1560313" y="1864024"/>
                </a:lnTo>
                <a:cubicBezTo>
                  <a:pt x="1530651" y="1766088"/>
                  <a:pt x="1442483" y="1699786"/>
                  <a:pt x="1343303" y="1695515"/>
                </a:cubicBezTo>
                <a:close/>
                <a:moveTo>
                  <a:pt x="2185615" y="1695314"/>
                </a:moveTo>
                <a:lnTo>
                  <a:pt x="2185615" y="1932918"/>
                </a:lnTo>
                <a:lnTo>
                  <a:pt x="2185783" y="1932918"/>
                </a:lnTo>
                <a:cubicBezTo>
                  <a:pt x="2187160" y="2017080"/>
                  <a:pt x="2231558" y="2094609"/>
                  <a:pt x="2303144" y="2137304"/>
                </a:cubicBezTo>
                <a:cubicBezTo>
                  <a:pt x="2376613" y="2181122"/>
                  <a:pt x="2467487" y="2181548"/>
                  <a:pt x="2541350" y="2138420"/>
                </a:cubicBezTo>
                <a:cubicBezTo>
                  <a:pt x="2613953" y="2096028"/>
                  <a:pt x="2659209" y="2017927"/>
                  <a:pt x="2660625" y="1932918"/>
                </a:cubicBezTo>
                <a:lnTo>
                  <a:pt x="2660770" y="1932918"/>
                </a:lnTo>
                <a:lnTo>
                  <a:pt x="2660770" y="1928491"/>
                </a:lnTo>
                <a:lnTo>
                  <a:pt x="2660770" y="1695314"/>
                </a:lnTo>
                <a:lnTo>
                  <a:pt x="2531183" y="1695314"/>
                </a:lnTo>
                <a:lnTo>
                  <a:pt x="2531183" y="1928491"/>
                </a:lnTo>
                <a:lnTo>
                  <a:pt x="2531063" y="1928491"/>
                </a:lnTo>
                <a:cubicBezTo>
                  <a:pt x="2531063" y="1967864"/>
                  <a:pt x="2510377" y="2004226"/>
                  <a:pt x="2476841" y="2023808"/>
                </a:cubicBezTo>
                <a:cubicBezTo>
                  <a:pt x="2443304" y="2043389"/>
                  <a:pt x="2402044" y="2043196"/>
                  <a:pt x="2368686" y="2023301"/>
                </a:cubicBezTo>
                <a:cubicBezTo>
                  <a:pt x="2335327" y="2003405"/>
                  <a:pt x="2314972" y="1966851"/>
                  <a:pt x="2315328" y="1927480"/>
                </a:cubicBezTo>
                <a:lnTo>
                  <a:pt x="2315203" y="1927479"/>
                </a:lnTo>
                <a:lnTo>
                  <a:pt x="2315203" y="1695314"/>
                </a:lnTo>
                <a:close/>
                <a:moveTo>
                  <a:pt x="1805719" y="1695314"/>
                </a:moveTo>
                <a:lnTo>
                  <a:pt x="1805719" y="1695315"/>
                </a:lnTo>
                <a:lnTo>
                  <a:pt x="1676117" y="1695315"/>
                </a:lnTo>
                <a:lnTo>
                  <a:pt x="1676117" y="2170470"/>
                </a:lnTo>
                <a:lnTo>
                  <a:pt x="1805719" y="2170470"/>
                </a:lnTo>
                <a:lnTo>
                  <a:pt x="1805719" y="1997667"/>
                </a:lnTo>
                <a:lnTo>
                  <a:pt x="1942866" y="1997667"/>
                </a:lnTo>
                <a:cubicBezTo>
                  <a:pt x="2018609" y="1997667"/>
                  <a:pt x="2080012" y="1936264"/>
                  <a:pt x="2080012" y="1860520"/>
                </a:cubicBezTo>
                <a:lnTo>
                  <a:pt x="2080012" y="1832461"/>
                </a:lnTo>
                <a:cubicBezTo>
                  <a:pt x="2080012" y="1756717"/>
                  <a:pt x="2018609" y="1695314"/>
                  <a:pt x="1942866" y="1695314"/>
                </a:cubicBezTo>
                <a:close/>
                <a:moveTo>
                  <a:pt x="936104" y="965696"/>
                </a:moveTo>
                <a:lnTo>
                  <a:pt x="2808312" y="965696"/>
                </a:lnTo>
                <a:lnTo>
                  <a:pt x="2808312" y="2837696"/>
                </a:lnTo>
                <a:lnTo>
                  <a:pt x="936104" y="2837696"/>
                </a:lnTo>
                <a:close/>
                <a:moveTo>
                  <a:pt x="753031" y="782519"/>
                </a:moveTo>
                <a:lnTo>
                  <a:pt x="753031" y="3020873"/>
                </a:lnTo>
                <a:lnTo>
                  <a:pt x="2991385" y="3020873"/>
                </a:lnTo>
                <a:lnTo>
                  <a:pt x="2991385" y="782519"/>
                </a:lnTo>
                <a:close/>
                <a:moveTo>
                  <a:pt x="856388" y="0"/>
                </a:moveTo>
                <a:cubicBezTo>
                  <a:pt x="916041" y="0"/>
                  <a:pt x="964400" y="48359"/>
                  <a:pt x="964400" y="108012"/>
                </a:cubicBezTo>
                <a:lnTo>
                  <a:pt x="964400" y="551696"/>
                </a:lnTo>
                <a:lnTo>
                  <a:pt x="1256286" y="551696"/>
                </a:lnTo>
                <a:lnTo>
                  <a:pt x="1256286" y="108012"/>
                </a:lnTo>
                <a:cubicBezTo>
                  <a:pt x="1256286" y="48359"/>
                  <a:pt x="1304645" y="0"/>
                  <a:pt x="1364298" y="0"/>
                </a:cubicBezTo>
                <a:cubicBezTo>
                  <a:pt x="1423951" y="0"/>
                  <a:pt x="1472310" y="48359"/>
                  <a:pt x="1472310" y="108012"/>
                </a:cubicBezTo>
                <a:lnTo>
                  <a:pt x="1472310" y="551696"/>
                </a:lnTo>
                <a:lnTo>
                  <a:pt x="1764196" y="551696"/>
                </a:lnTo>
                <a:lnTo>
                  <a:pt x="1764196" y="108012"/>
                </a:lnTo>
                <a:cubicBezTo>
                  <a:pt x="1764196" y="48359"/>
                  <a:pt x="1812555" y="0"/>
                  <a:pt x="1872208" y="0"/>
                </a:cubicBezTo>
                <a:cubicBezTo>
                  <a:pt x="1931861" y="0"/>
                  <a:pt x="1980220" y="48359"/>
                  <a:pt x="1980220" y="108012"/>
                </a:cubicBezTo>
                <a:lnTo>
                  <a:pt x="1980220" y="551696"/>
                </a:lnTo>
                <a:lnTo>
                  <a:pt x="2272106" y="551696"/>
                </a:lnTo>
                <a:lnTo>
                  <a:pt x="2272106" y="108012"/>
                </a:lnTo>
                <a:cubicBezTo>
                  <a:pt x="2272106" y="48359"/>
                  <a:pt x="2320465" y="0"/>
                  <a:pt x="2380118" y="0"/>
                </a:cubicBezTo>
                <a:cubicBezTo>
                  <a:pt x="2439771" y="0"/>
                  <a:pt x="2488130" y="48359"/>
                  <a:pt x="2488130" y="108012"/>
                </a:cubicBezTo>
                <a:lnTo>
                  <a:pt x="2488130" y="551696"/>
                </a:lnTo>
                <a:lnTo>
                  <a:pt x="2780016" y="551696"/>
                </a:lnTo>
                <a:lnTo>
                  <a:pt x="2780016" y="108012"/>
                </a:lnTo>
                <a:cubicBezTo>
                  <a:pt x="2780016" y="48359"/>
                  <a:pt x="2828375" y="0"/>
                  <a:pt x="2888028" y="0"/>
                </a:cubicBezTo>
                <a:cubicBezTo>
                  <a:pt x="2947681" y="0"/>
                  <a:pt x="2996040" y="48359"/>
                  <a:pt x="2996040" y="108012"/>
                </a:cubicBezTo>
                <a:lnTo>
                  <a:pt x="2996040" y="551696"/>
                </a:lnTo>
                <a:lnTo>
                  <a:pt x="3222208" y="551696"/>
                </a:lnTo>
                <a:lnTo>
                  <a:pt x="3222208" y="819836"/>
                </a:lnTo>
                <a:lnTo>
                  <a:pt x="3638200" y="819836"/>
                </a:lnTo>
                <a:cubicBezTo>
                  <a:pt x="3697853" y="819836"/>
                  <a:pt x="3746212" y="868195"/>
                  <a:pt x="3746212" y="927848"/>
                </a:cubicBezTo>
                <a:cubicBezTo>
                  <a:pt x="3746212" y="987501"/>
                  <a:pt x="3697853" y="1035860"/>
                  <a:pt x="3638200" y="1035860"/>
                </a:cubicBezTo>
                <a:lnTo>
                  <a:pt x="3222208" y="1035860"/>
                </a:lnTo>
                <a:lnTo>
                  <a:pt x="3222208" y="1327746"/>
                </a:lnTo>
                <a:lnTo>
                  <a:pt x="3638200" y="1327746"/>
                </a:lnTo>
                <a:cubicBezTo>
                  <a:pt x="3697853" y="1327746"/>
                  <a:pt x="3746212" y="1376105"/>
                  <a:pt x="3746212" y="1435758"/>
                </a:cubicBezTo>
                <a:cubicBezTo>
                  <a:pt x="3746212" y="1495411"/>
                  <a:pt x="3697853" y="1543770"/>
                  <a:pt x="3638200" y="1543770"/>
                </a:cubicBezTo>
                <a:lnTo>
                  <a:pt x="3222208" y="1543770"/>
                </a:lnTo>
                <a:lnTo>
                  <a:pt x="3222208" y="1835656"/>
                </a:lnTo>
                <a:lnTo>
                  <a:pt x="3638200" y="1835656"/>
                </a:lnTo>
                <a:cubicBezTo>
                  <a:pt x="3697853" y="1835656"/>
                  <a:pt x="3746212" y="1884015"/>
                  <a:pt x="3746212" y="1943668"/>
                </a:cubicBezTo>
                <a:cubicBezTo>
                  <a:pt x="3746212" y="2003321"/>
                  <a:pt x="3697853" y="2051680"/>
                  <a:pt x="3638200" y="2051680"/>
                </a:cubicBezTo>
                <a:lnTo>
                  <a:pt x="3222208" y="2051680"/>
                </a:lnTo>
                <a:lnTo>
                  <a:pt x="3222208" y="2343566"/>
                </a:lnTo>
                <a:lnTo>
                  <a:pt x="3638200" y="2343566"/>
                </a:lnTo>
                <a:cubicBezTo>
                  <a:pt x="3697853" y="2343566"/>
                  <a:pt x="3746212" y="2391925"/>
                  <a:pt x="3746212" y="2451578"/>
                </a:cubicBezTo>
                <a:cubicBezTo>
                  <a:pt x="3746212" y="2511231"/>
                  <a:pt x="3697853" y="2559590"/>
                  <a:pt x="3638200" y="2559590"/>
                </a:cubicBezTo>
                <a:lnTo>
                  <a:pt x="3222208" y="2559590"/>
                </a:lnTo>
                <a:lnTo>
                  <a:pt x="3222208" y="2851476"/>
                </a:lnTo>
                <a:lnTo>
                  <a:pt x="3638200" y="2851476"/>
                </a:lnTo>
                <a:cubicBezTo>
                  <a:pt x="3697853" y="2851476"/>
                  <a:pt x="3746212" y="2899835"/>
                  <a:pt x="3746212" y="2959488"/>
                </a:cubicBezTo>
                <a:cubicBezTo>
                  <a:pt x="3746212" y="3019141"/>
                  <a:pt x="3697853" y="3067500"/>
                  <a:pt x="3638200" y="3067500"/>
                </a:cubicBezTo>
                <a:lnTo>
                  <a:pt x="3222208" y="3067500"/>
                </a:lnTo>
                <a:lnTo>
                  <a:pt x="3222208" y="3251696"/>
                </a:lnTo>
                <a:lnTo>
                  <a:pt x="2996040" y="3251696"/>
                </a:lnTo>
                <a:lnTo>
                  <a:pt x="2996040" y="3695380"/>
                </a:lnTo>
                <a:cubicBezTo>
                  <a:pt x="2996040" y="3755033"/>
                  <a:pt x="2947681" y="3803392"/>
                  <a:pt x="2888028" y="3803392"/>
                </a:cubicBezTo>
                <a:cubicBezTo>
                  <a:pt x="2828375" y="3803392"/>
                  <a:pt x="2780016" y="3755033"/>
                  <a:pt x="2780016" y="3695380"/>
                </a:cubicBezTo>
                <a:lnTo>
                  <a:pt x="2780016" y="3251696"/>
                </a:lnTo>
                <a:lnTo>
                  <a:pt x="2488130" y="3251696"/>
                </a:lnTo>
                <a:lnTo>
                  <a:pt x="2488130" y="3695380"/>
                </a:lnTo>
                <a:cubicBezTo>
                  <a:pt x="2488130" y="3755033"/>
                  <a:pt x="2439771" y="3803392"/>
                  <a:pt x="2380118" y="3803392"/>
                </a:cubicBezTo>
                <a:cubicBezTo>
                  <a:pt x="2320465" y="3803392"/>
                  <a:pt x="2272106" y="3755033"/>
                  <a:pt x="2272106" y="3695380"/>
                </a:cubicBezTo>
                <a:lnTo>
                  <a:pt x="2272106" y="3251696"/>
                </a:lnTo>
                <a:lnTo>
                  <a:pt x="1980220" y="3251696"/>
                </a:lnTo>
                <a:lnTo>
                  <a:pt x="1980220" y="3695380"/>
                </a:lnTo>
                <a:cubicBezTo>
                  <a:pt x="1980220" y="3755033"/>
                  <a:pt x="1931861" y="3803392"/>
                  <a:pt x="1872208" y="3803392"/>
                </a:cubicBezTo>
                <a:cubicBezTo>
                  <a:pt x="1812555" y="3803392"/>
                  <a:pt x="1764196" y="3755033"/>
                  <a:pt x="1764196" y="3695380"/>
                </a:cubicBezTo>
                <a:lnTo>
                  <a:pt x="1764196" y="3251696"/>
                </a:lnTo>
                <a:lnTo>
                  <a:pt x="1472310" y="3251696"/>
                </a:lnTo>
                <a:lnTo>
                  <a:pt x="1472310" y="3695380"/>
                </a:lnTo>
                <a:cubicBezTo>
                  <a:pt x="1472310" y="3755033"/>
                  <a:pt x="1423951" y="3803392"/>
                  <a:pt x="1364298" y="3803392"/>
                </a:cubicBezTo>
                <a:cubicBezTo>
                  <a:pt x="1304645" y="3803392"/>
                  <a:pt x="1256286" y="3755033"/>
                  <a:pt x="1256286" y="3695380"/>
                </a:cubicBezTo>
                <a:lnTo>
                  <a:pt x="1256286" y="3251696"/>
                </a:lnTo>
                <a:lnTo>
                  <a:pt x="964400" y="3251696"/>
                </a:lnTo>
                <a:lnTo>
                  <a:pt x="964400" y="3695380"/>
                </a:lnTo>
                <a:cubicBezTo>
                  <a:pt x="964400" y="3755033"/>
                  <a:pt x="916041" y="3803392"/>
                  <a:pt x="856388" y="3803392"/>
                </a:cubicBezTo>
                <a:cubicBezTo>
                  <a:pt x="796735" y="3803392"/>
                  <a:pt x="748376" y="3755033"/>
                  <a:pt x="748376" y="3695380"/>
                </a:cubicBezTo>
                <a:lnTo>
                  <a:pt x="748376" y="3251696"/>
                </a:lnTo>
                <a:lnTo>
                  <a:pt x="522208" y="3251696"/>
                </a:lnTo>
                <a:lnTo>
                  <a:pt x="522208" y="3067500"/>
                </a:lnTo>
                <a:lnTo>
                  <a:pt x="108012" y="3067500"/>
                </a:lnTo>
                <a:cubicBezTo>
                  <a:pt x="48359" y="3067500"/>
                  <a:pt x="0" y="3019141"/>
                  <a:pt x="0" y="2959488"/>
                </a:cubicBezTo>
                <a:cubicBezTo>
                  <a:pt x="0" y="2899835"/>
                  <a:pt x="48359" y="2851476"/>
                  <a:pt x="108012" y="2851476"/>
                </a:cubicBezTo>
                <a:lnTo>
                  <a:pt x="522208" y="2851476"/>
                </a:lnTo>
                <a:lnTo>
                  <a:pt x="522208" y="2559590"/>
                </a:lnTo>
                <a:lnTo>
                  <a:pt x="108012" y="2559590"/>
                </a:lnTo>
                <a:cubicBezTo>
                  <a:pt x="48359" y="2559590"/>
                  <a:pt x="0" y="2511231"/>
                  <a:pt x="0" y="2451578"/>
                </a:cubicBezTo>
                <a:cubicBezTo>
                  <a:pt x="0" y="2391925"/>
                  <a:pt x="48359" y="2343566"/>
                  <a:pt x="108012" y="2343566"/>
                </a:cubicBezTo>
                <a:lnTo>
                  <a:pt x="522208" y="2343566"/>
                </a:lnTo>
                <a:lnTo>
                  <a:pt x="522208" y="2051680"/>
                </a:lnTo>
                <a:lnTo>
                  <a:pt x="108012" y="2051680"/>
                </a:lnTo>
                <a:cubicBezTo>
                  <a:pt x="48359" y="2051680"/>
                  <a:pt x="0" y="2003321"/>
                  <a:pt x="0" y="1943668"/>
                </a:cubicBezTo>
                <a:cubicBezTo>
                  <a:pt x="0" y="1884015"/>
                  <a:pt x="48359" y="1835656"/>
                  <a:pt x="108012" y="1835656"/>
                </a:cubicBezTo>
                <a:lnTo>
                  <a:pt x="522208" y="1835656"/>
                </a:lnTo>
                <a:lnTo>
                  <a:pt x="522208" y="1543770"/>
                </a:lnTo>
                <a:lnTo>
                  <a:pt x="108012" y="1543770"/>
                </a:lnTo>
                <a:cubicBezTo>
                  <a:pt x="48359" y="1543770"/>
                  <a:pt x="0" y="1495411"/>
                  <a:pt x="0" y="1435758"/>
                </a:cubicBezTo>
                <a:cubicBezTo>
                  <a:pt x="0" y="1376105"/>
                  <a:pt x="48359" y="1327746"/>
                  <a:pt x="108012" y="1327746"/>
                </a:cubicBezTo>
                <a:lnTo>
                  <a:pt x="522208" y="1327746"/>
                </a:lnTo>
                <a:lnTo>
                  <a:pt x="522208" y="1035860"/>
                </a:lnTo>
                <a:lnTo>
                  <a:pt x="108012" y="1035860"/>
                </a:lnTo>
                <a:cubicBezTo>
                  <a:pt x="48359" y="1035860"/>
                  <a:pt x="0" y="987501"/>
                  <a:pt x="0" y="927848"/>
                </a:cubicBezTo>
                <a:cubicBezTo>
                  <a:pt x="0" y="868195"/>
                  <a:pt x="48359" y="819836"/>
                  <a:pt x="108012" y="819836"/>
                </a:cubicBezTo>
                <a:lnTo>
                  <a:pt x="522208" y="819836"/>
                </a:lnTo>
                <a:lnTo>
                  <a:pt x="522208" y="551696"/>
                </a:lnTo>
                <a:lnTo>
                  <a:pt x="748376" y="551696"/>
                </a:lnTo>
                <a:lnTo>
                  <a:pt x="748376" y="108012"/>
                </a:lnTo>
                <a:cubicBezTo>
                  <a:pt x="748376" y="48359"/>
                  <a:pt x="796735" y="0"/>
                  <a:pt x="8563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63" name="Rounded Rectangle 36">
            <a:extLst>
              <a:ext uri="{FF2B5EF4-FFF2-40B4-BE49-F238E27FC236}">
                <a16:creationId xmlns:a16="http://schemas.microsoft.com/office/drawing/2014/main" id="{8B89247D-BAE3-4660-8171-6DB0394FDB15}"/>
              </a:ext>
            </a:extLst>
          </p:cNvPr>
          <p:cNvSpPr/>
          <p:nvPr/>
        </p:nvSpPr>
        <p:spPr>
          <a:xfrm>
            <a:off x="937024" y="2132833"/>
            <a:ext cx="292616" cy="292616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2040553" y="2487578"/>
                </a:moveTo>
                <a:lnTo>
                  <a:pt x="2436788" y="2487578"/>
                </a:lnTo>
                <a:lnTo>
                  <a:pt x="2658362" y="2716282"/>
                </a:lnTo>
                <a:lnTo>
                  <a:pt x="2658362" y="2722019"/>
                </a:lnTo>
                <a:lnTo>
                  <a:pt x="3682589" y="2722019"/>
                </a:lnTo>
                <a:lnTo>
                  <a:pt x="3682589" y="2973647"/>
                </a:lnTo>
                <a:cubicBezTo>
                  <a:pt x="3682589" y="3329427"/>
                  <a:pt x="3403165" y="3617844"/>
                  <a:pt x="3058478" y="3617844"/>
                </a:cubicBezTo>
                <a:lnTo>
                  <a:pt x="2836348" y="3617844"/>
                </a:lnTo>
                <a:lnTo>
                  <a:pt x="2040553" y="2828984"/>
                </a:lnTo>
                <a:close/>
                <a:moveTo>
                  <a:pt x="2480470" y="2037646"/>
                </a:moveTo>
                <a:lnTo>
                  <a:pt x="3682589" y="2037646"/>
                </a:lnTo>
                <a:lnTo>
                  <a:pt x="3682589" y="2627897"/>
                </a:lnTo>
                <a:lnTo>
                  <a:pt x="2701691" y="2627897"/>
                </a:lnTo>
                <a:lnTo>
                  <a:pt x="2480470" y="2399556"/>
                </a:lnTo>
                <a:close/>
                <a:moveTo>
                  <a:pt x="277852" y="2032157"/>
                </a:moveTo>
                <a:lnTo>
                  <a:pt x="1469859" y="2032157"/>
                </a:lnTo>
                <a:lnTo>
                  <a:pt x="1469859" y="2433135"/>
                </a:lnTo>
                <a:lnTo>
                  <a:pt x="1243508" y="2665914"/>
                </a:lnTo>
                <a:lnTo>
                  <a:pt x="277852" y="2665914"/>
                </a:lnTo>
                <a:close/>
                <a:moveTo>
                  <a:pt x="1561047" y="1577230"/>
                </a:moveTo>
                <a:lnTo>
                  <a:pt x="2389282" y="1577230"/>
                </a:lnTo>
                <a:lnTo>
                  <a:pt x="2389282" y="2393455"/>
                </a:lnTo>
                <a:lnTo>
                  <a:pt x="2040553" y="2393455"/>
                </a:lnTo>
                <a:lnTo>
                  <a:pt x="2040553" y="2393242"/>
                </a:lnTo>
                <a:lnTo>
                  <a:pt x="1949365" y="2393242"/>
                </a:lnTo>
                <a:lnTo>
                  <a:pt x="1949365" y="2837263"/>
                </a:lnTo>
                <a:lnTo>
                  <a:pt x="1638253" y="3145665"/>
                </a:lnTo>
                <a:lnTo>
                  <a:pt x="1699845" y="3215109"/>
                </a:lnTo>
                <a:lnTo>
                  <a:pt x="1999134" y="2918427"/>
                </a:lnTo>
                <a:lnTo>
                  <a:pt x="2704701" y="3617844"/>
                </a:lnTo>
                <a:lnTo>
                  <a:pt x="1293570" y="3617844"/>
                </a:lnTo>
                <a:lnTo>
                  <a:pt x="1521789" y="3391613"/>
                </a:lnTo>
                <a:lnTo>
                  <a:pt x="1460198" y="3322169"/>
                </a:lnTo>
                <a:lnTo>
                  <a:pt x="1161922" y="3617844"/>
                </a:lnTo>
                <a:lnTo>
                  <a:pt x="901964" y="3617844"/>
                </a:lnTo>
                <a:cubicBezTo>
                  <a:pt x="557276" y="3617844"/>
                  <a:pt x="277852" y="3329427"/>
                  <a:pt x="277852" y="2973647"/>
                </a:cubicBezTo>
                <a:lnTo>
                  <a:pt x="277852" y="2760037"/>
                </a:lnTo>
                <a:lnTo>
                  <a:pt x="1277829" y="2760037"/>
                </a:lnTo>
                <a:lnTo>
                  <a:pt x="1277829" y="2756686"/>
                </a:lnTo>
                <a:lnTo>
                  <a:pt x="1281122" y="2760098"/>
                </a:lnTo>
                <a:lnTo>
                  <a:pt x="1550205" y="2483373"/>
                </a:lnTo>
                <a:lnTo>
                  <a:pt x="1561047" y="2483373"/>
                </a:lnTo>
                <a:close/>
                <a:moveTo>
                  <a:pt x="277852" y="1347784"/>
                </a:moveTo>
                <a:lnTo>
                  <a:pt x="1258750" y="1347784"/>
                </a:lnTo>
                <a:lnTo>
                  <a:pt x="1469859" y="1565687"/>
                </a:lnTo>
                <a:lnTo>
                  <a:pt x="1469859" y="1938035"/>
                </a:lnTo>
                <a:lnTo>
                  <a:pt x="277852" y="1938035"/>
                </a:lnTo>
                <a:close/>
                <a:moveTo>
                  <a:pt x="2716932" y="1309766"/>
                </a:moveTo>
                <a:lnTo>
                  <a:pt x="3682589" y="1309766"/>
                </a:lnTo>
                <a:lnTo>
                  <a:pt x="3682589" y="1943523"/>
                </a:lnTo>
                <a:lnTo>
                  <a:pt x="2480470" y="1943523"/>
                </a:lnTo>
                <a:lnTo>
                  <a:pt x="2480470" y="1552945"/>
                </a:lnTo>
                <a:close/>
                <a:moveTo>
                  <a:pt x="1271973" y="342156"/>
                </a:moveTo>
                <a:lnTo>
                  <a:pt x="2683108" y="342156"/>
                </a:lnTo>
                <a:lnTo>
                  <a:pt x="2481055" y="542449"/>
                </a:lnTo>
                <a:lnTo>
                  <a:pt x="2542646" y="611894"/>
                </a:lnTo>
                <a:lnTo>
                  <a:pt x="2814754" y="342156"/>
                </a:lnTo>
                <a:lnTo>
                  <a:pt x="3058478" y="342156"/>
                </a:lnTo>
                <a:cubicBezTo>
                  <a:pt x="3403165" y="342156"/>
                  <a:pt x="3682589" y="630573"/>
                  <a:pt x="3682589" y="986353"/>
                </a:cubicBezTo>
                <a:lnTo>
                  <a:pt x="3682589" y="1215643"/>
                </a:lnTo>
                <a:lnTo>
                  <a:pt x="2682612" y="1215643"/>
                </a:lnTo>
                <a:lnTo>
                  <a:pt x="2682612" y="1218994"/>
                </a:lnTo>
                <a:lnTo>
                  <a:pt x="2679318" y="1215582"/>
                </a:lnTo>
                <a:lnTo>
                  <a:pt x="2419183" y="1483107"/>
                </a:lnTo>
                <a:lnTo>
                  <a:pt x="2389282" y="1483107"/>
                </a:lnTo>
                <a:lnTo>
                  <a:pt x="2025002" y="1483107"/>
                </a:lnTo>
                <a:lnTo>
                  <a:pt x="2025002" y="1125027"/>
                </a:lnTo>
                <a:lnTo>
                  <a:pt x="2364590" y="788398"/>
                </a:lnTo>
                <a:lnTo>
                  <a:pt x="2302999" y="718953"/>
                </a:lnTo>
                <a:lnTo>
                  <a:pt x="1991052" y="1028180"/>
                </a:lnTo>
                <a:lnTo>
                  <a:pt x="1964027" y="1028180"/>
                </a:lnTo>
                <a:close/>
                <a:moveTo>
                  <a:pt x="901964" y="342156"/>
                </a:moveTo>
                <a:lnTo>
                  <a:pt x="1140326" y="342156"/>
                </a:lnTo>
                <a:lnTo>
                  <a:pt x="1933813" y="1128729"/>
                </a:lnTo>
                <a:lnTo>
                  <a:pt x="1933813" y="1483107"/>
                </a:lnTo>
                <a:lnTo>
                  <a:pt x="1561047" y="1483107"/>
                </a:lnTo>
                <a:lnTo>
                  <a:pt x="1561047" y="1479396"/>
                </a:lnTo>
                <a:lnTo>
                  <a:pt x="1515216" y="1479396"/>
                </a:lnTo>
                <a:lnTo>
                  <a:pt x="1302080" y="1259398"/>
                </a:lnTo>
                <a:lnTo>
                  <a:pt x="1302080" y="1253661"/>
                </a:lnTo>
                <a:lnTo>
                  <a:pt x="277852" y="1253661"/>
                </a:lnTo>
                <a:lnTo>
                  <a:pt x="277852" y="986353"/>
                </a:lnTo>
                <a:cubicBezTo>
                  <a:pt x="277852" y="630573"/>
                  <a:pt x="557276" y="342156"/>
                  <a:pt x="901964" y="342156"/>
                </a:cubicBezTo>
                <a:close/>
                <a:moveTo>
                  <a:pt x="600619" y="210035"/>
                </a:moveTo>
                <a:cubicBezTo>
                  <a:pt x="384918" y="210035"/>
                  <a:pt x="210058" y="384895"/>
                  <a:pt x="210058" y="600596"/>
                </a:cubicBezTo>
                <a:lnTo>
                  <a:pt x="210058" y="3359405"/>
                </a:lnTo>
                <a:cubicBezTo>
                  <a:pt x="210058" y="3575106"/>
                  <a:pt x="384918" y="3749966"/>
                  <a:pt x="600619" y="3749966"/>
                </a:cubicBezTo>
                <a:lnTo>
                  <a:pt x="3359821" y="3749966"/>
                </a:lnTo>
                <a:cubicBezTo>
                  <a:pt x="3575522" y="3749966"/>
                  <a:pt x="3750382" y="3575106"/>
                  <a:pt x="3750382" y="3359405"/>
                </a:cubicBezTo>
                <a:lnTo>
                  <a:pt x="3750382" y="600596"/>
                </a:lnTo>
                <a:cubicBezTo>
                  <a:pt x="3750382" y="384895"/>
                  <a:pt x="3575522" y="210035"/>
                  <a:pt x="3359821" y="210035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64" name="Rounded Rectangle 1">
            <a:extLst>
              <a:ext uri="{FF2B5EF4-FFF2-40B4-BE49-F238E27FC236}">
                <a16:creationId xmlns:a16="http://schemas.microsoft.com/office/drawing/2014/main" id="{12A8B4BE-7016-446C-A8FB-AA7A64993792}"/>
              </a:ext>
            </a:extLst>
          </p:cNvPr>
          <p:cNvSpPr>
            <a:spLocks noChangeAspect="1"/>
          </p:cNvSpPr>
          <p:nvPr/>
        </p:nvSpPr>
        <p:spPr>
          <a:xfrm>
            <a:off x="4056271" y="2132834"/>
            <a:ext cx="250053" cy="292615"/>
          </a:xfrm>
          <a:custGeom>
            <a:avLst/>
            <a:gdLst/>
            <a:ahLst/>
            <a:cxnLst/>
            <a:rect l="l" t="t" r="r" b="b"/>
            <a:pathLst>
              <a:path w="3384376" h="3960440">
                <a:moveTo>
                  <a:pt x="972100" y="3268048"/>
                </a:moveTo>
                <a:cubicBezTo>
                  <a:pt x="932335" y="3268048"/>
                  <a:pt x="900100" y="3300283"/>
                  <a:pt x="900100" y="3340048"/>
                </a:cubicBezTo>
                <a:cubicBezTo>
                  <a:pt x="900100" y="3379813"/>
                  <a:pt x="932335" y="3412048"/>
                  <a:pt x="972100" y="3412048"/>
                </a:cubicBezTo>
                <a:lnTo>
                  <a:pt x="2412276" y="3412048"/>
                </a:lnTo>
                <a:cubicBezTo>
                  <a:pt x="2452041" y="3412048"/>
                  <a:pt x="2484276" y="3379813"/>
                  <a:pt x="2484276" y="3340048"/>
                </a:cubicBezTo>
                <a:cubicBezTo>
                  <a:pt x="2484276" y="3300283"/>
                  <a:pt x="2452041" y="3268048"/>
                  <a:pt x="2412276" y="3268048"/>
                </a:cubicBezTo>
                <a:close/>
                <a:moveTo>
                  <a:pt x="972100" y="2907043"/>
                </a:moveTo>
                <a:cubicBezTo>
                  <a:pt x="932335" y="2907043"/>
                  <a:pt x="900100" y="2939278"/>
                  <a:pt x="900100" y="2979043"/>
                </a:cubicBezTo>
                <a:cubicBezTo>
                  <a:pt x="900100" y="3018808"/>
                  <a:pt x="932335" y="3051043"/>
                  <a:pt x="972100" y="3051043"/>
                </a:cubicBezTo>
                <a:lnTo>
                  <a:pt x="2412276" y="3051043"/>
                </a:lnTo>
                <a:cubicBezTo>
                  <a:pt x="2452041" y="3051043"/>
                  <a:pt x="2484276" y="3018808"/>
                  <a:pt x="2484276" y="2979043"/>
                </a:cubicBezTo>
                <a:cubicBezTo>
                  <a:pt x="2484276" y="2939278"/>
                  <a:pt x="2452041" y="2907043"/>
                  <a:pt x="2412276" y="2907043"/>
                </a:cubicBezTo>
                <a:close/>
                <a:moveTo>
                  <a:pt x="972100" y="2546038"/>
                </a:moveTo>
                <a:cubicBezTo>
                  <a:pt x="932335" y="2546038"/>
                  <a:pt x="900100" y="2578273"/>
                  <a:pt x="900100" y="2618038"/>
                </a:cubicBezTo>
                <a:cubicBezTo>
                  <a:pt x="900100" y="2657803"/>
                  <a:pt x="932335" y="2690038"/>
                  <a:pt x="972100" y="2690038"/>
                </a:cubicBezTo>
                <a:lnTo>
                  <a:pt x="2412276" y="2690038"/>
                </a:lnTo>
                <a:cubicBezTo>
                  <a:pt x="2452041" y="2690038"/>
                  <a:pt x="2484276" y="2657803"/>
                  <a:pt x="2484276" y="2618038"/>
                </a:cubicBezTo>
                <a:cubicBezTo>
                  <a:pt x="2484276" y="2578273"/>
                  <a:pt x="2452041" y="2546038"/>
                  <a:pt x="2412276" y="2546038"/>
                </a:cubicBezTo>
                <a:close/>
                <a:moveTo>
                  <a:pt x="972100" y="2185033"/>
                </a:moveTo>
                <a:cubicBezTo>
                  <a:pt x="932335" y="2185033"/>
                  <a:pt x="900100" y="2217268"/>
                  <a:pt x="900100" y="2257033"/>
                </a:cubicBezTo>
                <a:cubicBezTo>
                  <a:pt x="900100" y="2296798"/>
                  <a:pt x="932335" y="2329033"/>
                  <a:pt x="972100" y="2329033"/>
                </a:cubicBezTo>
                <a:lnTo>
                  <a:pt x="2412276" y="2329033"/>
                </a:lnTo>
                <a:cubicBezTo>
                  <a:pt x="2452041" y="2329033"/>
                  <a:pt x="2484276" y="2296798"/>
                  <a:pt x="2484276" y="2257033"/>
                </a:cubicBezTo>
                <a:cubicBezTo>
                  <a:pt x="2484276" y="2217268"/>
                  <a:pt x="2452041" y="2185033"/>
                  <a:pt x="2412276" y="2185033"/>
                </a:cubicBezTo>
                <a:close/>
                <a:moveTo>
                  <a:pt x="841537" y="1954564"/>
                </a:moveTo>
                <a:lnTo>
                  <a:pt x="2516747" y="1954564"/>
                </a:lnTo>
                <a:cubicBezTo>
                  <a:pt x="2669197" y="1954564"/>
                  <a:pt x="2792783" y="2078150"/>
                  <a:pt x="2792783" y="2230600"/>
                </a:cubicBezTo>
                <a:lnTo>
                  <a:pt x="2792783" y="3334712"/>
                </a:lnTo>
                <a:cubicBezTo>
                  <a:pt x="2792783" y="3487162"/>
                  <a:pt x="2669197" y="3610748"/>
                  <a:pt x="2516747" y="3610748"/>
                </a:cubicBezTo>
                <a:lnTo>
                  <a:pt x="841537" y="3610748"/>
                </a:lnTo>
                <a:cubicBezTo>
                  <a:pt x="689087" y="3610748"/>
                  <a:pt x="565501" y="3487162"/>
                  <a:pt x="565501" y="3334712"/>
                </a:cubicBezTo>
                <a:lnTo>
                  <a:pt x="565501" y="2230600"/>
                </a:lnTo>
                <a:cubicBezTo>
                  <a:pt x="565501" y="2078150"/>
                  <a:pt x="689087" y="1954564"/>
                  <a:pt x="841537" y="1954564"/>
                </a:cubicBezTo>
                <a:close/>
                <a:moveTo>
                  <a:pt x="744890" y="1859015"/>
                </a:moveTo>
                <a:cubicBezTo>
                  <a:pt x="574849" y="1859015"/>
                  <a:pt x="437004" y="1996860"/>
                  <a:pt x="437004" y="2166901"/>
                </a:cubicBezTo>
                <a:lnTo>
                  <a:pt x="437004" y="3398411"/>
                </a:lnTo>
                <a:cubicBezTo>
                  <a:pt x="437004" y="3568452"/>
                  <a:pt x="574849" y="3706297"/>
                  <a:pt x="744890" y="3706297"/>
                </a:cubicBezTo>
                <a:lnTo>
                  <a:pt x="2613394" y="3706297"/>
                </a:lnTo>
                <a:cubicBezTo>
                  <a:pt x="2783435" y="3706297"/>
                  <a:pt x="2921280" y="3568452"/>
                  <a:pt x="2921280" y="3398411"/>
                </a:cubicBezTo>
                <a:lnTo>
                  <a:pt x="2921280" y="2166901"/>
                </a:lnTo>
                <a:cubicBezTo>
                  <a:pt x="2921280" y="1996860"/>
                  <a:pt x="2783435" y="1859015"/>
                  <a:pt x="2613394" y="1859015"/>
                </a:cubicBezTo>
                <a:close/>
                <a:moveTo>
                  <a:pt x="469580" y="563704"/>
                </a:moveTo>
                <a:lnTo>
                  <a:pt x="469580" y="1047740"/>
                </a:lnTo>
                <a:lnTo>
                  <a:pt x="685604" y="1047740"/>
                </a:lnTo>
                <a:lnTo>
                  <a:pt x="685604" y="563704"/>
                </a:lnTo>
                <a:close/>
                <a:moveTo>
                  <a:pt x="2989860" y="347680"/>
                </a:moveTo>
                <a:lnTo>
                  <a:pt x="2989860" y="831716"/>
                </a:lnTo>
                <a:lnTo>
                  <a:pt x="3205884" y="831716"/>
                </a:lnTo>
                <a:lnTo>
                  <a:pt x="3205884" y="347680"/>
                </a:lnTo>
                <a:close/>
                <a:moveTo>
                  <a:pt x="2709828" y="347680"/>
                </a:moveTo>
                <a:lnTo>
                  <a:pt x="2709828" y="831716"/>
                </a:lnTo>
                <a:lnTo>
                  <a:pt x="2925852" y="831716"/>
                </a:lnTo>
                <a:lnTo>
                  <a:pt x="2925852" y="347680"/>
                </a:lnTo>
                <a:close/>
                <a:moveTo>
                  <a:pt x="2149766" y="347680"/>
                </a:moveTo>
                <a:lnTo>
                  <a:pt x="2149766" y="831716"/>
                </a:lnTo>
                <a:lnTo>
                  <a:pt x="2365790" y="831716"/>
                </a:lnTo>
                <a:lnTo>
                  <a:pt x="2365790" y="347680"/>
                </a:lnTo>
                <a:close/>
                <a:moveTo>
                  <a:pt x="1309673" y="347680"/>
                </a:moveTo>
                <a:lnTo>
                  <a:pt x="1309673" y="831716"/>
                </a:lnTo>
                <a:lnTo>
                  <a:pt x="1525697" y="831716"/>
                </a:lnTo>
                <a:lnTo>
                  <a:pt x="1525697" y="347680"/>
                </a:lnTo>
                <a:close/>
                <a:moveTo>
                  <a:pt x="749611" y="347680"/>
                </a:moveTo>
                <a:lnTo>
                  <a:pt x="749611" y="831716"/>
                </a:lnTo>
                <a:lnTo>
                  <a:pt x="965635" y="831716"/>
                </a:lnTo>
                <a:lnTo>
                  <a:pt x="965635" y="347680"/>
                </a:lnTo>
                <a:close/>
                <a:moveTo>
                  <a:pt x="2429797" y="183644"/>
                </a:moveTo>
                <a:lnTo>
                  <a:pt x="2429797" y="831716"/>
                </a:lnTo>
                <a:lnTo>
                  <a:pt x="2645821" y="831716"/>
                </a:lnTo>
                <a:lnTo>
                  <a:pt x="2645821" y="183644"/>
                </a:lnTo>
                <a:close/>
                <a:moveTo>
                  <a:pt x="1869735" y="183644"/>
                </a:moveTo>
                <a:lnTo>
                  <a:pt x="1869735" y="831716"/>
                </a:lnTo>
                <a:lnTo>
                  <a:pt x="2085759" y="831716"/>
                </a:lnTo>
                <a:lnTo>
                  <a:pt x="2085759" y="183644"/>
                </a:lnTo>
                <a:close/>
                <a:moveTo>
                  <a:pt x="1589704" y="183644"/>
                </a:moveTo>
                <a:lnTo>
                  <a:pt x="1589704" y="831716"/>
                </a:lnTo>
                <a:lnTo>
                  <a:pt x="1805728" y="831716"/>
                </a:lnTo>
                <a:lnTo>
                  <a:pt x="1805728" y="183644"/>
                </a:lnTo>
                <a:close/>
                <a:moveTo>
                  <a:pt x="1029642" y="183644"/>
                </a:moveTo>
                <a:lnTo>
                  <a:pt x="1029642" y="831716"/>
                </a:lnTo>
                <a:lnTo>
                  <a:pt x="1245666" y="831716"/>
                </a:lnTo>
                <a:lnTo>
                  <a:pt x="1245666" y="183644"/>
                </a:lnTo>
                <a:close/>
                <a:moveTo>
                  <a:pt x="833415" y="0"/>
                </a:moveTo>
                <a:lnTo>
                  <a:pt x="3201315" y="0"/>
                </a:lnTo>
                <a:cubicBezTo>
                  <a:pt x="3302417" y="0"/>
                  <a:pt x="3384376" y="81959"/>
                  <a:pt x="3384376" y="183061"/>
                </a:cubicBezTo>
                <a:lnTo>
                  <a:pt x="3384376" y="1119748"/>
                </a:lnTo>
                <a:lnTo>
                  <a:pt x="3190996" y="1119748"/>
                </a:lnTo>
                <a:lnTo>
                  <a:pt x="3190996" y="1664196"/>
                </a:lnTo>
                <a:lnTo>
                  <a:pt x="3384376" y="1664196"/>
                </a:lnTo>
                <a:lnTo>
                  <a:pt x="3384376" y="3777379"/>
                </a:lnTo>
                <a:cubicBezTo>
                  <a:pt x="3384376" y="3878481"/>
                  <a:pt x="3302417" y="3960440"/>
                  <a:pt x="3201315" y="3960440"/>
                </a:cubicBezTo>
                <a:lnTo>
                  <a:pt x="183061" y="3960440"/>
                </a:lnTo>
                <a:cubicBezTo>
                  <a:pt x="81959" y="3960440"/>
                  <a:pt x="0" y="3878481"/>
                  <a:pt x="0" y="3777379"/>
                </a:cubicBezTo>
                <a:lnTo>
                  <a:pt x="0" y="1477908"/>
                </a:lnTo>
                <a:lnTo>
                  <a:pt x="130324" y="1477908"/>
                </a:lnTo>
                <a:lnTo>
                  <a:pt x="130324" y="1189876"/>
                </a:lnTo>
                <a:lnTo>
                  <a:pt x="0" y="1189876"/>
                </a:lnTo>
                <a:lnTo>
                  <a:pt x="0" y="8334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65" name="Oval 21">
            <a:extLst>
              <a:ext uri="{FF2B5EF4-FFF2-40B4-BE49-F238E27FC236}">
                <a16:creationId xmlns:a16="http://schemas.microsoft.com/office/drawing/2014/main" id="{32B4E6D1-D23B-4698-A43E-E6476CA5D2C5}"/>
              </a:ext>
            </a:extLst>
          </p:cNvPr>
          <p:cNvSpPr/>
          <p:nvPr/>
        </p:nvSpPr>
        <p:spPr>
          <a:xfrm rot="20700000">
            <a:off x="4022695" y="3313426"/>
            <a:ext cx="317202" cy="278005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0D094E0-CEE2-4F36-AAF8-893B847B528B}"/>
              </a:ext>
            </a:extLst>
          </p:cNvPr>
          <p:cNvGrpSpPr/>
          <p:nvPr/>
        </p:nvGrpSpPr>
        <p:grpSpPr>
          <a:xfrm>
            <a:off x="3281625" y="4989942"/>
            <a:ext cx="2400846" cy="1259659"/>
            <a:chOff x="2079598" y="4257726"/>
            <a:chExt cx="2262901" cy="1259659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E2375D3-1484-4F2F-AB6C-8238DA0B038D}"/>
                </a:ext>
              </a:extLst>
            </p:cNvPr>
            <p:cNvSpPr txBox="1"/>
            <p:nvPr/>
          </p:nvSpPr>
          <p:spPr>
            <a:xfrm>
              <a:off x="2079598" y="4501722"/>
              <a:ext cx="226290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E517889-8334-4C1C-A34D-93CCAB48CEA9}"/>
                </a:ext>
              </a:extLst>
            </p:cNvPr>
            <p:cNvSpPr txBox="1"/>
            <p:nvPr/>
          </p:nvSpPr>
          <p:spPr>
            <a:xfrm>
              <a:off x="2079598" y="4257726"/>
              <a:ext cx="22629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E4E9A78F-08E0-41B5-9932-785992BC719A}"/>
              </a:ext>
            </a:extLst>
          </p:cNvPr>
          <p:cNvSpPr txBox="1"/>
          <p:nvPr/>
        </p:nvSpPr>
        <p:spPr>
          <a:xfrm>
            <a:off x="3281624" y="4022585"/>
            <a:ext cx="1300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ln w="12700">
                  <a:solidFill>
                    <a:schemeClr val="bg1"/>
                  </a:solidFill>
                </a:ln>
                <a:solidFill>
                  <a:schemeClr val="accent4"/>
                </a:solidFill>
                <a:cs typeface="Arial" pitchFamily="34" charset="0"/>
              </a:rPr>
              <a:t>60</a:t>
            </a:r>
            <a:r>
              <a:rPr lang="en-US" altLang="ko-KR" sz="2400" b="1" dirty="0">
                <a:ln w="12700">
                  <a:solidFill>
                    <a:schemeClr val="bg1"/>
                  </a:solidFill>
                </a:ln>
                <a:solidFill>
                  <a:schemeClr val="accent4"/>
                </a:solidFill>
                <a:cs typeface="Arial" pitchFamily="34" charset="0"/>
              </a:rPr>
              <a:t>%</a:t>
            </a:r>
            <a:endParaRPr lang="ko-KR" altLang="en-US" sz="2400" b="1" dirty="0">
              <a:ln w="12700">
                <a:solidFill>
                  <a:schemeClr val="bg1"/>
                </a:solidFill>
              </a:ln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FB60604-D6A7-4618-8BF7-CF8BA99A55FD}"/>
              </a:ext>
            </a:extLst>
          </p:cNvPr>
          <p:cNvGrpSpPr/>
          <p:nvPr/>
        </p:nvGrpSpPr>
        <p:grpSpPr>
          <a:xfrm>
            <a:off x="770576" y="4550956"/>
            <a:ext cx="2283242" cy="1487706"/>
            <a:chOff x="9418332" y="2951963"/>
            <a:chExt cx="1418527" cy="924278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CA1E8751-8A48-4508-8C71-E5D7332C3680}"/>
                </a:ext>
              </a:extLst>
            </p:cNvPr>
            <p:cNvGrpSpPr/>
            <p:nvPr/>
          </p:nvGrpSpPr>
          <p:grpSpPr>
            <a:xfrm>
              <a:off x="9418332" y="2965177"/>
              <a:ext cx="1377929" cy="911064"/>
              <a:chOff x="9418332" y="2965177"/>
              <a:chExt cx="1377929" cy="911064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C31DEAFC-DDDB-469B-8C79-093BCACD5E6E}"/>
                  </a:ext>
                </a:extLst>
              </p:cNvPr>
              <p:cNvGrpSpPr/>
              <p:nvPr/>
            </p:nvGrpSpPr>
            <p:grpSpPr>
              <a:xfrm>
                <a:off x="9418332" y="2965177"/>
                <a:ext cx="1377929" cy="911064"/>
                <a:chOff x="330241" y="1526834"/>
                <a:chExt cx="2145289" cy="1418430"/>
              </a:xfrm>
            </p:grpSpPr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31FF4325-8D1B-46EF-82CB-BA94F7227F74}"/>
                    </a:ext>
                  </a:extLst>
                </p:cNvPr>
                <p:cNvSpPr/>
                <p:nvPr/>
              </p:nvSpPr>
              <p:spPr>
                <a:xfrm rot="5400000">
                  <a:off x="607683" y="1387173"/>
                  <a:ext cx="1061847" cy="1341169"/>
                </a:xfrm>
                <a:custGeom>
                  <a:avLst/>
                  <a:gdLst>
                    <a:gd name="connsiteX0" fmla="*/ 855467 w 1318389"/>
                    <a:gd name="connsiteY0" fmla="*/ 1312844 h 1665195"/>
                    <a:gd name="connsiteX1" fmla="*/ 898407 w 1318389"/>
                    <a:gd name="connsiteY1" fmla="*/ 1355784 h 1665195"/>
                    <a:gd name="connsiteX2" fmla="*/ 941347 w 1318389"/>
                    <a:gd name="connsiteY2" fmla="*/ 1312844 h 1665195"/>
                    <a:gd name="connsiteX3" fmla="*/ 898407 w 1318389"/>
                    <a:gd name="connsiteY3" fmla="*/ 1269904 h 1665195"/>
                    <a:gd name="connsiteX4" fmla="*/ 855467 w 1318389"/>
                    <a:gd name="connsiteY4" fmla="*/ 1312844 h 1665195"/>
                    <a:gd name="connsiteX5" fmla="*/ 362769 w 1318389"/>
                    <a:gd name="connsiteY5" fmla="*/ 236590 h 1665195"/>
                    <a:gd name="connsiteX6" fmla="*/ 405229 w 1318389"/>
                    <a:gd name="connsiteY6" fmla="*/ 279050 h 1665195"/>
                    <a:gd name="connsiteX7" fmla="*/ 447689 w 1318389"/>
                    <a:gd name="connsiteY7" fmla="*/ 236590 h 1665195"/>
                    <a:gd name="connsiteX8" fmla="*/ 405229 w 1318389"/>
                    <a:gd name="connsiteY8" fmla="*/ 194130 h 1665195"/>
                    <a:gd name="connsiteX9" fmla="*/ 362769 w 1318389"/>
                    <a:gd name="connsiteY9" fmla="*/ 236590 h 1665195"/>
                    <a:gd name="connsiteX10" fmla="*/ 348187 w 1318389"/>
                    <a:gd name="connsiteY10" fmla="*/ 1312844 h 1665195"/>
                    <a:gd name="connsiteX11" fmla="*/ 391127 w 1318389"/>
                    <a:gd name="connsiteY11" fmla="*/ 1355784 h 1665195"/>
                    <a:gd name="connsiteX12" fmla="*/ 434066 w 1318389"/>
                    <a:gd name="connsiteY12" fmla="*/ 1312844 h 1665195"/>
                    <a:gd name="connsiteX13" fmla="*/ 391127 w 1318389"/>
                    <a:gd name="connsiteY13" fmla="*/ 1269904 h 1665195"/>
                    <a:gd name="connsiteX14" fmla="*/ 348187 w 1318389"/>
                    <a:gd name="connsiteY14" fmla="*/ 1312844 h 1665195"/>
                    <a:gd name="connsiteX15" fmla="*/ 81655 w 1318389"/>
                    <a:gd name="connsiteY15" fmla="*/ 873373 h 1665195"/>
                    <a:gd name="connsiteX16" fmla="*/ 124595 w 1318389"/>
                    <a:gd name="connsiteY16" fmla="*/ 916313 h 1665195"/>
                    <a:gd name="connsiteX17" fmla="*/ 167534 w 1318389"/>
                    <a:gd name="connsiteY17" fmla="*/ 873373 h 1665195"/>
                    <a:gd name="connsiteX18" fmla="*/ 124595 w 1318389"/>
                    <a:gd name="connsiteY18" fmla="*/ 830433 h 1665195"/>
                    <a:gd name="connsiteX19" fmla="*/ 81655 w 1318389"/>
                    <a:gd name="connsiteY19" fmla="*/ 873373 h 1665195"/>
                    <a:gd name="connsiteX20" fmla="*/ 898 w 1318389"/>
                    <a:gd name="connsiteY20" fmla="*/ 878256 h 1665195"/>
                    <a:gd name="connsiteX21" fmla="*/ 59313 w 1318389"/>
                    <a:gd name="connsiteY21" fmla="*/ 760898 h 1665195"/>
                    <a:gd name="connsiteX22" fmla="*/ 60023 w 1318389"/>
                    <a:gd name="connsiteY22" fmla="*/ 760660 h 1665195"/>
                    <a:gd name="connsiteX23" fmla="*/ 301509 w 1318389"/>
                    <a:gd name="connsiteY23" fmla="*/ 256655 h 1665195"/>
                    <a:gd name="connsiteX24" fmla="*/ 300401 w 1318389"/>
                    <a:gd name="connsiteY24" fmla="*/ 253678 h 1665195"/>
                    <a:gd name="connsiteX25" fmla="*/ 392815 w 1318389"/>
                    <a:gd name="connsiteY25" fmla="*/ 125792 h 1665195"/>
                    <a:gd name="connsiteX26" fmla="*/ 426561 w 1318389"/>
                    <a:gd name="connsiteY26" fmla="*/ 127298 h 1665195"/>
                    <a:gd name="connsiteX27" fmla="*/ 501833 w 1318389"/>
                    <a:gd name="connsiteY27" fmla="*/ 25203 h 1665195"/>
                    <a:gd name="connsiteX28" fmla="*/ 659591 w 1318389"/>
                    <a:gd name="connsiteY28" fmla="*/ 0 h 1665195"/>
                    <a:gd name="connsiteX29" fmla="*/ 767873 w 1318389"/>
                    <a:gd name="connsiteY29" fmla="*/ 94280 h 1665195"/>
                    <a:gd name="connsiteX30" fmla="*/ 773474 w 1318389"/>
                    <a:gd name="connsiteY30" fmla="*/ 129752 h 1665195"/>
                    <a:gd name="connsiteX31" fmla="*/ 750137 w 1318389"/>
                    <a:gd name="connsiteY31" fmla="*/ 133486 h 1665195"/>
                    <a:gd name="connsiteX32" fmla="*/ 643721 w 1318389"/>
                    <a:gd name="connsiteY32" fmla="*/ 50407 h 1665195"/>
                    <a:gd name="connsiteX33" fmla="*/ 528905 w 1318389"/>
                    <a:gd name="connsiteY33" fmla="*/ 68143 h 1665195"/>
                    <a:gd name="connsiteX34" fmla="*/ 477195 w 1318389"/>
                    <a:gd name="connsiteY34" fmla="*/ 147376 h 1665195"/>
                    <a:gd name="connsiteX35" fmla="*/ 504919 w 1318389"/>
                    <a:gd name="connsiteY35" fmla="*/ 176856 h 1665195"/>
                    <a:gd name="connsiteX36" fmla="*/ 520701 w 1318389"/>
                    <a:gd name="connsiteY36" fmla="*/ 218206 h 1665195"/>
                    <a:gd name="connsiteX37" fmla="*/ 520838 w 1318389"/>
                    <a:gd name="connsiteY37" fmla="*/ 251739 h 1665195"/>
                    <a:gd name="connsiteX38" fmla="*/ 512601 w 1318389"/>
                    <a:gd name="connsiteY38" fmla="*/ 279384 h 1665195"/>
                    <a:gd name="connsiteX39" fmla="*/ 572778 w 1318389"/>
                    <a:gd name="connsiteY39" fmla="*/ 326714 h 1665195"/>
                    <a:gd name="connsiteX40" fmla="*/ 687595 w 1318389"/>
                    <a:gd name="connsiteY40" fmla="*/ 308045 h 1665195"/>
                    <a:gd name="connsiteX41" fmla="*/ 763207 w 1318389"/>
                    <a:gd name="connsiteY41" fmla="*/ 196028 h 1665195"/>
                    <a:gd name="connsiteX42" fmla="*/ 785610 w 1318389"/>
                    <a:gd name="connsiteY42" fmla="*/ 192294 h 1665195"/>
                    <a:gd name="connsiteX43" fmla="*/ 791211 w 1318389"/>
                    <a:gd name="connsiteY43" fmla="*/ 227766 h 1665195"/>
                    <a:gd name="connsiteX44" fmla="*/ 718400 w 1318389"/>
                    <a:gd name="connsiteY44" fmla="*/ 350984 h 1665195"/>
                    <a:gd name="connsiteX45" fmla="*/ 560643 w 1318389"/>
                    <a:gd name="connsiteY45" fmla="*/ 376188 h 1665195"/>
                    <a:gd name="connsiteX46" fmla="*/ 481653 w 1318389"/>
                    <a:gd name="connsiteY46" fmla="*/ 320430 h 1665195"/>
                    <a:gd name="connsiteX47" fmla="*/ 469637 w 1318389"/>
                    <a:gd name="connsiteY47" fmla="*/ 330704 h 1665195"/>
                    <a:gd name="connsiteX48" fmla="*/ 462283 w 1318389"/>
                    <a:gd name="connsiteY48" fmla="*/ 333441 h 1665195"/>
                    <a:gd name="connsiteX49" fmla="*/ 252808 w 1318389"/>
                    <a:gd name="connsiteY49" fmla="*/ 858867 h 1665195"/>
                    <a:gd name="connsiteX50" fmla="*/ 444434 w 1318389"/>
                    <a:gd name="connsiteY50" fmla="*/ 1190772 h 1665195"/>
                    <a:gd name="connsiteX51" fmla="*/ 801245 w 1318389"/>
                    <a:gd name="connsiteY51" fmla="*/ 1187463 h 1665195"/>
                    <a:gd name="connsiteX52" fmla="*/ 801245 w 1318389"/>
                    <a:gd name="connsiteY52" fmla="*/ 1116815 h 1665195"/>
                    <a:gd name="connsiteX53" fmla="*/ 890858 w 1318389"/>
                    <a:gd name="connsiteY53" fmla="*/ 1027202 h 1665195"/>
                    <a:gd name="connsiteX54" fmla="*/ 1200123 w 1318389"/>
                    <a:gd name="connsiteY54" fmla="*/ 1027202 h 1665195"/>
                    <a:gd name="connsiteX55" fmla="*/ 1205949 w 1318389"/>
                    <a:gd name="connsiteY55" fmla="*/ 998361 h 1665195"/>
                    <a:gd name="connsiteX56" fmla="*/ 1288518 w 1318389"/>
                    <a:gd name="connsiteY56" fmla="*/ 943622 h 1665195"/>
                    <a:gd name="connsiteX57" fmla="*/ 1318389 w 1318389"/>
                    <a:gd name="connsiteY57" fmla="*/ 974426 h 1665195"/>
                    <a:gd name="connsiteX58" fmla="*/ 1318389 w 1318389"/>
                    <a:gd name="connsiteY58" fmla="*/ 1635324 h 1665195"/>
                    <a:gd name="connsiteX59" fmla="*/ 1288518 w 1318389"/>
                    <a:gd name="connsiteY59" fmla="*/ 1665195 h 1665195"/>
                    <a:gd name="connsiteX60" fmla="*/ 1205949 w 1318389"/>
                    <a:gd name="connsiteY60" fmla="*/ 1610455 h 1665195"/>
                    <a:gd name="connsiteX61" fmla="*/ 1203531 w 1318389"/>
                    <a:gd name="connsiteY61" fmla="*/ 1598487 h 1665195"/>
                    <a:gd name="connsiteX62" fmla="*/ 890858 w 1318389"/>
                    <a:gd name="connsiteY62" fmla="*/ 1598487 h 1665195"/>
                    <a:gd name="connsiteX63" fmla="*/ 801245 w 1318389"/>
                    <a:gd name="connsiteY63" fmla="*/ 1508873 h 1665195"/>
                    <a:gd name="connsiteX64" fmla="*/ 801245 w 1318389"/>
                    <a:gd name="connsiteY64" fmla="*/ 1426032 h 1665195"/>
                    <a:gd name="connsiteX65" fmla="*/ 379661 w 1318389"/>
                    <a:gd name="connsiteY65" fmla="*/ 1429942 h 1665195"/>
                    <a:gd name="connsiteX66" fmla="*/ 294951 w 1318389"/>
                    <a:gd name="connsiteY66" fmla="*/ 1395390 h 1665195"/>
                    <a:gd name="connsiteX67" fmla="*/ 270560 w 1318389"/>
                    <a:gd name="connsiteY67" fmla="*/ 1359849 h 1665195"/>
                    <a:gd name="connsiteX68" fmla="*/ 263688 w 1318389"/>
                    <a:gd name="connsiteY68" fmla="*/ 1352058 h 1665195"/>
                    <a:gd name="connsiteX69" fmla="*/ 15908 w 1318389"/>
                    <a:gd name="connsiteY69" fmla="*/ 922891 h 1665195"/>
                    <a:gd name="connsiteX70" fmla="*/ 898 w 1318389"/>
                    <a:gd name="connsiteY70" fmla="*/ 878256 h 16651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1318389" h="1665195">
                      <a:moveTo>
                        <a:pt x="855467" y="1312844"/>
                      </a:moveTo>
                      <a:cubicBezTo>
                        <a:pt x="855467" y="1336181"/>
                        <a:pt x="875070" y="1355784"/>
                        <a:pt x="898407" y="1355784"/>
                      </a:cubicBezTo>
                      <a:cubicBezTo>
                        <a:pt x="921743" y="1355784"/>
                        <a:pt x="941347" y="1336181"/>
                        <a:pt x="941347" y="1312844"/>
                      </a:cubicBezTo>
                      <a:cubicBezTo>
                        <a:pt x="941347" y="1289508"/>
                        <a:pt x="921743" y="1269904"/>
                        <a:pt x="898407" y="1269904"/>
                      </a:cubicBezTo>
                      <a:cubicBezTo>
                        <a:pt x="875070" y="1269904"/>
                        <a:pt x="855467" y="1289508"/>
                        <a:pt x="855467" y="1312844"/>
                      </a:cubicBezTo>
                      <a:close/>
                      <a:moveTo>
                        <a:pt x="362769" y="236590"/>
                      </a:moveTo>
                      <a:cubicBezTo>
                        <a:pt x="362769" y="260040"/>
                        <a:pt x="381779" y="279050"/>
                        <a:pt x="405229" y="279050"/>
                      </a:cubicBezTo>
                      <a:cubicBezTo>
                        <a:pt x="428679" y="279050"/>
                        <a:pt x="447689" y="260040"/>
                        <a:pt x="447689" y="236590"/>
                      </a:cubicBezTo>
                      <a:cubicBezTo>
                        <a:pt x="447689" y="213140"/>
                        <a:pt x="428679" y="194130"/>
                        <a:pt x="405229" y="194130"/>
                      </a:cubicBezTo>
                      <a:cubicBezTo>
                        <a:pt x="381779" y="194130"/>
                        <a:pt x="362769" y="213140"/>
                        <a:pt x="362769" y="236590"/>
                      </a:cubicBezTo>
                      <a:close/>
                      <a:moveTo>
                        <a:pt x="348187" y="1312844"/>
                      </a:moveTo>
                      <a:cubicBezTo>
                        <a:pt x="348187" y="1336181"/>
                        <a:pt x="367790" y="1355784"/>
                        <a:pt x="391127" y="1355784"/>
                      </a:cubicBezTo>
                      <a:cubicBezTo>
                        <a:pt x="414463" y="1355784"/>
                        <a:pt x="434066" y="1336181"/>
                        <a:pt x="434066" y="1312844"/>
                      </a:cubicBezTo>
                      <a:cubicBezTo>
                        <a:pt x="434066" y="1289508"/>
                        <a:pt x="414463" y="1269904"/>
                        <a:pt x="391127" y="1269904"/>
                      </a:cubicBezTo>
                      <a:cubicBezTo>
                        <a:pt x="367790" y="1269904"/>
                        <a:pt x="348187" y="1289508"/>
                        <a:pt x="348187" y="1312844"/>
                      </a:cubicBezTo>
                      <a:close/>
                      <a:moveTo>
                        <a:pt x="81655" y="873373"/>
                      </a:moveTo>
                      <a:cubicBezTo>
                        <a:pt x="81655" y="896710"/>
                        <a:pt x="101258" y="916313"/>
                        <a:pt x="124595" y="916313"/>
                      </a:cubicBezTo>
                      <a:cubicBezTo>
                        <a:pt x="147931" y="916313"/>
                        <a:pt x="167534" y="896710"/>
                        <a:pt x="167534" y="873373"/>
                      </a:cubicBezTo>
                      <a:cubicBezTo>
                        <a:pt x="167534" y="850037"/>
                        <a:pt x="147931" y="830433"/>
                        <a:pt x="124595" y="830433"/>
                      </a:cubicBezTo>
                      <a:cubicBezTo>
                        <a:pt x="101258" y="830433"/>
                        <a:pt x="81655" y="850037"/>
                        <a:pt x="81655" y="873373"/>
                      </a:cubicBezTo>
                      <a:close/>
                      <a:moveTo>
                        <a:pt x="898" y="878256"/>
                      </a:moveTo>
                      <a:cubicBezTo>
                        <a:pt x="-4792" y="832394"/>
                        <a:pt x="16774" y="785458"/>
                        <a:pt x="59313" y="760898"/>
                      </a:cubicBezTo>
                      <a:lnTo>
                        <a:pt x="60023" y="760660"/>
                      </a:lnTo>
                      <a:lnTo>
                        <a:pt x="301509" y="256655"/>
                      </a:lnTo>
                      <a:lnTo>
                        <a:pt x="300401" y="253678"/>
                      </a:lnTo>
                      <a:cubicBezTo>
                        <a:pt x="291067" y="193002"/>
                        <a:pt x="332139" y="135127"/>
                        <a:pt x="392815" y="125792"/>
                      </a:cubicBezTo>
                      <a:lnTo>
                        <a:pt x="426561" y="127298"/>
                      </a:lnTo>
                      <a:lnTo>
                        <a:pt x="501833" y="25203"/>
                      </a:lnTo>
                      <a:lnTo>
                        <a:pt x="659591" y="0"/>
                      </a:lnTo>
                      <a:lnTo>
                        <a:pt x="767873" y="94280"/>
                      </a:lnTo>
                      <a:lnTo>
                        <a:pt x="773474" y="129752"/>
                      </a:lnTo>
                      <a:lnTo>
                        <a:pt x="750137" y="133486"/>
                      </a:lnTo>
                      <a:lnTo>
                        <a:pt x="643721" y="50407"/>
                      </a:lnTo>
                      <a:lnTo>
                        <a:pt x="528905" y="68143"/>
                      </a:lnTo>
                      <a:lnTo>
                        <a:pt x="477195" y="147376"/>
                      </a:lnTo>
                      <a:lnTo>
                        <a:pt x="504919" y="176856"/>
                      </a:lnTo>
                      <a:cubicBezTo>
                        <a:pt x="512650" y="189093"/>
                        <a:pt x="518134" y="203037"/>
                        <a:pt x="520701" y="218206"/>
                      </a:cubicBezTo>
                      <a:cubicBezTo>
                        <a:pt x="522451" y="229583"/>
                        <a:pt x="522429" y="240861"/>
                        <a:pt x="520838" y="251739"/>
                      </a:cubicBezTo>
                      <a:lnTo>
                        <a:pt x="512601" y="279384"/>
                      </a:lnTo>
                      <a:lnTo>
                        <a:pt x="572778" y="326714"/>
                      </a:lnTo>
                      <a:lnTo>
                        <a:pt x="687595" y="308045"/>
                      </a:lnTo>
                      <a:lnTo>
                        <a:pt x="763207" y="196028"/>
                      </a:lnTo>
                      <a:lnTo>
                        <a:pt x="785610" y="192294"/>
                      </a:lnTo>
                      <a:lnTo>
                        <a:pt x="791211" y="227766"/>
                      </a:lnTo>
                      <a:lnTo>
                        <a:pt x="718400" y="350984"/>
                      </a:lnTo>
                      <a:lnTo>
                        <a:pt x="560643" y="376188"/>
                      </a:lnTo>
                      <a:lnTo>
                        <a:pt x="481653" y="320430"/>
                      </a:lnTo>
                      <a:lnTo>
                        <a:pt x="469637" y="330704"/>
                      </a:lnTo>
                      <a:lnTo>
                        <a:pt x="462283" y="333441"/>
                      </a:lnTo>
                      <a:lnTo>
                        <a:pt x="252808" y="858867"/>
                      </a:lnTo>
                      <a:lnTo>
                        <a:pt x="444434" y="1190772"/>
                      </a:lnTo>
                      <a:lnTo>
                        <a:pt x="801245" y="1187463"/>
                      </a:lnTo>
                      <a:lnTo>
                        <a:pt x="801245" y="1116815"/>
                      </a:lnTo>
                      <a:cubicBezTo>
                        <a:pt x="801245" y="1067341"/>
                        <a:pt x="841384" y="1027202"/>
                        <a:pt x="890858" y="1027202"/>
                      </a:cubicBezTo>
                      <a:lnTo>
                        <a:pt x="1200123" y="1027202"/>
                      </a:lnTo>
                      <a:lnTo>
                        <a:pt x="1205949" y="998361"/>
                      </a:lnTo>
                      <a:cubicBezTo>
                        <a:pt x="1219557" y="966200"/>
                        <a:pt x="1251412" y="943622"/>
                        <a:pt x="1288518" y="943622"/>
                      </a:cubicBezTo>
                      <a:cubicBezTo>
                        <a:pt x="1305320" y="944554"/>
                        <a:pt x="1318389" y="957623"/>
                        <a:pt x="1318389" y="974426"/>
                      </a:cubicBezTo>
                      <a:lnTo>
                        <a:pt x="1318389" y="1635324"/>
                      </a:lnTo>
                      <a:cubicBezTo>
                        <a:pt x="1318389" y="1652126"/>
                        <a:pt x="1305320" y="1665195"/>
                        <a:pt x="1288518" y="1665195"/>
                      </a:cubicBezTo>
                      <a:cubicBezTo>
                        <a:pt x="1251412" y="1665195"/>
                        <a:pt x="1219557" y="1642617"/>
                        <a:pt x="1205949" y="1610455"/>
                      </a:cubicBezTo>
                      <a:lnTo>
                        <a:pt x="1203531" y="1598487"/>
                      </a:lnTo>
                      <a:lnTo>
                        <a:pt x="890858" y="1598487"/>
                      </a:lnTo>
                      <a:cubicBezTo>
                        <a:pt x="841384" y="1598487"/>
                        <a:pt x="801245" y="1558348"/>
                        <a:pt x="801245" y="1508873"/>
                      </a:cubicBezTo>
                      <a:lnTo>
                        <a:pt x="801245" y="1426032"/>
                      </a:lnTo>
                      <a:lnTo>
                        <a:pt x="379661" y="1429942"/>
                      </a:lnTo>
                      <a:cubicBezTo>
                        <a:pt x="346553" y="1429924"/>
                        <a:pt x="316655" y="1416756"/>
                        <a:pt x="294951" y="1395390"/>
                      </a:cubicBezTo>
                      <a:lnTo>
                        <a:pt x="270560" y="1359849"/>
                      </a:lnTo>
                      <a:lnTo>
                        <a:pt x="263688" y="1352058"/>
                      </a:lnTo>
                      <a:lnTo>
                        <a:pt x="15908" y="922891"/>
                      </a:lnTo>
                      <a:cubicBezTo>
                        <a:pt x="7721" y="908711"/>
                        <a:pt x="2795" y="893543"/>
                        <a:pt x="898" y="87825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92C67BD7-687F-4BE4-8571-C184C8607394}"/>
                    </a:ext>
                  </a:extLst>
                </p:cNvPr>
                <p:cNvSpPr/>
                <p:nvPr/>
              </p:nvSpPr>
              <p:spPr>
                <a:xfrm>
                  <a:off x="330241" y="2609254"/>
                  <a:ext cx="2145289" cy="336010"/>
                </a:xfrm>
                <a:custGeom>
                  <a:avLst/>
                  <a:gdLst>
                    <a:gd name="connsiteX0" fmla="*/ 2123188 w 2324346"/>
                    <a:gd name="connsiteY0" fmla="*/ 127749 h 364054"/>
                    <a:gd name="connsiteX1" fmla="*/ 2067056 w 2324346"/>
                    <a:gd name="connsiteY1" fmla="*/ 183881 h 364054"/>
                    <a:gd name="connsiteX2" fmla="*/ 2123188 w 2324346"/>
                    <a:gd name="connsiteY2" fmla="*/ 240013 h 364054"/>
                    <a:gd name="connsiteX3" fmla="*/ 2179320 w 2324346"/>
                    <a:gd name="connsiteY3" fmla="*/ 183881 h 364054"/>
                    <a:gd name="connsiteX4" fmla="*/ 2123188 w 2324346"/>
                    <a:gd name="connsiteY4" fmla="*/ 127749 h 364054"/>
                    <a:gd name="connsiteX5" fmla="*/ 1803836 w 2324346"/>
                    <a:gd name="connsiteY5" fmla="*/ 127749 h 364054"/>
                    <a:gd name="connsiteX6" fmla="*/ 1747704 w 2324346"/>
                    <a:gd name="connsiteY6" fmla="*/ 183881 h 364054"/>
                    <a:gd name="connsiteX7" fmla="*/ 1803836 w 2324346"/>
                    <a:gd name="connsiteY7" fmla="*/ 240013 h 364054"/>
                    <a:gd name="connsiteX8" fmla="*/ 1859968 w 2324346"/>
                    <a:gd name="connsiteY8" fmla="*/ 183881 h 364054"/>
                    <a:gd name="connsiteX9" fmla="*/ 1803836 w 2324346"/>
                    <a:gd name="connsiteY9" fmla="*/ 127749 h 364054"/>
                    <a:gd name="connsiteX10" fmla="*/ 1484484 w 2324346"/>
                    <a:gd name="connsiteY10" fmla="*/ 127749 h 364054"/>
                    <a:gd name="connsiteX11" fmla="*/ 1428352 w 2324346"/>
                    <a:gd name="connsiteY11" fmla="*/ 183881 h 364054"/>
                    <a:gd name="connsiteX12" fmla="*/ 1484484 w 2324346"/>
                    <a:gd name="connsiteY12" fmla="*/ 240013 h 364054"/>
                    <a:gd name="connsiteX13" fmla="*/ 1540616 w 2324346"/>
                    <a:gd name="connsiteY13" fmla="*/ 183881 h 364054"/>
                    <a:gd name="connsiteX14" fmla="*/ 1484484 w 2324346"/>
                    <a:gd name="connsiteY14" fmla="*/ 127749 h 364054"/>
                    <a:gd name="connsiteX15" fmla="*/ 1165131 w 2324346"/>
                    <a:gd name="connsiteY15" fmla="*/ 127749 h 364054"/>
                    <a:gd name="connsiteX16" fmla="*/ 1108999 w 2324346"/>
                    <a:gd name="connsiteY16" fmla="*/ 183881 h 364054"/>
                    <a:gd name="connsiteX17" fmla="*/ 1165131 w 2324346"/>
                    <a:gd name="connsiteY17" fmla="*/ 240013 h 364054"/>
                    <a:gd name="connsiteX18" fmla="*/ 1221263 w 2324346"/>
                    <a:gd name="connsiteY18" fmla="*/ 183881 h 364054"/>
                    <a:gd name="connsiteX19" fmla="*/ 1165131 w 2324346"/>
                    <a:gd name="connsiteY19" fmla="*/ 127749 h 364054"/>
                    <a:gd name="connsiteX20" fmla="*/ 845779 w 2324346"/>
                    <a:gd name="connsiteY20" fmla="*/ 127749 h 364054"/>
                    <a:gd name="connsiteX21" fmla="*/ 789647 w 2324346"/>
                    <a:gd name="connsiteY21" fmla="*/ 183881 h 364054"/>
                    <a:gd name="connsiteX22" fmla="*/ 845779 w 2324346"/>
                    <a:gd name="connsiteY22" fmla="*/ 240013 h 364054"/>
                    <a:gd name="connsiteX23" fmla="*/ 901911 w 2324346"/>
                    <a:gd name="connsiteY23" fmla="*/ 183881 h 364054"/>
                    <a:gd name="connsiteX24" fmla="*/ 845779 w 2324346"/>
                    <a:gd name="connsiteY24" fmla="*/ 127749 h 364054"/>
                    <a:gd name="connsiteX25" fmla="*/ 526427 w 2324346"/>
                    <a:gd name="connsiteY25" fmla="*/ 127749 h 364054"/>
                    <a:gd name="connsiteX26" fmla="*/ 470295 w 2324346"/>
                    <a:gd name="connsiteY26" fmla="*/ 183881 h 364054"/>
                    <a:gd name="connsiteX27" fmla="*/ 526427 w 2324346"/>
                    <a:gd name="connsiteY27" fmla="*/ 240013 h 364054"/>
                    <a:gd name="connsiteX28" fmla="*/ 582559 w 2324346"/>
                    <a:gd name="connsiteY28" fmla="*/ 183881 h 364054"/>
                    <a:gd name="connsiteX29" fmla="*/ 526427 w 2324346"/>
                    <a:gd name="connsiteY29" fmla="*/ 127749 h 364054"/>
                    <a:gd name="connsiteX30" fmla="*/ 207075 w 2324346"/>
                    <a:gd name="connsiteY30" fmla="*/ 127749 h 364054"/>
                    <a:gd name="connsiteX31" fmla="*/ 150943 w 2324346"/>
                    <a:gd name="connsiteY31" fmla="*/ 183881 h 364054"/>
                    <a:gd name="connsiteX32" fmla="*/ 207075 w 2324346"/>
                    <a:gd name="connsiteY32" fmla="*/ 240013 h 364054"/>
                    <a:gd name="connsiteX33" fmla="*/ 263207 w 2324346"/>
                    <a:gd name="connsiteY33" fmla="*/ 183881 h 364054"/>
                    <a:gd name="connsiteX34" fmla="*/ 207075 w 2324346"/>
                    <a:gd name="connsiteY34" fmla="*/ 127749 h 364054"/>
                    <a:gd name="connsiteX35" fmla="*/ 2123188 w 2324346"/>
                    <a:gd name="connsiteY35" fmla="*/ 71617 h 364054"/>
                    <a:gd name="connsiteX36" fmla="*/ 2235452 w 2324346"/>
                    <a:gd name="connsiteY36" fmla="*/ 183881 h 364054"/>
                    <a:gd name="connsiteX37" fmla="*/ 2123188 w 2324346"/>
                    <a:gd name="connsiteY37" fmla="*/ 296145 h 364054"/>
                    <a:gd name="connsiteX38" fmla="*/ 2010924 w 2324346"/>
                    <a:gd name="connsiteY38" fmla="*/ 183881 h 364054"/>
                    <a:gd name="connsiteX39" fmla="*/ 2123188 w 2324346"/>
                    <a:gd name="connsiteY39" fmla="*/ 71617 h 364054"/>
                    <a:gd name="connsiteX40" fmla="*/ 1803836 w 2324346"/>
                    <a:gd name="connsiteY40" fmla="*/ 71617 h 364054"/>
                    <a:gd name="connsiteX41" fmla="*/ 1916100 w 2324346"/>
                    <a:gd name="connsiteY41" fmla="*/ 183881 h 364054"/>
                    <a:gd name="connsiteX42" fmla="*/ 1803836 w 2324346"/>
                    <a:gd name="connsiteY42" fmla="*/ 296145 h 364054"/>
                    <a:gd name="connsiteX43" fmla="*/ 1691572 w 2324346"/>
                    <a:gd name="connsiteY43" fmla="*/ 183881 h 364054"/>
                    <a:gd name="connsiteX44" fmla="*/ 1803836 w 2324346"/>
                    <a:gd name="connsiteY44" fmla="*/ 71617 h 364054"/>
                    <a:gd name="connsiteX45" fmla="*/ 1484484 w 2324346"/>
                    <a:gd name="connsiteY45" fmla="*/ 71617 h 364054"/>
                    <a:gd name="connsiteX46" fmla="*/ 1596748 w 2324346"/>
                    <a:gd name="connsiteY46" fmla="*/ 183881 h 364054"/>
                    <a:gd name="connsiteX47" fmla="*/ 1484484 w 2324346"/>
                    <a:gd name="connsiteY47" fmla="*/ 296145 h 364054"/>
                    <a:gd name="connsiteX48" fmla="*/ 1372220 w 2324346"/>
                    <a:gd name="connsiteY48" fmla="*/ 183881 h 364054"/>
                    <a:gd name="connsiteX49" fmla="*/ 1484484 w 2324346"/>
                    <a:gd name="connsiteY49" fmla="*/ 71617 h 364054"/>
                    <a:gd name="connsiteX50" fmla="*/ 1165131 w 2324346"/>
                    <a:gd name="connsiteY50" fmla="*/ 71617 h 364054"/>
                    <a:gd name="connsiteX51" fmla="*/ 1277395 w 2324346"/>
                    <a:gd name="connsiteY51" fmla="*/ 183881 h 364054"/>
                    <a:gd name="connsiteX52" fmla="*/ 1165131 w 2324346"/>
                    <a:gd name="connsiteY52" fmla="*/ 296145 h 364054"/>
                    <a:gd name="connsiteX53" fmla="*/ 1052867 w 2324346"/>
                    <a:gd name="connsiteY53" fmla="*/ 183881 h 364054"/>
                    <a:gd name="connsiteX54" fmla="*/ 1165131 w 2324346"/>
                    <a:gd name="connsiteY54" fmla="*/ 71617 h 364054"/>
                    <a:gd name="connsiteX55" fmla="*/ 845779 w 2324346"/>
                    <a:gd name="connsiteY55" fmla="*/ 71617 h 364054"/>
                    <a:gd name="connsiteX56" fmla="*/ 958043 w 2324346"/>
                    <a:gd name="connsiteY56" fmla="*/ 183881 h 364054"/>
                    <a:gd name="connsiteX57" fmla="*/ 845779 w 2324346"/>
                    <a:gd name="connsiteY57" fmla="*/ 296145 h 364054"/>
                    <a:gd name="connsiteX58" fmla="*/ 733515 w 2324346"/>
                    <a:gd name="connsiteY58" fmla="*/ 183881 h 364054"/>
                    <a:gd name="connsiteX59" fmla="*/ 845779 w 2324346"/>
                    <a:gd name="connsiteY59" fmla="*/ 71617 h 364054"/>
                    <a:gd name="connsiteX60" fmla="*/ 526427 w 2324346"/>
                    <a:gd name="connsiteY60" fmla="*/ 71617 h 364054"/>
                    <a:gd name="connsiteX61" fmla="*/ 638691 w 2324346"/>
                    <a:gd name="connsiteY61" fmla="*/ 183881 h 364054"/>
                    <a:gd name="connsiteX62" fmla="*/ 526427 w 2324346"/>
                    <a:gd name="connsiteY62" fmla="*/ 296145 h 364054"/>
                    <a:gd name="connsiteX63" fmla="*/ 414163 w 2324346"/>
                    <a:gd name="connsiteY63" fmla="*/ 183881 h 364054"/>
                    <a:gd name="connsiteX64" fmla="*/ 526427 w 2324346"/>
                    <a:gd name="connsiteY64" fmla="*/ 71617 h 364054"/>
                    <a:gd name="connsiteX65" fmla="*/ 207075 w 2324346"/>
                    <a:gd name="connsiteY65" fmla="*/ 71617 h 364054"/>
                    <a:gd name="connsiteX66" fmla="*/ 319339 w 2324346"/>
                    <a:gd name="connsiteY66" fmla="*/ 183881 h 364054"/>
                    <a:gd name="connsiteX67" fmla="*/ 207075 w 2324346"/>
                    <a:gd name="connsiteY67" fmla="*/ 296145 h 364054"/>
                    <a:gd name="connsiteX68" fmla="*/ 94811 w 2324346"/>
                    <a:gd name="connsiteY68" fmla="*/ 183881 h 364054"/>
                    <a:gd name="connsiteX69" fmla="*/ 207075 w 2324346"/>
                    <a:gd name="connsiteY69" fmla="*/ 71617 h 364054"/>
                    <a:gd name="connsiteX70" fmla="*/ 182844 w 2324346"/>
                    <a:gd name="connsiteY70" fmla="*/ 45713 h 364054"/>
                    <a:gd name="connsiteX71" fmla="*/ 46530 w 2324346"/>
                    <a:gd name="connsiteY71" fmla="*/ 182027 h 364054"/>
                    <a:gd name="connsiteX72" fmla="*/ 182844 w 2324346"/>
                    <a:gd name="connsiteY72" fmla="*/ 318341 h 364054"/>
                    <a:gd name="connsiteX73" fmla="*/ 2141502 w 2324346"/>
                    <a:gd name="connsiteY73" fmla="*/ 318341 h 364054"/>
                    <a:gd name="connsiteX74" fmla="*/ 2277816 w 2324346"/>
                    <a:gd name="connsiteY74" fmla="*/ 182027 h 364054"/>
                    <a:gd name="connsiteX75" fmla="*/ 2141502 w 2324346"/>
                    <a:gd name="connsiteY75" fmla="*/ 45713 h 364054"/>
                    <a:gd name="connsiteX76" fmla="*/ 182027 w 2324346"/>
                    <a:gd name="connsiteY76" fmla="*/ 0 h 364054"/>
                    <a:gd name="connsiteX77" fmla="*/ 2142319 w 2324346"/>
                    <a:gd name="connsiteY77" fmla="*/ 0 h 364054"/>
                    <a:gd name="connsiteX78" fmla="*/ 2324346 w 2324346"/>
                    <a:gd name="connsiteY78" fmla="*/ 182027 h 364054"/>
                    <a:gd name="connsiteX79" fmla="*/ 2142319 w 2324346"/>
                    <a:gd name="connsiteY79" fmla="*/ 364054 h 364054"/>
                    <a:gd name="connsiteX80" fmla="*/ 182027 w 2324346"/>
                    <a:gd name="connsiteY80" fmla="*/ 364054 h 364054"/>
                    <a:gd name="connsiteX81" fmla="*/ 0 w 2324346"/>
                    <a:gd name="connsiteY81" fmla="*/ 182027 h 364054"/>
                    <a:gd name="connsiteX82" fmla="*/ 182027 w 2324346"/>
                    <a:gd name="connsiteY82" fmla="*/ 0 h 3640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</a:cxnLst>
                  <a:rect l="l" t="t" r="r" b="b"/>
                  <a:pathLst>
                    <a:path w="2324346" h="364054">
                      <a:moveTo>
                        <a:pt x="2123188" y="127749"/>
                      </a:moveTo>
                      <a:cubicBezTo>
                        <a:pt x="2092187" y="127749"/>
                        <a:pt x="2067056" y="152880"/>
                        <a:pt x="2067056" y="183881"/>
                      </a:cubicBezTo>
                      <a:cubicBezTo>
                        <a:pt x="2067056" y="214882"/>
                        <a:pt x="2092187" y="240013"/>
                        <a:pt x="2123188" y="240013"/>
                      </a:cubicBezTo>
                      <a:cubicBezTo>
                        <a:pt x="2154189" y="240013"/>
                        <a:pt x="2179320" y="214882"/>
                        <a:pt x="2179320" y="183881"/>
                      </a:cubicBezTo>
                      <a:cubicBezTo>
                        <a:pt x="2179320" y="152880"/>
                        <a:pt x="2154189" y="127749"/>
                        <a:pt x="2123188" y="127749"/>
                      </a:cubicBezTo>
                      <a:close/>
                      <a:moveTo>
                        <a:pt x="1803836" y="127749"/>
                      </a:moveTo>
                      <a:cubicBezTo>
                        <a:pt x="1772835" y="127749"/>
                        <a:pt x="1747704" y="152880"/>
                        <a:pt x="1747704" y="183881"/>
                      </a:cubicBezTo>
                      <a:cubicBezTo>
                        <a:pt x="1747704" y="214882"/>
                        <a:pt x="1772835" y="240013"/>
                        <a:pt x="1803836" y="240013"/>
                      </a:cubicBezTo>
                      <a:cubicBezTo>
                        <a:pt x="1834837" y="240013"/>
                        <a:pt x="1859968" y="214882"/>
                        <a:pt x="1859968" y="183881"/>
                      </a:cubicBezTo>
                      <a:cubicBezTo>
                        <a:pt x="1859968" y="152880"/>
                        <a:pt x="1834837" y="127749"/>
                        <a:pt x="1803836" y="127749"/>
                      </a:cubicBezTo>
                      <a:close/>
                      <a:moveTo>
                        <a:pt x="1484484" y="127749"/>
                      </a:moveTo>
                      <a:cubicBezTo>
                        <a:pt x="1453483" y="127749"/>
                        <a:pt x="1428352" y="152880"/>
                        <a:pt x="1428352" y="183881"/>
                      </a:cubicBezTo>
                      <a:cubicBezTo>
                        <a:pt x="1428352" y="214882"/>
                        <a:pt x="1453483" y="240013"/>
                        <a:pt x="1484484" y="240013"/>
                      </a:cubicBezTo>
                      <a:cubicBezTo>
                        <a:pt x="1515485" y="240013"/>
                        <a:pt x="1540616" y="214882"/>
                        <a:pt x="1540616" y="183881"/>
                      </a:cubicBezTo>
                      <a:cubicBezTo>
                        <a:pt x="1540616" y="152880"/>
                        <a:pt x="1515485" y="127749"/>
                        <a:pt x="1484484" y="127749"/>
                      </a:cubicBezTo>
                      <a:close/>
                      <a:moveTo>
                        <a:pt x="1165131" y="127749"/>
                      </a:moveTo>
                      <a:cubicBezTo>
                        <a:pt x="1134130" y="127749"/>
                        <a:pt x="1108999" y="152880"/>
                        <a:pt x="1108999" y="183881"/>
                      </a:cubicBezTo>
                      <a:cubicBezTo>
                        <a:pt x="1108999" y="214882"/>
                        <a:pt x="1134130" y="240013"/>
                        <a:pt x="1165131" y="240013"/>
                      </a:cubicBezTo>
                      <a:cubicBezTo>
                        <a:pt x="1196132" y="240013"/>
                        <a:pt x="1221263" y="214882"/>
                        <a:pt x="1221263" y="183881"/>
                      </a:cubicBezTo>
                      <a:cubicBezTo>
                        <a:pt x="1221263" y="152880"/>
                        <a:pt x="1196132" y="127749"/>
                        <a:pt x="1165131" y="127749"/>
                      </a:cubicBezTo>
                      <a:close/>
                      <a:moveTo>
                        <a:pt x="845779" y="127749"/>
                      </a:moveTo>
                      <a:cubicBezTo>
                        <a:pt x="814778" y="127749"/>
                        <a:pt x="789647" y="152880"/>
                        <a:pt x="789647" y="183881"/>
                      </a:cubicBezTo>
                      <a:cubicBezTo>
                        <a:pt x="789647" y="214882"/>
                        <a:pt x="814778" y="240013"/>
                        <a:pt x="845779" y="240013"/>
                      </a:cubicBezTo>
                      <a:cubicBezTo>
                        <a:pt x="876780" y="240013"/>
                        <a:pt x="901911" y="214882"/>
                        <a:pt x="901911" y="183881"/>
                      </a:cubicBezTo>
                      <a:cubicBezTo>
                        <a:pt x="901911" y="152880"/>
                        <a:pt x="876780" y="127749"/>
                        <a:pt x="845779" y="127749"/>
                      </a:cubicBezTo>
                      <a:close/>
                      <a:moveTo>
                        <a:pt x="526427" y="127749"/>
                      </a:moveTo>
                      <a:cubicBezTo>
                        <a:pt x="495426" y="127749"/>
                        <a:pt x="470295" y="152880"/>
                        <a:pt x="470295" y="183881"/>
                      </a:cubicBezTo>
                      <a:cubicBezTo>
                        <a:pt x="470295" y="214882"/>
                        <a:pt x="495426" y="240013"/>
                        <a:pt x="526427" y="240013"/>
                      </a:cubicBezTo>
                      <a:cubicBezTo>
                        <a:pt x="557428" y="240013"/>
                        <a:pt x="582559" y="214882"/>
                        <a:pt x="582559" y="183881"/>
                      </a:cubicBezTo>
                      <a:cubicBezTo>
                        <a:pt x="582559" y="152880"/>
                        <a:pt x="557428" y="127749"/>
                        <a:pt x="526427" y="127749"/>
                      </a:cubicBezTo>
                      <a:close/>
                      <a:moveTo>
                        <a:pt x="207075" y="127749"/>
                      </a:moveTo>
                      <a:cubicBezTo>
                        <a:pt x="176074" y="127749"/>
                        <a:pt x="150943" y="152880"/>
                        <a:pt x="150943" y="183881"/>
                      </a:cubicBezTo>
                      <a:cubicBezTo>
                        <a:pt x="150943" y="214882"/>
                        <a:pt x="176074" y="240013"/>
                        <a:pt x="207075" y="240013"/>
                      </a:cubicBezTo>
                      <a:cubicBezTo>
                        <a:pt x="238076" y="240013"/>
                        <a:pt x="263207" y="214882"/>
                        <a:pt x="263207" y="183881"/>
                      </a:cubicBezTo>
                      <a:cubicBezTo>
                        <a:pt x="263207" y="152880"/>
                        <a:pt x="238076" y="127749"/>
                        <a:pt x="207075" y="127749"/>
                      </a:cubicBezTo>
                      <a:close/>
                      <a:moveTo>
                        <a:pt x="2123188" y="71617"/>
                      </a:moveTo>
                      <a:cubicBezTo>
                        <a:pt x="2185190" y="71617"/>
                        <a:pt x="2235452" y="121879"/>
                        <a:pt x="2235452" y="183881"/>
                      </a:cubicBezTo>
                      <a:cubicBezTo>
                        <a:pt x="2235452" y="245883"/>
                        <a:pt x="2185190" y="296145"/>
                        <a:pt x="2123188" y="296145"/>
                      </a:cubicBezTo>
                      <a:cubicBezTo>
                        <a:pt x="2061186" y="296145"/>
                        <a:pt x="2010924" y="245883"/>
                        <a:pt x="2010924" y="183881"/>
                      </a:cubicBezTo>
                      <a:cubicBezTo>
                        <a:pt x="2010924" y="121879"/>
                        <a:pt x="2061186" y="71617"/>
                        <a:pt x="2123188" y="71617"/>
                      </a:cubicBezTo>
                      <a:close/>
                      <a:moveTo>
                        <a:pt x="1803836" y="71617"/>
                      </a:moveTo>
                      <a:cubicBezTo>
                        <a:pt x="1865838" y="71617"/>
                        <a:pt x="1916100" y="121879"/>
                        <a:pt x="1916100" y="183881"/>
                      </a:cubicBezTo>
                      <a:cubicBezTo>
                        <a:pt x="1916100" y="245883"/>
                        <a:pt x="1865838" y="296145"/>
                        <a:pt x="1803836" y="296145"/>
                      </a:cubicBezTo>
                      <a:cubicBezTo>
                        <a:pt x="1741834" y="296145"/>
                        <a:pt x="1691572" y="245883"/>
                        <a:pt x="1691572" y="183881"/>
                      </a:cubicBezTo>
                      <a:cubicBezTo>
                        <a:pt x="1691572" y="121879"/>
                        <a:pt x="1741834" y="71617"/>
                        <a:pt x="1803836" y="71617"/>
                      </a:cubicBezTo>
                      <a:close/>
                      <a:moveTo>
                        <a:pt x="1484484" y="71617"/>
                      </a:moveTo>
                      <a:cubicBezTo>
                        <a:pt x="1546486" y="71617"/>
                        <a:pt x="1596748" y="121879"/>
                        <a:pt x="1596748" y="183881"/>
                      </a:cubicBezTo>
                      <a:cubicBezTo>
                        <a:pt x="1596748" y="245883"/>
                        <a:pt x="1546486" y="296145"/>
                        <a:pt x="1484484" y="296145"/>
                      </a:cubicBezTo>
                      <a:cubicBezTo>
                        <a:pt x="1422482" y="296145"/>
                        <a:pt x="1372220" y="245883"/>
                        <a:pt x="1372220" y="183881"/>
                      </a:cubicBezTo>
                      <a:cubicBezTo>
                        <a:pt x="1372220" y="121879"/>
                        <a:pt x="1422482" y="71617"/>
                        <a:pt x="1484484" y="71617"/>
                      </a:cubicBezTo>
                      <a:close/>
                      <a:moveTo>
                        <a:pt x="1165131" y="71617"/>
                      </a:moveTo>
                      <a:cubicBezTo>
                        <a:pt x="1227133" y="71617"/>
                        <a:pt x="1277395" y="121879"/>
                        <a:pt x="1277395" y="183881"/>
                      </a:cubicBezTo>
                      <a:cubicBezTo>
                        <a:pt x="1277395" y="245883"/>
                        <a:pt x="1227133" y="296145"/>
                        <a:pt x="1165131" y="296145"/>
                      </a:cubicBezTo>
                      <a:cubicBezTo>
                        <a:pt x="1103129" y="296145"/>
                        <a:pt x="1052867" y="245883"/>
                        <a:pt x="1052867" y="183881"/>
                      </a:cubicBezTo>
                      <a:cubicBezTo>
                        <a:pt x="1052867" y="121879"/>
                        <a:pt x="1103129" y="71617"/>
                        <a:pt x="1165131" y="71617"/>
                      </a:cubicBezTo>
                      <a:close/>
                      <a:moveTo>
                        <a:pt x="845779" y="71617"/>
                      </a:moveTo>
                      <a:cubicBezTo>
                        <a:pt x="907781" y="71617"/>
                        <a:pt x="958043" y="121879"/>
                        <a:pt x="958043" y="183881"/>
                      </a:cubicBezTo>
                      <a:cubicBezTo>
                        <a:pt x="958043" y="245883"/>
                        <a:pt x="907781" y="296145"/>
                        <a:pt x="845779" y="296145"/>
                      </a:cubicBezTo>
                      <a:cubicBezTo>
                        <a:pt x="783777" y="296145"/>
                        <a:pt x="733515" y="245883"/>
                        <a:pt x="733515" y="183881"/>
                      </a:cubicBezTo>
                      <a:cubicBezTo>
                        <a:pt x="733515" y="121879"/>
                        <a:pt x="783777" y="71617"/>
                        <a:pt x="845779" y="71617"/>
                      </a:cubicBezTo>
                      <a:close/>
                      <a:moveTo>
                        <a:pt x="526427" y="71617"/>
                      </a:moveTo>
                      <a:cubicBezTo>
                        <a:pt x="588429" y="71617"/>
                        <a:pt x="638691" y="121879"/>
                        <a:pt x="638691" y="183881"/>
                      </a:cubicBezTo>
                      <a:cubicBezTo>
                        <a:pt x="638691" y="245883"/>
                        <a:pt x="588429" y="296145"/>
                        <a:pt x="526427" y="296145"/>
                      </a:cubicBezTo>
                      <a:cubicBezTo>
                        <a:pt x="464425" y="296145"/>
                        <a:pt x="414163" y="245883"/>
                        <a:pt x="414163" y="183881"/>
                      </a:cubicBezTo>
                      <a:cubicBezTo>
                        <a:pt x="414163" y="121879"/>
                        <a:pt x="464425" y="71617"/>
                        <a:pt x="526427" y="71617"/>
                      </a:cubicBezTo>
                      <a:close/>
                      <a:moveTo>
                        <a:pt x="207075" y="71617"/>
                      </a:moveTo>
                      <a:cubicBezTo>
                        <a:pt x="269077" y="71617"/>
                        <a:pt x="319339" y="121879"/>
                        <a:pt x="319339" y="183881"/>
                      </a:cubicBezTo>
                      <a:cubicBezTo>
                        <a:pt x="319339" y="245883"/>
                        <a:pt x="269077" y="296145"/>
                        <a:pt x="207075" y="296145"/>
                      </a:cubicBezTo>
                      <a:cubicBezTo>
                        <a:pt x="145073" y="296145"/>
                        <a:pt x="94811" y="245883"/>
                        <a:pt x="94811" y="183881"/>
                      </a:cubicBezTo>
                      <a:cubicBezTo>
                        <a:pt x="94811" y="121879"/>
                        <a:pt x="145073" y="71617"/>
                        <a:pt x="207075" y="71617"/>
                      </a:cubicBezTo>
                      <a:close/>
                      <a:moveTo>
                        <a:pt x="182844" y="45713"/>
                      </a:moveTo>
                      <a:cubicBezTo>
                        <a:pt x="107560" y="45713"/>
                        <a:pt x="46530" y="106743"/>
                        <a:pt x="46530" y="182027"/>
                      </a:cubicBezTo>
                      <a:cubicBezTo>
                        <a:pt x="46530" y="257311"/>
                        <a:pt x="107560" y="318341"/>
                        <a:pt x="182844" y="318341"/>
                      </a:cubicBezTo>
                      <a:lnTo>
                        <a:pt x="2141502" y="318341"/>
                      </a:lnTo>
                      <a:cubicBezTo>
                        <a:pt x="2216786" y="318341"/>
                        <a:pt x="2277816" y="257311"/>
                        <a:pt x="2277816" y="182027"/>
                      </a:cubicBezTo>
                      <a:cubicBezTo>
                        <a:pt x="2277816" y="106743"/>
                        <a:pt x="2216786" y="45713"/>
                        <a:pt x="2141502" y="45713"/>
                      </a:cubicBezTo>
                      <a:close/>
                      <a:moveTo>
                        <a:pt x="182027" y="0"/>
                      </a:moveTo>
                      <a:lnTo>
                        <a:pt x="2142319" y="0"/>
                      </a:lnTo>
                      <a:cubicBezTo>
                        <a:pt x="2242850" y="0"/>
                        <a:pt x="2324346" y="81496"/>
                        <a:pt x="2324346" y="182027"/>
                      </a:cubicBezTo>
                      <a:cubicBezTo>
                        <a:pt x="2324346" y="282558"/>
                        <a:pt x="2242850" y="364054"/>
                        <a:pt x="2142319" y="364054"/>
                      </a:cubicBezTo>
                      <a:lnTo>
                        <a:pt x="182027" y="364054"/>
                      </a:lnTo>
                      <a:cubicBezTo>
                        <a:pt x="81496" y="364054"/>
                        <a:pt x="0" y="282558"/>
                        <a:pt x="0" y="182027"/>
                      </a:cubicBezTo>
                      <a:cubicBezTo>
                        <a:pt x="0" y="81496"/>
                        <a:pt x="81496" y="0"/>
                        <a:pt x="1820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1AC5D291-713B-4750-B997-C8AD349936F8}"/>
                  </a:ext>
                </a:extLst>
              </p:cNvPr>
              <p:cNvSpPr/>
              <p:nvPr/>
            </p:nvSpPr>
            <p:spPr>
              <a:xfrm>
                <a:off x="9962318" y="3429000"/>
                <a:ext cx="204563" cy="204563"/>
              </a:xfrm>
              <a:custGeom>
                <a:avLst/>
                <a:gdLst>
                  <a:gd name="connsiteX0" fmla="*/ 1208165 w 3598783"/>
                  <a:gd name="connsiteY0" fmla="*/ 120597 h 3598783"/>
                  <a:gd name="connsiteX1" fmla="*/ 1208165 w 3598783"/>
                  <a:gd name="connsiteY1" fmla="*/ 1303057 h 3598783"/>
                  <a:gd name="connsiteX2" fmla="*/ 2390625 w 3598783"/>
                  <a:gd name="connsiteY2" fmla="*/ 1303057 h 3598783"/>
                  <a:gd name="connsiteX3" fmla="*/ 2390625 w 3598783"/>
                  <a:gd name="connsiteY3" fmla="*/ 120597 h 3598783"/>
                  <a:gd name="connsiteX4" fmla="*/ 0 w 3598783"/>
                  <a:gd name="connsiteY4" fmla="*/ 0 h 3598783"/>
                  <a:gd name="connsiteX5" fmla="*/ 3598783 w 3598783"/>
                  <a:gd name="connsiteY5" fmla="*/ 0 h 3598783"/>
                  <a:gd name="connsiteX6" fmla="*/ 3598783 w 3598783"/>
                  <a:gd name="connsiteY6" fmla="*/ 3598783 h 3598783"/>
                  <a:gd name="connsiteX7" fmla="*/ 0 w 3598783"/>
                  <a:gd name="connsiteY7" fmla="*/ 3598783 h 3598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98783" h="3598783">
                    <a:moveTo>
                      <a:pt x="1208165" y="120597"/>
                    </a:moveTo>
                    <a:lnTo>
                      <a:pt x="1208165" y="1303057"/>
                    </a:lnTo>
                    <a:lnTo>
                      <a:pt x="2390625" y="1303057"/>
                    </a:lnTo>
                    <a:lnTo>
                      <a:pt x="2390625" y="120597"/>
                    </a:lnTo>
                    <a:close/>
                    <a:moveTo>
                      <a:pt x="0" y="0"/>
                    </a:moveTo>
                    <a:lnTo>
                      <a:pt x="3598783" y="0"/>
                    </a:lnTo>
                    <a:lnTo>
                      <a:pt x="3598783" y="3598783"/>
                    </a:lnTo>
                    <a:lnTo>
                      <a:pt x="0" y="359878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D5E31E8E-0B87-4D7D-A5ED-AFD1E1B3CD49}"/>
                  </a:ext>
                </a:extLst>
              </p:cNvPr>
              <p:cNvSpPr/>
              <p:nvPr/>
            </p:nvSpPr>
            <p:spPr>
              <a:xfrm>
                <a:off x="10221429" y="3429000"/>
                <a:ext cx="204563" cy="204563"/>
              </a:xfrm>
              <a:custGeom>
                <a:avLst/>
                <a:gdLst>
                  <a:gd name="connsiteX0" fmla="*/ 1208165 w 3598783"/>
                  <a:gd name="connsiteY0" fmla="*/ 120597 h 3598783"/>
                  <a:gd name="connsiteX1" fmla="*/ 1208165 w 3598783"/>
                  <a:gd name="connsiteY1" fmla="*/ 1303057 h 3598783"/>
                  <a:gd name="connsiteX2" fmla="*/ 2390625 w 3598783"/>
                  <a:gd name="connsiteY2" fmla="*/ 1303057 h 3598783"/>
                  <a:gd name="connsiteX3" fmla="*/ 2390625 w 3598783"/>
                  <a:gd name="connsiteY3" fmla="*/ 120597 h 3598783"/>
                  <a:gd name="connsiteX4" fmla="*/ 0 w 3598783"/>
                  <a:gd name="connsiteY4" fmla="*/ 0 h 3598783"/>
                  <a:gd name="connsiteX5" fmla="*/ 3598783 w 3598783"/>
                  <a:gd name="connsiteY5" fmla="*/ 0 h 3598783"/>
                  <a:gd name="connsiteX6" fmla="*/ 3598783 w 3598783"/>
                  <a:gd name="connsiteY6" fmla="*/ 3598783 h 3598783"/>
                  <a:gd name="connsiteX7" fmla="*/ 0 w 3598783"/>
                  <a:gd name="connsiteY7" fmla="*/ 3598783 h 3598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98783" h="3598783">
                    <a:moveTo>
                      <a:pt x="1208165" y="120597"/>
                    </a:moveTo>
                    <a:lnTo>
                      <a:pt x="1208165" y="1303057"/>
                    </a:lnTo>
                    <a:lnTo>
                      <a:pt x="2390625" y="1303057"/>
                    </a:lnTo>
                    <a:lnTo>
                      <a:pt x="2390625" y="120597"/>
                    </a:lnTo>
                    <a:close/>
                    <a:moveTo>
                      <a:pt x="0" y="0"/>
                    </a:moveTo>
                    <a:lnTo>
                      <a:pt x="3598783" y="0"/>
                    </a:lnTo>
                    <a:lnTo>
                      <a:pt x="3598783" y="3598783"/>
                    </a:lnTo>
                    <a:lnTo>
                      <a:pt x="0" y="359878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385DD255-C586-416C-B52E-EB446DB404E2}"/>
                  </a:ext>
                </a:extLst>
              </p:cNvPr>
              <p:cNvSpPr/>
              <p:nvPr/>
            </p:nvSpPr>
            <p:spPr>
              <a:xfrm>
                <a:off x="10480540" y="3429000"/>
                <a:ext cx="204563" cy="204563"/>
              </a:xfrm>
              <a:custGeom>
                <a:avLst/>
                <a:gdLst>
                  <a:gd name="connsiteX0" fmla="*/ 1208165 w 3598783"/>
                  <a:gd name="connsiteY0" fmla="*/ 120597 h 3598783"/>
                  <a:gd name="connsiteX1" fmla="*/ 1208165 w 3598783"/>
                  <a:gd name="connsiteY1" fmla="*/ 1303057 h 3598783"/>
                  <a:gd name="connsiteX2" fmla="*/ 2390625 w 3598783"/>
                  <a:gd name="connsiteY2" fmla="*/ 1303057 h 3598783"/>
                  <a:gd name="connsiteX3" fmla="*/ 2390625 w 3598783"/>
                  <a:gd name="connsiteY3" fmla="*/ 120597 h 3598783"/>
                  <a:gd name="connsiteX4" fmla="*/ 0 w 3598783"/>
                  <a:gd name="connsiteY4" fmla="*/ 0 h 3598783"/>
                  <a:gd name="connsiteX5" fmla="*/ 3598783 w 3598783"/>
                  <a:gd name="connsiteY5" fmla="*/ 0 h 3598783"/>
                  <a:gd name="connsiteX6" fmla="*/ 3598783 w 3598783"/>
                  <a:gd name="connsiteY6" fmla="*/ 3598783 h 3598783"/>
                  <a:gd name="connsiteX7" fmla="*/ 0 w 3598783"/>
                  <a:gd name="connsiteY7" fmla="*/ 3598783 h 3598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98783" h="3598783">
                    <a:moveTo>
                      <a:pt x="1208165" y="120597"/>
                    </a:moveTo>
                    <a:lnTo>
                      <a:pt x="1208165" y="1303057"/>
                    </a:lnTo>
                    <a:lnTo>
                      <a:pt x="2390625" y="1303057"/>
                    </a:lnTo>
                    <a:lnTo>
                      <a:pt x="2390625" y="120597"/>
                    </a:lnTo>
                    <a:close/>
                    <a:moveTo>
                      <a:pt x="0" y="0"/>
                    </a:moveTo>
                    <a:lnTo>
                      <a:pt x="3598783" y="0"/>
                    </a:lnTo>
                    <a:lnTo>
                      <a:pt x="3598783" y="3598783"/>
                    </a:lnTo>
                    <a:lnTo>
                      <a:pt x="0" y="359878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1DE4B58-CCF7-44F4-BAEE-5757A43326DA}"/>
                </a:ext>
              </a:extLst>
            </p:cNvPr>
            <p:cNvSpPr/>
            <p:nvPr/>
          </p:nvSpPr>
          <p:spPr>
            <a:xfrm>
              <a:off x="10331070" y="2951963"/>
              <a:ext cx="505789" cy="372334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A39F77E-4CAF-4CD3-B254-DE0F6E75DBD3}"/>
              </a:ext>
            </a:extLst>
          </p:cNvPr>
          <p:cNvGrpSpPr/>
          <p:nvPr/>
        </p:nvGrpSpPr>
        <p:grpSpPr>
          <a:xfrm>
            <a:off x="733953" y="1432516"/>
            <a:ext cx="5362047" cy="5164411"/>
            <a:chOff x="308440" y="4722979"/>
            <a:chExt cx="1880299" cy="1810994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CBF6A83-1440-4ED4-8A59-1E9C57027F3E}"/>
                </a:ext>
              </a:extLst>
            </p:cNvPr>
            <p:cNvSpPr/>
            <p:nvPr/>
          </p:nvSpPr>
          <p:spPr>
            <a:xfrm>
              <a:off x="1500991" y="4722979"/>
              <a:ext cx="687748" cy="700104"/>
            </a:xfrm>
            <a:custGeom>
              <a:avLst/>
              <a:gdLst>
                <a:gd name="connsiteX0" fmla="*/ 879664 w 1723364"/>
                <a:gd name="connsiteY0" fmla="*/ 267 h 1754322"/>
                <a:gd name="connsiteX1" fmla="*/ 964801 w 1723364"/>
                <a:gd name="connsiteY1" fmla="*/ 5943 h 1754322"/>
                <a:gd name="connsiteX2" fmla="*/ 979248 w 1723364"/>
                <a:gd name="connsiteY2" fmla="*/ 18843 h 1754322"/>
                <a:gd name="connsiteX3" fmla="*/ 977700 w 1723364"/>
                <a:gd name="connsiteY3" fmla="*/ 158673 h 1754322"/>
                <a:gd name="connsiteX4" fmla="*/ 968928 w 1723364"/>
                <a:gd name="connsiteY4" fmla="*/ 213366 h 1754322"/>
                <a:gd name="connsiteX5" fmla="*/ 979764 w 1723364"/>
                <a:gd name="connsiteY5" fmla="*/ 229877 h 1754322"/>
                <a:gd name="connsiteX6" fmla="*/ 1149520 w 1723364"/>
                <a:gd name="connsiteY6" fmla="*/ 285087 h 1754322"/>
                <a:gd name="connsiteX7" fmla="*/ 1166548 w 1723364"/>
                <a:gd name="connsiteY7" fmla="*/ 278379 h 1754322"/>
                <a:gd name="connsiteX8" fmla="*/ 1210406 w 1723364"/>
                <a:gd name="connsiteY8" fmla="*/ 190663 h 1754322"/>
                <a:gd name="connsiteX9" fmla="*/ 1263035 w 1723364"/>
                <a:gd name="connsiteY9" fmla="*/ 123070 h 1754322"/>
                <a:gd name="connsiteX10" fmla="*/ 1304314 w 1723364"/>
                <a:gd name="connsiteY10" fmla="*/ 119458 h 1754322"/>
                <a:gd name="connsiteX11" fmla="*/ 1458075 w 1723364"/>
                <a:gd name="connsiteY11" fmla="*/ 231941 h 1754322"/>
                <a:gd name="connsiteX12" fmla="*/ 1462203 w 1723364"/>
                <a:gd name="connsiteY12" fmla="*/ 251549 h 1754322"/>
                <a:gd name="connsiteX13" fmla="*/ 1461171 w 1723364"/>
                <a:gd name="connsiteY13" fmla="*/ 254128 h 1754322"/>
                <a:gd name="connsiteX14" fmla="*/ 1396158 w 1723364"/>
                <a:gd name="connsiteY14" fmla="*/ 347004 h 1754322"/>
                <a:gd name="connsiteX15" fmla="*/ 1337336 w 1723364"/>
                <a:gd name="connsiteY15" fmla="*/ 404794 h 1754322"/>
                <a:gd name="connsiteX16" fmla="*/ 1336304 w 1723364"/>
                <a:gd name="connsiteY16" fmla="*/ 419757 h 1754322"/>
                <a:gd name="connsiteX17" fmla="*/ 1369327 w 1723364"/>
                <a:gd name="connsiteY17" fmla="*/ 457939 h 1754322"/>
                <a:gd name="connsiteX18" fmla="*/ 1442596 w 1723364"/>
                <a:gd name="connsiteY18" fmla="*/ 565263 h 1754322"/>
                <a:gd name="connsiteX19" fmla="*/ 1462719 w 1723364"/>
                <a:gd name="connsiteY19" fmla="*/ 570938 h 1754322"/>
                <a:gd name="connsiteX20" fmla="*/ 1573138 w 1723364"/>
                <a:gd name="connsiteY20" fmla="*/ 514697 h 1754322"/>
                <a:gd name="connsiteX21" fmla="*/ 1650018 w 1723364"/>
                <a:gd name="connsiteY21" fmla="*/ 501281 h 1754322"/>
                <a:gd name="connsiteX22" fmla="*/ 1659822 w 1723364"/>
                <a:gd name="connsiteY22" fmla="*/ 509537 h 1754322"/>
                <a:gd name="connsiteX23" fmla="*/ 1724835 w 1723364"/>
                <a:gd name="connsiteY23" fmla="*/ 709220 h 1754322"/>
                <a:gd name="connsiteX24" fmla="*/ 1717611 w 1723364"/>
                <a:gd name="connsiteY24" fmla="*/ 723668 h 1754322"/>
                <a:gd name="connsiteX25" fmla="*/ 1671173 w 1723364"/>
                <a:gd name="connsiteY25" fmla="*/ 748950 h 1754322"/>
                <a:gd name="connsiteX26" fmla="*/ 1618544 w 1723364"/>
                <a:gd name="connsiteY26" fmla="*/ 760302 h 1754322"/>
                <a:gd name="connsiteX27" fmla="*/ 1529280 w 1723364"/>
                <a:gd name="connsiteY27" fmla="*/ 774234 h 1754322"/>
                <a:gd name="connsiteX28" fmla="*/ 1515349 w 1723364"/>
                <a:gd name="connsiteY28" fmla="*/ 791777 h 1754322"/>
                <a:gd name="connsiteX29" fmla="*/ 1521024 w 1723364"/>
                <a:gd name="connsiteY29" fmla="*/ 857306 h 1754322"/>
                <a:gd name="connsiteX30" fmla="*/ 1516380 w 1723364"/>
                <a:gd name="connsiteY30" fmla="*/ 953794 h 1754322"/>
                <a:gd name="connsiteX31" fmla="*/ 1538567 w 1723364"/>
                <a:gd name="connsiteY31" fmla="*/ 983720 h 1754322"/>
                <a:gd name="connsiteX32" fmla="*/ 1653114 w 1723364"/>
                <a:gd name="connsiteY32" fmla="*/ 1001779 h 1754322"/>
                <a:gd name="connsiteX33" fmla="*/ 1700584 w 1723364"/>
                <a:gd name="connsiteY33" fmla="*/ 1024483 h 1754322"/>
                <a:gd name="connsiteX34" fmla="*/ 1719675 w 1723364"/>
                <a:gd name="connsiteY34" fmla="*/ 1067825 h 1754322"/>
                <a:gd name="connsiteX35" fmla="*/ 1661370 w 1723364"/>
                <a:gd name="connsiteY35" fmla="*/ 1243773 h 1754322"/>
                <a:gd name="connsiteX36" fmla="*/ 1641763 w 1723364"/>
                <a:gd name="connsiteY36" fmla="*/ 1255124 h 1754322"/>
                <a:gd name="connsiteX37" fmla="*/ 1541663 w 1723364"/>
                <a:gd name="connsiteY37" fmla="*/ 1226230 h 1754322"/>
                <a:gd name="connsiteX38" fmla="*/ 1461687 w 1723364"/>
                <a:gd name="connsiteY38" fmla="*/ 1184436 h 1754322"/>
                <a:gd name="connsiteX39" fmla="*/ 1444143 w 1723364"/>
                <a:gd name="connsiteY39" fmla="*/ 1189079 h 1754322"/>
                <a:gd name="connsiteX40" fmla="*/ 1339400 w 1723364"/>
                <a:gd name="connsiteY40" fmla="*/ 1333553 h 1754322"/>
                <a:gd name="connsiteX41" fmla="*/ 1339916 w 1723364"/>
                <a:gd name="connsiteY41" fmla="*/ 1353160 h 1754322"/>
                <a:gd name="connsiteX42" fmla="*/ 1430212 w 1723364"/>
                <a:gd name="connsiteY42" fmla="*/ 1443456 h 1754322"/>
                <a:gd name="connsiteX43" fmla="*/ 1465814 w 1723364"/>
                <a:gd name="connsiteY43" fmla="*/ 1511565 h 1754322"/>
                <a:gd name="connsiteX44" fmla="*/ 1461171 w 1723364"/>
                <a:gd name="connsiteY44" fmla="*/ 1521369 h 1754322"/>
                <a:gd name="connsiteX45" fmla="*/ 1290382 w 1723364"/>
                <a:gd name="connsiteY45" fmla="*/ 1645203 h 1754322"/>
                <a:gd name="connsiteX46" fmla="*/ 1275419 w 1723364"/>
                <a:gd name="connsiteY46" fmla="*/ 1643655 h 1754322"/>
                <a:gd name="connsiteX47" fmla="*/ 1207310 w 1723364"/>
                <a:gd name="connsiteY47" fmla="*/ 1558003 h 1754322"/>
                <a:gd name="connsiteX48" fmla="*/ 1167064 w 1723364"/>
                <a:gd name="connsiteY48" fmla="*/ 1477511 h 1754322"/>
                <a:gd name="connsiteX49" fmla="*/ 1150036 w 1723364"/>
                <a:gd name="connsiteY49" fmla="*/ 1470803 h 1754322"/>
                <a:gd name="connsiteX50" fmla="*/ 981312 w 1723364"/>
                <a:gd name="connsiteY50" fmla="*/ 1526013 h 1754322"/>
                <a:gd name="connsiteX51" fmla="*/ 969960 w 1723364"/>
                <a:gd name="connsiteY51" fmla="*/ 1544072 h 1754322"/>
                <a:gd name="connsiteX52" fmla="*/ 989052 w 1723364"/>
                <a:gd name="connsiteY52" fmla="*/ 1663779 h 1754322"/>
                <a:gd name="connsiteX53" fmla="*/ 978216 w 1723364"/>
                <a:gd name="connsiteY53" fmla="*/ 1743755 h 1754322"/>
                <a:gd name="connsiteX54" fmla="*/ 966864 w 1723364"/>
                <a:gd name="connsiteY54" fmla="*/ 1749947 h 1754322"/>
                <a:gd name="connsiteX55" fmla="*/ 758410 w 1723364"/>
                <a:gd name="connsiteY55" fmla="*/ 1749947 h 1754322"/>
                <a:gd name="connsiteX56" fmla="*/ 745510 w 1723364"/>
                <a:gd name="connsiteY56" fmla="*/ 1737047 h 1754322"/>
                <a:gd name="connsiteX57" fmla="*/ 747058 w 1723364"/>
                <a:gd name="connsiteY57" fmla="*/ 1598249 h 1754322"/>
                <a:gd name="connsiteX58" fmla="*/ 756346 w 1723364"/>
                <a:gd name="connsiteY58" fmla="*/ 1543556 h 1754322"/>
                <a:gd name="connsiteX59" fmla="*/ 744478 w 1723364"/>
                <a:gd name="connsiteY59" fmla="*/ 1525496 h 1754322"/>
                <a:gd name="connsiteX60" fmla="*/ 575754 w 1723364"/>
                <a:gd name="connsiteY60" fmla="*/ 1470287 h 1754322"/>
                <a:gd name="connsiteX61" fmla="*/ 559758 w 1723364"/>
                <a:gd name="connsiteY61" fmla="*/ 1475963 h 1754322"/>
                <a:gd name="connsiteX62" fmla="*/ 504549 w 1723364"/>
                <a:gd name="connsiteY62" fmla="*/ 1585350 h 1754322"/>
                <a:gd name="connsiteX63" fmla="*/ 447275 w 1723364"/>
                <a:gd name="connsiteY63" fmla="*/ 1645719 h 1754322"/>
                <a:gd name="connsiteX64" fmla="*/ 434376 w 1723364"/>
                <a:gd name="connsiteY64" fmla="*/ 1643655 h 1754322"/>
                <a:gd name="connsiteX65" fmla="*/ 290418 w 1723364"/>
                <a:gd name="connsiteY65" fmla="*/ 1542008 h 1754322"/>
                <a:gd name="connsiteX66" fmla="*/ 265651 w 1723364"/>
                <a:gd name="connsiteY66" fmla="*/ 1521369 h 1754322"/>
                <a:gd name="connsiteX67" fmla="*/ 262039 w 1723364"/>
                <a:gd name="connsiteY67" fmla="*/ 1505889 h 1754322"/>
                <a:gd name="connsiteX68" fmla="*/ 321893 w 1723364"/>
                <a:gd name="connsiteY68" fmla="*/ 1415593 h 1754322"/>
                <a:gd name="connsiteX69" fmla="*/ 386906 w 1723364"/>
                <a:gd name="connsiteY69" fmla="*/ 1351096 h 1754322"/>
                <a:gd name="connsiteX70" fmla="*/ 387938 w 1723364"/>
                <a:gd name="connsiteY70" fmla="*/ 1334069 h 1754322"/>
                <a:gd name="connsiteX71" fmla="*/ 354915 w 1723364"/>
                <a:gd name="connsiteY71" fmla="*/ 1295887 h 1754322"/>
                <a:gd name="connsiteX72" fmla="*/ 282678 w 1723364"/>
                <a:gd name="connsiteY72" fmla="*/ 1189595 h 1754322"/>
                <a:gd name="connsiteX73" fmla="*/ 262555 w 1723364"/>
                <a:gd name="connsiteY73" fmla="*/ 1183920 h 1754322"/>
                <a:gd name="connsiteX74" fmla="*/ 152136 w 1723364"/>
                <a:gd name="connsiteY74" fmla="*/ 1240161 h 1754322"/>
                <a:gd name="connsiteX75" fmla="*/ 75256 w 1723364"/>
                <a:gd name="connsiteY75" fmla="*/ 1253577 h 1754322"/>
                <a:gd name="connsiteX76" fmla="*/ 65452 w 1723364"/>
                <a:gd name="connsiteY76" fmla="*/ 1245321 h 1754322"/>
                <a:gd name="connsiteX77" fmla="*/ 439 w 1723364"/>
                <a:gd name="connsiteY77" fmla="*/ 1045637 h 1754322"/>
                <a:gd name="connsiteX78" fmla="*/ 7663 w 1723364"/>
                <a:gd name="connsiteY78" fmla="*/ 1031190 h 1754322"/>
                <a:gd name="connsiteX79" fmla="*/ 54101 w 1723364"/>
                <a:gd name="connsiteY79" fmla="*/ 1005907 h 1754322"/>
                <a:gd name="connsiteX80" fmla="*/ 106730 w 1723364"/>
                <a:gd name="connsiteY80" fmla="*/ 994556 h 1754322"/>
                <a:gd name="connsiteX81" fmla="*/ 197026 w 1723364"/>
                <a:gd name="connsiteY81" fmla="*/ 980109 h 1754322"/>
                <a:gd name="connsiteX82" fmla="*/ 209410 w 1723364"/>
                <a:gd name="connsiteY82" fmla="*/ 964113 h 1754322"/>
                <a:gd name="connsiteX83" fmla="*/ 203734 w 1723364"/>
                <a:gd name="connsiteY83" fmla="*/ 897552 h 1754322"/>
                <a:gd name="connsiteX84" fmla="*/ 208378 w 1723364"/>
                <a:gd name="connsiteY84" fmla="*/ 801064 h 1754322"/>
                <a:gd name="connsiteX85" fmla="*/ 185159 w 1723364"/>
                <a:gd name="connsiteY85" fmla="*/ 770622 h 1754322"/>
                <a:gd name="connsiteX86" fmla="*/ 73192 w 1723364"/>
                <a:gd name="connsiteY86" fmla="*/ 753079 h 1754322"/>
                <a:gd name="connsiteX87" fmla="*/ 24690 w 1723364"/>
                <a:gd name="connsiteY87" fmla="*/ 730375 h 1754322"/>
                <a:gd name="connsiteX88" fmla="*/ 5599 w 1723364"/>
                <a:gd name="connsiteY88" fmla="*/ 687033 h 1754322"/>
                <a:gd name="connsiteX89" fmla="*/ 63904 w 1723364"/>
                <a:gd name="connsiteY89" fmla="*/ 511085 h 1754322"/>
                <a:gd name="connsiteX90" fmla="*/ 83511 w 1723364"/>
                <a:gd name="connsiteY90" fmla="*/ 499733 h 1754322"/>
                <a:gd name="connsiteX91" fmla="*/ 183611 w 1723364"/>
                <a:gd name="connsiteY91" fmla="*/ 528628 h 1754322"/>
                <a:gd name="connsiteX92" fmla="*/ 262555 w 1723364"/>
                <a:gd name="connsiteY92" fmla="*/ 569390 h 1754322"/>
                <a:gd name="connsiteX93" fmla="*/ 282163 w 1723364"/>
                <a:gd name="connsiteY93" fmla="*/ 564231 h 1754322"/>
                <a:gd name="connsiteX94" fmla="*/ 386906 w 1723364"/>
                <a:gd name="connsiteY94" fmla="*/ 419757 h 1754322"/>
                <a:gd name="connsiteX95" fmla="*/ 386390 w 1723364"/>
                <a:gd name="connsiteY95" fmla="*/ 402214 h 1754322"/>
                <a:gd name="connsiteX96" fmla="*/ 296094 w 1723364"/>
                <a:gd name="connsiteY96" fmla="*/ 311918 h 1754322"/>
                <a:gd name="connsiteX97" fmla="*/ 259975 w 1723364"/>
                <a:gd name="connsiteY97" fmla="*/ 242777 h 1754322"/>
                <a:gd name="connsiteX98" fmla="*/ 264619 w 1723364"/>
                <a:gd name="connsiteY98" fmla="*/ 232973 h 1754322"/>
                <a:gd name="connsiteX99" fmla="*/ 435408 w 1723364"/>
                <a:gd name="connsiteY99" fmla="*/ 109139 h 1754322"/>
                <a:gd name="connsiteX100" fmla="*/ 450371 w 1723364"/>
                <a:gd name="connsiteY100" fmla="*/ 110687 h 1754322"/>
                <a:gd name="connsiteX101" fmla="*/ 518480 w 1723364"/>
                <a:gd name="connsiteY101" fmla="*/ 196339 h 1754322"/>
                <a:gd name="connsiteX102" fmla="*/ 559758 w 1723364"/>
                <a:gd name="connsiteY102" fmla="*/ 277863 h 1754322"/>
                <a:gd name="connsiteX103" fmla="*/ 574722 w 1723364"/>
                <a:gd name="connsiteY103" fmla="*/ 283539 h 1754322"/>
                <a:gd name="connsiteX104" fmla="*/ 746026 w 1723364"/>
                <a:gd name="connsiteY104" fmla="*/ 227813 h 1754322"/>
                <a:gd name="connsiteX105" fmla="*/ 756346 w 1723364"/>
                <a:gd name="connsiteY105" fmla="*/ 211302 h 1754322"/>
                <a:gd name="connsiteX106" fmla="*/ 737254 w 1723364"/>
                <a:gd name="connsiteY106" fmla="*/ 91596 h 1754322"/>
                <a:gd name="connsiteX107" fmla="*/ 748090 w 1723364"/>
                <a:gd name="connsiteY107" fmla="*/ 10587 h 1754322"/>
                <a:gd name="connsiteX108" fmla="*/ 758410 w 1723364"/>
                <a:gd name="connsiteY108" fmla="*/ 4395 h 1754322"/>
                <a:gd name="connsiteX109" fmla="*/ 879664 w 1723364"/>
                <a:gd name="connsiteY109" fmla="*/ 267 h 1754322"/>
                <a:gd name="connsiteX110" fmla="*/ 861605 w 1723364"/>
                <a:gd name="connsiteY110" fmla="*/ 1409918 h 1754322"/>
                <a:gd name="connsiteX111" fmla="*/ 1392546 w 1723364"/>
                <a:gd name="connsiteY111" fmla="*/ 879493 h 1754322"/>
                <a:gd name="connsiteX112" fmla="*/ 862637 w 1723364"/>
                <a:gd name="connsiteY112" fmla="*/ 348552 h 1754322"/>
                <a:gd name="connsiteX113" fmla="*/ 331180 w 1723364"/>
                <a:gd name="connsiteY113" fmla="*/ 879493 h 1754322"/>
                <a:gd name="connsiteX114" fmla="*/ 861605 w 1723364"/>
                <a:gd name="connsiteY114" fmla="*/ 1409918 h 175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723364" h="1754322">
                  <a:moveTo>
                    <a:pt x="879664" y="267"/>
                  </a:moveTo>
                  <a:cubicBezTo>
                    <a:pt x="907527" y="2332"/>
                    <a:pt x="935906" y="4395"/>
                    <a:pt x="964801" y="5943"/>
                  </a:cubicBezTo>
                  <a:cubicBezTo>
                    <a:pt x="974088" y="6459"/>
                    <a:pt x="976668" y="11103"/>
                    <a:pt x="979248" y="18843"/>
                  </a:cubicBezTo>
                  <a:cubicBezTo>
                    <a:pt x="994727" y="65797"/>
                    <a:pt x="985956" y="112235"/>
                    <a:pt x="977700" y="158673"/>
                  </a:cubicBezTo>
                  <a:cubicBezTo>
                    <a:pt x="974604" y="176732"/>
                    <a:pt x="972024" y="195307"/>
                    <a:pt x="968928" y="213366"/>
                  </a:cubicBezTo>
                  <a:cubicBezTo>
                    <a:pt x="967380" y="222654"/>
                    <a:pt x="969960" y="227813"/>
                    <a:pt x="979764" y="229877"/>
                  </a:cubicBezTo>
                  <a:cubicBezTo>
                    <a:pt x="1038585" y="240713"/>
                    <a:pt x="1095343" y="259804"/>
                    <a:pt x="1149520" y="285087"/>
                  </a:cubicBezTo>
                  <a:cubicBezTo>
                    <a:pt x="1158808" y="289215"/>
                    <a:pt x="1162420" y="286119"/>
                    <a:pt x="1166548" y="278379"/>
                  </a:cubicBezTo>
                  <a:cubicBezTo>
                    <a:pt x="1180995" y="248969"/>
                    <a:pt x="1197506" y="220590"/>
                    <a:pt x="1210406" y="190663"/>
                  </a:cubicBezTo>
                  <a:cubicBezTo>
                    <a:pt x="1222273" y="163316"/>
                    <a:pt x="1240848" y="142161"/>
                    <a:pt x="1263035" y="123070"/>
                  </a:cubicBezTo>
                  <a:cubicBezTo>
                    <a:pt x="1282643" y="106043"/>
                    <a:pt x="1282127" y="106559"/>
                    <a:pt x="1304314" y="119458"/>
                  </a:cubicBezTo>
                  <a:cubicBezTo>
                    <a:pt x="1359523" y="151449"/>
                    <a:pt x="1409573" y="190663"/>
                    <a:pt x="1458075" y="231941"/>
                  </a:cubicBezTo>
                  <a:cubicBezTo>
                    <a:pt x="1465299" y="238133"/>
                    <a:pt x="1467362" y="243809"/>
                    <a:pt x="1462203" y="251549"/>
                  </a:cubicBezTo>
                  <a:cubicBezTo>
                    <a:pt x="1461687" y="252064"/>
                    <a:pt x="1461171" y="253096"/>
                    <a:pt x="1461171" y="254128"/>
                  </a:cubicBezTo>
                  <a:cubicBezTo>
                    <a:pt x="1448271" y="291279"/>
                    <a:pt x="1425052" y="320689"/>
                    <a:pt x="1396158" y="347004"/>
                  </a:cubicBezTo>
                  <a:cubicBezTo>
                    <a:pt x="1375518" y="365064"/>
                    <a:pt x="1356943" y="385703"/>
                    <a:pt x="1337336" y="404794"/>
                  </a:cubicBezTo>
                  <a:cubicBezTo>
                    <a:pt x="1332177" y="409954"/>
                    <a:pt x="1330628" y="413565"/>
                    <a:pt x="1336304" y="419757"/>
                  </a:cubicBezTo>
                  <a:cubicBezTo>
                    <a:pt x="1347656" y="432141"/>
                    <a:pt x="1357459" y="445556"/>
                    <a:pt x="1369327" y="457939"/>
                  </a:cubicBezTo>
                  <a:cubicBezTo>
                    <a:pt x="1399769" y="489930"/>
                    <a:pt x="1419893" y="528628"/>
                    <a:pt x="1442596" y="565263"/>
                  </a:cubicBezTo>
                  <a:cubicBezTo>
                    <a:pt x="1448271" y="574550"/>
                    <a:pt x="1452915" y="576098"/>
                    <a:pt x="1462719" y="570938"/>
                  </a:cubicBezTo>
                  <a:cubicBezTo>
                    <a:pt x="1499353" y="551847"/>
                    <a:pt x="1535988" y="533272"/>
                    <a:pt x="1573138" y="514697"/>
                  </a:cubicBezTo>
                  <a:cubicBezTo>
                    <a:pt x="1597389" y="502830"/>
                    <a:pt x="1624220" y="504893"/>
                    <a:pt x="1650018" y="501281"/>
                  </a:cubicBezTo>
                  <a:cubicBezTo>
                    <a:pt x="1655694" y="500250"/>
                    <a:pt x="1658274" y="505409"/>
                    <a:pt x="1659822" y="509537"/>
                  </a:cubicBezTo>
                  <a:cubicBezTo>
                    <a:pt x="1687685" y="574034"/>
                    <a:pt x="1709872" y="640595"/>
                    <a:pt x="1724835" y="709220"/>
                  </a:cubicBezTo>
                  <a:cubicBezTo>
                    <a:pt x="1726383" y="716444"/>
                    <a:pt x="1723803" y="720572"/>
                    <a:pt x="1717611" y="723668"/>
                  </a:cubicBezTo>
                  <a:cubicBezTo>
                    <a:pt x="1702132" y="731923"/>
                    <a:pt x="1686653" y="740695"/>
                    <a:pt x="1671173" y="748950"/>
                  </a:cubicBezTo>
                  <a:cubicBezTo>
                    <a:pt x="1654662" y="757722"/>
                    <a:pt x="1636087" y="757206"/>
                    <a:pt x="1618544" y="760302"/>
                  </a:cubicBezTo>
                  <a:cubicBezTo>
                    <a:pt x="1589133" y="765462"/>
                    <a:pt x="1559207" y="770106"/>
                    <a:pt x="1529280" y="774234"/>
                  </a:cubicBezTo>
                  <a:cubicBezTo>
                    <a:pt x="1517412" y="775781"/>
                    <a:pt x="1514316" y="780941"/>
                    <a:pt x="1515349" y="791777"/>
                  </a:cubicBezTo>
                  <a:cubicBezTo>
                    <a:pt x="1517412" y="813448"/>
                    <a:pt x="1518444" y="835635"/>
                    <a:pt x="1521024" y="857306"/>
                  </a:cubicBezTo>
                  <a:cubicBezTo>
                    <a:pt x="1524636" y="889813"/>
                    <a:pt x="1518960" y="921803"/>
                    <a:pt x="1516380" y="953794"/>
                  </a:cubicBezTo>
                  <a:cubicBezTo>
                    <a:pt x="1514316" y="980109"/>
                    <a:pt x="1513284" y="980109"/>
                    <a:pt x="1538567" y="983720"/>
                  </a:cubicBezTo>
                  <a:cubicBezTo>
                    <a:pt x="1576750" y="989912"/>
                    <a:pt x="1614932" y="995588"/>
                    <a:pt x="1653114" y="1001779"/>
                  </a:cubicBezTo>
                  <a:cubicBezTo>
                    <a:pt x="1671173" y="1004875"/>
                    <a:pt x="1685105" y="1016227"/>
                    <a:pt x="1700584" y="1024483"/>
                  </a:cubicBezTo>
                  <a:cubicBezTo>
                    <a:pt x="1726899" y="1038414"/>
                    <a:pt x="1725867" y="1038930"/>
                    <a:pt x="1719675" y="1067825"/>
                  </a:cubicBezTo>
                  <a:cubicBezTo>
                    <a:pt x="1706260" y="1128710"/>
                    <a:pt x="1685105" y="1186500"/>
                    <a:pt x="1661370" y="1243773"/>
                  </a:cubicBezTo>
                  <a:cubicBezTo>
                    <a:pt x="1657242" y="1253577"/>
                    <a:pt x="1651566" y="1256157"/>
                    <a:pt x="1641763" y="1255124"/>
                  </a:cubicBezTo>
                  <a:cubicBezTo>
                    <a:pt x="1606160" y="1252028"/>
                    <a:pt x="1572622" y="1244805"/>
                    <a:pt x="1541663" y="1226230"/>
                  </a:cubicBezTo>
                  <a:cubicBezTo>
                    <a:pt x="1515864" y="1210750"/>
                    <a:pt x="1488001" y="1198883"/>
                    <a:pt x="1461687" y="1184436"/>
                  </a:cubicBezTo>
                  <a:cubicBezTo>
                    <a:pt x="1453947" y="1180308"/>
                    <a:pt x="1448787" y="1180308"/>
                    <a:pt x="1444143" y="1189079"/>
                  </a:cubicBezTo>
                  <a:cubicBezTo>
                    <a:pt x="1415249" y="1241709"/>
                    <a:pt x="1380162" y="1290211"/>
                    <a:pt x="1339400" y="1333553"/>
                  </a:cubicBezTo>
                  <a:cubicBezTo>
                    <a:pt x="1332177" y="1341293"/>
                    <a:pt x="1332177" y="1345936"/>
                    <a:pt x="1339916" y="1353160"/>
                  </a:cubicBezTo>
                  <a:cubicBezTo>
                    <a:pt x="1370359" y="1382571"/>
                    <a:pt x="1400801" y="1412498"/>
                    <a:pt x="1430212" y="1443456"/>
                  </a:cubicBezTo>
                  <a:cubicBezTo>
                    <a:pt x="1448271" y="1462547"/>
                    <a:pt x="1453947" y="1488862"/>
                    <a:pt x="1465814" y="1511565"/>
                  </a:cubicBezTo>
                  <a:cubicBezTo>
                    <a:pt x="1467879" y="1515693"/>
                    <a:pt x="1464267" y="1518789"/>
                    <a:pt x="1461171" y="1521369"/>
                  </a:cubicBezTo>
                  <a:cubicBezTo>
                    <a:pt x="1408025" y="1568323"/>
                    <a:pt x="1351784" y="1610117"/>
                    <a:pt x="1290382" y="1645203"/>
                  </a:cubicBezTo>
                  <a:cubicBezTo>
                    <a:pt x="1284707" y="1648815"/>
                    <a:pt x="1280579" y="1648299"/>
                    <a:pt x="1275419" y="1643655"/>
                  </a:cubicBezTo>
                  <a:cubicBezTo>
                    <a:pt x="1247040" y="1619404"/>
                    <a:pt x="1221757" y="1593606"/>
                    <a:pt x="1207310" y="1558003"/>
                  </a:cubicBezTo>
                  <a:cubicBezTo>
                    <a:pt x="1195958" y="1530140"/>
                    <a:pt x="1179963" y="1504341"/>
                    <a:pt x="1167064" y="1477511"/>
                  </a:cubicBezTo>
                  <a:cubicBezTo>
                    <a:pt x="1162936" y="1469255"/>
                    <a:pt x="1158808" y="1467191"/>
                    <a:pt x="1150036" y="1470803"/>
                  </a:cubicBezTo>
                  <a:cubicBezTo>
                    <a:pt x="1096375" y="1496086"/>
                    <a:pt x="1040133" y="1514661"/>
                    <a:pt x="981312" y="1526013"/>
                  </a:cubicBezTo>
                  <a:cubicBezTo>
                    <a:pt x="969960" y="1528076"/>
                    <a:pt x="967896" y="1534268"/>
                    <a:pt x="969960" y="1544072"/>
                  </a:cubicBezTo>
                  <a:cubicBezTo>
                    <a:pt x="976668" y="1583802"/>
                    <a:pt x="982860" y="1623532"/>
                    <a:pt x="989052" y="1663779"/>
                  </a:cubicBezTo>
                  <a:cubicBezTo>
                    <a:pt x="993179" y="1691641"/>
                    <a:pt x="982344" y="1716924"/>
                    <a:pt x="978216" y="1743755"/>
                  </a:cubicBezTo>
                  <a:cubicBezTo>
                    <a:pt x="977184" y="1749431"/>
                    <a:pt x="971508" y="1749431"/>
                    <a:pt x="966864" y="1749947"/>
                  </a:cubicBezTo>
                  <a:cubicBezTo>
                    <a:pt x="897207" y="1757170"/>
                    <a:pt x="828067" y="1756655"/>
                    <a:pt x="758410" y="1749947"/>
                  </a:cubicBezTo>
                  <a:cubicBezTo>
                    <a:pt x="749638" y="1748915"/>
                    <a:pt x="748090" y="1744271"/>
                    <a:pt x="745510" y="1737047"/>
                  </a:cubicBezTo>
                  <a:cubicBezTo>
                    <a:pt x="730031" y="1690609"/>
                    <a:pt x="738286" y="1644687"/>
                    <a:pt x="747058" y="1598249"/>
                  </a:cubicBezTo>
                  <a:cubicBezTo>
                    <a:pt x="750154" y="1580190"/>
                    <a:pt x="752734" y="1561615"/>
                    <a:pt x="756346" y="1543556"/>
                  </a:cubicBezTo>
                  <a:cubicBezTo>
                    <a:pt x="758410" y="1533236"/>
                    <a:pt x="755314" y="1527560"/>
                    <a:pt x="744478" y="1525496"/>
                  </a:cubicBezTo>
                  <a:cubicBezTo>
                    <a:pt x="685657" y="1514661"/>
                    <a:pt x="629931" y="1496086"/>
                    <a:pt x="575754" y="1470287"/>
                  </a:cubicBezTo>
                  <a:cubicBezTo>
                    <a:pt x="568014" y="1466675"/>
                    <a:pt x="563886" y="1467707"/>
                    <a:pt x="559758" y="1475963"/>
                  </a:cubicBezTo>
                  <a:cubicBezTo>
                    <a:pt x="541699" y="1512597"/>
                    <a:pt x="522608" y="1548715"/>
                    <a:pt x="504549" y="1585350"/>
                  </a:cubicBezTo>
                  <a:cubicBezTo>
                    <a:pt x="491649" y="1611149"/>
                    <a:pt x="466882" y="1626112"/>
                    <a:pt x="447275" y="1645719"/>
                  </a:cubicBezTo>
                  <a:cubicBezTo>
                    <a:pt x="442631" y="1650363"/>
                    <a:pt x="438504" y="1646235"/>
                    <a:pt x="434376" y="1643655"/>
                  </a:cubicBezTo>
                  <a:cubicBezTo>
                    <a:pt x="384326" y="1612697"/>
                    <a:pt x="334276" y="1581738"/>
                    <a:pt x="290418" y="1542008"/>
                  </a:cubicBezTo>
                  <a:cubicBezTo>
                    <a:pt x="282678" y="1534784"/>
                    <a:pt x="273907" y="1528076"/>
                    <a:pt x="265651" y="1521369"/>
                  </a:cubicBezTo>
                  <a:cubicBezTo>
                    <a:pt x="259975" y="1516725"/>
                    <a:pt x="259459" y="1512597"/>
                    <a:pt x="262039" y="1505889"/>
                  </a:cubicBezTo>
                  <a:cubicBezTo>
                    <a:pt x="276487" y="1472351"/>
                    <a:pt x="292998" y="1440360"/>
                    <a:pt x="321893" y="1415593"/>
                  </a:cubicBezTo>
                  <a:cubicBezTo>
                    <a:pt x="345112" y="1395986"/>
                    <a:pt x="365235" y="1372767"/>
                    <a:pt x="386906" y="1351096"/>
                  </a:cubicBezTo>
                  <a:cubicBezTo>
                    <a:pt x="393098" y="1345421"/>
                    <a:pt x="394129" y="1341293"/>
                    <a:pt x="387938" y="1334069"/>
                  </a:cubicBezTo>
                  <a:cubicBezTo>
                    <a:pt x="376586" y="1321685"/>
                    <a:pt x="366783" y="1308270"/>
                    <a:pt x="354915" y="1295887"/>
                  </a:cubicBezTo>
                  <a:cubicBezTo>
                    <a:pt x="324989" y="1264412"/>
                    <a:pt x="305382" y="1225714"/>
                    <a:pt x="282678" y="1189595"/>
                  </a:cubicBezTo>
                  <a:cubicBezTo>
                    <a:pt x="277003" y="1180308"/>
                    <a:pt x="272359" y="1178760"/>
                    <a:pt x="262555" y="1183920"/>
                  </a:cubicBezTo>
                  <a:cubicBezTo>
                    <a:pt x="225921" y="1203011"/>
                    <a:pt x="189287" y="1221586"/>
                    <a:pt x="152136" y="1240161"/>
                  </a:cubicBezTo>
                  <a:cubicBezTo>
                    <a:pt x="127885" y="1252545"/>
                    <a:pt x="101054" y="1249965"/>
                    <a:pt x="75256" y="1253577"/>
                  </a:cubicBezTo>
                  <a:cubicBezTo>
                    <a:pt x="69580" y="1254608"/>
                    <a:pt x="67000" y="1249965"/>
                    <a:pt x="65452" y="1245321"/>
                  </a:cubicBezTo>
                  <a:cubicBezTo>
                    <a:pt x="37589" y="1180824"/>
                    <a:pt x="15402" y="1114263"/>
                    <a:pt x="439" y="1045637"/>
                  </a:cubicBezTo>
                  <a:cubicBezTo>
                    <a:pt x="-1109" y="1038414"/>
                    <a:pt x="1471" y="1034286"/>
                    <a:pt x="7663" y="1031190"/>
                  </a:cubicBezTo>
                  <a:cubicBezTo>
                    <a:pt x="23142" y="1022935"/>
                    <a:pt x="38621" y="1014163"/>
                    <a:pt x="54101" y="1005907"/>
                  </a:cubicBezTo>
                  <a:cubicBezTo>
                    <a:pt x="70612" y="997136"/>
                    <a:pt x="89187" y="997652"/>
                    <a:pt x="106730" y="994556"/>
                  </a:cubicBezTo>
                  <a:cubicBezTo>
                    <a:pt x="136657" y="989396"/>
                    <a:pt x="167099" y="984236"/>
                    <a:pt x="197026" y="980109"/>
                  </a:cubicBezTo>
                  <a:cubicBezTo>
                    <a:pt x="207346" y="978560"/>
                    <a:pt x="210442" y="973917"/>
                    <a:pt x="209410" y="964113"/>
                  </a:cubicBezTo>
                  <a:cubicBezTo>
                    <a:pt x="207346" y="941926"/>
                    <a:pt x="206314" y="919739"/>
                    <a:pt x="203734" y="897552"/>
                  </a:cubicBezTo>
                  <a:cubicBezTo>
                    <a:pt x="200122" y="865045"/>
                    <a:pt x="205798" y="833055"/>
                    <a:pt x="208378" y="801064"/>
                  </a:cubicBezTo>
                  <a:cubicBezTo>
                    <a:pt x="210442" y="774749"/>
                    <a:pt x="211474" y="774749"/>
                    <a:pt x="185159" y="770622"/>
                  </a:cubicBezTo>
                  <a:cubicBezTo>
                    <a:pt x="148009" y="764430"/>
                    <a:pt x="110342" y="758754"/>
                    <a:pt x="73192" y="753079"/>
                  </a:cubicBezTo>
                  <a:cubicBezTo>
                    <a:pt x="54616" y="750499"/>
                    <a:pt x="40169" y="738631"/>
                    <a:pt x="24690" y="730375"/>
                  </a:cubicBezTo>
                  <a:cubicBezTo>
                    <a:pt x="-1625" y="715928"/>
                    <a:pt x="-593" y="715928"/>
                    <a:pt x="5599" y="687033"/>
                  </a:cubicBezTo>
                  <a:cubicBezTo>
                    <a:pt x="19014" y="626148"/>
                    <a:pt x="40169" y="568358"/>
                    <a:pt x="63904" y="511085"/>
                  </a:cubicBezTo>
                  <a:cubicBezTo>
                    <a:pt x="68032" y="501281"/>
                    <a:pt x="73192" y="498701"/>
                    <a:pt x="83511" y="499733"/>
                  </a:cubicBezTo>
                  <a:cubicBezTo>
                    <a:pt x="119114" y="502830"/>
                    <a:pt x="152652" y="510053"/>
                    <a:pt x="183611" y="528628"/>
                  </a:cubicBezTo>
                  <a:cubicBezTo>
                    <a:pt x="208894" y="543592"/>
                    <a:pt x="236241" y="555459"/>
                    <a:pt x="262555" y="569390"/>
                  </a:cubicBezTo>
                  <a:cubicBezTo>
                    <a:pt x="271327" y="574034"/>
                    <a:pt x="277003" y="574034"/>
                    <a:pt x="282163" y="564231"/>
                  </a:cubicBezTo>
                  <a:cubicBezTo>
                    <a:pt x="311057" y="511601"/>
                    <a:pt x="346144" y="463615"/>
                    <a:pt x="386906" y="419757"/>
                  </a:cubicBezTo>
                  <a:cubicBezTo>
                    <a:pt x="393614" y="412534"/>
                    <a:pt x="393098" y="408922"/>
                    <a:pt x="386390" y="402214"/>
                  </a:cubicBezTo>
                  <a:cubicBezTo>
                    <a:pt x="355947" y="372287"/>
                    <a:pt x="325505" y="342360"/>
                    <a:pt x="296094" y="311918"/>
                  </a:cubicBezTo>
                  <a:cubicBezTo>
                    <a:pt x="277519" y="292827"/>
                    <a:pt x="271843" y="265996"/>
                    <a:pt x="259975" y="242777"/>
                  </a:cubicBezTo>
                  <a:cubicBezTo>
                    <a:pt x="257912" y="238649"/>
                    <a:pt x="261524" y="235553"/>
                    <a:pt x="264619" y="232973"/>
                  </a:cubicBezTo>
                  <a:cubicBezTo>
                    <a:pt x="317765" y="186019"/>
                    <a:pt x="374007" y="144225"/>
                    <a:pt x="435408" y="109139"/>
                  </a:cubicBezTo>
                  <a:cubicBezTo>
                    <a:pt x="441084" y="105527"/>
                    <a:pt x="445211" y="106043"/>
                    <a:pt x="450371" y="110687"/>
                  </a:cubicBezTo>
                  <a:cubicBezTo>
                    <a:pt x="478750" y="134937"/>
                    <a:pt x="504033" y="160736"/>
                    <a:pt x="518480" y="196339"/>
                  </a:cubicBezTo>
                  <a:cubicBezTo>
                    <a:pt x="530348" y="224202"/>
                    <a:pt x="545827" y="250516"/>
                    <a:pt x="559758" y="277863"/>
                  </a:cubicBezTo>
                  <a:cubicBezTo>
                    <a:pt x="563370" y="285087"/>
                    <a:pt x="566982" y="287151"/>
                    <a:pt x="574722" y="283539"/>
                  </a:cubicBezTo>
                  <a:cubicBezTo>
                    <a:pt x="629415" y="257740"/>
                    <a:pt x="686173" y="238649"/>
                    <a:pt x="746026" y="227813"/>
                  </a:cubicBezTo>
                  <a:cubicBezTo>
                    <a:pt x="756346" y="225750"/>
                    <a:pt x="757893" y="220074"/>
                    <a:pt x="756346" y="211302"/>
                  </a:cubicBezTo>
                  <a:cubicBezTo>
                    <a:pt x="749638" y="171572"/>
                    <a:pt x="743446" y="131326"/>
                    <a:pt x="737254" y="91596"/>
                  </a:cubicBezTo>
                  <a:cubicBezTo>
                    <a:pt x="732611" y="63217"/>
                    <a:pt x="743446" y="37418"/>
                    <a:pt x="748090" y="10587"/>
                  </a:cubicBezTo>
                  <a:cubicBezTo>
                    <a:pt x="749122" y="5427"/>
                    <a:pt x="753766" y="4395"/>
                    <a:pt x="758410" y="4395"/>
                  </a:cubicBezTo>
                  <a:cubicBezTo>
                    <a:pt x="797624" y="4395"/>
                    <a:pt x="837870" y="-1280"/>
                    <a:pt x="879664" y="267"/>
                  </a:cubicBezTo>
                  <a:close/>
                  <a:moveTo>
                    <a:pt x="861605" y="1409918"/>
                  </a:moveTo>
                  <a:cubicBezTo>
                    <a:pt x="1155712" y="1407338"/>
                    <a:pt x="1392030" y="1176180"/>
                    <a:pt x="1392546" y="879493"/>
                  </a:cubicBezTo>
                  <a:cubicBezTo>
                    <a:pt x="1393062" y="585902"/>
                    <a:pt x="1160356" y="349068"/>
                    <a:pt x="862637" y="348552"/>
                  </a:cubicBezTo>
                  <a:cubicBezTo>
                    <a:pt x="568014" y="348036"/>
                    <a:pt x="331180" y="581774"/>
                    <a:pt x="331180" y="879493"/>
                  </a:cubicBezTo>
                  <a:cubicBezTo>
                    <a:pt x="331180" y="1173600"/>
                    <a:pt x="565950" y="1406822"/>
                    <a:pt x="861605" y="1409918"/>
                  </a:cubicBezTo>
                  <a:close/>
                </a:path>
              </a:pathLst>
            </a:custGeom>
            <a:solidFill>
              <a:schemeClr val="accent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2E0A3B7-2905-45E1-B9B1-3342F9814DEC}"/>
                </a:ext>
              </a:extLst>
            </p:cNvPr>
            <p:cNvSpPr/>
            <p:nvPr/>
          </p:nvSpPr>
          <p:spPr>
            <a:xfrm>
              <a:off x="308440" y="5827636"/>
              <a:ext cx="708241" cy="70633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solidFill>
              <a:schemeClr val="accent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2069D86-1BE2-4205-8F15-36DA9C956A53}"/>
                </a:ext>
              </a:extLst>
            </p:cNvPr>
            <p:cNvGrpSpPr/>
            <p:nvPr/>
          </p:nvGrpSpPr>
          <p:grpSpPr>
            <a:xfrm>
              <a:off x="795423" y="5205784"/>
              <a:ext cx="988110" cy="986206"/>
              <a:chOff x="7167947" y="1624190"/>
              <a:chExt cx="2677922" cy="2672763"/>
            </a:xfrm>
            <a:solidFill>
              <a:schemeClr val="accent2"/>
            </a:solidFill>
          </p:grpSpPr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D46BCD4E-AD33-4395-B423-7E8561F02F3B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D1A8599D-0CA1-4E98-BB6C-EE38E0C26BFE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004B6FA7-1087-4CF1-A4C0-EF5E38A33E17}"/>
              </a:ext>
            </a:extLst>
          </p:cNvPr>
          <p:cNvSpPr/>
          <p:nvPr/>
        </p:nvSpPr>
        <p:spPr>
          <a:xfrm>
            <a:off x="733953" y="2124969"/>
            <a:ext cx="1904992" cy="2786093"/>
          </a:xfrm>
          <a:custGeom>
            <a:avLst/>
            <a:gdLst>
              <a:gd name="connsiteX0" fmla="*/ 1575057 w 1577436"/>
              <a:gd name="connsiteY0" fmla="*/ 327169 h 2307035"/>
              <a:gd name="connsiteX1" fmla="*/ 1547242 w 1577436"/>
              <a:gd name="connsiteY1" fmla="*/ 291556 h 2307035"/>
              <a:gd name="connsiteX2" fmla="*/ 1530345 w 1577436"/>
              <a:gd name="connsiteY2" fmla="*/ 289736 h 2307035"/>
              <a:gd name="connsiteX3" fmla="*/ 1513968 w 1577436"/>
              <a:gd name="connsiteY3" fmla="*/ 289216 h 2307035"/>
              <a:gd name="connsiteX4" fmla="*/ 1494991 w 1577436"/>
              <a:gd name="connsiteY4" fmla="*/ 294935 h 2307035"/>
              <a:gd name="connsiteX5" fmla="*/ 1483553 w 1577436"/>
              <a:gd name="connsiteY5" fmla="*/ 316771 h 2307035"/>
              <a:gd name="connsiteX6" fmla="*/ 1442480 w 1577436"/>
              <a:gd name="connsiteY6" fmla="*/ 332108 h 2307035"/>
              <a:gd name="connsiteX7" fmla="*/ 1415445 w 1577436"/>
              <a:gd name="connsiteY7" fmla="*/ 346146 h 2307035"/>
              <a:gd name="connsiteX8" fmla="*/ 1406087 w 1577436"/>
              <a:gd name="connsiteY8" fmla="*/ 360443 h 2307035"/>
              <a:gd name="connsiteX9" fmla="*/ 1254014 w 1577436"/>
              <a:gd name="connsiteY9" fmla="*/ 411394 h 2307035"/>
              <a:gd name="connsiteX10" fmla="*/ 1167450 w 1577436"/>
              <a:gd name="connsiteY10" fmla="*/ 426991 h 2307035"/>
              <a:gd name="connsiteX11" fmla="*/ 1036433 w 1577436"/>
              <a:gd name="connsiteY11" fmla="*/ 424132 h 2307035"/>
              <a:gd name="connsiteX12" fmla="*/ 995101 w 1577436"/>
              <a:gd name="connsiteY12" fmla="*/ 395537 h 2307035"/>
              <a:gd name="connsiteX13" fmla="*/ 991202 w 1577436"/>
              <a:gd name="connsiteY13" fmla="*/ 385919 h 2307035"/>
              <a:gd name="connsiteX14" fmla="*/ 942850 w 1577436"/>
              <a:gd name="connsiteY14" fmla="*/ 335748 h 2307035"/>
              <a:gd name="connsiteX15" fmla="*/ 941810 w 1577436"/>
              <a:gd name="connsiteY15" fmla="*/ 324310 h 2307035"/>
              <a:gd name="connsiteX16" fmla="*/ 951429 w 1577436"/>
              <a:gd name="connsiteY16" fmla="*/ 320411 h 2307035"/>
              <a:gd name="connsiteX17" fmla="*/ 1019017 w 1577436"/>
              <a:gd name="connsiteY17" fmla="*/ 297795 h 2307035"/>
              <a:gd name="connsiteX18" fmla="*/ 1035134 w 1577436"/>
              <a:gd name="connsiteY18" fmla="*/ 263481 h 2307035"/>
              <a:gd name="connsiteX19" fmla="*/ 1033054 w 1577436"/>
              <a:gd name="connsiteY19" fmla="*/ 249963 h 2307035"/>
              <a:gd name="connsiteX20" fmla="*/ 1035394 w 1577436"/>
              <a:gd name="connsiteY20" fmla="*/ 226048 h 2307035"/>
              <a:gd name="connsiteX21" fmla="*/ 1043192 w 1577436"/>
              <a:gd name="connsiteY21" fmla="*/ 202912 h 2307035"/>
              <a:gd name="connsiteX22" fmla="*/ 1044492 w 1577436"/>
              <a:gd name="connsiteY22" fmla="*/ 187315 h 2307035"/>
              <a:gd name="connsiteX23" fmla="*/ 1025255 w 1577436"/>
              <a:gd name="connsiteY23" fmla="*/ 168078 h 2307035"/>
              <a:gd name="connsiteX24" fmla="*/ 1015117 w 1577436"/>
              <a:gd name="connsiteY24" fmla="*/ 129865 h 2307035"/>
              <a:gd name="connsiteX25" fmla="*/ 1012518 w 1577436"/>
              <a:gd name="connsiteY25" fmla="*/ 117907 h 2307035"/>
              <a:gd name="connsiteX26" fmla="*/ 986262 w 1577436"/>
              <a:gd name="connsiteY26" fmla="*/ 92692 h 2307035"/>
              <a:gd name="connsiteX27" fmla="*/ 986522 w 1577436"/>
              <a:gd name="connsiteY27" fmla="*/ 76055 h 2307035"/>
              <a:gd name="connsiteX28" fmla="*/ 1003419 w 1577436"/>
              <a:gd name="connsiteY28" fmla="*/ 56558 h 2307035"/>
              <a:gd name="connsiteX29" fmla="*/ 1002899 w 1577436"/>
              <a:gd name="connsiteY29" fmla="*/ 33942 h 2307035"/>
              <a:gd name="connsiteX30" fmla="*/ 944150 w 1577436"/>
              <a:gd name="connsiteY30" fmla="*/ 16785 h 2307035"/>
              <a:gd name="connsiteX31" fmla="*/ 904637 w 1577436"/>
              <a:gd name="connsiteY31" fmla="*/ 6387 h 2307035"/>
              <a:gd name="connsiteX32" fmla="*/ 893719 w 1577436"/>
              <a:gd name="connsiteY32" fmla="*/ 2488 h 2307035"/>
              <a:gd name="connsiteX33" fmla="*/ 798056 w 1577436"/>
              <a:gd name="connsiteY33" fmla="*/ 19645 h 2307035"/>
              <a:gd name="connsiteX34" fmla="*/ 741127 w 1577436"/>
              <a:gd name="connsiteY34" fmla="*/ 104130 h 2307035"/>
              <a:gd name="connsiteX35" fmla="*/ 759323 w 1577436"/>
              <a:gd name="connsiteY35" fmla="*/ 231767 h 2307035"/>
              <a:gd name="connsiteX36" fmla="*/ 744766 w 1577436"/>
              <a:gd name="connsiteY36" fmla="*/ 255682 h 2307035"/>
              <a:gd name="connsiteX37" fmla="*/ 714092 w 1577436"/>
              <a:gd name="connsiteY37" fmla="*/ 251003 h 2307035"/>
              <a:gd name="connsiteX38" fmla="*/ 642084 w 1577436"/>
              <a:gd name="connsiteY38" fmla="*/ 225008 h 2307035"/>
              <a:gd name="connsiteX39" fmla="*/ 561239 w 1577436"/>
              <a:gd name="connsiteY39" fmla="*/ 246064 h 2307035"/>
              <a:gd name="connsiteX40" fmla="*/ 500670 w 1577436"/>
              <a:gd name="connsiteY40" fmla="*/ 271539 h 2307035"/>
              <a:gd name="connsiteX41" fmla="*/ 405007 w 1577436"/>
              <a:gd name="connsiteY41" fmla="*/ 277258 h 2307035"/>
              <a:gd name="connsiteX42" fmla="*/ 239677 w 1577436"/>
              <a:gd name="connsiteY42" fmla="*/ 302734 h 2307035"/>
              <a:gd name="connsiteX43" fmla="*/ 198084 w 1577436"/>
              <a:gd name="connsiteY43" fmla="*/ 333928 h 2307035"/>
              <a:gd name="connsiteX44" fmla="*/ 59529 w 1577436"/>
              <a:gd name="connsiteY44" fmla="*/ 581923 h 2307035"/>
              <a:gd name="connsiteX45" fmla="*/ 62909 w 1577436"/>
              <a:gd name="connsiteY45" fmla="*/ 612858 h 2307035"/>
              <a:gd name="connsiteX46" fmla="*/ 75646 w 1577436"/>
              <a:gd name="connsiteY46" fmla="*/ 628975 h 2307035"/>
              <a:gd name="connsiteX47" fmla="*/ 75386 w 1577436"/>
              <a:gd name="connsiteY47" fmla="*/ 653930 h 2307035"/>
              <a:gd name="connsiteX48" fmla="*/ 42112 w 1577436"/>
              <a:gd name="connsiteY48" fmla="*/ 709041 h 2307035"/>
              <a:gd name="connsiteX49" fmla="*/ 0 w 1577436"/>
              <a:gd name="connsiteY49" fmla="*/ 755312 h 2307035"/>
              <a:gd name="connsiteX50" fmla="*/ 0 w 1577436"/>
              <a:gd name="connsiteY50" fmla="*/ 763111 h 2307035"/>
              <a:gd name="connsiteX51" fmla="*/ 30934 w 1577436"/>
              <a:gd name="connsiteY51" fmla="*/ 759731 h 2307035"/>
              <a:gd name="connsiteX52" fmla="*/ 46272 w 1577436"/>
              <a:gd name="connsiteY52" fmla="*/ 757912 h 2307035"/>
              <a:gd name="connsiteX53" fmla="*/ 48871 w 1577436"/>
              <a:gd name="connsiteY53" fmla="*/ 775069 h 2307035"/>
              <a:gd name="connsiteX54" fmla="*/ 27295 w 1577436"/>
              <a:gd name="connsiteY54" fmla="*/ 806263 h 2307035"/>
              <a:gd name="connsiteX55" fmla="*/ 21836 w 1577436"/>
              <a:gd name="connsiteY55" fmla="*/ 815101 h 2307035"/>
              <a:gd name="connsiteX56" fmla="*/ 31194 w 1577436"/>
              <a:gd name="connsiteY56" fmla="*/ 821080 h 2307035"/>
              <a:gd name="connsiteX57" fmla="*/ 49391 w 1577436"/>
              <a:gd name="connsiteY57" fmla="*/ 813022 h 2307035"/>
              <a:gd name="connsiteX58" fmla="*/ 63169 w 1577436"/>
              <a:gd name="connsiteY58" fmla="*/ 791186 h 2307035"/>
              <a:gd name="connsiteX59" fmla="*/ 72787 w 1577436"/>
              <a:gd name="connsiteY59" fmla="*/ 784167 h 2307035"/>
              <a:gd name="connsiteX60" fmla="*/ 76166 w 1577436"/>
              <a:gd name="connsiteY60" fmla="*/ 794305 h 2307035"/>
              <a:gd name="connsiteX61" fmla="*/ 72787 w 1577436"/>
              <a:gd name="connsiteY61" fmla="*/ 816141 h 2307035"/>
              <a:gd name="connsiteX62" fmla="*/ 64988 w 1577436"/>
              <a:gd name="connsiteY62" fmla="*/ 822380 h 2307035"/>
              <a:gd name="connsiteX63" fmla="*/ 56410 w 1577436"/>
              <a:gd name="connsiteY63" fmla="*/ 829919 h 2307035"/>
              <a:gd name="connsiteX64" fmla="*/ 68628 w 1577436"/>
              <a:gd name="connsiteY64" fmla="*/ 841877 h 2307035"/>
              <a:gd name="connsiteX65" fmla="*/ 85785 w 1577436"/>
              <a:gd name="connsiteY65" fmla="*/ 833038 h 2307035"/>
              <a:gd name="connsiteX66" fmla="*/ 100082 w 1577436"/>
              <a:gd name="connsiteY66" fmla="*/ 830179 h 2307035"/>
              <a:gd name="connsiteX67" fmla="*/ 128677 w 1577436"/>
              <a:gd name="connsiteY67" fmla="*/ 809642 h 2307035"/>
              <a:gd name="connsiteX68" fmla="*/ 127637 w 1577436"/>
              <a:gd name="connsiteY68" fmla="*/ 769350 h 2307035"/>
              <a:gd name="connsiteX69" fmla="*/ 151553 w 1577436"/>
              <a:gd name="connsiteY69" fmla="*/ 744134 h 2307035"/>
              <a:gd name="connsiteX70" fmla="*/ 167150 w 1577436"/>
              <a:gd name="connsiteY70" fmla="*/ 742575 h 2307035"/>
              <a:gd name="connsiteX71" fmla="*/ 181707 w 1577436"/>
              <a:gd name="connsiteY71" fmla="*/ 728797 h 2307035"/>
              <a:gd name="connsiteX72" fmla="*/ 169230 w 1577436"/>
              <a:gd name="connsiteY72" fmla="*/ 691364 h 2307035"/>
              <a:gd name="connsiteX73" fmla="*/ 160911 w 1577436"/>
              <a:gd name="connsiteY73" fmla="*/ 668748 h 2307035"/>
              <a:gd name="connsiteX74" fmla="*/ 204063 w 1577436"/>
              <a:gd name="connsiteY74" fmla="*/ 585823 h 2307035"/>
              <a:gd name="connsiteX75" fmla="*/ 215761 w 1577436"/>
              <a:gd name="connsiteY75" fmla="*/ 549949 h 2307035"/>
              <a:gd name="connsiteX76" fmla="*/ 221480 w 1577436"/>
              <a:gd name="connsiteY76" fmla="*/ 540331 h 2307035"/>
              <a:gd name="connsiteX77" fmla="*/ 298426 w 1577436"/>
              <a:gd name="connsiteY77" fmla="*/ 449087 h 2307035"/>
              <a:gd name="connsiteX78" fmla="*/ 317143 w 1577436"/>
              <a:gd name="connsiteY78" fmla="*/ 440769 h 2307035"/>
              <a:gd name="connsiteX79" fmla="*/ 374333 w 1577436"/>
              <a:gd name="connsiteY79" fmla="*/ 441289 h 2307035"/>
              <a:gd name="connsiteX80" fmla="*/ 467916 w 1577436"/>
              <a:gd name="connsiteY80" fmla="*/ 441029 h 2307035"/>
              <a:gd name="connsiteX81" fmla="*/ 484293 w 1577436"/>
              <a:gd name="connsiteY81" fmla="*/ 454546 h 2307035"/>
              <a:gd name="connsiteX82" fmla="*/ 479874 w 1577436"/>
              <a:gd name="connsiteY82" fmla="*/ 576464 h 2307035"/>
              <a:gd name="connsiteX83" fmla="*/ 424244 w 1577436"/>
              <a:gd name="connsiteY83" fmla="*/ 721518 h 2307035"/>
              <a:gd name="connsiteX84" fmla="*/ 372773 w 1577436"/>
              <a:gd name="connsiteY84" fmla="*/ 796385 h 2307035"/>
              <a:gd name="connsiteX85" fmla="*/ 359515 w 1577436"/>
              <a:gd name="connsiteY85" fmla="*/ 822900 h 2307035"/>
              <a:gd name="connsiteX86" fmla="*/ 346258 w 1577436"/>
              <a:gd name="connsiteY86" fmla="*/ 899586 h 2307035"/>
              <a:gd name="connsiteX87" fmla="*/ 358216 w 1577436"/>
              <a:gd name="connsiteY87" fmla="*/ 910504 h 2307035"/>
              <a:gd name="connsiteX88" fmla="*/ 373293 w 1577436"/>
              <a:gd name="connsiteY88" fmla="*/ 921942 h 2307035"/>
              <a:gd name="connsiteX89" fmla="*/ 374073 w 1577436"/>
              <a:gd name="connsiteY89" fmla="*/ 948717 h 2307035"/>
              <a:gd name="connsiteX90" fmla="*/ 383951 w 1577436"/>
              <a:gd name="connsiteY90" fmla="*/ 1020464 h 2307035"/>
              <a:gd name="connsiteX91" fmla="*/ 382651 w 1577436"/>
              <a:gd name="connsiteY91" fmla="*/ 1071935 h 2307035"/>
              <a:gd name="connsiteX92" fmla="*/ 412546 w 1577436"/>
              <a:gd name="connsiteY92" fmla="*/ 1149141 h 2307035"/>
              <a:gd name="connsiteX93" fmla="*/ 418785 w 1577436"/>
              <a:gd name="connsiteY93" fmla="*/ 1225308 h 2307035"/>
              <a:gd name="connsiteX94" fmla="*/ 372253 w 1577436"/>
              <a:gd name="connsiteY94" fmla="*/ 1383099 h 2307035"/>
              <a:gd name="connsiteX95" fmla="*/ 319742 w 1577436"/>
              <a:gd name="connsiteY95" fmla="*/ 1555448 h 2307035"/>
              <a:gd name="connsiteX96" fmla="*/ 319483 w 1577436"/>
              <a:gd name="connsiteY96" fmla="*/ 1556748 h 2307035"/>
              <a:gd name="connsiteX97" fmla="*/ 291148 w 1577436"/>
              <a:gd name="connsiteY97" fmla="*/ 1614717 h 2307035"/>
              <a:gd name="connsiteX98" fmla="*/ 231618 w 1577436"/>
              <a:gd name="connsiteY98" fmla="*/ 1756912 h 2307035"/>
              <a:gd name="connsiteX99" fmla="*/ 198604 w 1577436"/>
              <a:gd name="connsiteY99" fmla="*/ 1866612 h 2307035"/>
              <a:gd name="connsiteX100" fmla="*/ 147653 w 1577436"/>
              <a:gd name="connsiteY100" fmla="*/ 2012186 h 2307035"/>
              <a:gd name="connsiteX101" fmla="*/ 124778 w 1577436"/>
              <a:gd name="connsiteY101" fmla="*/ 2053518 h 2307035"/>
              <a:gd name="connsiteX102" fmla="*/ 69148 w 1577436"/>
              <a:gd name="connsiteY102" fmla="*/ 2109148 h 2307035"/>
              <a:gd name="connsiteX103" fmla="*/ 69148 w 1577436"/>
              <a:gd name="connsiteY103" fmla="*/ 2124745 h 2307035"/>
              <a:gd name="connsiteX104" fmla="*/ 128417 w 1577436"/>
              <a:gd name="connsiteY104" fmla="*/ 2181155 h 2307035"/>
              <a:gd name="connsiteX105" fmla="*/ 137255 w 1577436"/>
              <a:gd name="connsiteY105" fmla="*/ 2184015 h 2307035"/>
              <a:gd name="connsiteX106" fmla="*/ 155192 w 1577436"/>
              <a:gd name="connsiteY106" fmla="*/ 2188434 h 2307035"/>
              <a:gd name="connsiteX107" fmla="*/ 206403 w 1577436"/>
              <a:gd name="connsiteY107" fmla="*/ 2253942 h 2307035"/>
              <a:gd name="connsiteX108" fmla="*/ 310384 w 1577436"/>
              <a:gd name="connsiteY108" fmla="*/ 2306973 h 2307035"/>
              <a:gd name="connsiteX109" fmla="*/ 330660 w 1577436"/>
              <a:gd name="connsiteY109" fmla="*/ 2296055 h 2307035"/>
              <a:gd name="connsiteX110" fmla="*/ 320002 w 1577436"/>
              <a:gd name="connsiteY110" fmla="*/ 2278638 h 2307035"/>
              <a:gd name="connsiteX111" fmla="*/ 284909 w 1577436"/>
              <a:gd name="connsiteY111" fmla="*/ 2246143 h 2307035"/>
              <a:gd name="connsiteX112" fmla="*/ 271911 w 1577436"/>
              <a:gd name="connsiteY112" fmla="*/ 2205851 h 2307035"/>
              <a:gd name="connsiteX113" fmla="*/ 266972 w 1577436"/>
              <a:gd name="connsiteY113" fmla="*/ 2129685 h 2307035"/>
              <a:gd name="connsiteX114" fmla="*/ 262293 w 1577436"/>
              <a:gd name="connsiteY114" fmla="*/ 2086532 h 2307035"/>
              <a:gd name="connsiteX115" fmla="*/ 274771 w 1577436"/>
              <a:gd name="connsiteY115" fmla="*/ 2072235 h 2307035"/>
              <a:gd name="connsiteX116" fmla="*/ 285689 w 1577436"/>
              <a:gd name="connsiteY116" fmla="*/ 2059497 h 2307035"/>
              <a:gd name="connsiteX117" fmla="*/ 285169 w 1577436"/>
              <a:gd name="connsiteY117" fmla="*/ 2037401 h 2307035"/>
              <a:gd name="connsiteX118" fmla="*/ 300766 w 1577436"/>
              <a:gd name="connsiteY118" fmla="*/ 1974232 h 2307035"/>
              <a:gd name="connsiteX119" fmla="*/ 333260 w 1577436"/>
              <a:gd name="connsiteY119" fmla="*/ 1899366 h 2307035"/>
              <a:gd name="connsiteX120" fmla="*/ 374333 w 1577436"/>
              <a:gd name="connsiteY120" fmla="*/ 1790446 h 2307035"/>
              <a:gd name="connsiteX121" fmla="*/ 437761 w 1577436"/>
              <a:gd name="connsiteY121" fmla="*/ 1668528 h 2307035"/>
              <a:gd name="connsiteX122" fmla="*/ 449719 w 1577436"/>
              <a:gd name="connsiteY122" fmla="*/ 1650071 h 2307035"/>
              <a:gd name="connsiteX123" fmla="*/ 473375 w 1577436"/>
              <a:gd name="connsiteY123" fmla="*/ 1614457 h 2307035"/>
              <a:gd name="connsiteX124" fmla="*/ 506909 w 1577436"/>
              <a:gd name="connsiteY124" fmla="*/ 1557528 h 2307035"/>
              <a:gd name="connsiteX125" fmla="*/ 521206 w 1577436"/>
              <a:gd name="connsiteY125" fmla="*/ 1543490 h 2307035"/>
              <a:gd name="connsiteX126" fmla="*/ 525365 w 1577436"/>
              <a:gd name="connsiteY126" fmla="*/ 1563247 h 2307035"/>
              <a:gd name="connsiteX127" fmla="*/ 527445 w 1577436"/>
              <a:gd name="connsiteY127" fmla="*/ 1685165 h 2307035"/>
              <a:gd name="connsiteX128" fmla="*/ 544342 w 1577436"/>
              <a:gd name="connsiteY128" fmla="*/ 1753012 h 2307035"/>
              <a:gd name="connsiteX129" fmla="*/ 559939 w 1577436"/>
              <a:gd name="connsiteY129" fmla="*/ 1766790 h 2307035"/>
              <a:gd name="connsiteX130" fmla="*/ 573717 w 1577436"/>
              <a:gd name="connsiteY130" fmla="*/ 1751453 h 2307035"/>
              <a:gd name="connsiteX131" fmla="*/ 576576 w 1577436"/>
              <a:gd name="connsiteY131" fmla="*/ 1730916 h 2307035"/>
              <a:gd name="connsiteX132" fmla="*/ 577616 w 1577436"/>
              <a:gd name="connsiteY132" fmla="*/ 1699722 h 2307035"/>
              <a:gd name="connsiteX133" fmla="*/ 598932 w 1577436"/>
              <a:gd name="connsiteY133" fmla="*/ 1629795 h 2307035"/>
              <a:gd name="connsiteX134" fmla="*/ 649363 w 1577436"/>
              <a:gd name="connsiteY134" fmla="*/ 1560647 h 2307035"/>
              <a:gd name="connsiteX135" fmla="*/ 651963 w 1577436"/>
              <a:gd name="connsiteY135" fmla="*/ 1552588 h 2307035"/>
              <a:gd name="connsiteX136" fmla="*/ 662101 w 1577436"/>
              <a:gd name="connsiteY136" fmla="*/ 1519574 h 2307035"/>
              <a:gd name="connsiteX137" fmla="*/ 687576 w 1577436"/>
              <a:gd name="connsiteY137" fmla="*/ 1513076 h 2307035"/>
              <a:gd name="connsiteX138" fmla="*/ 700834 w 1577436"/>
              <a:gd name="connsiteY138" fmla="*/ 1510736 h 2307035"/>
              <a:gd name="connsiteX139" fmla="*/ 775440 w 1577436"/>
              <a:gd name="connsiteY139" fmla="*/ 1444188 h 2307035"/>
              <a:gd name="connsiteX140" fmla="*/ 811054 w 1577436"/>
              <a:gd name="connsiteY140" fmla="*/ 1420792 h 2307035"/>
              <a:gd name="connsiteX141" fmla="*/ 939731 w 1577436"/>
              <a:gd name="connsiteY141" fmla="*/ 1346186 h 2307035"/>
              <a:gd name="connsiteX142" fmla="*/ 1044232 w 1577436"/>
              <a:gd name="connsiteY142" fmla="*/ 1265080 h 2307035"/>
              <a:gd name="connsiteX143" fmla="*/ 1110780 w 1577436"/>
              <a:gd name="connsiteY143" fmla="*/ 1203471 h 2307035"/>
              <a:gd name="connsiteX144" fmla="*/ 1128977 w 1577436"/>
              <a:gd name="connsiteY144" fmla="*/ 1141603 h 2307035"/>
              <a:gd name="connsiteX145" fmla="*/ 1114679 w 1577436"/>
              <a:gd name="connsiteY145" fmla="*/ 1105469 h 2307035"/>
              <a:gd name="connsiteX146" fmla="*/ 1093623 w 1577436"/>
              <a:gd name="connsiteY146" fmla="*/ 1077914 h 2307035"/>
              <a:gd name="connsiteX147" fmla="*/ 977424 w 1577436"/>
              <a:gd name="connsiteY147" fmla="*/ 1012926 h 2307035"/>
              <a:gd name="connsiteX148" fmla="*/ 857066 w 1577436"/>
              <a:gd name="connsiteY148" fmla="*/ 964834 h 2307035"/>
              <a:gd name="connsiteX149" fmla="*/ 840169 w 1577436"/>
              <a:gd name="connsiteY149" fmla="*/ 939619 h 2307035"/>
              <a:gd name="connsiteX150" fmla="*/ 850567 w 1577436"/>
              <a:gd name="connsiteY150" fmla="*/ 826279 h 2307035"/>
              <a:gd name="connsiteX151" fmla="*/ 875782 w 1577436"/>
              <a:gd name="connsiteY151" fmla="*/ 674207 h 2307035"/>
              <a:gd name="connsiteX152" fmla="*/ 892159 w 1577436"/>
              <a:gd name="connsiteY152" fmla="*/ 642493 h 2307035"/>
              <a:gd name="connsiteX153" fmla="*/ 935312 w 1577436"/>
              <a:gd name="connsiteY153" fmla="*/ 590502 h 2307035"/>
              <a:gd name="connsiteX154" fmla="*/ 984443 w 1577436"/>
              <a:gd name="connsiteY154" fmla="*/ 565027 h 2307035"/>
              <a:gd name="connsiteX155" fmla="*/ 1151853 w 1577436"/>
              <a:gd name="connsiteY155" fmla="*/ 562947 h 2307035"/>
              <a:gd name="connsiteX156" fmla="*/ 1208522 w 1577436"/>
              <a:gd name="connsiteY156" fmla="*/ 557228 h 2307035"/>
              <a:gd name="connsiteX157" fmla="*/ 1337719 w 1577436"/>
              <a:gd name="connsiteY157" fmla="*/ 503938 h 2307035"/>
              <a:gd name="connsiteX158" fmla="*/ 1368134 w 1577436"/>
              <a:gd name="connsiteY158" fmla="*/ 487041 h 2307035"/>
              <a:gd name="connsiteX159" fmla="*/ 1411546 w 1577436"/>
              <a:gd name="connsiteY159" fmla="*/ 465205 h 2307035"/>
              <a:gd name="connsiteX160" fmla="*/ 1446380 w 1577436"/>
              <a:gd name="connsiteY160" fmla="*/ 454546 h 2307035"/>
              <a:gd name="connsiteX161" fmla="*/ 1462497 w 1577436"/>
              <a:gd name="connsiteY161" fmla="*/ 434270 h 2307035"/>
              <a:gd name="connsiteX162" fmla="*/ 1476534 w 1577436"/>
              <a:gd name="connsiteY162" fmla="*/ 409055 h 2307035"/>
              <a:gd name="connsiteX163" fmla="*/ 1476274 w 1577436"/>
              <a:gd name="connsiteY163" fmla="*/ 407755 h 2307035"/>
              <a:gd name="connsiteX164" fmla="*/ 1484853 w 1577436"/>
              <a:gd name="connsiteY164" fmla="*/ 395797 h 2307035"/>
              <a:gd name="connsiteX165" fmla="*/ 1537363 w 1577436"/>
              <a:gd name="connsiteY165" fmla="*/ 371621 h 2307035"/>
              <a:gd name="connsiteX166" fmla="*/ 1567258 w 1577436"/>
              <a:gd name="connsiteY166" fmla="*/ 351345 h 2307035"/>
              <a:gd name="connsiteX167" fmla="*/ 1575057 w 1577436"/>
              <a:gd name="connsiteY167" fmla="*/ 327169 h 2307035"/>
              <a:gd name="connsiteX168" fmla="*/ 842768 w 1577436"/>
              <a:gd name="connsiteY168" fmla="*/ 1205031 h 2307035"/>
              <a:gd name="connsiteX169" fmla="*/ 755424 w 1577436"/>
              <a:gd name="connsiteY169" fmla="*/ 1296795 h 2307035"/>
              <a:gd name="connsiteX170" fmla="*/ 703433 w 1577436"/>
              <a:gd name="connsiteY170" fmla="*/ 1345146 h 2307035"/>
              <a:gd name="connsiteX171" fmla="*/ 682897 w 1577436"/>
              <a:gd name="connsiteY171" fmla="*/ 1355284 h 2307035"/>
              <a:gd name="connsiteX172" fmla="*/ 606731 w 1577436"/>
              <a:gd name="connsiteY172" fmla="*/ 1399996 h 2307035"/>
              <a:gd name="connsiteX173" fmla="*/ 595813 w 1577436"/>
              <a:gd name="connsiteY173" fmla="*/ 1412734 h 2307035"/>
              <a:gd name="connsiteX174" fmla="*/ 587494 w 1577436"/>
              <a:gd name="connsiteY174" fmla="*/ 1414293 h 2307035"/>
              <a:gd name="connsiteX175" fmla="*/ 586454 w 1577436"/>
              <a:gd name="connsiteY175" fmla="*/ 1406495 h 2307035"/>
              <a:gd name="connsiteX176" fmla="*/ 588274 w 1577436"/>
              <a:gd name="connsiteY176" fmla="*/ 1401556 h 2307035"/>
              <a:gd name="connsiteX177" fmla="*/ 668340 w 1577436"/>
              <a:gd name="connsiteY177" fmla="*/ 1224268 h 2307035"/>
              <a:gd name="connsiteX178" fmla="*/ 699534 w 1577436"/>
              <a:gd name="connsiteY178" fmla="*/ 1202692 h 2307035"/>
              <a:gd name="connsiteX179" fmla="*/ 828211 w 1577436"/>
              <a:gd name="connsiteY179" fmla="*/ 1202692 h 2307035"/>
              <a:gd name="connsiteX180" fmla="*/ 842768 w 1577436"/>
              <a:gd name="connsiteY180" fmla="*/ 1205031 h 2307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</a:cxnLst>
            <a:rect l="l" t="t" r="r" b="b"/>
            <a:pathLst>
              <a:path w="1577436" h="2307035">
                <a:moveTo>
                  <a:pt x="1575057" y="327169"/>
                </a:moveTo>
                <a:cubicBezTo>
                  <a:pt x="1568298" y="313132"/>
                  <a:pt x="1558679" y="301954"/>
                  <a:pt x="1547242" y="291556"/>
                </a:cubicBezTo>
                <a:cubicBezTo>
                  <a:pt x="1541523" y="286357"/>
                  <a:pt x="1536323" y="284537"/>
                  <a:pt x="1530345" y="289736"/>
                </a:cubicBezTo>
                <a:cubicBezTo>
                  <a:pt x="1524626" y="294935"/>
                  <a:pt x="1519167" y="292336"/>
                  <a:pt x="1513968" y="289216"/>
                </a:cubicBezTo>
                <a:cubicBezTo>
                  <a:pt x="1505649" y="284017"/>
                  <a:pt x="1499410" y="286097"/>
                  <a:pt x="1494991" y="294935"/>
                </a:cubicBezTo>
                <a:cubicBezTo>
                  <a:pt x="1491352" y="302214"/>
                  <a:pt x="1487452" y="309493"/>
                  <a:pt x="1483553" y="316771"/>
                </a:cubicBezTo>
                <a:cubicBezTo>
                  <a:pt x="1474195" y="333928"/>
                  <a:pt x="1461197" y="338607"/>
                  <a:pt x="1442480" y="332108"/>
                </a:cubicBezTo>
                <a:cubicBezTo>
                  <a:pt x="1425064" y="326130"/>
                  <a:pt x="1420904" y="327949"/>
                  <a:pt x="1415445" y="346146"/>
                </a:cubicBezTo>
                <a:cubicBezTo>
                  <a:pt x="1413626" y="351865"/>
                  <a:pt x="1413366" y="357584"/>
                  <a:pt x="1406087" y="360443"/>
                </a:cubicBezTo>
                <a:cubicBezTo>
                  <a:pt x="1356176" y="379940"/>
                  <a:pt x="1308344" y="404376"/>
                  <a:pt x="1254014" y="411394"/>
                </a:cubicBezTo>
                <a:cubicBezTo>
                  <a:pt x="1224900" y="415034"/>
                  <a:pt x="1197085" y="428811"/>
                  <a:pt x="1167450" y="426991"/>
                </a:cubicBezTo>
                <a:cubicBezTo>
                  <a:pt x="1123778" y="424132"/>
                  <a:pt x="1080106" y="423872"/>
                  <a:pt x="1036433" y="424132"/>
                </a:cubicBezTo>
                <a:cubicBezTo>
                  <a:pt x="1017457" y="424132"/>
                  <a:pt x="1000560" y="417113"/>
                  <a:pt x="995101" y="395537"/>
                </a:cubicBezTo>
                <a:cubicBezTo>
                  <a:pt x="994321" y="392158"/>
                  <a:pt x="992501" y="389038"/>
                  <a:pt x="991202" y="385919"/>
                </a:cubicBezTo>
                <a:cubicBezTo>
                  <a:pt x="980544" y="363823"/>
                  <a:pt x="969625" y="342507"/>
                  <a:pt x="942850" y="335748"/>
                </a:cubicBezTo>
                <a:cubicBezTo>
                  <a:pt x="935312" y="333928"/>
                  <a:pt x="936611" y="328209"/>
                  <a:pt x="941810" y="324310"/>
                </a:cubicBezTo>
                <a:cubicBezTo>
                  <a:pt x="944410" y="322230"/>
                  <a:pt x="948049" y="321710"/>
                  <a:pt x="951429" y="320411"/>
                </a:cubicBezTo>
                <a:cubicBezTo>
                  <a:pt x="974045" y="312872"/>
                  <a:pt x="996661" y="306113"/>
                  <a:pt x="1019017" y="297795"/>
                </a:cubicBezTo>
                <a:cubicBezTo>
                  <a:pt x="1037993" y="290776"/>
                  <a:pt x="1041113" y="282717"/>
                  <a:pt x="1035134" y="263481"/>
                </a:cubicBezTo>
                <a:cubicBezTo>
                  <a:pt x="1033834" y="259062"/>
                  <a:pt x="1030195" y="254642"/>
                  <a:pt x="1033054" y="249963"/>
                </a:cubicBezTo>
                <a:cubicBezTo>
                  <a:pt x="1037473" y="242165"/>
                  <a:pt x="1036953" y="234106"/>
                  <a:pt x="1035394" y="226048"/>
                </a:cubicBezTo>
                <a:cubicBezTo>
                  <a:pt x="1033834" y="216949"/>
                  <a:pt x="1035394" y="209151"/>
                  <a:pt x="1043192" y="202912"/>
                </a:cubicBezTo>
                <a:cubicBezTo>
                  <a:pt x="1048651" y="198493"/>
                  <a:pt x="1049431" y="193813"/>
                  <a:pt x="1044492" y="187315"/>
                </a:cubicBezTo>
                <a:cubicBezTo>
                  <a:pt x="1038773" y="180036"/>
                  <a:pt x="1032274" y="174057"/>
                  <a:pt x="1025255" y="168078"/>
                </a:cubicBezTo>
                <a:cubicBezTo>
                  <a:pt x="1013298" y="158200"/>
                  <a:pt x="1009138" y="143642"/>
                  <a:pt x="1015117" y="129865"/>
                </a:cubicBezTo>
                <a:cubicBezTo>
                  <a:pt x="1017717" y="124146"/>
                  <a:pt x="1016417" y="121546"/>
                  <a:pt x="1012518" y="117907"/>
                </a:cubicBezTo>
                <a:cubicBezTo>
                  <a:pt x="1003419" y="109849"/>
                  <a:pt x="995101" y="101010"/>
                  <a:pt x="986262" y="92692"/>
                </a:cubicBezTo>
                <a:cubicBezTo>
                  <a:pt x="980544" y="86973"/>
                  <a:pt x="980803" y="81774"/>
                  <a:pt x="986522" y="76055"/>
                </a:cubicBezTo>
                <a:cubicBezTo>
                  <a:pt x="992501" y="70076"/>
                  <a:pt x="999260" y="63837"/>
                  <a:pt x="1003419" y="56558"/>
                </a:cubicBezTo>
                <a:cubicBezTo>
                  <a:pt x="1007319" y="49799"/>
                  <a:pt x="1013038" y="39921"/>
                  <a:pt x="1002899" y="33942"/>
                </a:cubicBezTo>
                <a:cubicBezTo>
                  <a:pt x="984963" y="23284"/>
                  <a:pt x="965466" y="14186"/>
                  <a:pt x="944150" y="16785"/>
                </a:cubicBezTo>
                <a:cubicBezTo>
                  <a:pt x="929073" y="18605"/>
                  <a:pt x="916075" y="17565"/>
                  <a:pt x="904637" y="6387"/>
                </a:cubicBezTo>
                <a:cubicBezTo>
                  <a:pt x="902038" y="4048"/>
                  <a:pt x="897618" y="3268"/>
                  <a:pt x="893719" y="2488"/>
                </a:cubicBezTo>
                <a:cubicBezTo>
                  <a:pt x="859925" y="-2971"/>
                  <a:pt x="827951" y="-372"/>
                  <a:pt x="798056" y="19645"/>
                </a:cubicBezTo>
                <a:cubicBezTo>
                  <a:pt x="766862" y="40441"/>
                  <a:pt x="746326" y="68256"/>
                  <a:pt x="741127" y="104130"/>
                </a:cubicBezTo>
                <a:cubicBezTo>
                  <a:pt x="734888" y="147802"/>
                  <a:pt x="740087" y="191214"/>
                  <a:pt x="759323" y="231767"/>
                </a:cubicBezTo>
                <a:cubicBezTo>
                  <a:pt x="766602" y="247364"/>
                  <a:pt x="761923" y="255942"/>
                  <a:pt x="744766" y="255682"/>
                </a:cubicBezTo>
                <a:cubicBezTo>
                  <a:pt x="734368" y="255682"/>
                  <a:pt x="724230" y="254902"/>
                  <a:pt x="714092" y="251003"/>
                </a:cubicBezTo>
                <a:cubicBezTo>
                  <a:pt x="690176" y="241905"/>
                  <a:pt x="666260" y="233326"/>
                  <a:pt x="642084" y="225008"/>
                </a:cubicBezTo>
                <a:cubicBezTo>
                  <a:pt x="606991" y="212790"/>
                  <a:pt x="583855" y="217209"/>
                  <a:pt x="561239" y="246064"/>
                </a:cubicBezTo>
                <a:cubicBezTo>
                  <a:pt x="544862" y="266860"/>
                  <a:pt x="521206" y="269980"/>
                  <a:pt x="500670" y="271539"/>
                </a:cubicBezTo>
                <a:cubicBezTo>
                  <a:pt x="468956" y="273879"/>
                  <a:pt x="436981" y="275179"/>
                  <a:pt x="405007" y="277258"/>
                </a:cubicBezTo>
                <a:cubicBezTo>
                  <a:pt x="349117" y="280638"/>
                  <a:pt x="294267" y="289736"/>
                  <a:pt x="239677" y="302734"/>
                </a:cubicBezTo>
                <a:cubicBezTo>
                  <a:pt x="220440" y="307413"/>
                  <a:pt x="206923" y="316511"/>
                  <a:pt x="198084" y="333928"/>
                </a:cubicBezTo>
                <a:cubicBezTo>
                  <a:pt x="154412" y="417893"/>
                  <a:pt x="102162" y="497179"/>
                  <a:pt x="59529" y="581923"/>
                </a:cubicBezTo>
                <a:cubicBezTo>
                  <a:pt x="53550" y="594141"/>
                  <a:pt x="50431" y="603240"/>
                  <a:pt x="62909" y="612858"/>
                </a:cubicBezTo>
                <a:cubicBezTo>
                  <a:pt x="68108" y="617017"/>
                  <a:pt x="70447" y="624816"/>
                  <a:pt x="75646" y="628975"/>
                </a:cubicBezTo>
                <a:cubicBezTo>
                  <a:pt x="86564" y="638073"/>
                  <a:pt x="82145" y="645352"/>
                  <a:pt x="75386" y="653930"/>
                </a:cubicBezTo>
                <a:cubicBezTo>
                  <a:pt x="61869" y="670827"/>
                  <a:pt x="47831" y="687724"/>
                  <a:pt x="42112" y="709041"/>
                </a:cubicBezTo>
                <a:cubicBezTo>
                  <a:pt x="36133" y="732176"/>
                  <a:pt x="23136" y="748034"/>
                  <a:pt x="0" y="755312"/>
                </a:cubicBezTo>
                <a:cubicBezTo>
                  <a:pt x="0" y="757912"/>
                  <a:pt x="0" y="760511"/>
                  <a:pt x="0" y="763111"/>
                </a:cubicBezTo>
                <a:cubicBezTo>
                  <a:pt x="11438" y="771949"/>
                  <a:pt x="20796" y="763631"/>
                  <a:pt x="30934" y="759731"/>
                </a:cubicBezTo>
                <a:cubicBezTo>
                  <a:pt x="35874" y="757652"/>
                  <a:pt x="40553" y="752453"/>
                  <a:pt x="46272" y="757912"/>
                </a:cubicBezTo>
                <a:cubicBezTo>
                  <a:pt x="51211" y="762851"/>
                  <a:pt x="50951" y="769090"/>
                  <a:pt x="48871" y="775069"/>
                </a:cubicBezTo>
                <a:cubicBezTo>
                  <a:pt x="44972" y="787546"/>
                  <a:pt x="40033" y="799504"/>
                  <a:pt x="27295" y="806263"/>
                </a:cubicBezTo>
                <a:cubicBezTo>
                  <a:pt x="24176" y="807823"/>
                  <a:pt x="19756" y="810162"/>
                  <a:pt x="21836" y="815101"/>
                </a:cubicBezTo>
                <a:cubicBezTo>
                  <a:pt x="23396" y="819001"/>
                  <a:pt x="27295" y="820560"/>
                  <a:pt x="31194" y="821080"/>
                </a:cubicBezTo>
                <a:cubicBezTo>
                  <a:pt x="38993" y="822380"/>
                  <a:pt x="44452" y="818221"/>
                  <a:pt x="49391" y="813022"/>
                </a:cubicBezTo>
                <a:cubicBezTo>
                  <a:pt x="55630" y="806783"/>
                  <a:pt x="58749" y="798464"/>
                  <a:pt x="63169" y="791186"/>
                </a:cubicBezTo>
                <a:cubicBezTo>
                  <a:pt x="65248" y="787546"/>
                  <a:pt x="67068" y="782607"/>
                  <a:pt x="72787" y="784167"/>
                </a:cubicBezTo>
                <a:cubicBezTo>
                  <a:pt x="77466" y="785727"/>
                  <a:pt x="76426" y="790666"/>
                  <a:pt x="76166" y="794305"/>
                </a:cubicBezTo>
                <a:cubicBezTo>
                  <a:pt x="75386" y="801584"/>
                  <a:pt x="73827" y="808863"/>
                  <a:pt x="72787" y="816141"/>
                </a:cubicBezTo>
                <a:cubicBezTo>
                  <a:pt x="72007" y="820560"/>
                  <a:pt x="70187" y="823160"/>
                  <a:pt x="64988" y="822380"/>
                </a:cubicBezTo>
                <a:cubicBezTo>
                  <a:pt x="59529" y="821340"/>
                  <a:pt x="55370" y="822900"/>
                  <a:pt x="56410" y="829919"/>
                </a:cubicBezTo>
                <a:cubicBezTo>
                  <a:pt x="57450" y="836938"/>
                  <a:pt x="59789" y="842657"/>
                  <a:pt x="68628" y="841877"/>
                </a:cubicBezTo>
                <a:cubicBezTo>
                  <a:pt x="75646" y="841097"/>
                  <a:pt x="80066" y="836158"/>
                  <a:pt x="85785" y="833038"/>
                </a:cubicBezTo>
                <a:cubicBezTo>
                  <a:pt x="90204" y="830439"/>
                  <a:pt x="93843" y="827579"/>
                  <a:pt x="100082" y="830179"/>
                </a:cubicBezTo>
                <a:cubicBezTo>
                  <a:pt x="113340" y="835898"/>
                  <a:pt x="128937" y="824460"/>
                  <a:pt x="128677" y="809642"/>
                </a:cubicBezTo>
                <a:cubicBezTo>
                  <a:pt x="128417" y="796125"/>
                  <a:pt x="127377" y="782867"/>
                  <a:pt x="127637" y="769350"/>
                </a:cubicBezTo>
                <a:cubicBezTo>
                  <a:pt x="128157" y="752453"/>
                  <a:pt x="135176" y="745694"/>
                  <a:pt x="151553" y="744134"/>
                </a:cubicBezTo>
                <a:cubicBezTo>
                  <a:pt x="156752" y="743614"/>
                  <a:pt x="161951" y="743094"/>
                  <a:pt x="167150" y="742575"/>
                </a:cubicBezTo>
                <a:cubicBezTo>
                  <a:pt x="175728" y="741795"/>
                  <a:pt x="180148" y="737115"/>
                  <a:pt x="181707" y="728797"/>
                </a:cubicBezTo>
                <a:cubicBezTo>
                  <a:pt x="184827" y="713720"/>
                  <a:pt x="183527" y="700982"/>
                  <a:pt x="169230" y="691364"/>
                </a:cubicBezTo>
                <a:cubicBezTo>
                  <a:pt x="162211" y="686425"/>
                  <a:pt x="154672" y="680446"/>
                  <a:pt x="160911" y="668748"/>
                </a:cubicBezTo>
                <a:cubicBezTo>
                  <a:pt x="175728" y="641193"/>
                  <a:pt x="189246" y="613378"/>
                  <a:pt x="204063" y="585823"/>
                </a:cubicBezTo>
                <a:cubicBezTo>
                  <a:pt x="210042" y="574385"/>
                  <a:pt x="218621" y="564247"/>
                  <a:pt x="215761" y="549949"/>
                </a:cubicBezTo>
                <a:cubicBezTo>
                  <a:pt x="214981" y="545530"/>
                  <a:pt x="218881" y="543190"/>
                  <a:pt x="221480" y="540331"/>
                </a:cubicBezTo>
                <a:cubicBezTo>
                  <a:pt x="249035" y="511476"/>
                  <a:pt x="270611" y="477682"/>
                  <a:pt x="298426" y="449087"/>
                </a:cubicBezTo>
                <a:cubicBezTo>
                  <a:pt x="304405" y="443109"/>
                  <a:pt x="309344" y="439989"/>
                  <a:pt x="317143" y="440769"/>
                </a:cubicBezTo>
                <a:cubicBezTo>
                  <a:pt x="336120" y="443109"/>
                  <a:pt x="355096" y="441549"/>
                  <a:pt x="374333" y="441289"/>
                </a:cubicBezTo>
                <a:cubicBezTo>
                  <a:pt x="405527" y="440769"/>
                  <a:pt x="436721" y="441029"/>
                  <a:pt x="467916" y="441029"/>
                </a:cubicBezTo>
                <a:cubicBezTo>
                  <a:pt x="476494" y="441029"/>
                  <a:pt x="484293" y="442589"/>
                  <a:pt x="484293" y="454546"/>
                </a:cubicBezTo>
                <a:cubicBezTo>
                  <a:pt x="484033" y="495359"/>
                  <a:pt x="483253" y="535912"/>
                  <a:pt x="479874" y="576464"/>
                </a:cubicBezTo>
                <a:cubicBezTo>
                  <a:pt x="475714" y="630275"/>
                  <a:pt x="452319" y="676806"/>
                  <a:pt x="424244" y="721518"/>
                </a:cubicBezTo>
                <a:cubicBezTo>
                  <a:pt x="408127" y="747254"/>
                  <a:pt x="389930" y="771429"/>
                  <a:pt x="372773" y="796385"/>
                </a:cubicBezTo>
                <a:cubicBezTo>
                  <a:pt x="367054" y="804703"/>
                  <a:pt x="361335" y="812762"/>
                  <a:pt x="359515" y="822900"/>
                </a:cubicBezTo>
                <a:cubicBezTo>
                  <a:pt x="355096" y="848376"/>
                  <a:pt x="350677" y="874111"/>
                  <a:pt x="346258" y="899586"/>
                </a:cubicBezTo>
                <a:cubicBezTo>
                  <a:pt x="344438" y="909984"/>
                  <a:pt x="347298" y="914664"/>
                  <a:pt x="358216" y="910504"/>
                </a:cubicBezTo>
                <a:cubicBezTo>
                  <a:pt x="369134" y="906345"/>
                  <a:pt x="373033" y="911024"/>
                  <a:pt x="373293" y="921942"/>
                </a:cubicBezTo>
                <a:cubicBezTo>
                  <a:pt x="373553" y="930781"/>
                  <a:pt x="369394" y="940659"/>
                  <a:pt x="374073" y="948717"/>
                </a:cubicBezTo>
                <a:cubicBezTo>
                  <a:pt x="387590" y="971333"/>
                  <a:pt x="387070" y="995509"/>
                  <a:pt x="383951" y="1020464"/>
                </a:cubicBezTo>
                <a:cubicBezTo>
                  <a:pt x="381871" y="1037621"/>
                  <a:pt x="377192" y="1055558"/>
                  <a:pt x="382651" y="1071935"/>
                </a:cubicBezTo>
                <a:cubicBezTo>
                  <a:pt x="391490" y="1097931"/>
                  <a:pt x="397988" y="1125486"/>
                  <a:pt x="412546" y="1149141"/>
                </a:cubicBezTo>
                <a:cubicBezTo>
                  <a:pt x="427623" y="1174097"/>
                  <a:pt x="426843" y="1199312"/>
                  <a:pt x="418785" y="1225308"/>
                </a:cubicBezTo>
                <a:cubicBezTo>
                  <a:pt x="402148" y="1277558"/>
                  <a:pt x="386031" y="1330069"/>
                  <a:pt x="372253" y="1383099"/>
                </a:cubicBezTo>
                <a:cubicBezTo>
                  <a:pt x="357176" y="1441329"/>
                  <a:pt x="349377" y="1501638"/>
                  <a:pt x="319742" y="1555448"/>
                </a:cubicBezTo>
                <a:cubicBezTo>
                  <a:pt x="319483" y="1555708"/>
                  <a:pt x="319483" y="1556228"/>
                  <a:pt x="319483" y="1556748"/>
                </a:cubicBezTo>
                <a:cubicBezTo>
                  <a:pt x="313764" y="1577804"/>
                  <a:pt x="303365" y="1596780"/>
                  <a:pt x="291148" y="1614717"/>
                </a:cubicBezTo>
                <a:cubicBezTo>
                  <a:pt x="261513" y="1658130"/>
                  <a:pt x="238377" y="1704401"/>
                  <a:pt x="231618" y="1756912"/>
                </a:cubicBezTo>
                <a:cubicBezTo>
                  <a:pt x="226679" y="1795645"/>
                  <a:pt x="211862" y="1830738"/>
                  <a:pt x="198604" y="1866612"/>
                </a:cubicBezTo>
                <a:cubicBezTo>
                  <a:pt x="180667" y="1914703"/>
                  <a:pt x="160131" y="1962015"/>
                  <a:pt x="147653" y="2012186"/>
                </a:cubicBezTo>
                <a:cubicBezTo>
                  <a:pt x="143754" y="2027523"/>
                  <a:pt x="139075" y="2044420"/>
                  <a:pt x="124778" y="2053518"/>
                </a:cubicBezTo>
                <a:cubicBezTo>
                  <a:pt x="101902" y="2068075"/>
                  <a:pt x="87344" y="2090431"/>
                  <a:pt x="69148" y="2109148"/>
                </a:cubicBezTo>
                <a:cubicBezTo>
                  <a:pt x="63948" y="2114607"/>
                  <a:pt x="63689" y="2119286"/>
                  <a:pt x="69148" y="2124745"/>
                </a:cubicBezTo>
                <a:cubicBezTo>
                  <a:pt x="88124" y="2144242"/>
                  <a:pt x="107621" y="2163479"/>
                  <a:pt x="128417" y="2181155"/>
                </a:cubicBezTo>
                <a:cubicBezTo>
                  <a:pt x="130756" y="2183235"/>
                  <a:pt x="133616" y="2187394"/>
                  <a:pt x="137255" y="2184015"/>
                </a:cubicBezTo>
                <a:cubicBezTo>
                  <a:pt x="145834" y="2175956"/>
                  <a:pt x="150513" y="2183495"/>
                  <a:pt x="155192" y="2188434"/>
                </a:cubicBezTo>
                <a:cubicBezTo>
                  <a:pt x="174429" y="2208450"/>
                  <a:pt x="189506" y="2231846"/>
                  <a:pt x="206403" y="2253942"/>
                </a:cubicBezTo>
                <a:cubicBezTo>
                  <a:pt x="232398" y="2288256"/>
                  <a:pt x="268012" y="2304633"/>
                  <a:pt x="310384" y="2306973"/>
                </a:cubicBezTo>
                <a:cubicBezTo>
                  <a:pt x="318963" y="2307492"/>
                  <a:pt x="327801" y="2304893"/>
                  <a:pt x="330660" y="2296055"/>
                </a:cubicBezTo>
                <a:cubicBezTo>
                  <a:pt x="333520" y="2287476"/>
                  <a:pt x="325721" y="2282797"/>
                  <a:pt x="320002" y="2278638"/>
                </a:cubicBezTo>
                <a:cubicBezTo>
                  <a:pt x="307005" y="2269019"/>
                  <a:pt x="294787" y="2258881"/>
                  <a:pt x="284909" y="2246143"/>
                </a:cubicBezTo>
                <a:cubicBezTo>
                  <a:pt x="275810" y="2234186"/>
                  <a:pt x="270611" y="2221448"/>
                  <a:pt x="271911" y="2205851"/>
                </a:cubicBezTo>
                <a:cubicBezTo>
                  <a:pt x="273991" y="2180375"/>
                  <a:pt x="274251" y="2154380"/>
                  <a:pt x="266972" y="2129685"/>
                </a:cubicBezTo>
                <a:cubicBezTo>
                  <a:pt x="262553" y="2114867"/>
                  <a:pt x="262293" y="2101090"/>
                  <a:pt x="262293" y="2086532"/>
                </a:cubicBezTo>
                <a:cubicBezTo>
                  <a:pt x="262293" y="2077434"/>
                  <a:pt x="265672" y="2072495"/>
                  <a:pt x="274771" y="2072235"/>
                </a:cubicBezTo>
                <a:cubicBezTo>
                  <a:pt x="283089" y="2071975"/>
                  <a:pt x="286728" y="2068335"/>
                  <a:pt x="285689" y="2059497"/>
                </a:cubicBezTo>
                <a:cubicBezTo>
                  <a:pt x="284649" y="2052218"/>
                  <a:pt x="285689" y="2044680"/>
                  <a:pt x="285169" y="2037401"/>
                </a:cubicBezTo>
                <a:cubicBezTo>
                  <a:pt x="283349" y="2014525"/>
                  <a:pt x="288808" y="1994249"/>
                  <a:pt x="300766" y="1974232"/>
                </a:cubicBezTo>
                <a:cubicBezTo>
                  <a:pt x="314803" y="1950837"/>
                  <a:pt x="323642" y="1924841"/>
                  <a:pt x="333260" y="1899366"/>
                </a:cubicBezTo>
                <a:cubicBezTo>
                  <a:pt x="346778" y="1862973"/>
                  <a:pt x="355876" y="1825019"/>
                  <a:pt x="374333" y="1790446"/>
                </a:cubicBezTo>
                <a:cubicBezTo>
                  <a:pt x="395909" y="1750153"/>
                  <a:pt x="420344" y="1711160"/>
                  <a:pt x="437761" y="1668528"/>
                </a:cubicBezTo>
                <a:cubicBezTo>
                  <a:pt x="440621" y="1661769"/>
                  <a:pt x="445040" y="1655790"/>
                  <a:pt x="449719" y="1650071"/>
                </a:cubicBezTo>
                <a:cubicBezTo>
                  <a:pt x="459077" y="1639153"/>
                  <a:pt x="466876" y="1627195"/>
                  <a:pt x="473375" y="1614457"/>
                </a:cubicBezTo>
                <a:cubicBezTo>
                  <a:pt x="483253" y="1594701"/>
                  <a:pt x="493911" y="1575464"/>
                  <a:pt x="506909" y="1557528"/>
                </a:cubicBezTo>
                <a:cubicBezTo>
                  <a:pt x="510808" y="1552069"/>
                  <a:pt x="512108" y="1540631"/>
                  <a:pt x="521206" y="1543490"/>
                </a:cubicBezTo>
                <a:cubicBezTo>
                  <a:pt x="529525" y="1546090"/>
                  <a:pt x="525105" y="1556488"/>
                  <a:pt x="525365" y="1563247"/>
                </a:cubicBezTo>
                <a:cubicBezTo>
                  <a:pt x="526665" y="1603799"/>
                  <a:pt x="521986" y="1644612"/>
                  <a:pt x="527445" y="1685165"/>
                </a:cubicBezTo>
                <a:cubicBezTo>
                  <a:pt x="530565" y="1708300"/>
                  <a:pt x="536024" y="1731176"/>
                  <a:pt x="544342" y="1753012"/>
                </a:cubicBezTo>
                <a:cubicBezTo>
                  <a:pt x="546942" y="1759771"/>
                  <a:pt x="551361" y="1767050"/>
                  <a:pt x="559939" y="1766790"/>
                </a:cubicBezTo>
                <a:cubicBezTo>
                  <a:pt x="568778" y="1766530"/>
                  <a:pt x="571637" y="1758211"/>
                  <a:pt x="573717" y="1751453"/>
                </a:cubicBezTo>
                <a:cubicBezTo>
                  <a:pt x="575796" y="1744954"/>
                  <a:pt x="576056" y="1737935"/>
                  <a:pt x="576576" y="1730916"/>
                </a:cubicBezTo>
                <a:cubicBezTo>
                  <a:pt x="577096" y="1720518"/>
                  <a:pt x="577096" y="1710120"/>
                  <a:pt x="577616" y="1699722"/>
                </a:cubicBezTo>
                <a:cubicBezTo>
                  <a:pt x="578656" y="1674507"/>
                  <a:pt x="585415" y="1650591"/>
                  <a:pt x="598932" y="1629795"/>
                </a:cubicBezTo>
                <a:cubicBezTo>
                  <a:pt x="614269" y="1605879"/>
                  <a:pt x="630387" y="1581963"/>
                  <a:pt x="649363" y="1560647"/>
                </a:cubicBezTo>
                <a:cubicBezTo>
                  <a:pt x="651443" y="1558307"/>
                  <a:pt x="653522" y="1555448"/>
                  <a:pt x="651963" y="1552588"/>
                </a:cubicBezTo>
                <a:cubicBezTo>
                  <a:pt x="643904" y="1537771"/>
                  <a:pt x="655602" y="1529713"/>
                  <a:pt x="662101" y="1519574"/>
                </a:cubicBezTo>
                <a:cubicBezTo>
                  <a:pt x="668600" y="1509696"/>
                  <a:pt x="677438" y="1506837"/>
                  <a:pt x="687576" y="1513076"/>
                </a:cubicBezTo>
                <a:cubicBezTo>
                  <a:pt x="693295" y="1516455"/>
                  <a:pt x="696415" y="1514635"/>
                  <a:pt x="700834" y="1510736"/>
                </a:cubicBezTo>
                <a:cubicBezTo>
                  <a:pt x="725529" y="1488380"/>
                  <a:pt x="750745" y="1466284"/>
                  <a:pt x="775440" y="1444188"/>
                </a:cubicBezTo>
                <a:cubicBezTo>
                  <a:pt x="786098" y="1434570"/>
                  <a:pt x="798056" y="1427031"/>
                  <a:pt x="811054" y="1420792"/>
                </a:cubicBezTo>
                <a:cubicBezTo>
                  <a:pt x="856026" y="1399476"/>
                  <a:pt x="900218" y="1377380"/>
                  <a:pt x="939731" y="1346186"/>
                </a:cubicBezTo>
                <a:cubicBezTo>
                  <a:pt x="974305" y="1318891"/>
                  <a:pt x="1007579" y="1289516"/>
                  <a:pt x="1044232" y="1265080"/>
                </a:cubicBezTo>
                <a:cubicBezTo>
                  <a:pt x="1069707" y="1248183"/>
                  <a:pt x="1090504" y="1225827"/>
                  <a:pt x="1110780" y="1203471"/>
                </a:cubicBezTo>
                <a:cubicBezTo>
                  <a:pt x="1126377" y="1186315"/>
                  <a:pt x="1135996" y="1165778"/>
                  <a:pt x="1128977" y="1141603"/>
                </a:cubicBezTo>
                <a:cubicBezTo>
                  <a:pt x="1125337" y="1129125"/>
                  <a:pt x="1119878" y="1117167"/>
                  <a:pt x="1114679" y="1105469"/>
                </a:cubicBezTo>
                <a:cubicBezTo>
                  <a:pt x="1110000" y="1094551"/>
                  <a:pt x="1102981" y="1084933"/>
                  <a:pt x="1093623" y="1077914"/>
                </a:cubicBezTo>
                <a:cubicBezTo>
                  <a:pt x="1057750" y="1051399"/>
                  <a:pt x="1018237" y="1030603"/>
                  <a:pt x="977424" y="1012926"/>
                </a:cubicBezTo>
                <a:cubicBezTo>
                  <a:pt x="937911" y="995769"/>
                  <a:pt x="897359" y="980172"/>
                  <a:pt x="857066" y="964834"/>
                </a:cubicBezTo>
                <a:cubicBezTo>
                  <a:pt x="844588" y="960155"/>
                  <a:pt x="839389" y="952617"/>
                  <a:pt x="840169" y="939619"/>
                </a:cubicBezTo>
                <a:cubicBezTo>
                  <a:pt x="843028" y="901666"/>
                  <a:pt x="833670" y="862933"/>
                  <a:pt x="850567" y="826279"/>
                </a:cubicBezTo>
                <a:cubicBezTo>
                  <a:pt x="850827" y="774289"/>
                  <a:pt x="863824" y="724378"/>
                  <a:pt x="875782" y="674207"/>
                </a:cubicBezTo>
                <a:cubicBezTo>
                  <a:pt x="878642" y="661989"/>
                  <a:pt x="883841" y="651851"/>
                  <a:pt x="892159" y="642493"/>
                </a:cubicBezTo>
                <a:cubicBezTo>
                  <a:pt x="906977" y="625596"/>
                  <a:pt x="922574" y="608959"/>
                  <a:pt x="935312" y="590502"/>
                </a:cubicBezTo>
                <a:cubicBezTo>
                  <a:pt x="947789" y="572565"/>
                  <a:pt x="963127" y="565286"/>
                  <a:pt x="984443" y="565027"/>
                </a:cubicBezTo>
                <a:cubicBezTo>
                  <a:pt x="1040333" y="564247"/>
                  <a:pt x="1095963" y="559827"/>
                  <a:pt x="1151853" y="562947"/>
                </a:cubicBezTo>
                <a:cubicBezTo>
                  <a:pt x="1171089" y="563987"/>
                  <a:pt x="1189806" y="562687"/>
                  <a:pt x="1208522" y="557228"/>
                </a:cubicBezTo>
                <a:cubicBezTo>
                  <a:pt x="1253494" y="543970"/>
                  <a:pt x="1296387" y="526034"/>
                  <a:pt x="1337719" y="503938"/>
                </a:cubicBezTo>
                <a:cubicBezTo>
                  <a:pt x="1347857" y="498478"/>
                  <a:pt x="1359815" y="494579"/>
                  <a:pt x="1368134" y="487041"/>
                </a:cubicBezTo>
                <a:cubicBezTo>
                  <a:pt x="1380872" y="475083"/>
                  <a:pt x="1395689" y="469884"/>
                  <a:pt x="1411546" y="465205"/>
                </a:cubicBezTo>
                <a:cubicBezTo>
                  <a:pt x="1423244" y="461825"/>
                  <a:pt x="1434942" y="458446"/>
                  <a:pt x="1446380" y="454546"/>
                </a:cubicBezTo>
                <a:cubicBezTo>
                  <a:pt x="1455738" y="451427"/>
                  <a:pt x="1469515" y="451947"/>
                  <a:pt x="1462497" y="434270"/>
                </a:cubicBezTo>
                <a:cubicBezTo>
                  <a:pt x="1457558" y="421792"/>
                  <a:pt x="1484333" y="424652"/>
                  <a:pt x="1476534" y="409055"/>
                </a:cubicBezTo>
                <a:cubicBezTo>
                  <a:pt x="1476274" y="408795"/>
                  <a:pt x="1476534" y="408275"/>
                  <a:pt x="1476274" y="407755"/>
                </a:cubicBezTo>
                <a:cubicBezTo>
                  <a:pt x="1473415" y="399696"/>
                  <a:pt x="1477574" y="397097"/>
                  <a:pt x="1484853" y="395797"/>
                </a:cubicBezTo>
                <a:cubicBezTo>
                  <a:pt x="1504349" y="392158"/>
                  <a:pt x="1521246" y="383059"/>
                  <a:pt x="1537363" y="371621"/>
                </a:cubicBezTo>
                <a:cubicBezTo>
                  <a:pt x="1547242" y="364863"/>
                  <a:pt x="1555560" y="356024"/>
                  <a:pt x="1567258" y="351345"/>
                </a:cubicBezTo>
                <a:cubicBezTo>
                  <a:pt x="1576616" y="346926"/>
                  <a:pt x="1580256" y="338347"/>
                  <a:pt x="1575057" y="327169"/>
                </a:cubicBezTo>
                <a:close/>
                <a:moveTo>
                  <a:pt x="842768" y="1205031"/>
                </a:moveTo>
                <a:cubicBezTo>
                  <a:pt x="806635" y="1232586"/>
                  <a:pt x="784799" y="1268460"/>
                  <a:pt x="755424" y="1296795"/>
                </a:cubicBezTo>
                <a:cubicBezTo>
                  <a:pt x="738527" y="1313172"/>
                  <a:pt x="721110" y="1329549"/>
                  <a:pt x="703433" y="1345146"/>
                </a:cubicBezTo>
                <a:cubicBezTo>
                  <a:pt x="697454" y="1350345"/>
                  <a:pt x="690956" y="1353724"/>
                  <a:pt x="682897" y="1355284"/>
                </a:cubicBezTo>
                <a:cubicBezTo>
                  <a:pt x="652483" y="1361523"/>
                  <a:pt x="624928" y="1372701"/>
                  <a:pt x="606731" y="1399996"/>
                </a:cubicBezTo>
                <a:cubicBezTo>
                  <a:pt x="603611" y="1404675"/>
                  <a:pt x="599452" y="1408575"/>
                  <a:pt x="595813" y="1412734"/>
                </a:cubicBezTo>
                <a:cubicBezTo>
                  <a:pt x="593473" y="1415333"/>
                  <a:pt x="590614" y="1416113"/>
                  <a:pt x="587494" y="1414293"/>
                </a:cubicBezTo>
                <a:cubicBezTo>
                  <a:pt x="583855" y="1412214"/>
                  <a:pt x="585155" y="1409354"/>
                  <a:pt x="586454" y="1406495"/>
                </a:cubicBezTo>
                <a:cubicBezTo>
                  <a:pt x="587234" y="1404935"/>
                  <a:pt x="587494" y="1403115"/>
                  <a:pt x="588274" y="1401556"/>
                </a:cubicBezTo>
                <a:cubicBezTo>
                  <a:pt x="616869" y="1343326"/>
                  <a:pt x="642344" y="1283797"/>
                  <a:pt x="668340" y="1224268"/>
                </a:cubicBezTo>
                <a:cubicBezTo>
                  <a:pt x="674579" y="1210230"/>
                  <a:pt x="683157" y="1202432"/>
                  <a:pt x="699534" y="1202692"/>
                </a:cubicBezTo>
                <a:cubicBezTo>
                  <a:pt x="742426" y="1203212"/>
                  <a:pt x="785319" y="1202692"/>
                  <a:pt x="828211" y="1202692"/>
                </a:cubicBezTo>
                <a:cubicBezTo>
                  <a:pt x="831590" y="1202952"/>
                  <a:pt x="834970" y="1203991"/>
                  <a:pt x="842768" y="1205031"/>
                </a:cubicBezTo>
                <a:close/>
              </a:path>
            </a:pathLst>
          </a:custGeom>
          <a:solidFill>
            <a:schemeClr val="accent4"/>
          </a:solidFill>
          <a:ln w="25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Chevron 2">
            <a:extLst>
              <a:ext uri="{FF2B5EF4-FFF2-40B4-BE49-F238E27FC236}">
                <a16:creationId xmlns:a16="http://schemas.microsoft.com/office/drawing/2014/main" id="{EB2DDBA4-C998-4D76-BF69-974BDA69CDC4}"/>
              </a:ext>
            </a:extLst>
          </p:cNvPr>
          <p:cNvSpPr/>
          <p:nvPr/>
        </p:nvSpPr>
        <p:spPr>
          <a:xfrm>
            <a:off x="6169688" y="3429000"/>
            <a:ext cx="720080" cy="1027536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9" name="Chevron 16">
            <a:extLst>
              <a:ext uri="{FF2B5EF4-FFF2-40B4-BE49-F238E27FC236}">
                <a16:creationId xmlns:a16="http://schemas.microsoft.com/office/drawing/2014/main" id="{27ACE5AD-AC03-4B43-AABE-C49C0A66EE40}"/>
              </a:ext>
            </a:extLst>
          </p:cNvPr>
          <p:cNvSpPr/>
          <p:nvPr/>
        </p:nvSpPr>
        <p:spPr>
          <a:xfrm>
            <a:off x="7677147" y="3429000"/>
            <a:ext cx="720080" cy="1027536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0" name="Chevron 17">
            <a:extLst>
              <a:ext uri="{FF2B5EF4-FFF2-40B4-BE49-F238E27FC236}">
                <a16:creationId xmlns:a16="http://schemas.microsoft.com/office/drawing/2014/main" id="{A79D634A-CA9E-4850-B3FA-E27574979D35}"/>
              </a:ext>
            </a:extLst>
          </p:cNvPr>
          <p:cNvSpPr/>
          <p:nvPr/>
        </p:nvSpPr>
        <p:spPr>
          <a:xfrm>
            <a:off x="9275819" y="3429000"/>
            <a:ext cx="720080" cy="1027536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1" name="Chevron 18">
            <a:extLst>
              <a:ext uri="{FF2B5EF4-FFF2-40B4-BE49-F238E27FC236}">
                <a16:creationId xmlns:a16="http://schemas.microsoft.com/office/drawing/2014/main" id="{FE525621-FDE1-4E7B-9EA4-AF87B119E269}"/>
              </a:ext>
            </a:extLst>
          </p:cNvPr>
          <p:cNvSpPr/>
          <p:nvPr/>
        </p:nvSpPr>
        <p:spPr>
          <a:xfrm>
            <a:off x="10783234" y="3429000"/>
            <a:ext cx="720080" cy="1027536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2" name="Rectangle 130">
            <a:extLst>
              <a:ext uri="{FF2B5EF4-FFF2-40B4-BE49-F238E27FC236}">
                <a16:creationId xmlns:a16="http://schemas.microsoft.com/office/drawing/2014/main" id="{C6A40B7F-3649-4CEB-909D-EA7754047A9C}"/>
              </a:ext>
            </a:extLst>
          </p:cNvPr>
          <p:cNvSpPr/>
          <p:nvPr/>
        </p:nvSpPr>
        <p:spPr>
          <a:xfrm>
            <a:off x="10316189" y="3779229"/>
            <a:ext cx="338397" cy="33993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Rectangle 36">
            <a:extLst>
              <a:ext uri="{FF2B5EF4-FFF2-40B4-BE49-F238E27FC236}">
                <a16:creationId xmlns:a16="http://schemas.microsoft.com/office/drawing/2014/main" id="{8C1A0732-1559-4A6D-BEBA-EBEF20302B57}"/>
              </a:ext>
            </a:extLst>
          </p:cNvPr>
          <p:cNvSpPr/>
          <p:nvPr/>
        </p:nvSpPr>
        <p:spPr>
          <a:xfrm>
            <a:off x="7163638" y="3808006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4" name="Rounded Rectangle 7">
            <a:extLst>
              <a:ext uri="{FF2B5EF4-FFF2-40B4-BE49-F238E27FC236}">
                <a16:creationId xmlns:a16="http://schemas.microsoft.com/office/drawing/2014/main" id="{D11FCF04-833F-41EE-8223-6F2FDC6A5EBB}"/>
              </a:ext>
            </a:extLst>
          </p:cNvPr>
          <p:cNvSpPr/>
          <p:nvPr/>
        </p:nvSpPr>
        <p:spPr>
          <a:xfrm>
            <a:off x="5799568" y="3786716"/>
            <a:ext cx="352176" cy="30392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5" name="Round Same Side Corner Rectangle 36">
            <a:extLst>
              <a:ext uri="{FF2B5EF4-FFF2-40B4-BE49-F238E27FC236}">
                <a16:creationId xmlns:a16="http://schemas.microsoft.com/office/drawing/2014/main" id="{7FEEA630-66F7-4625-A182-9B574775E52A}"/>
              </a:ext>
            </a:extLst>
          </p:cNvPr>
          <p:cNvSpPr>
            <a:spLocks noChangeAspect="1"/>
          </p:cNvSpPr>
          <p:nvPr/>
        </p:nvSpPr>
        <p:spPr>
          <a:xfrm>
            <a:off x="8788606" y="3786716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362BA9B-28CB-42AF-AF51-1FA1498C72E6}"/>
              </a:ext>
            </a:extLst>
          </p:cNvPr>
          <p:cNvGrpSpPr/>
          <p:nvPr/>
        </p:nvGrpSpPr>
        <p:grpSpPr>
          <a:xfrm>
            <a:off x="5701196" y="4661173"/>
            <a:ext cx="1373050" cy="1661994"/>
            <a:chOff x="2725123" y="4283314"/>
            <a:chExt cx="1292073" cy="1661994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B96E505-A92C-4EAD-8C02-C8A04249334E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3E3EF37-89FE-4AFC-9D81-637DD8F14389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6EAB731-5E2B-4A65-B299-99602620943A}"/>
              </a:ext>
            </a:extLst>
          </p:cNvPr>
          <p:cNvGrpSpPr/>
          <p:nvPr/>
        </p:nvGrpSpPr>
        <p:grpSpPr>
          <a:xfrm>
            <a:off x="7239527" y="4661173"/>
            <a:ext cx="1373050" cy="1661994"/>
            <a:chOff x="2725123" y="4283314"/>
            <a:chExt cx="1292073" cy="1661994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AC82ED0-80E8-42D6-8A9F-47278FB88196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C59CF32-3361-48B0-A0B1-55B198A14184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A773449-A84A-417A-B30C-E9C264ACC38A}"/>
              </a:ext>
            </a:extLst>
          </p:cNvPr>
          <p:cNvGrpSpPr/>
          <p:nvPr/>
        </p:nvGrpSpPr>
        <p:grpSpPr>
          <a:xfrm>
            <a:off x="8777858" y="4661173"/>
            <a:ext cx="1373050" cy="1661994"/>
            <a:chOff x="2725123" y="4283314"/>
            <a:chExt cx="1292073" cy="1661994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EC021D8-3847-4493-823A-3E1B7AF8D2FF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D70AF72-0F4F-42D9-80B7-0F2CCB830D0F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FE04C0B-C61A-46F4-B703-CC733F624457}"/>
              </a:ext>
            </a:extLst>
          </p:cNvPr>
          <p:cNvGrpSpPr/>
          <p:nvPr/>
        </p:nvGrpSpPr>
        <p:grpSpPr>
          <a:xfrm>
            <a:off x="10316189" y="4661173"/>
            <a:ext cx="1373050" cy="1661994"/>
            <a:chOff x="2725123" y="4283314"/>
            <a:chExt cx="1292073" cy="1661994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790613A-1BB9-4841-8630-1703E128C0B3}"/>
                </a:ext>
              </a:extLst>
            </p:cNvPr>
            <p:cNvSpPr txBox="1"/>
            <p:nvPr/>
          </p:nvSpPr>
          <p:spPr>
            <a:xfrm>
              <a:off x="2725124" y="4560313"/>
              <a:ext cx="129207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6CFADAD-68B6-47CE-BC6D-1668A4135C55}"/>
                </a:ext>
              </a:extLst>
            </p:cNvPr>
            <p:cNvSpPr txBox="1"/>
            <p:nvPr/>
          </p:nvSpPr>
          <p:spPr>
            <a:xfrm>
              <a:off x="2725123" y="4283314"/>
              <a:ext cx="1292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8" name="직사각형 1">
            <a:extLst>
              <a:ext uri="{FF2B5EF4-FFF2-40B4-BE49-F238E27FC236}">
                <a16:creationId xmlns:a16="http://schemas.microsoft.com/office/drawing/2014/main" id="{C1B0C8FB-ADEA-4C46-9E3A-E2BC33AFCDBE}"/>
              </a:ext>
            </a:extLst>
          </p:cNvPr>
          <p:cNvSpPr/>
          <p:nvPr/>
        </p:nvSpPr>
        <p:spPr>
          <a:xfrm>
            <a:off x="6653354" y="2278539"/>
            <a:ext cx="48046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Get a modern PowerPoint  Presentation that is beautifully designed. I hope and I believe that this Template will your Time, Money and Reputation. Easy to change colors, photos and Text. Get a modern PowerPoint  Presentation that is beautifully designed.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0DEF3E0-6AB1-44A7-AC85-317535966A5D}"/>
              </a:ext>
            </a:extLst>
          </p:cNvPr>
          <p:cNvSpPr txBox="1"/>
          <p:nvPr/>
        </p:nvSpPr>
        <p:spPr>
          <a:xfrm>
            <a:off x="6687045" y="1432833"/>
            <a:ext cx="4771002" cy="738664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r>
              <a:rPr lang="en-US" altLang="ko-KR" sz="2400" dirty="0">
                <a:solidFill>
                  <a:schemeClr val="accent6"/>
                </a:solidFill>
                <a:latin typeface="+mj-lt"/>
                <a:cs typeface="Arial" pitchFamily="34" charset="0"/>
              </a:rPr>
              <a:t>We Create</a:t>
            </a:r>
          </a:p>
          <a:p>
            <a:r>
              <a:rPr lang="en-US" altLang="ko-KR" sz="2400" dirty="0">
                <a:solidFill>
                  <a:schemeClr val="accent6"/>
                </a:solidFill>
                <a:latin typeface="+mj-lt"/>
                <a:cs typeface="Arial" pitchFamily="34" charset="0"/>
              </a:rPr>
              <a:t>Professional Presentation</a:t>
            </a:r>
            <a:endParaRPr lang="ko-KR" altLang="en-US" sz="2400" dirty="0">
              <a:solidFill>
                <a:schemeClr val="accent6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1154D9F-BBCA-4AFC-B92B-7F043558D759}"/>
              </a:ext>
            </a:extLst>
          </p:cNvPr>
          <p:cNvSpPr/>
          <p:nvPr/>
        </p:nvSpPr>
        <p:spPr>
          <a:xfrm>
            <a:off x="913718" y="2767282"/>
            <a:ext cx="425949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Simple Portfolio </a:t>
            </a:r>
          </a:p>
          <a:p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F4C770-4705-4900-867C-F2046F044F29}"/>
              </a:ext>
            </a:extLst>
          </p:cNvPr>
          <p:cNvSpPr txBox="1"/>
          <p:nvPr/>
        </p:nvSpPr>
        <p:spPr>
          <a:xfrm>
            <a:off x="913718" y="5036072"/>
            <a:ext cx="5276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 You can simply impress your audience and add a unique zing and appeal to your Presentations. I hope and I believe that this Template will your Time, Money and Reputation. Get a modern PowerPoint  Presentation that is beautifully designed.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5A0164-AB4F-416D-85FA-DD200AE00AE7}"/>
              </a:ext>
            </a:extLst>
          </p:cNvPr>
          <p:cNvSpPr txBox="1"/>
          <p:nvPr/>
        </p:nvSpPr>
        <p:spPr>
          <a:xfrm>
            <a:off x="1439071" y="929378"/>
            <a:ext cx="4751360" cy="861774"/>
          </a:xfrm>
          <a:prstGeom prst="rect">
            <a:avLst/>
          </a:prstGeom>
          <a:noFill/>
        </p:spPr>
        <p:txBody>
          <a:bodyPr wrap="square" lIns="72000" tIns="0" rIns="36000" bIns="0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We Create</a:t>
            </a:r>
          </a:p>
          <a:p>
            <a:pPr algn="r"/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Professional Presentation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BB3C619-5AA4-450C-BC63-593A2304AC89}"/>
              </a:ext>
            </a:extLst>
          </p:cNvPr>
          <p:cNvSpPr>
            <a:spLocks noGrp="1"/>
          </p:cNvSpPr>
          <p:nvPr>
            <p:ph type="pic" sz="quarter" idx="65"/>
          </p:nvPr>
        </p:nvSpPr>
        <p:spPr/>
      </p:sp>
    </p:spTree>
    <p:extLst>
      <p:ext uri="{BB962C8B-B14F-4D97-AF65-F5344CB8AC3E}">
        <p14:creationId xmlns:p14="http://schemas.microsoft.com/office/powerpoint/2010/main" val="2717822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3">
            <a:extLst>
              <a:ext uri="{FF2B5EF4-FFF2-40B4-BE49-F238E27FC236}">
                <a16:creationId xmlns:a16="http://schemas.microsoft.com/office/drawing/2014/main" id="{DBFA5412-D046-4A91-BD01-10FE0745CC2E}"/>
              </a:ext>
            </a:extLst>
          </p:cNvPr>
          <p:cNvSpPr/>
          <p:nvPr/>
        </p:nvSpPr>
        <p:spPr>
          <a:xfrm>
            <a:off x="5679937" y="4797879"/>
            <a:ext cx="823192" cy="823192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0E39D37-D21C-47FA-AEFB-560E983B940C}"/>
              </a:ext>
            </a:extLst>
          </p:cNvPr>
          <p:cNvSpPr/>
          <p:nvPr/>
        </p:nvSpPr>
        <p:spPr>
          <a:xfrm>
            <a:off x="5864987" y="4982930"/>
            <a:ext cx="453091" cy="45309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5" name="Bent Arrow 18">
            <a:extLst>
              <a:ext uri="{FF2B5EF4-FFF2-40B4-BE49-F238E27FC236}">
                <a16:creationId xmlns:a16="http://schemas.microsoft.com/office/drawing/2014/main" id="{903DCC9E-4FA9-4928-B2AE-F0FFC33F0E95}"/>
              </a:ext>
            </a:extLst>
          </p:cNvPr>
          <p:cNvSpPr/>
          <p:nvPr/>
        </p:nvSpPr>
        <p:spPr>
          <a:xfrm rot="5400000" flipH="1">
            <a:off x="7480090" y="3397438"/>
            <a:ext cx="888058" cy="3046632"/>
          </a:xfrm>
          <a:prstGeom prst="bentArrow">
            <a:avLst>
              <a:gd name="adj1" fmla="val 33832"/>
              <a:gd name="adj2" fmla="val 20334"/>
              <a:gd name="adj3" fmla="val 731"/>
              <a:gd name="adj4" fmla="val 6758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7EE2EF-DB4C-401F-BEE3-76A756800409}"/>
              </a:ext>
            </a:extLst>
          </p:cNvPr>
          <p:cNvSpPr txBox="1"/>
          <p:nvPr/>
        </p:nvSpPr>
        <p:spPr>
          <a:xfrm>
            <a:off x="891783" y="437765"/>
            <a:ext cx="35888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Smart Industry </a:t>
            </a:r>
            <a:r>
              <a:rPr lang="en-US" altLang="ko-KR" sz="3600" b="1" dirty="0">
                <a:solidFill>
                  <a:schemeClr val="accent5"/>
                </a:solidFill>
                <a:latin typeface="+mj-lt"/>
                <a:cs typeface="Arial" pitchFamily="34" charset="0"/>
              </a:rPr>
              <a:t>PowerPoint </a:t>
            </a:r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Presentation </a:t>
            </a:r>
            <a:endParaRPr lang="ko-KR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2AC8E5-9510-4A98-933D-AB5E13D57650}"/>
              </a:ext>
            </a:extLst>
          </p:cNvPr>
          <p:cNvSpPr txBox="1"/>
          <p:nvPr/>
        </p:nvSpPr>
        <p:spPr>
          <a:xfrm>
            <a:off x="891781" y="2861653"/>
            <a:ext cx="47528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Easy to change colors, photos and Text.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9AF369-2725-46C3-B94F-C873F85D81B3}"/>
              </a:ext>
            </a:extLst>
          </p:cNvPr>
          <p:cNvSpPr txBox="1"/>
          <p:nvPr/>
        </p:nvSpPr>
        <p:spPr>
          <a:xfrm>
            <a:off x="891780" y="2405515"/>
            <a:ext cx="4752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2784CF-4DF0-45B9-98BE-30E821D71EC5}"/>
              </a:ext>
            </a:extLst>
          </p:cNvPr>
          <p:cNvSpPr/>
          <p:nvPr/>
        </p:nvSpPr>
        <p:spPr>
          <a:xfrm>
            <a:off x="891781" y="2265702"/>
            <a:ext cx="4896000" cy="82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11" name="Freeform 25">
            <a:extLst>
              <a:ext uri="{FF2B5EF4-FFF2-40B4-BE49-F238E27FC236}">
                <a16:creationId xmlns:a16="http://schemas.microsoft.com/office/drawing/2014/main" id="{E7E7634C-A042-4541-B80E-211B690D7E4B}"/>
              </a:ext>
            </a:extLst>
          </p:cNvPr>
          <p:cNvSpPr/>
          <p:nvPr/>
        </p:nvSpPr>
        <p:spPr>
          <a:xfrm rot="5400000">
            <a:off x="4253214" y="4227794"/>
            <a:ext cx="1561995" cy="2176332"/>
          </a:xfrm>
          <a:custGeom>
            <a:avLst/>
            <a:gdLst>
              <a:gd name="connsiteX0" fmla="*/ 0 w 1404518"/>
              <a:gd name="connsiteY0" fmla="*/ 1053388 h 2070201"/>
              <a:gd name="connsiteX1" fmla="*/ 124358 w 1404518"/>
              <a:gd name="connsiteY1" fmla="*/ 1382572 h 2070201"/>
              <a:gd name="connsiteX2" fmla="*/ 292608 w 1404518"/>
              <a:gd name="connsiteY2" fmla="*/ 1675180 h 2070201"/>
              <a:gd name="connsiteX3" fmla="*/ 687628 w 1404518"/>
              <a:gd name="connsiteY3" fmla="*/ 2070201 h 2070201"/>
              <a:gd name="connsiteX4" fmla="*/ 1302105 w 1404518"/>
              <a:gd name="connsiteY4" fmla="*/ 2018995 h 2070201"/>
              <a:gd name="connsiteX5" fmla="*/ 1404518 w 1404518"/>
              <a:gd name="connsiteY5" fmla="*/ 1155801 h 2070201"/>
              <a:gd name="connsiteX6" fmla="*/ 1221638 w 1404518"/>
              <a:gd name="connsiteY6" fmla="*/ 768096 h 2070201"/>
              <a:gd name="connsiteX7" fmla="*/ 1177747 w 1404518"/>
              <a:gd name="connsiteY7" fmla="*/ 965606 h 2070201"/>
              <a:gd name="connsiteX8" fmla="*/ 1024128 w 1404518"/>
              <a:gd name="connsiteY8" fmla="*/ 694944 h 2070201"/>
              <a:gd name="connsiteX9" fmla="*/ 921715 w 1404518"/>
              <a:gd name="connsiteY9" fmla="*/ 929030 h 2070201"/>
              <a:gd name="connsiteX10" fmla="*/ 877824 w 1404518"/>
              <a:gd name="connsiteY10" fmla="*/ 629107 h 2070201"/>
              <a:gd name="connsiteX11" fmla="*/ 709574 w 1404518"/>
              <a:gd name="connsiteY11" fmla="*/ 936345 h 2070201"/>
              <a:gd name="connsiteX12" fmla="*/ 526694 w 1404518"/>
              <a:gd name="connsiteY12" fmla="*/ 0 h 2070201"/>
              <a:gd name="connsiteX13" fmla="*/ 468172 w 1404518"/>
              <a:gd name="connsiteY13" fmla="*/ 1338681 h 2070201"/>
              <a:gd name="connsiteX14" fmla="*/ 321868 w 1404518"/>
              <a:gd name="connsiteY14" fmla="*/ 1287475 h 2070201"/>
              <a:gd name="connsiteX15" fmla="*/ 0 w 1404518"/>
              <a:gd name="connsiteY15" fmla="*/ 1053388 h 2070201"/>
              <a:gd name="connsiteX0" fmla="*/ 0 w 1404518"/>
              <a:gd name="connsiteY0" fmla="*/ 1053388 h 2070201"/>
              <a:gd name="connsiteX1" fmla="*/ 124358 w 1404518"/>
              <a:gd name="connsiteY1" fmla="*/ 1382572 h 2070201"/>
              <a:gd name="connsiteX2" fmla="*/ 292608 w 1404518"/>
              <a:gd name="connsiteY2" fmla="*/ 1675180 h 2070201"/>
              <a:gd name="connsiteX3" fmla="*/ 687628 w 1404518"/>
              <a:gd name="connsiteY3" fmla="*/ 2070201 h 2070201"/>
              <a:gd name="connsiteX4" fmla="*/ 1302105 w 1404518"/>
              <a:gd name="connsiteY4" fmla="*/ 2018995 h 2070201"/>
              <a:gd name="connsiteX5" fmla="*/ 1404518 w 1404518"/>
              <a:gd name="connsiteY5" fmla="*/ 1155801 h 2070201"/>
              <a:gd name="connsiteX6" fmla="*/ 1221638 w 1404518"/>
              <a:gd name="connsiteY6" fmla="*/ 768096 h 2070201"/>
              <a:gd name="connsiteX7" fmla="*/ 1177747 w 1404518"/>
              <a:gd name="connsiteY7" fmla="*/ 965606 h 2070201"/>
              <a:gd name="connsiteX8" fmla="*/ 1024128 w 1404518"/>
              <a:gd name="connsiteY8" fmla="*/ 694944 h 2070201"/>
              <a:gd name="connsiteX9" fmla="*/ 921715 w 1404518"/>
              <a:gd name="connsiteY9" fmla="*/ 929030 h 2070201"/>
              <a:gd name="connsiteX10" fmla="*/ 877824 w 1404518"/>
              <a:gd name="connsiteY10" fmla="*/ 629107 h 2070201"/>
              <a:gd name="connsiteX11" fmla="*/ 709574 w 1404518"/>
              <a:gd name="connsiteY11" fmla="*/ 936345 h 2070201"/>
              <a:gd name="connsiteX12" fmla="*/ 526694 w 1404518"/>
              <a:gd name="connsiteY12" fmla="*/ 0 h 2070201"/>
              <a:gd name="connsiteX13" fmla="*/ 468172 w 1404518"/>
              <a:gd name="connsiteY13" fmla="*/ 1338681 h 2070201"/>
              <a:gd name="connsiteX14" fmla="*/ 321868 w 1404518"/>
              <a:gd name="connsiteY14" fmla="*/ 1287475 h 2070201"/>
              <a:gd name="connsiteX15" fmla="*/ 0 w 1404518"/>
              <a:gd name="connsiteY15" fmla="*/ 1053388 h 2070201"/>
              <a:gd name="connsiteX0" fmla="*/ 0 w 1404518"/>
              <a:gd name="connsiteY0" fmla="*/ 1053388 h 2070201"/>
              <a:gd name="connsiteX1" fmla="*/ 124358 w 1404518"/>
              <a:gd name="connsiteY1" fmla="*/ 1382572 h 2070201"/>
              <a:gd name="connsiteX2" fmla="*/ 292608 w 1404518"/>
              <a:gd name="connsiteY2" fmla="*/ 1741017 h 2070201"/>
              <a:gd name="connsiteX3" fmla="*/ 687628 w 1404518"/>
              <a:gd name="connsiteY3" fmla="*/ 2070201 h 2070201"/>
              <a:gd name="connsiteX4" fmla="*/ 1302105 w 1404518"/>
              <a:gd name="connsiteY4" fmla="*/ 2018995 h 2070201"/>
              <a:gd name="connsiteX5" fmla="*/ 1404518 w 1404518"/>
              <a:gd name="connsiteY5" fmla="*/ 1155801 h 2070201"/>
              <a:gd name="connsiteX6" fmla="*/ 1221638 w 1404518"/>
              <a:gd name="connsiteY6" fmla="*/ 768096 h 2070201"/>
              <a:gd name="connsiteX7" fmla="*/ 1177747 w 1404518"/>
              <a:gd name="connsiteY7" fmla="*/ 965606 h 2070201"/>
              <a:gd name="connsiteX8" fmla="*/ 1024128 w 1404518"/>
              <a:gd name="connsiteY8" fmla="*/ 694944 h 2070201"/>
              <a:gd name="connsiteX9" fmla="*/ 921715 w 1404518"/>
              <a:gd name="connsiteY9" fmla="*/ 929030 h 2070201"/>
              <a:gd name="connsiteX10" fmla="*/ 877824 w 1404518"/>
              <a:gd name="connsiteY10" fmla="*/ 629107 h 2070201"/>
              <a:gd name="connsiteX11" fmla="*/ 709574 w 1404518"/>
              <a:gd name="connsiteY11" fmla="*/ 936345 h 2070201"/>
              <a:gd name="connsiteX12" fmla="*/ 526694 w 1404518"/>
              <a:gd name="connsiteY12" fmla="*/ 0 h 2070201"/>
              <a:gd name="connsiteX13" fmla="*/ 468172 w 1404518"/>
              <a:gd name="connsiteY13" fmla="*/ 1338681 h 2070201"/>
              <a:gd name="connsiteX14" fmla="*/ 321868 w 1404518"/>
              <a:gd name="connsiteY14" fmla="*/ 1287475 h 2070201"/>
              <a:gd name="connsiteX15" fmla="*/ 0 w 1404518"/>
              <a:gd name="connsiteY15" fmla="*/ 1053388 h 2070201"/>
              <a:gd name="connsiteX0" fmla="*/ 0 w 1404518"/>
              <a:gd name="connsiteY0" fmla="*/ 1053388 h 2070201"/>
              <a:gd name="connsiteX1" fmla="*/ 124358 w 1404518"/>
              <a:gd name="connsiteY1" fmla="*/ 1382572 h 2070201"/>
              <a:gd name="connsiteX2" fmla="*/ 292608 w 1404518"/>
              <a:gd name="connsiteY2" fmla="*/ 1741017 h 2070201"/>
              <a:gd name="connsiteX3" fmla="*/ 687628 w 1404518"/>
              <a:gd name="connsiteY3" fmla="*/ 2070201 h 2070201"/>
              <a:gd name="connsiteX4" fmla="*/ 1302105 w 1404518"/>
              <a:gd name="connsiteY4" fmla="*/ 2018995 h 2070201"/>
              <a:gd name="connsiteX5" fmla="*/ 1404518 w 1404518"/>
              <a:gd name="connsiteY5" fmla="*/ 1155801 h 2070201"/>
              <a:gd name="connsiteX6" fmla="*/ 1221638 w 1404518"/>
              <a:gd name="connsiteY6" fmla="*/ 768096 h 2070201"/>
              <a:gd name="connsiteX7" fmla="*/ 1177747 w 1404518"/>
              <a:gd name="connsiteY7" fmla="*/ 965606 h 2070201"/>
              <a:gd name="connsiteX8" fmla="*/ 1024128 w 1404518"/>
              <a:gd name="connsiteY8" fmla="*/ 694944 h 2070201"/>
              <a:gd name="connsiteX9" fmla="*/ 921715 w 1404518"/>
              <a:gd name="connsiteY9" fmla="*/ 929030 h 2070201"/>
              <a:gd name="connsiteX10" fmla="*/ 877824 w 1404518"/>
              <a:gd name="connsiteY10" fmla="*/ 629107 h 2070201"/>
              <a:gd name="connsiteX11" fmla="*/ 709574 w 1404518"/>
              <a:gd name="connsiteY11" fmla="*/ 936345 h 2070201"/>
              <a:gd name="connsiteX12" fmla="*/ 526694 w 1404518"/>
              <a:gd name="connsiteY12" fmla="*/ 0 h 2070201"/>
              <a:gd name="connsiteX13" fmla="*/ 468172 w 1404518"/>
              <a:gd name="connsiteY13" fmla="*/ 1338681 h 2070201"/>
              <a:gd name="connsiteX14" fmla="*/ 321868 w 1404518"/>
              <a:gd name="connsiteY14" fmla="*/ 1287475 h 2070201"/>
              <a:gd name="connsiteX15" fmla="*/ 0 w 1404518"/>
              <a:gd name="connsiteY15" fmla="*/ 1053388 h 2070201"/>
              <a:gd name="connsiteX0" fmla="*/ 0 w 1404518"/>
              <a:gd name="connsiteY0" fmla="*/ 1053388 h 2070201"/>
              <a:gd name="connsiteX1" fmla="*/ 124358 w 1404518"/>
              <a:gd name="connsiteY1" fmla="*/ 1382572 h 2070201"/>
              <a:gd name="connsiteX2" fmla="*/ 292608 w 1404518"/>
              <a:gd name="connsiteY2" fmla="*/ 1741017 h 2070201"/>
              <a:gd name="connsiteX3" fmla="*/ 687628 w 1404518"/>
              <a:gd name="connsiteY3" fmla="*/ 2070201 h 2070201"/>
              <a:gd name="connsiteX4" fmla="*/ 1302105 w 1404518"/>
              <a:gd name="connsiteY4" fmla="*/ 2018995 h 2070201"/>
              <a:gd name="connsiteX5" fmla="*/ 1404518 w 1404518"/>
              <a:gd name="connsiteY5" fmla="*/ 1155801 h 2070201"/>
              <a:gd name="connsiteX6" fmla="*/ 1221638 w 1404518"/>
              <a:gd name="connsiteY6" fmla="*/ 768096 h 2070201"/>
              <a:gd name="connsiteX7" fmla="*/ 1177747 w 1404518"/>
              <a:gd name="connsiteY7" fmla="*/ 965606 h 2070201"/>
              <a:gd name="connsiteX8" fmla="*/ 1024128 w 1404518"/>
              <a:gd name="connsiteY8" fmla="*/ 694944 h 2070201"/>
              <a:gd name="connsiteX9" fmla="*/ 921715 w 1404518"/>
              <a:gd name="connsiteY9" fmla="*/ 929030 h 2070201"/>
              <a:gd name="connsiteX10" fmla="*/ 877824 w 1404518"/>
              <a:gd name="connsiteY10" fmla="*/ 629107 h 2070201"/>
              <a:gd name="connsiteX11" fmla="*/ 709574 w 1404518"/>
              <a:gd name="connsiteY11" fmla="*/ 936345 h 2070201"/>
              <a:gd name="connsiteX12" fmla="*/ 526694 w 1404518"/>
              <a:gd name="connsiteY12" fmla="*/ 0 h 2070201"/>
              <a:gd name="connsiteX13" fmla="*/ 468172 w 1404518"/>
              <a:gd name="connsiteY13" fmla="*/ 1338681 h 2070201"/>
              <a:gd name="connsiteX14" fmla="*/ 321868 w 1404518"/>
              <a:gd name="connsiteY14" fmla="*/ 1287475 h 2070201"/>
              <a:gd name="connsiteX15" fmla="*/ 0 w 1404518"/>
              <a:gd name="connsiteY15" fmla="*/ 1053388 h 2070201"/>
              <a:gd name="connsiteX0" fmla="*/ 0 w 1404518"/>
              <a:gd name="connsiteY0" fmla="*/ 1053388 h 2070201"/>
              <a:gd name="connsiteX1" fmla="*/ 124358 w 1404518"/>
              <a:gd name="connsiteY1" fmla="*/ 1382572 h 2070201"/>
              <a:gd name="connsiteX2" fmla="*/ 292608 w 1404518"/>
              <a:gd name="connsiteY2" fmla="*/ 1741017 h 2070201"/>
              <a:gd name="connsiteX3" fmla="*/ 687628 w 1404518"/>
              <a:gd name="connsiteY3" fmla="*/ 2070201 h 2070201"/>
              <a:gd name="connsiteX4" fmla="*/ 1331366 w 1404518"/>
              <a:gd name="connsiteY4" fmla="*/ 2055571 h 2070201"/>
              <a:gd name="connsiteX5" fmla="*/ 1404518 w 1404518"/>
              <a:gd name="connsiteY5" fmla="*/ 1155801 h 2070201"/>
              <a:gd name="connsiteX6" fmla="*/ 1221638 w 1404518"/>
              <a:gd name="connsiteY6" fmla="*/ 768096 h 2070201"/>
              <a:gd name="connsiteX7" fmla="*/ 1177747 w 1404518"/>
              <a:gd name="connsiteY7" fmla="*/ 965606 h 2070201"/>
              <a:gd name="connsiteX8" fmla="*/ 1024128 w 1404518"/>
              <a:gd name="connsiteY8" fmla="*/ 694944 h 2070201"/>
              <a:gd name="connsiteX9" fmla="*/ 921715 w 1404518"/>
              <a:gd name="connsiteY9" fmla="*/ 929030 h 2070201"/>
              <a:gd name="connsiteX10" fmla="*/ 877824 w 1404518"/>
              <a:gd name="connsiteY10" fmla="*/ 629107 h 2070201"/>
              <a:gd name="connsiteX11" fmla="*/ 709574 w 1404518"/>
              <a:gd name="connsiteY11" fmla="*/ 936345 h 2070201"/>
              <a:gd name="connsiteX12" fmla="*/ 526694 w 1404518"/>
              <a:gd name="connsiteY12" fmla="*/ 0 h 2070201"/>
              <a:gd name="connsiteX13" fmla="*/ 468172 w 1404518"/>
              <a:gd name="connsiteY13" fmla="*/ 1338681 h 2070201"/>
              <a:gd name="connsiteX14" fmla="*/ 321868 w 1404518"/>
              <a:gd name="connsiteY14" fmla="*/ 1287475 h 2070201"/>
              <a:gd name="connsiteX15" fmla="*/ 0 w 1404518"/>
              <a:gd name="connsiteY15" fmla="*/ 1053388 h 2070201"/>
              <a:gd name="connsiteX0" fmla="*/ 0 w 1404518"/>
              <a:gd name="connsiteY0" fmla="*/ 1053388 h 2070201"/>
              <a:gd name="connsiteX1" fmla="*/ 124358 w 1404518"/>
              <a:gd name="connsiteY1" fmla="*/ 1382572 h 2070201"/>
              <a:gd name="connsiteX2" fmla="*/ 292608 w 1404518"/>
              <a:gd name="connsiteY2" fmla="*/ 1741017 h 2070201"/>
              <a:gd name="connsiteX3" fmla="*/ 687628 w 1404518"/>
              <a:gd name="connsiteY3" fmla="*/ 2070201 h 2070201"/>
              <a:gd name="connsiteX4" fmla="*/ 1294790 w 1404518"/>
              <a:gd name="connsiteY4" fmla="*/ 2055571 h 2070201"/>
              <a:gd name="connsiteX5" fmla="*/ 1404518 w 1404518"/>
              <a:gd name="connsiteY5" fmla="*/ 1155801 h 2070201"/>
              <a:gd name="connsiteX6" fmla="*/ 1221638 w 1404518"/>
              <a:gd name="connsiteY6" fmla="*/ 768096 h 2070201"/>
              <a:gd name="connsiteX7" fmla="*/ 1177747 w 1404518"/>
              <a:gd name="connsiteY7" fmla="*/ 965606 h 2070201"/>
              <a:gd name="connsiteX8" fmla="*/ 1024128 w 1404518"/>
              <a:gd name="connsiteY8" fmla="*/ 694944 h 2070201"/>
              <a:gd name="connsiteX9" fmla="*/ 921715 w 1404518"/>
              <a:gd name="connsiteY9" fmla="*/ 929030 h 2070201"/>
              <a:gd name="connsiteX10" fmla="*/ 877824 w 1404518"/>
              <a:gd name="connsiteY10" fmla="*/ 629107 h 2070201"/>
              <a:gd name="connsiteX11" fmla="*/ 709574 w 1404518"/>
              <a:gd name="connsiteY11" fmla="*/ 936345 h 2070201"/>
              <a:gd name="connsiteX12" fmla="*/ 526694 w 1404518"/>
              <a:gd name="connsiteY12" fmla="*/ 0 h 2070201"/>
              <a:gd name="connsiteX13" fmla="*/ 468172 w 1404518"/>
              <a:gd name="connsiteY13" fmla="*/ 1338681 h 2070201"/>
              <a:gd name="connsiteX14" fmla="*/ 321868 w 1404518"/>
              <a:gd name="connsiteY14" fmla="*/ 1287475 h 2070201"/>
              <a:gd name="connsiteX15" fmla="*/ 0 w 1404518"/>
              <a:gd name="connsiteY15" fmla="*/ 1053388 h 2070201"/>
              <a:gd name="connsiteX0" fmla="*/ 0 w 1404518"/>
              <a:gd name="connsiteY0" fmla="*/ 1053388 h 2070201"/>
              <a:gd name="connsiteX1" fmla="*/ 124358 w 1404518"/>
              <a:gd name="connsiteY1" fmla="*/ 1382572 h 2070201"/>
              <a:gd name="connsiteX2" fmla="*/ 292608 w 1404518"/>
              <a:gd name="connsiteY2" fmla="*/ 1741017 h 2070201"/>
              <a:gd name="connsiteX3" fmla="*/ 687628 w 1404518"/>
              <a:gd name="connsiteY3" fmla="*/ 2070201 h 2070201"/>
              <a:gd name="connsiteX4" fmla="*/ 1294790 w 1404518"/>
              <a:gd name="connsiteY4" fmla="*/ 2055571 h 2070201"/>
              <a:gd name="connsiteX5" fmla="*/ 1404518 w 1404518"/>
              <a:gd name="connsiteY5" fmla="*/ 1155801 h 2070201"/>
              <a:gd name="connsiteX6" fmla="*/ 1221638 w 1404518"/>
              <a:gd name="connsiteY6" fmla="*/ 768096 h 2070201"/>
              <a:gd name="connsiteX7" fmla="*/ 1177747 w 1404518"/>
              <a:gd name="connsiteY7" fmla="*/ 965606 h 2070201"/>
              <a:gd name="connsiteX8" fmla="*/ 1024128 w 1404518"/>
              <a:gd name="connsiteY8" fmla="*/ 694944 h 2070201"/>
              <a:gd name="connsiteX9" fmla="*/ 921715 w 1404518"/>
              <a:gd name="connsiteY9" fmla="*/ 929030 h 2070201"/>
              <a:gd name="connsiteX10" fmla="*/ 877824 w 1404518"/>
              <a:gd name="connsiteY10" fmla="*/ 629107 h 2070201"/>
              <a:gd name="connsiteX11" fmla="*/ 709574 w 1404518"/>
              <a:gd name="connsiteY11" fmla="*/ 936345 h 2070201"/>
              <a:gd name="connsiteX12" fmla="*/ 526694 w 1404518"/>
              <a:gd name="connsiteY12" fmla="*/ 0 h 2070201"/>
              <a:gd name="connsiteX13" fmla="*/ 468172 w 1404518"/>
              <a:gd name="connsiteY13" fmla="*/ 1338681 h 2070201"/>
              <a:gd name="connsiteX14" fmla="*/ 321868 w 1404518"/>
              <a:gd name="connsiteY14" fmla="*/ 1287475 h 2070201"/>
              <a:gd name="connsiteX15" fmla="*/ 0 w 1404518"/>
              <a:gd name="connsiteY15" fmla="*/ 1053388 h 2070201"/>
              <a:gd name="connsiteX0" fmla="*/ 0 w 1413093"/>
              <a:gd name="connsiteY0" fmla="*/ 1053388 h 2070201"/>
              <a:gd name="connsiteX1" fmla="*/ 124358 w 1413093"/>
              <a:gd name="connsiteY1" fmla="*/ 1382572 h 2070201"/>
              <a:gd name="connsiteX2" fmla="*/ 292608 w 1413093"/>
              <a:gd name="connsiteY2" fmla="*/ 1741017 h 2070201"/>
              <a:gd name="connsiteX3" fmla="*/ 687628 w 1413093"/>
              <a:gd name="connsiteY3" fmla="*/ 2070201 h 2070201"/>
              <a:gd name="connsiteX4" fmla="*/ 1294790 w 1413093"/>
              <a:gd name="connsiteY4" fmla="*/ 2055571 h 2070201"/>
              <a:gd name="connsiteX5" fmla="*/ 1404518 w 1413093"/>
              <a:gd name="connsiteY5" fmla="*/ 1155801 h 2070201"/>
              <a:gd name="connsiteX6" fmla="*/ 1221638 w 1413093"/>
              <a:gd name="connsiteY6" fmla="*/ 768096 h 2070201"/>
              <a:gd name="connsiteX7" fmla="*/ 1177747 w 1413093"/>
              <a:gd name="connsiteY7" fmla="*/ 965606 h 2070201"/>
              <a:gd name="connsiteX8" fmla="*/ 1024128 w 1413093"/>
              <a:gd name="connsiteY8" fmla="*/ 694944 h 2070201"/>
              <a:gd name="connsiteX9" fmla="*/ 921715 w 1413093"/>
              <a:gd name="connsiteY9" fmla="*/ 929030 h 2070201"/>
              <a:gd name="connsiteX10" fmla="*/ 877824 w 1413093"/>
              <a:gd name="connsiteY10" fmla="*/ 629107 h 2070201"/>
              <a:gd name="connsiteX11" fmla="*/ 709574 w 1413093"/>
              <a:gd name="connsiteY11" fmla="*/ 936345 h 2070201"/>
              <a:gd name="connsiteX12" fmla="*/ 526694 w 1413093"/>
              <a:gd name="connsiteY12" fmla="*/ 0 h 2070201"/>
              <a:gd name="connsiteX13" fmla="*/ 468172 w 1413093"/>
              <a:gd name="connsiteY13" fmla="*/ 1338681 h 2070201"/>
              <a:gd name="connsiteX14" fmla="*/ 321868 w 1413093"/>
              <a:gd name="connsiteY14" fmla="*/ 1287475 h 2070201"/>
              <a:gd name="connsiteX15" fmla="*/ 0 w 1413093"/>
              <a:gd name="connsiteY15" fmla="*/ 1053388 h 2070201"/>
              <a:gd name="connsiteX0" fmla="*/ 0 w 1413093"/>
              <a:gd name="connsiteY0" fmla="*/ 1053388 h 2070201"/>
              <a:gd name="connsiteX1" fmla="*/ 124358 w 1413093"/>
              <a:gd name="connsiteY1" fmla="*/ 1382572 h 2070201"/>
              <a:gd name="connsiteX2" fmla="*/ 292608 w 1413093"/>
              <a:gd name="connsiteY2" fmla="*/ 1741017 h 2070201"/>
              <a:gd name="connsiteX3" fmla="*/ 687628 w 1413093"/>
              <a:gd name="connsiteY3" fmla="*/ 2070201 h 2070201"/>
              <a:gd name="connsiteX4" fmla="*/ 1294790 w 1413093"/>
              <a:gd name="connsiteY4" fmla="*/ 2055571 h 2070201"/>
              <a:gd name="connsiteX5" fmla="*/ 1404518 w 1413093"/>
              <a:gd name="connsiteY5" fmla="*/ 1155801 h 2070201"/>
              <a:gd name="connsiteX6" fmla="*/ 1221638 w 1413093"/>
              <a:gd name="connsiteY6" fmla="*/ 768096 h 2070201"/>
              <a:gd name="connsiteX7" fmla="*/ 1177747 w 1413093"/>
              <a:gd name="connsiteY7" fmla="*/ 965606 h 2070201"/>
              <a:gd name="connsiteX8" fmla="*/ 1024128 w 1413093"/>
              <a:gd name="connsiteY8" fmla="*/ 694944 h 2070201"/>
              <a:gd name="connsiteX9" fmla="*/ 921715 w 1413093"/>
              <a:gd name="connsiteY9" fmla="*/ 929030 h 2070201"/>
              <a:gd name="connsiteX10" fmla="*/ 877824 w 1413093"/>
              <a:gd name="connsiteY10" fmla="*/ 629107 h 2070201"/>
              <a:gd name="connsiteX11" fmla="*/ 709574 w 1413093"/>
              <a:gd name="connsiteY11" fmla="*/ 936345 h 2070201"/>
              <a:gd name="connsiteX12" fmla="*/ 526694 w 1413093"/>
              <a:gd name="connsiteY12" fmla="*/ 0 h 2070201"/>
              <a:gd name="connsiteX13" fmla="*/ 468172 w 1413093"/>
              <a:gd name="connsiteY13" fmla="*/ 1338681 h 2070201"/>
              <a:gd name="connsiteX14" fmla="*/ 321868 w 1413093"/>
              <a:gd name="connsiteY14" fmla="*/ 1287475 h 2070201"/>
              <a:gd name="connsiteX15" fmla="*/ 0 w 1413093"/>
              <a:gd name="connsiteY15" fmla="*/ 1053388 h 2070201"/>
              <a:gd name="connsiteX0" fmla="*/ 0 w 1404608"/>
              <a:gd name="connsiteY0" fmla="*/ 1053388 h 2070201"/>
              <a:gd name="connsiteX1" fmla="*/ 124358 w 1404608"/>
              <a:gd name="connsiteY1" fmla="*/ 1382572 h 2070201"/>
              <a:gd name="connsiteX2" fmla="*/ 292608 w 1404608"/>
              <a:gd name="connsiteY2" fmla="*/ 1741017 h 2070201"/>
              <a:gd name="connsiteX3" fmla="*/ 687628 w 1404608"/>
              <a:gd name="connsiteY3" fmla="*/ 2070201 h 2070201"/>
              <a:gd name="connsiteX4" fmla="*/ 1294790 w 1404608"/>
              <a:gd name="connsiteY4" fmla="*/ 2055571 h 2070201"/>
              <a:gd name="connsiteX5" fmla="*/ 1404518 w 1404608"/>
              <a:gd name="connsiteY5" fmla="*/ 1155801 h 2070201"/>
              <a:gd name="connsiteX6" fmla="*/ 1221638 w 1404608"/>
              <a:gd name="connsiteY6" fmla="*/ 768096 h 2070201"/>
              <a:gd name="connsiteX7" fmla="*/ 1177747 w 1404608"/>
              <a:gd name="connsiteY7" fmla="*/ 965606 h 2070201"/>
              <a:gd name="connsiteX8" fmla="*/ 1024128 w 1404608"/>
              <a:gd name="connsiteY8" fmla="*/ 694944 h 2070201"/>
              <a:gd name="connsiteX9" fmla="*/ 921715 w 1404608"/>
              <a:gd name="connsiteY9" fmla="*/ 929030 h 2070201"/>
              <a:gd name="connsiteX10" fmla="*/ 877824 w 1404608"/>
              <a:gd name="connsiteY10" fmla="*/ 629107 h 2070201"/>
              <a:gd name="connsiteX11" fmla="*/ 709574 w 1404608"/>
              <a:gd name="connsiteY11" fmla="*/ 936345 h 2070201"/>
              <a:gd name="connsiteX12" fmla="*/ 526694 w 1404608"/>
              <a:gd name="connsiteY12" fmla="*/ 0 h 2070201"/>
              <a:gd name="connsiteX13" fmla="*/ 468172 w 1404608"/>
              <a:gd name="connsiteY13" fmla="*/ 1338681 h 2070201"/>
              <a:gd name="connsiteX14" fmla="*/ 321868 w 1404608"/>
              <a:gd name="connsiteY14" fmla="*/ 1287475 h 2070201"/>
              <a:gd name="connsiteX15" fmla="*/ 0 w 1404608"/>
              <a:gd name="connsiteY15" fmla="*/ 1053388 h 2070201"/>
              <a:gd name="connsiteX0" fmla="*/ 0 w 1404608"/>
              <a:gd name="connsiteY0" fmla="*/ 1053388 h 2070201"/>
              <a:gd name="connsiteX1" fmla="*/ 124358 w 1404608"/>
              <a:gd name="connsiteY1" fmla="*/ 1382572 h 2070201"/>
              <a:gd name="connsiteX2" fmla="*/ 292608 w 1404608"/>
              <a:gd name="connsiteY2" fmla="*/ 1741017 h 2070201"/>
              <a:gd name="connsiteX3" fmla="*/ 687628 w 1404608"/>
              <a:gd name="connsiteY3" fmla="*/ 2070201 h 2070201"/>
              <a:gd name="connsiteX4" fmla="*/ 1294790 w 1404608"/>
              <a:gd name="connsiteY4" fmla="*/ 2055571 h 2070201"/>
              <a:gd name="connsiteX5" fmla="*/ 1404518 w 1404608"/>
              <a:gd name="connsiteY5" fmla="*/ 1155801 h 2070201"/>
              <a:gd name="connsiteX6" fmla="*/ 1221638 w 1404608"/>
              <a:gd name="connsiteY6" fmla="*/ 768096 h 2070201"/>
              <a:gd name="connsiteX7" fmla="*/ 1177747 w 1404608"/>
              <a:gd name="connsiteY7" fmla="*/ 965606 h 2070201"/>
              <a:gd name="connsiteX8" fmla="*/ 1024128 w 1404608"/>
              <a:gd name="connsiteY8" fmla="*/ 694944 h 2070201"/>
              <a:gd name="connsiteX9" fmla="*/ 921715 w 1404608"/>
              <a:gd name="connsiteY9" fmla="*/ 929030 h 2070201"/>
              <a:gd name="connsiteX10" fmla="*/ 877824 w 1404608"/>
              <a:gd name="connsiteY10" fmla="*/ 629107 h 2070201"/>
              <a:gd name="connsiteX11" fmla="*/ 709574 w 1404608"/>
              <a:gd name="connsiteY11" fmla="*/ 936345 h 2070201"/>
              <a:gd name="connsiteX12" fmla="*/ 526694 w 1404608"/>
              <a:gd name="connsiteY12" fmla="*/ 0 h 2070201"/>
              <a:gd name="connsiteX13" fmla="*/ 468172 w 1404608"/>
              <a:gd name="connsiteY13" fmla="*/ 1338681 h 2070201"/>
              <a:gd name="connsiteX14" fmla="*/ 321868 w 1404608"/>
              <a:gd name="connsiteY14" fmla="*/ 1287475 h 2070201"/>
              <a:gd name="connsiteX15" fmla="*/ 0 w 1404608"/>
              <a:gd name="connsiteY15" fmla="*/ 1053388 h 2070201"/>
              <a:gd name="connsiteX0" fmla="*/ 0 w 1404608"/>
              <a:gd name="connsiteY0" fmla="*/ 1053388 h 2070201"/>
              <a:gd name="connsiteX1" fmla="*/ 124358 w 1404608"/>
              <a:gd name="connsiteY1" fmla="*/ 1382572 h 2070201"/>
              <a:gd name="connsiteX2" fmla="*/ 292608 w 1404608"/>
              <a:gd name="connsiteY2" fmla="*/ 1741017 h 2070201"/>
              <a:gd name="connsiteX3" fmla="*/ 687628 w 1404608"/>
              <a:gd name="connsiteY3" fmla="*/ 2070201 h 2070201"/>
              <a:gd name="connsiteX4" fmla="*/ 1294790 w 1404608"/>
              <a:gd name="connsiteY4" fmla="*/ 2055571 h 2070201"/>
              <a:gd name="connsiteX5" fmla="*/ 1404518 w 1404608"/>
              <a:gd name="connsiteY5" fmla="*/ 1155801 h 2070201"/>
              <a:gd name="connsiteX6" fmla="*/ 1221638 w 1404608"/>
              <a:gd name="connsiteY6" fmla="*/ 768096 h 2070201"/>
              <a:gd name="connsiteX7" fmla="*/ 1177747 w 1404608"/>
              <a:gd name="connsiteY7" fmla="*/ 965606 h 2070201"/>
              <a:gd name="connsiteX8" fmla="*/ 1024128 w 1404608"/>
              <a:gd name="connsiteY8" fmla="*/ 694944 h 2070201"/>
              <a:gd name="connsiteX9" fmla="*/ 921715 w 1404608"/>
              <a:gd name="connsiteY9" fmla="*/ 929030 h 2070201"/>
              <a:gd name="connsiteX10" fmla="*/ 877824 w 1404608"/>
              <a:gd name="connsiteY10" fmla="*/ 629107 h 2070201"/>
              <a:gd name="connsiteX11" fmla="*/ 709574 w 1404608"/>
              <a:gd name="connsiteY11" fmla="*/ 936345 h 2070201"/>
              <a:gd name="connsiteX12" fmla="*/ 526694 w 1404608"/>
              <a:gd name="connsiteY12" fmla="*/ 0 h 2070201"/>
              <a:gd name="connsiteX13" fmla="*/ 468172 w 1404608"/>
              <a:gd name="connsiteY13" fmla="*/ 1338681 h 2070201"/>
              <a:gd name="connsiteX14" fmla="*/ 321868 w 1404608"/>
              <a:gd name="connsiteY14" fmla="*/ 1287475 h 2070201"/>
              <a:gd name="connsiteX15" fmla="*/ 0 w 1404608"/>
              <a:gd name="connsiteY15" fmla="*/ 1053388 h 2070201"/>
              <a:gd name="connsiteX0" fmla="*/ 0 w 1404608"/>
              <a:gd name="connsiteY0" fmla="*/ 1053388 h 2070201"/>
              <a:gd name="connsiteX1" fmla="*/ 124358 w 1404608"/>
              <a:gd name="connsiteY1" fmla="*/ 1382572 h 2070201"/>
              <a:gd name="connsiteX2" fmla="*/ 292608 w 1404608"/>
              <a:gd name="connsiteY2" fmla="*/ 1741017 h 2070201"/>
              <a:gd name="connsiteX3" fmla="*/ 687628 w 1404608"/>
              <a:gd name="connsiteY3" fmla="*/ 2070201 h 2070201"/>
              <a:gd name="connsiteX4" fmla="*/ 1294790 w 1404608"/>
              <a:gd name="connsiteY4" fmla="*/ 2055571 h 2070201"/>
              <a:gd name="connsiteX5" fmla="*/ 1404518 w 1404608"/>
              <a:gd name="connsiteY5" fmla="*/ 1155801 h 2070201"/>
              <a:gd name="connsiteX6" fmla="*/ 1221638 w 1404608"/>
              <a:gd name="connsiteY6" fmla="*/ 768096 h 2070201"/>
              <a:gd name="connsiteX7" fmla="*/ 1177747 w 1404608"/>
              <a:gd name="connsiteY7" fmla="*/ 965606 h 2070201"/>
              <a:gd name="connsiteX8" fmla="*/ 1024128 w 1404608"/>
              <a:gd name="connsiteY8" fmla="*/ 694944 h 2070201"/>
              <a:gd name="connsiteX9" fmla="*/ 921715 w 1404608"/>
              <a:gd name="connsiteY9" fmla="*/ 929030 h 2070201"/>
              <a:gd name="connsiteX10" fmla="*/ 877824 w 1404608"/>
              <a:gd name="connsiteY10" fmla="*/ 629107 h 2070201"/>
              <a:gd name="connsiteX11" fmla="*/ 709574 w 1404608"/>
              <a:gd name="connsiteY11" fmla="*/ 936345 h 2070201"/>
              <a:gd name="connsiteX12" fmla="*/ 526694 w 1404608"/>
              <a:gd name="connsiteY12" fmla="*/ 0 h 2070201"/>
              <a:gd name="connsiteX13" fmla="*/ 468172 w 1404608"/>
              <a:gd name="connsiteY13" fmla="*/ 1338681 h 2070201"/>
              <a:gd name="connsiteX14" fmla="*/ 321868 w 1404608"/>
              <a:gd name="connsiteY14" fmla="*/ 1287475 h 2070201"/>
              <a:gd name="connsiteX15" fmla="*/ 0 w 1404608"/>
              <a:gd name="connsiteY15" fmla="*/ 1053388 h 2070201"/>
              <a:gd name="connsiteX0" fmla="*/ 0 w 1404608"/>
              <a:gd name="connsiteY0" fmla="*/ 1053388 h 2070201"/>
              <a:gd name="connsiteX1" fmla="*/ 124358 w 1404608"/>
              <a:gd name="connsiteY1" fmla="*/ 1382572 h 2070201"/>
              <a:gd name="connsiteX2" fmla="*/ 292608 w 1404608"/>
              <a:gd name="connsiteY2" fmla="*/ 1741017 h 2070201"/>
              <a:gd name="connsiteX3" fmla="*/ 687628 w 1404608"/>
              <a:gd name="connsiteY3" fmla="*/ 2070201 h 2070201"/>
              <a:gd name="connsiteX4" fmla="*/ 1294790 w 1404608"/>
              <a:gd name="connsiteY4" fmla="*/ 2055571 h 2070201"/>
              <a:gd name="connsiteX5" fmla="*/ 1404518 w 1404608"/>
              <a:gd name="connsiteY5" fmla="*/ 1155801 h 2070201"/>
              <a:gd name="connsiteX6" fmla="*/ 1221638 w 1404608"/>
              <a:gd name="connsiteY6" fmla="*/ 768096 h 2070201"/>
              <a:gd name="connsiteX7" fmla="*/ 1177747 w 1404608"/>
              <a:gd name="connsiteY7" fmla="*/ 965606 h 2070201"/>
              <a:gd name="connsiteX8" fmla="*/ 980236 w 1404608"/>
              <a:gd name="connsiteY8" fmla="*/ 694944 h 2070201"/>
              <a:gd name="connsiteX9" fmla="*/ 921715 w 1404608"/>
              <a:gd name="connsiteY9" fmla="*/ 929030 h 2070201"/>
              <a:gd name="connsiteX10" fmla="*/ 877824 w 1404608"/>
              <a:gd name="connsiteY10" fmla="*/ 629107 h 2070201"/>
              <a:gd name="connsiteX11" fmla="*/ 709574 w 1404608"/>
              <a:gd name="connsiteY11" fmla="*/ 936345 h 2070201"/>
              <a:gd name="connsiteX12" fmla="*/ 526694 w 1404608"/>
              <a:gd name="connsiteY12" fmla="*/ 0 h 2070201"/>
              <a:gd name="connsiteX13" fmla="*/ 468172 w 1404608"/>
              <a:gd name="connsiteY13" fmla="*/ 1338681 h 2070201"/>
              <a:gd name="connsiteX14" fmla="*/ 321868 w 1404608"/>
              <a:gd name="connsiteY14" fmla="*/ 1287475 h 2070201"/>
              <a:gd name="connsiteX15" fmla="*/ 0 w 1404608"/>
              <a:gd name="connsiteY15" fmla="*/ 1053388 h 2070201"/>
              <a:gd name="connsiteX0" fmla="*/ 0 w 1404608"/>
              <a:gd name="connsiteY0" fmla="*/ 1053388 h 2070201"/>
              <a:gd name="connsiteX1" fmla="*/ 124358 w 1404608"/>
              <a:gd name="connsiteY1" fmla="*/ 1382572 h 2070201"/>
              <a:gd name="connsiteX2" fmla="*/ 292608 w 1404608"/>
              <a:gd name="connsiteY2" fmla="*/ 1741017 h 2070201"/>
              <a:gd name="connsiteX3" fmla="*/ 687628 w 1404608"/>
              <a:gd name="connsiteY3" fmla="*/ 2070201 h 2070201"/>
              <a:gd name="connsiteX4" fmla="*/ 1294790 w 1404608"/>
              <a:gd name="connsiteY4" fmla="*/ 2055571 h 2070201"/>
              <a:gd name="connsiteX5" fmla="*/ 1404518 w 1404608"/>
              <a:gd name="connsiteY5" fmla="*/ 1155801 h 2070201"/>
              <a:gd name="connsiteX6" fmla="*/ 1221638 w 1404608"/>
              <a:gd name="connsiteY6" fmla="*/ 768096 h 2070201"/>
              <a:gd name="connsiteX7" fmla="*/ 1177747 w 1404608"/>
              <a:gd name="connsiteY7" fmla="*/ 965606 h 2070201"/>
              <a:gd name="connsiteX8" fmla="*/ 980236 w 1404608"/>
              <a:gd name="connsiteY8" fmla="*/ 694944 h 2070201"/>
              <a:gd name="connsiteX9" fmla="*/ 921715 w 1404608"/>
              <a:gd name="connsiteY9" fmla="*/ 929030 h 2070201"/>
              <a:gd name="connsiteX10" fmla="*/ 877824 w 1404608"/>
              <a:gd name="connsiteY10" fmla="*/ 629107 h 2070201"/>
              <a:gd name="connsiteX11" fmla="*/ 709574 w 1404608"/>
              <a:gd name="connsiteY11" fmla="*/ 936345 h 2070201"/>
              <a:gd name="connsiteX12" fmla="*/ 526694 w 1404608"/>
              <a:gd name="connsiteY12" fmla="*/ 0 h 2070201"/>
              <a:gd name="connsiteX13" fmla="*/ 468172 w 1404608"/>
              <a:gd name="connsiteY13" fmla="*/ 1338681 h 2070201"/>
              <a:gd name="connsiteX14" fmla="*/ 321868 w 1404608"/>
              <a:gd name="connsiteY14" fmla="*/ 1287475 h 2070201"/>
              <a:gd name="connsiteX15" fmla="*/ 0 w 1404608"/>
              <a:gd name="connsiteY15" fmla="*/ 1053388 h 2070201"/>
              <a:gd name="connsiteX0" fmla="*/ 0 w 1404608"/>
              <a:gd name="connsiteY0" fmla="*/ 1053388 h 2070201"/>
              <a:gd name="connsiteX1" fmla="*/ 124358 w 1404608"/>
              <a:gd name="connsiteY1" fmla="*/ 1382572 h 2070201"/>
              <a:gd name="connsiteX2" fmla="*/ 292608 w 1404608"/>
              <a:gd name="connsiteY2" fmla="*/ 1741017 h 2070201"/>
              <a:gd name="connsiteX3" fmla="*/ 687628 w 1404608"/>
              <a:gd name="connsiteY3" fmla="*/ 2070201 h 2070201"/>
              <a:gd name="connsiteX4" fmla="*/ 1294790 w 1404608"/>
              <a:gd name="connsiteY4" fmla="*/ 2055571 h 2070201"/>
              <a:gd name="connsiteX5" fmla="*/ 1404518 w 1404608"/>
              <a:gd name="connsiteY5" fmla="*/ 1155801 h 2070201"/>
              <a:gd name="connsiteX6" fmla="*/ 1221638 w 1404608"/>
              <a:gd name="connsiteY6" fmla="*/ 768096 h 2070201"/>
              <a:gd name="connsiteX7" fmla="*/ 1177747 w 1404608"/>
              <a:gd name="connsiteY7" fmla="*/ 965606 h 2070201"/>
              <a:gd name="connsiteX8" fmla="*/ 980236 w 1404608"/>
              <a:gd name="connsiteY8" fmla="*/ 694944 h 2070201"/>
              <a:gd name="connsiteX9" fmla="*/ 921715 w 1404608"/>
              <a:gd name="connsiteY9" fmla="*/ 929030 h 2070201"/>
              <a:gd name="connsiteX10" fmla="*/ 790042 w 1404608"/>
              <a:gd name="connsiteY10" fmla="*/ 599846 h 2070201"/>
              <a:gd name="connsiteX11" fmla="*/ 709574 w 1404608"/>
              <a:gd name="connsiteY11" fmla="*/ 936345 h 2070201"/>
              <a:gd name="connsiteX12" fmla="*/ 526694 w 1404608"/>
              <a:gd name="connsiteY12" fmla="*/ 0 h 2070201"/>
              <a:gd name="connsiteX13" fmla="*/ 468172 w 1404608"/>
              <a:gd name="connsiteY13" fmla="*/ 1338681 h 2070201"/>
              <a:gd name="connsiteX14" fmla="*/ 321868 w 1404608"/>
              <a:gd name="connsiteY14" fmla="*/ 1287475 h 2070201"/>
              <a:gd name="connsiteX15" fmla="*/ 0 w 1404608"/>
              <a:gd name="connsiteY15" fmla="*/ 1053388 h 2070201"/>
              <a:gd name="connsiteX0" fmla="*/ 0 w 1404608"/>
              <a:gd name="connsiteY0" fmla="*/ 1053388 h 2070201"/>
              <a:gd name="connsiteX1" fmla="*/ 124358 w 1404608"/>
              <a:gd name="connsiteY1" fmla="*/ 1382572 h 2070201"/>
              <a:gd name="connsiteX2" fmla="*/ 292608 w 1404608"/>
              <a:gd name="connsiteY2" fmla="*/ 1741017 h 2070201"/>
              <a:gd name="connsiteX3" fmla="*/ 687628 w 1404608"/>
              <a:gd name="connsiteY3" fmla="*/ 2070201 h 2070201"/>
              <a:gd name="connsiteX4" fmla="*/ 1294790 w 1404608"/>
              <a:gd name="connsiteY4" fmla="*/ 2055571 h 2070201"/>
              <a:gd name="connsiteX5" fmla="*/ 1404518 w 1404608"/>
              <a:gd name="connsiteY5" fmla="*/ 1155801 h 2070201"/>
              <a:gd name="connsiteX6" fmla="*/ 1221638 w 1404608"/>
              <a:gd name="connsiteY6" fmla="*/ 768096 h 2070201"/>
              <a:gd name="connsiteX7" fmla="*/ 1177747 w 1404608"/>
              <a:gd name="connsiteY7" fmla="*/ 965606 h 2070201"/>
              <a:gd name="connsiteX8" fmla="*/ 980236 w 1404608"/>
              <a:gd name="connsiteY8" fmla="*/ 694944 h 2070201"/>
              <a:gd name="connsiteX9" fmla="*/ 921715 w 1404608"/>
              <a:gd name="connsiteY9" fmla="*/ 929030 h 2070201"/>
              <a:gd name="connsiteX10" fmla="*/ 738836 w 1404608"/>
              <a:gd name="connsiteY10" fmla="*/ 592531 h 2070201"/>
              <a:gd name="connsiteX11" fmla="*/ 709574 w 1404608"/>
              <a:gd name="connsiteY11" fmla="*/ 936345 h 2070201"/>
              <a:gd name="connsiteX12" fmla="*/ 526694 w 1404608"/>
              <a:gd name="connsiteY12" fmla="*/ 0 h 2070201"/>
              <a:gd name="connsiteX13" fmla="*/ 468172 w 1404608"/>
              <a:gd name="connsiteY13" fmla="*/ 1338681 h 2070201"/>
              <a:gd name="connsiteX14" fmla="*/ 321868 w 1404608"/>
              <a:gd name="connsiteY14" fmla="*/ 1287475 h 2070201"/>
              <a:gd name="connsiteX15" fmla="*/ 0 w 1404608"/>
              <a:gd name="connsiteY15" fmla="*/ 1053388 h 2070201"/>
              <a:gd name="connsiteX0" fmla="*/ 0 w 1404608"/>
              <a:gd name="connsiteY0" fmla="*/ 1053388 h 2070201"/>
              <a:gd name="connsiteX1" fmla="*/ 124358 w 1404608"/>
              <a:gd name="connsiteY1" fmla="*/ 1382572 h 2070201"/>
              <a:gd name="connsiteX2" fmla="*/ 292608 w 1404608"/>
              <a:gd name="connsiteY2" fmla="*/ 1741017 h 2070201"/>
              <a:gd name="connsiteX3" fmla="*/ 687628 w 1404608"/>
              <a:gd name="connsiteY3" fmla="*/ 2070201 h 2070201"/>
              <a:gd name="connsiteX4" fmla="*/ 1294790 w 1404608"/>
              <a:gd name="connsiteY4" fmla="*/ 2055571 h 2070201"/>
              <a:gd name="connsiteX5" fmla="*/ 1404518 w 1404608"/>
              <a:gd name="connsiteY5" fmla="*/ 1155801 h 2070201"/>
              <a:gd name="connsiteX6" fmla="*/ 1221638 w 1404608"/>
              <a:gd name="connsiteY6" fmla="*/ 768096 h 2070201"/>
              <a:gd name="connsiteX7" fmla="*/ 1177747 w 1404608"/>
              <a:gd name="connsiteY7" fmla="*/ 965606 h 2070201"/>
              <a:gd name="connsiteX8" fmla="*/ 980236 w 1404608"/>
              <a:gd name="connsiteY8" fmla="*/ 694944 h 2070201"/>
              <a:gd name="connsiteX9" fmla="*/ 921715 w 1404608"/>
              <a:gd name="connsiteY9" fmla="*/ 929030 h 2070201"/>
              <a:gd name="connsiteX10" fmla="*/ 738836 w 1404608"/>
              <a:gd name="connsiteY10" fmla="*/ 592531 h 2070201"/>
              <a:gd name="connsiteX11" fmla="*/ 709574 w 1404608"/>
              <a:gd name="connsiteY11" fmla="*/ 936345 h 2070201"/>
              <a:gd name="connsiteX12" fmla="*/ 526694 w 1404608"/>
              <a:gd name="connsiteY12" fmla="*/ 0 h 2070201"/>
              <a:gd name="connsiteX13" fmla="*/ 468172 w 1404608"/>
              <a:gd name="connsiteY13" fmla="*/ 1338681 h 2070201"/>
              <a:gd name="connsiteX14" fmla="*/ 321868 w 1404608"/>
              <a:gd name="connsiteY14" fmla="*/ 1287475 h 2070201"/>
              <a:gd name="connsiteX15" fmla="*/ 0 w 1404608"/>
              <a:gd name="connsiteY15" fmla="*/ 1053388 h 2070201"/>
              <a:gd name="connsiteX0" fmla="*/ 0 w 1404608"/>
              <a:gd name="connsiteY0" fmla="*/ 1053388 h 2070201"/>
              <a:gd name="connsiteX1" fmla="*/ 124358 w 1404608"/>
              <a:gd name="connsiteY1" fmla="*/ 1382572 h 2070201"/>
              <a:gd name="connsiteX2" fmla="*/ 292608 w 1404608"/>
              <a:gd name="connsiteY2" fmla="*/ 1741017 h 2070201"/>
              <a:gd name="connsiteX3" fmla="*/ 687628 w 1404608"/>
              <a:gd name="connsiteY3" fmla="*/ 2070201 h 2070201"/>
              <a:gd name="connsiteX4" fmla="*/ 1294790 w 1404608"/>
              <a:gd name="connsiteY4" fmla="*/ 2055571 h 2070201"/>
              <a:gd name="connsiteX5" fmla="*/ 1404518 w 1404608"/>
              <a:gd name="connsiteY5" fmla="*/ 1155801 h 2070201"/>
              <a:gd name="connsiteX6" fmla="*/ 1221638 w 1404608"/>
              <a:gd name="connsiteY6" fmla="*/ 768096 h 2070201"/>
              <a:gd name="connsiteX7" fmla="*/ 1177747 w 1404608"/>
              <a:gd name="connsiteY7" fmla="*/ 965606 h 2070201"/>
              <a:gd name="connsiteX8" fmla="*/ 980236 w 1404608"/>
              <a:gd name="connsiteY8" fmla="*/ 694944 h 2070201"/>
              <a:gd name="connsiteX9" fmla="*/ 921715 w 1404608"/>
              <a:gd name="connsiteY9" fmla="*/ 929030 h 2070201"/>
              <a:gd name="connsiteX10" fmla="*/ 738836 w 1404608"/>
              <a:gd name="connsiteY10" fmla="*/ 592531 h 2070201"/>
              <a:gd name="connsiteX11" fmla="*/ 709574 w 1404608"/>
              <a:gd name="connsiteY11" fmla="*/ 936345 h 2070201"/>
              <a:gd name="connsiteX12" fmla="*/ 702259 w 1404608"/>
              <a:gd name="connsiteY12" fmla="*/ 629107 h 2070201"/>
              <a:gd name="connsiteX13" fmla="*/ 526694 w 1404608"/>
              <a:gd name="connsiteY13" fmla="*/ 0 h 2070201"/>
              <a:gd name="connsiteX14" fmla="*/ 468172 w 1404608"/>
              <a:gd name="connsiteY14" fmla="*/ 1338681 h 2070201"/>
              <a:gd name="connsiteX15" fmla="*/ 321868 w 1404608"/>
              <a:gd name="connsiteY15" fmla="*/ 1287475 h 2070201"/>
              <a:gd name="connsiteX16" fmla="*/ 0 w 1404608"/>
              <a:gd name="connsiteY16" fmla="*/ 1053388 h 2070201"/>
              <a:gd name="connsiteX0" fmla="*/ 0 w 1404608"/>
              <a:gd name="connsiteY0" fmla="*/ 1056935 h 2073748"/>
              <a:gd name="connsiteX1" fmla="*/ 124358 w 1404608"/>
              <a:gd name="connsiteY1" fmla="*/ 1386119 h 2073748"/>
              <a:gd name="connsiteX2" fmla="*/ 292608 w 1404608"/>
              <a:gd name="connsiteY2" fmla="*/ 1744564 h 2073748"/>
              <a:gd name="connsiteX3" fmla="*/ 687628 w 1404608"/>
              <a:gd name="connsiteY3" fmla="*/ 2073748 h 2073748"/>
              <a:gd name="connsiteX4" fmla="*/ 1294790 w 1404608"/>
              <a:gd name="connsiteY4" fmla="*/ 2059118 h 2073748"/>
              <a:gd name="connsiteX5" fmla="*/ 1404518 w 1404608"/>
              <a:gd name="connsiteY5" fmla="*/ 1159348 h 2073748"/>
              <a:gd name="connsiteX6" fmla="*/ 1221638 w 1404608"/>
              <a:gd name="connsiteY6" fmla="*/ 771643 h 2073748"/>
              <a:gd name="connsiteX7" fmla="*/ 1177747 w 1404608"/>
              <a:gd name="connsiteY7" fmla="*/ 969153 h 2073748"/>
              <a:gd name="connsiteX8" fmla="*/ 980236 w 1404608"/>
              <a:gd name="connsiteY8" fmla="*/ 698491 h 2073748"/>
              <a:gd name="connsiteX9" fmla="*/ 921715 w 1404608"/>
              <a:gd name="connsiteY9" fmla="*/ 932577 h 2073748"/>
              <a:gd name="connsiteX10" fmla="*/ 738836 w 1404608"/>
              <a:gd name="connsiteY10" fmla="*/ 596078 h 2073748"/>
              <a:gd name="connsiteX11" fmla="*/ 709574 w 1404608"/>
              <a:gd name="connsiteY11" fmla="*/ 939892 h 2073748"/>
              <a:gd name="connsiteX12" fmla="*/ 526694 w 1404608"/>
              <a:gd name="connsiteY12" fmla="*/ 3547 h 2073748"/>
              <a:gd name="connsiteX13" fmla="*/ 468172 w 1404608"/>
              <a:gd name="connsiteY13" fmla="*/ 1342228 h 2073748"/>
              <a:gd name="connsiteX14" fmla="*/ 321868 w 1404608"/>
              <a:gd name="connsiteY14" fmla="*/ 1291022 h 2073748"/>
              <a:gd name="connsiteX15" fmla="*/ 0 w 1404608"/>
              <a:gd name="connsiteY15" fmla="*/ 1056935 h 2073748"/>
              <a:gd name="connsiteX0" fmla="*/ 0 w 1404608"/>
              <a:gd name="connsiteY0" fmla="*/ 1056935 h 2073748"/>
              <a:gd name="connsiteX1" fmla="*/ 124358 w 1404608"/>
              <a:gd name="connsiteY1" fmla="*/ 1386119 h 2073748"/>
              <a:gd name="connsiteX2" fmla="*/ 292608 w 1404608"/>
              <a:gd name="connsiteY2" fmla="*/ 1744564 h 2073748"/>
              <a:gd name="connsiteX3" fmla="*/ 687628 w 1404608"/>
              <a:gd name="connsiteY3" fmla="*/ 2073748 h 2073748"/>
              <a:gd name="connsiteX4" fmla="*/ 1294790 w 1404608"/>
              <a:gd name="connsiteY4" fmla="*/ 2059118 h 2073748"/>
              <a:gd name="connsiteX5" fmla="*/ 1404518 w 1404608"/>
              <a:gd name="connsiteY5" fmla="*/ 1159348 h 2073748"/>
              <a:gd name="connsiteX6" fmla="*/ 1221638 w 1404608"/>
              <a:gd name="connsiteY6" fmla="*/ 771643 h 2073748"/>
              <a:gd name="connsiteX7" fmla="*/ 1177747 w 1404608"/>
              <a:gd name="connsiteY7" fmla="*/ 969153 h 2073748"/>
              <a:gd name="connsiteX8" fmla="*/ 980236 w 1404608"/>
              <a:gd name="connsiteY8" fmla="*/ 698491 h 2073748"/>
              <a:gd name="connsiteX9" fmla="*/ 921715 w 1404608"/>
              <a:gd name="connsiteY9" fmla="*/ 932577 h 2073748"/>
              <a:gd name="connsiteX10" fmla="*/ 738836 w 1404608"/>
              <a:gd name="connsiteY10" fmla="*/ 596078 h 2073748"/>
              <a:gd name="connsiteX11" fmla="*/ 709574 w 1404608"/>
              <a:gd name="connsiteY11" fmla="*/ 939892 h 2073748"/>
              <a:gd name="connsiteX12" fmla="*/ 526694 w 1404608"/>
              <a:gd name="connsiteY12" fmla="*/ 3547 h 2073748"/>
              <a:gd name="connsiteX13" fmla="*/ 468172 w 1404608"/>
              <a:gd name="connsiteY13" fmla="*/ 1342228 h 2073748"/>
              <a:gd name="connsiteX14" fmla="*/ 321868 w 1404608"/>
              <a:gd name="connsiteY14" fmla="*/ 1291022 h 2073748"/>
              <a:gd name="connsiteX15" fmla="*/ 0 w 1404608"/>
              <a:gd name="connsiteY15" fmla="*/ 1056935 h 2073748"/>
              <a:gd name="connsiteX0" fmla="*/ 0 w 1404608"/>
              <a:gd name="connsiteY0" fmla="*/ 1056935 h 2073748"/>
              <a:gd name="connsiteX1" fmla="*/ 124358 w 1404608"/>
              <a:gd name="connsiteY1" fmla="*/ 1386119 h 2073748"/>
              <a:gd name="connsiteX2" fmla="*/ 292608 w 1404608"/>
              <a:gd name="connsiteY2" fmla="*/ 1744564 h 2073748"/>
              <a:gd name="connsiteX3" fmla="*/ 687628 w 1404608"/>
              <a:gd name="connsiteY3" fmla="*/ 2073748 h 2073748"/>
              <a:gd name="connsiteX4" fmla="*/ 1294790 w 1404608"/>
              <a:gd name="connsiteY4" fmla="*/ 2059118 h 2073748"/>
              <a:gd name="connsiteX5" fmla="*/ 1404518 w 1404608"/>
              <a:gd name="connsiteY5" fmla="*/ 1159348 h 2073748"/>
              <a:gd name="connsiteX6" fmla="*/ 1221638 w 1404608"/>
              <a:gd name="connsiteY6" fmla="*/ 771643 h 2073748"/>
              <a:gd name="connsiteX7" fmla="*/ 1177747 w 1404608"/>
              <a:gd name="connsiteY7" fmla="*/ 969153 h 2073748"/>
              <a:gd name="connsiteX8" fmla="*/ 980236 w 1404608"/>
              <a:gd name="connsiteY8" fmla="*/ 698491 h 2073748"/>
              <a:gd name="connsiteX9" fmla="*/ 921715 w 1404608"/>
              <a:gd name="connsiteY9" fmla="*/ 932577 h 2073748"/>
              <a:gd name="connsiteX10" fmla="*/ 738836 w 1404608"/>
              <a:gd name="connsiteY10" fmla="*/ 596078 h 2073748"/>
              <a:gd name="connsiteX11" fmla="*/ 709574 w 1404608"/>
              <a:gd name="connsiteY11" fmla="*/ 939892 h 2073748"/>
              <a:gd name="connsiteX12" fmla="*/ 526694 w 1404608"/>
              <a:gd name="connsiteY12" fmla="*/ 3547 h 2073748"/>
              <a:gd name="connsiteX13" fmla="*/ 468172 w 1404608"/>
              <a:gd name="connsiteY13" fmla="*/ 1342228 h 2073748"/>
              <a:gd name="connsiteX14" fmla="*/ 321868 w 1404608"/>
              <a:gd name="connsiteY14" fmla="*/ 1291022 h 2073748"/>
              <a:gd name="connsiteX15" fmla="*/ 0 w 1404608"/>
              <a:gd name="connsiteY15" fmla="*/ 1056935 h 2073748"/>
              <a:gd name="connsiteX0" fmla="*/ 0 w 1404608"/>
              <a:gd name="connsiteY0" fmla="*/ 1058942 h 2075755"/>
              <a:gd name="connsiteX1" fmla="*/ 124358 w 1404608"/>
              <a:gd name="connsiteY1" fmla="*/ 1388126 h 2075755"/>
              <a:gd name="connsiteX2" fmla="*/ 292608 w 1404608"/>
              <a:gd name="connsiteY2" fmla="*/ 1746571 h 2075755"/>
              <a:gd name="connsiteX3" fmla="*/ 687628 w 1404608"/>
              <a:gd name="connsiteY3" fmla="*/ 2075755 h 2075755"/>
              <a:gd name="connsiteX4" fmla="*/ 1294790 w 1404608"/>
              <a:gd name="connsiteY4" fmla="*/ 2061125 h 2075755"/>
              <a:gd name="connsiteX5" fmla="*/ 1404518 w 1404608"/>
              <a:gd name="connsiteY5" fmla="*/ 1161355 h 2075755"/>
              <a:gd name="connsiteX6" fmla="*/ 1221638 w 1404608"/>
              <a:gd name="connsiteY6" fmla="*/ 773650 h 2075755"/>
              <a:gd name="connsiteX7" fmla="*/ 1177747 w 1404608"/>
              <a:gd name="connsiteY7" fmla="*/ 971160 h 2075755"/>
              <a:gd name="connsiteX8" fmla="*/ 980236 w 1404608"/>
              <a:gd name="connsiteY8" fmla="*/ 700498 h 2075755"/>
              <a:gd name="connsiteX9" fmla="*/ 921715 w 1404608"/>
              <a:gd name="connsiteY9" fmla="*/ 934584 h 2075755"/>
              <a:gd name="connsiteX10" fmla="*/ 738836 w 1404608"/>
              <a:gd name="connsiteY10" fmla="*/ 598085 h 2075755"/>
              <a:gd name="connsiteX11" fmla="*/ 709574 w 1404608"/>
              <a:gd name="connsiteY11" fmla="*/ 941899 h 2075755"/>
              <a:gd name="connsiteX12" fmla="*/ 526694 w 1404608"/>
              <a:gd name="connsiteY12" fmla="*/ 5554 h 2075755"/>
              <a:gd name="connsiteX13" fmla="*/ 468172 w 1404608"/>
              <a:gd name="connsiteY13" fmla="*/ 1344235 h 2075755"/>
              <a:gd name="connsiteX14" fmla="*/ 321868 w 1404608"/>
              <a:gd name="connsiteY14" fmla="*/ 1293029 h 2075755"/>
              <a:gd name="connsiteX15" fmla="*/ 0 w 1404608"/>
              <a:gd name="connsiteY15" fmla="*/ 1058942 h 2075755"/>
              <a:gd name="connsiteX0" fmla="*/ 0 w 1404608"/>
              <a:gd name="connsiteY0" fmla="*/ 1029958 h 2046771"/>
              <a:gd name="connsiteX1" fmla="*/ 124358 w 1404608"/>
              <a:gd name="connsiteY1" fmla="*/ 1359142 h 2046771"/>
              <a:gd name="connsiteX2" fmla="*/ 292608 w 1404608"/>
              <a:gd name="connsiteY2" fmla="*/ 1717587 h 2046771"/>
              <a:gd name="connsiteX3" fmla="*/ 687628 w 1404608"/>
              <a:gd name="connsiteY3" fmla="*/ 2046771 h 2046771"/>
              <a:gd name="connsiteX4" fmla="*/ 1294790 w 1404608"/>
              <a:gd name="connsiteY4" fmla="*/ 2032141 h 2046771"/>
              <a:gd name="connsiteX5" fmla="*/ 1404518 w 1404608"/>
              <a:gd name="connsiteY5" fmla="*/ 1132371 h 2046771"/>
              <a:gd name="connsiteX6" fmla="*/ 1221638 w 1404608"/>
              <a:gd name="connsiteY6" fmla="*/ 744666 h 2046771"/>
              <a:gd name="connsiteX7" fmla="*/ 1177747 w 1404608"/>
              <a:gd name="connsiteY7" fmla="*/ 942176 h 2046771"/>
              <a:gd name="connsiteX8" fmla="*/ 980236 w 1404608"/>
              <a:gd name="connsiteY8" fmla="*/ 671514 h 2046771"/>
              <a:gd name="connsiteX9" fmla="*/ 921715 w 1404608"/>
              <a:gd name="connsiteY9" fmla="*/ 905600 h 2046771"/>
              <a:gd name="connsiteX10" fmla="*/ 738836 w 1404608"/>
              <a:gd name="connsiteY10" fmla="*/ 569101 h 2046771"/>
              <a:gd name="connsiteX11" fmla="*/ 709574 w 1404608"/>
              <a:gd name="connsiteY11" fmla="*/ 912915 h 2046771"/>
              <a:gd name="connsiteX12" fmla="*/ 526694 w 1404608"/>
              <a:gd name="connsiteY12" fmla="*/ 5831 h 2046771"/>
              <a:gd name="connsiteX13" fmla="*/ 468172 w 1404608"/>
              <a:gd name="connsiteY13" fmla="*/ 1315251 h 2046771"/>
              <a:gd name="connsiteX14" fmla="*/ 321868 w 1404608"/>
              <a:gd name="connsiteY14" fmla="*/ 1264045 h 2046771"/>
              <a:gd name="connsiteX15" fmla="*/ 0 w 1404608"/>
              <a:gd name="connsiteY15" fmla="*/ 1029958 h 2046771"/>
              <a:gd name="connsiteX0" fmla="*/ 0 w 1404608"/>
              <a:gd name="connsiteY0" fmla="*/ 1024127 h 2040940"/>
              <a:gd name="connsiteX1" fmla="*/ 124358 w 1404608"/>
              <a:gd name="connsiteY1" fmla="*/ 1353311 h 2040940"/>
              <a:gd name="connsiteX2" fmla="*/ 292608 w 1404608"/>
              <a:gd name="connsiteY2" fmla="*/ 1711756 h 2040940"/>
              <a:gd name="connsiteX3" fmla="*/ 687628 w 1404608"/>
              <a:gd name="connsiteY3" fmla="*/ 2040940 h 2040940"/>
              <a:gd name="connsiteX4" fmla="*/ 1294790 w 1404608"/>
              <a:gd name="connsiteY4" fmla="*/ 2026310 h 2040940"/>
              <a:gd name="connsiteX5" fmla="*/ 1404518 w 1404608"/>
              <a:gd name="connsiteY5" fmla="*/ 1126540 h 2040940"/>
              <a:gd name="connsiteX6" fmla="*/ 1221638 w 1404608"/>
              <a:gd name="connsiteY6" fmla="*/ 738835 h 2040940"/>
              <a:gd name="connsiteX7" fmla="*/ 1177747 w 1404608"/>
              <a:gd name="connsiteY7" fmla="*/ 936345 h 2040940"/>
              <a:gd name="connsiteX8" fmla="*/ 980236 w 1404608"/>
              <a:gd name="connsiteY8" fmla="*/ 665683 h 2040940"/>
              <a:gd name="connsiteX9" fmla="*/ 921715 w 1404608"/>
              <a:gd name="connsiteY9" fmla="*/ 899769 h 2040940"/>
              <a:gd name="connsiteX10" fmla="*/ 738836 w 1404608"/>
              <a:gd name="connsiteY10" fmla="*/ 563270 h 2040940"/>
              <a:gd name="connsiteX11" fmla="*/ 709574 w 1404608"/>
              <a:gd name="connsiteY11" fmla="*/ 907084 h 2040940"/>
              <a:gd name="connsiteX12" fmla="*/ 526694 w 1404608"/>
              <a:gd name="connsiteY12" fmla="*/ 0 h 2040940"/>
              <a:gd name="connsiteX13" fmla="*/ 468172 w 1404608"/>
              <a:gd name="connsiteY13" fmla="*/ 1309420 h 2040940"/>
              <a:gd name="connsiteX14" fmla="*/ 321868 w 1404608"/>
              <a:gd name="connsiteY14" fmla="*/ 1258214 h 2040940"/>
              <a:gd name="connsiteX15" fmla="*/ 0 w 1404608"/>
              <a:gd name="connsiteY15" fmla="*/ 1024127 h 2040940"/>
              <a:gd name="connsiteX0" fmla="*/ 0 w 1404608"/>
              <a:gd name="connsiteY0" fmla="*/ 1024614 h 2041427"/>
              <a:gd name="connsiteX1" fmla="*/ 124358 w 1404608"/>
              <a:gd name="connsiteY1" fmla="*/ 1353798 h 2041427"/>
              <a:gd name="connsiteX2" fmla="*/ 292608 w 1404608"/>
              <a:gd name="connsiteY2" fmla="*/ 1712243 h 2041427"/>
              <a:gd name="connsiteX3" fmla="*/ 687628 w 1404608"/>
              <a:gd name="connsiteY3" fmla="*/ 2041427 h 2041427"/>
              <a:gd name="connsiteX4" fmla="*/ 1294790 w 1404608"/>
              <a:gd name="connsiteY4" fmla="*/ 2026797 h 2041427"/>
              <a:gd name="connsiteX5" fmla="*/ 1404518 w 1404608"/>
              <a:gd name="connsiteY5" fmla="*/ 1127027 h 2041427"/>
              <a:gd name="connsiteX6" fmla="*/ 1221638 w 1404608"/>
              <a:gd name="connsiteY6" fmla="*/ 739322 h 2041427"/>
              <a:gd name="connsiteX7" fmla="*/ 1177747 w 1404608"/>
              <a:gd name="connsiteY7" fmla="*/ 936832 h 2041427"/>
              <a:gd name="connsiteX8" fmla="*/ 980236 w 1404608"/>
              <a:gd name="connsiteY8" fmla="*/ 666170 h 2041427"/>
              <a:gd name="connsiteX9" fmla="*/ 921715 w 1404608"/>
              <a:gd name="connsiteY9" fmla="*/ 900256 h 2041427"/>
              <a:gd name="connsiteX10" fmla="*/ 738836 w 1404608"/>
              <a:gd name="connsiteY10" fmla="*/ 563757 h 2041427"/>
              <a:gd name="connsiteX11" fmla="*/ 709574 w 1404608"/>
              <a:gd name="connsiteY11" fmla="*/ 907571 h 2041427"/>
              <a:gd name="connsiteX12" fmla="*/ 526694 w 1404608"/>
              <a:gd name="connsiteY12" fmla="*/ 487 h 2041427"/>
              <a:gd name="connsiteX13" fmla="*/ 468172 w 1404608"/>
              <a:gd name="connsiteY13" fmla="*/ 1309907 h 2041427"/>
              <a:gd name="connsiteX14" fmla="*/ 321868 w 1404608"/>
              <a:gd name="connsiteY14" fmla="*/ 1258701 h 2041427"/>
              <a:gd name="connsiteX15" fmla="*/ 0 w 1404608"/>
              <a:gd name="connsiteY15" fmla="*/ 1024614 h 2041427"/>
              <a:gd name="connsiteX0" fmla="*/ 0 w 1404608"/>
              <a:gd name="connsiteY0" fmla="*/ 1024614 h 2041427"/>
              <a:gd name="connsiteX1" fmla="*/ 124358 w 1404608"/>
              <a:gd name="connsiteY1" fmla="*/ 1353798 h 2041427"/>
              <a:gd name="connsiteX2" fmla="*/ 292608 w 1404608"/>
              <a:gd name="connsiteY2" fmla="*/ 1712243 h 2041427"/>
              <a:gd name="connsiteX3" fmla="*/ 687628 w 1404608"/>
              <a:gd name="connsiteY3" fmla="*/ 2041427 h 2041427"/>
              <a:gd name="connsiteX4" fmla="*/ 1294790 w 1404608"/>
              <a:gd name="connsiteY4" fmla="*/ 2026797 h 2041427"/>
              <a:gd name="connsiteX5" fmla="*/ 1404518 w 1404608"/>
              <a:gd name="connsiteY5" fmla="*/ 1127027 h 2041427"/>
              <a:gd name="connsiteX6" fmla="*/ 1221638 w 1404608"/>
              <a:gd name="connsiteY6" fmla="*/ 739322 h 2041427"/>
              <a:gd name="connsiteX7" fmla="*/ 1177747 w 1404608"/>
              <a:gd name="connsiteY7" fmla="*/ 936832 h 2041427"/>
              <a:gd name="connsiteX8" fmla="*/ 980236 w 1404608"/>
              <a:gd name="connsiteY8" fmla="*/ 666170 h 2041427"/>
              <a:gd name="connsiteX9" fmla="*/ 921715 w 1404608"/>
              <a:gd name="connsiteY9" fmla="*/ 900256 h 2041427"/>
              <a:gd name="connsiteX10" fmla="*/ 738836 w 1404608"/>
              <a:gd name="connsiteY10" fmla="*/ 563757 h 2041427"/>
              <a:gd name="connsiteX11" fmla="*/ 709574 w 1404608"/>
              <a:gd name="connsiteY11" fmla="*/ 907571 h 2041427"/>
              <a:gd name="connsiteX12" fmla="*/ 526694 w 1404608"/>
              <a:gd name="connsiteY12" fmla="*/ 487 h 2041427"/>
              <a:gd name="connsiteX13" fmla="*/ 468172 w 1404608"/>
              <a:gd name="connsiteY13" fmla="*/ 1309907 h 2041427"/>
              <a:gd name="connsiteX14" fmla="*/ 321868 w 1404608"/>
              <a:gd name="connsiteY14" fmla="*/ 1258701 h 2041427"/>
              <a:gd name="connsiteX15" fmla="*/ 0 w 1404608"/>
              <a:gd name="connsiteY15" fmla="*/ 1024614 h 2041427"/>
              <a:gd name="connsiteX0" fmla="*/ 0 w 1404608"/>
              <a:gd name="connsiteY0" fmla="*/ 1024370 h 2041183"/>
              <a:gd name="connsiteX1" fmla="*/ 124358 w 1404608"/>
              <a:gd name="connsiteY1" fmla="*/ 1353554 h 2041183"/>
              <a:gd name="connsiteX2" fmla="*/ 292608 w 1404608"/>
              <a:gd name="connsiteY2" fmla="*/ 1711999 h 2041183"/>
              <a:gd name="connsiteX3" fmla="*/ 687628 w 1404608"/>
              <a:gd name="connsiteY3" fmla="*/ 2041183 h 2041183"/>
              <a:gd name="connsiteX4" fmla="*/ 1294790 w 1404608"/>
              <a:gd name="connsiteY4" fmla="*/ 2026553 h 2041183"/>
              <a:gd name="connsiteX5" fmla="*/ 1404518 w 1404608"/>
              <a:gd name="connsiteY5" fmla="*/ 1126783 h 2041183"/>
              <a:gd name="connsiteX6" fmla="*/ 1221638 w 1404608"/>
              <a:gd name="connsiteY6" fmla="*/ 739078 h 2041183"/>
              <a:gd name="connsiteX7" fmla="*/ 1177747 w 1404608"/>
              <a:gd name="connsiteY7" fmla="*/ 936588 h 2041183"/>
              <a:gd name="connsiteX8" fmla="*/ 980236 w 1404608"/>
              <a:gd name="connsiteY8" fmla="*/ 665926 h 2041183"/>
              <a:gd name="connsiteX9" fmla="*/ 921715 w 1404608"/>
              <a:gd name="connsiteY9" fmla="*/ 900012 h 2041183"/>
              <a:gd name="connsiteX10" fmla="*/ 738836 w 1404608"/>
              <a:gd name="connsiteY10" fmla="*/ 563513 h 2041183"/>
              <a:gd name="connsiteX11" fmla="*/ 709574 w 1404608"/>
              <a:gd name="connsiteY11" fmla="*/ 907327 h 2041183"/>
              <a:gd name="connsiteX12" fmla="*/ 526694 w 1404608"/>
              <a:gd name="connsiteY12" fmla="*/ 243 h 2041183"/>
              <a:gd name="connsiteX13" fmla="*/ 468172 w 1404608"/>
              <a:gd name="connsiteY13" fmla="*/ 1309663 h 2041183"/>
              <a:gd name="connsiteX14" fmla="*/ 321868 w 1404608"/>
              <a:gd name="connsiteY14" fmla="*/ 1258457 h 2041183"/>
              <a:gd name="connsiteX15" fmla="*/ 0 w 1404608"/>
              <a:gd name="connsiteY15" fmla="*/ 1024370 h 2041183"/>
              <a:gd name="connsiteX0" fmla="*/ 0 w 1404608"/>
              <a:gd name="connsiteY0" fmla="*/ 1024383 h 2041196"/>
              <a:gd name="connsiteX1" fmla="*/ 124358 w 1404608"/>
              <a:gd name="connsiteY1" fmla="*/ 1353567 h 2041196"/>
              <a:gd name="connsiteX2" fmla="*/ 292608 w 1404608"/>
              <a:gd name="connsiteY2" fmla="*/ 1712012 h 2041196"/>
              <a:gd name="connsiteX3" fmla="*/ 687628 w 1404608"/>
              <a:gd name="connsiteY3" fmla="*/ 2041196 h 2041196"/>
              <a:gd name="connsiteX4" fmla="*/ 1294790 w 1404608"/>
              <a:gd name="connsiteY4" fmla="*/ 2026566 h 2041196"/>
              <a:gd name="connsiteX5" fmla="*/ 1404518 w 1404608"/>
              <a:gd name="connsiteY5" fmla="*/ 1126796 h 2041196"/>
              <a:gd name="connsiteX6" fmla="*/ 1221638 w 1404608"/>
              <a:gd name="connsiteY6" fmla="*/ 739091 h 2041196"/>
              <a:gd name="connsiteX7" fmla="*/ 1177747 w 1404608"/>
              <a:gd name="connsiteY7" fmla="*/ 936601 h 2041196"/>
              <a:gd name="connsiteX8" fmla="*/ 980236 w 1404608"/>
              <a:gd name="connsiteY8" fmla="*/ 665939 h 2041196"/>
              <a:gd name="connsiteX9" fmla="*/ 921715 w 1404608"/>
              <a:gd name="connsiteY9" fmla="*/ 900025 h 2041196"/>
              <a:gd name="connsiteX10" fmla="*/ 738836 w 1404608"/>
              <a:gd name="connsiteY10" fmla="*/ 563526 h 2041196"/>
              <a:gd name="connsiteX11" fmla="*/ 709574 w 1404608"/>
              <a:gd name="connsiteY11" fmla="*/ 907340 h 2041196"/>
              <a:gd name="connsiteX12" fmla="*/ 526694 w 1404608"/>
              <a:gd name="connsiteY12" fmla="*/ 256 h 2041196"/>
              <a:gd name="connsiteX13" fmla="*/ 453541 w 1404608"/>
              <a:gd name="connsiteY13" fmla="*/ 1258469 h 2041196"/>
              <a:gd name="connsiteX14" fmla="*/ 321868 w 1404608"/>
              <a:gd name="connsiteY14" fmla="*/ 1258470 h 2041196"/>
              <a:gd name="connsiteX15" fmla="*/ 0 w 1404608"/>
              <a:gd name="connsiteY15" fmla="*/ 1024383 h 2041196"/>
              <a:gd name="connsiteX0" fmla="*/ 0 w 1404608"/>
              <a:gd name="connsiteY0" fmla="*/ 1024383 h 2041196"/>
              <a:gd name="connsiteX1" fmla="*/ 124358 w 1404608"/>
              <a:gd name="connsiteY1" fmla="*/ 1353567 h 2041196"/>
              <a:gd name="connsiteX2" fmla="*/ 292608 w 1404608"/>
              <a:gd name="connsiteY2" fmla="*/ 1712012 h 2041196"/>
              <a:gd name="connsiteX3" fmla="*/ 687628 w 1404608"/>
              <a:gd name="connsiteY3" fmla="*/ 2041196 h 2041196"/>
              <a:gd name="connsiteX4" fmla="*/ 1294790 w 1404608"/>
              <a:gd name="connsiteY4" fmla="*/ 2026566 h 2041196"/>
              <a:gd name="connsiteX5" fmla="*/ 1404518 w 1404608"/>
              <a:gd name="connsiteY5" fmla="*/ 1126796 h 2041196"/>
              <a:gd name="connsiteX6" fmla="*/ 1221638 w 1404608"/>
              <a:gd name="connsiteY6" fmla="*/ 739091 h 2041196"/>
              <a:gd name="connsiteX7" fmla="*/ 1177747 w 1404608"/>
              <a:gd name="connsiteY7" fmla="*/ 936601 h 2041196"/>
              <a:gd name="connsiteX8" fmla="*/ 980236 w 1404608"/>
              <a:gd name="connsiteY8" fmla="*/ 665939 h 2041196"/>
              <a:gd name="connsiteX9" fmla="*/ 921715 w 1404608"/>
              <a:gd name="connsiteY9" fmla="*/ 900025 h 2041196"/>
              <a:gd name="connsiteX10" fmla="*/ 738836 w 1404608"/>
              <a:gd name="connsiteY10" fmla="*/ 563526 h 2041196"/>
              <a:gd name="connsiteX11" fmla="*/ 709574 w 1404608"/>
              <a:gd name="connsiteY11" fmla="*/ 907340 h 2041196"/>
              <a:gd name="connsiteX12" fmla="*/ 526694 w 1404608"/>
              <a:gd name="connsiteY12" fmla="*/ 256 h 2041196"/>
              <a:gd name="connsiteX13" fmla="*/ 453541 w 1404608"/>
              <a:gd name="connsiteY13" fmla="*/ 1258469 h 2041196"/>
              <a:gd name="connsiteX14" fmla="*/ 321868 w 1404608"/>
              <a:gd name="connsiteY14" fmla="*/ 1258470 h 2041196"/>
              <a:gd name="connsiteX15" fmla="*/ 0 w 1404608"/>
              <a:gd name="connsiteY15" fmla="*/ 1024383 h 2041196"/>
              <a:gd name="connsiteX0" fmla="*/ 0 w 1404608"/>
              <a:gd name="connsiteY0" fmla="*/ 1024369 h 2041182"/>
              <a:gd name="connsiteX1" fmla="*/ 124358 w 1404608"/>
              <a:gd name="connsiteY1" fmla="*/ 1353553 h 2041182"/>
              <a:gd name="connsiteX2" fmla="*/ 292608 w 1404608"/>
              <a:gd name="connsiteY2" fmla="*/ 1711998 h 2041182"/>
              <a:gd name="connsiteX3" fmla="*/ 687628 w 1404608"/>
              <a:gd name="connsiteY3" fmla="*/ 2041182 h 2041182"/>
              <a:gd name="connsiteX4" fmla="*/ 1294790 w 1404608"/>
              <a:gd name="connsiteY4" fmla="*/ 2026552 h 2041182"/>
              <a:gd name="connsiteX5" fmla="*/ 1404518 w 1404608"/>
              <a:gd name="connsiteY5" fmla="*/ 1126782 h 2041182"/>
              <a:gd name="connsiteX6" fmla="*/ 1221638 w 1404608"/>
              <a:gd name="connsiteY6" fmla="*/ 739077 h 2041182"/>
              <a:gd name="connsiteX7" fmla="*/ 1177747 w 1404608"/>
              <a:gd name="connsiteY7" fmla="*/ 936587 h 2041182"/>
              <a:gd name="connsiteX8" fmla="*/ 980236 w 1404608"/>
              <a:gd name="connsiteY8" fmla="*/ 665925 h 2041182"/>
              <a:gd name="connsiteX9" fmla="*/ 921715 w 1404608"/>
              <a:gd name="connsiteY9" fmla="*/ 900011 h 2041182"/>
              <a:gd name="connsiteX10" fmla="*/ 738836 w 1404608"/>
              <a:gd name="connsiteY10" fmla="*/ 563512 h 2041182"/>
              <a:gd name="connsiteX11" fmla="*/ 709574 w 1404608"/>
              <a:gd name="connsiteY11" fmla="*/ 907326 h 2041182"/>
              <a:gd name="connsiteX12" fmla="*/ 526694 w 1404608"/>
              <a:gd name="connsiteY12" fmla="*/ 242 h 2041182"/>
              <a:gd name="connsiteX13" fmla="*/ 456712 w 1404608"/>
              <a:gd name="connsiteY13" fmla="*/ 1312361 h 2041182"/>
              <a:gd name="connsiteX14" fmla="*/ 321868 w 1404608"/>
              <a:gd name="connsiteY14" fmla="*/ 1258456 h 2041182"/>
              <a:gd name="connsiteX15" fmla="*/ 0 w 1404608"/>
              <a:gd name="connsiteY15" fmla="*/ 1024369 h 2041182"/>
              <a:gd name="connsiteX0" fmla="*/ 0 w 1404608"/>
              <a:gd name="connsiteY0" fmla="*/ 1024369 h 2041182"/>
              <a:gd name="connsiteX1" fmla="*/ 124358 w 1404608"/>
              <a:gd name="connsiteY1" fmla="*/ 1353553 h 2041182"/>
              <a:gd name="connsiteX2" fmla="*/ 292608 w 1404608"/>
              <a:gd name="connsiteY2" fmla="*/ 1711998 h 2041182"/>
              <a:gd name="connsiteX3" fmla="*/ 687628 w 1404608"/>
              <a:gd name="connsiteY3" fmla="*/ 2041182 h 2041182"/>
              <a:gd name="connsiteX4" fmla="*/ 1294790 w 1404608"/>
              <a:gd name="connsiteY4" fmla="*/ 2026552 h 2041182"/>
              <a:gd name="connsiteX5" fmla="*/ 1404518 w 1404608"/>
              <a:gd name="connsiteY5" fmla="*/ 1126782 h 2041182"/>
              <a:gd name="connsiteX6" fmla="*/ 1221638 w 1404608"/>
              <a:gd name="connsiteY6" fmla="*/ 739077 h 2041182"/>
              <a:gd name="connsiteX7" fmla="*/ 1177747 w 1404608"/>
              <a:gd name="connsiteY7" fmla="*/ 936587 h 2041182"/>
              <a:gd name="connsiteX8" fmla="*/ 980236 w 1404608"/>
              <a:gd name="connsiteY8" fmla="*/ 665925 h 2041182"/>
              <a:gd name="connsiteX9" fmla="*/ 921715 w 1404608"/>
              <a:gd name="connsiteY9" fmla="*/ 900011 h 2041182"/>
              <a:gd name="connsiteX10" fmla="*/ 738836 w 1404608"/>
              <a:gd name="connsiteY10" fmla="*/ 563512 h 2041182"/>
              <a:gd name="connsiteX11" fmla="*/ 709574 w 1404608"/>
              <a:gd name="connsiteY11" fmla="*/ 907326 h 2041182"/>
              <a:gd name="connsiteX12" fmla="*/ 526694 w 1404608"/>
              <a:gd name="connsiteY12" fmla="*/ 242 h 2041182"/>
              <a:gd name="connsiteX13" fmla="*/ 456712 w 1404608"/>
              <a:gd name="connsiteY13" fmla="*/ 1312361 h 2041182"/>
              <a:gd name="connsiteX14" fmla="*/ 321868 w 1404608"/>
              <a:gd name="connsiteY14" fmla="*/ 1258456 h 2041182"/>
              <a:gd name="connsiteX15" fmla="*/ 0 w 1404608"/>
              <a:gd name="connsiteY15" fmla="*/ 1024369 h 2041182"/>
              <a:gd name="connsiteX0" fmla="*/ 0 w 1404608"/>
              <a:gd name="connsiteY0" fmla="*/ 1024369 h 2041182"/>
              <a:gd name="connsiteX1" fmla="*/ 124358 w 1404608"/>
              <a:gd name="connsiteY1" fmla="*/ 1353553 h 2041182"/>
              <a:gd name="connsiteX2" fmla="*/ 292608 w 1404608"/>
              <a:gd name="connsiteY2" fmla="*/ 1711998 h 2041182"/>
              <a:gd name="connsiteX3" fmla="*/ 687628 w 1404608"/>
              <a:gd name="connsiteY3" fmla="*/ 2041182 h 2041182"/>
              <a:gd name="connsiteX4" fmla="*/ 1294790 w 1404608"/>
              <a:gd name="connsiteY4" fmla="*/ 2026552 h 2041182"/>
              <a:gd name="connsiteX5" fmla="*/ 1404518 w 1404608"/>
              <a:gd name="connsiteY5" fmla="*/ 1126782 h 2041182"/>
              <a:gd name="connsiteX6" fmla="*/ 1221638 w 1404608"/>
              <a:gd name="connsiteY6" fmla="*/ 739077 h 2041182"/>
              <a:gd name="connsiteX7" fmla="*/ 1177747 w 1404608"/>
              <a:gd name="connsiteY7" fmla="*/ 936587 h 2041182"/>
              <a:gd name="connsiteX8" fmla="*/ 980236 w 1404608"/>
              <a:gd name="connsiteY8" fmla="*/ 665925 h 2041182"/>
              <a:gd name="connsiteX9" fmla="*/ 921715 w 1404608"/>
              <a:gd name="connsiteY9" fmla="*/ 900011 h 2041182"/>
              <a:gd name="connsiteX10" fmla="*/ 738836 w 1404608"/>
              <a:gd name="connsiteY10" fmla="*/ 563512 h 2041182"/>
              <a:gd name="connsiteX11" fmla="*/ 709574 w 1404608"/>
              <a:gd name="connsiteY11" fmla="*/ 907326 h 2041182"/>
              <a:gd name="connsiteX12" fmla="*/ 526694 w 1404608"/>
              <a:gd name="connsiteY12" fmla="*/ 242 h 2041182"/>
              <a:gd name="connsiteX13" fmla="*/ 456712 w 1404608"/>
              <a:gd name="connsiteY13" fmla="*/ 1312361 h 2041182"/>
              <a:gd name="connsiteX14" fmla="*/ 321868 w 1404608"/>
              <a:gd name="connsiteY14" fmla="*/ 1258456 h 2041182"/>
              <a:gd name="connsiteX15" fmla="*/ 0 w 1404608"/>
              <a:gd name="connsiteY15" fmla="*/ 1024369 h 2041182"/>
              <a:gd name="connsiteX0" fmla="*/ 0 w 1420463"/>
              <a:gd name="connsiteY0" fmla="*/ 957779 h 2041182"/>
              <a:gd name="connsiteX1" fmla="*/ 140213 w 1420463"/>
              <a:gd name="connsiteY1" fmla="*/ 1353553 h 2041182"/>
              <a:gd name="connsiteX2" fmla="*/ 308463 w 1420463"/>
              <a:gd name="connsiteY2" fmla="*/ 1711998 h 2041182"/>
              <a:gd name="connsiteX3" fmla="*/ 703483 w 1420463"/>
              <a:gd name="connsiteY3" fmla="*/ 2041182 h 2041182"/>
              <a:gd name="connsiteX4" fmla="*/ 1310645 w 1420463"/>
              <a:gd name="connsiteY4" fmla="*/ 2026552 h 2041182"/>
              <a:gd name="connsiteX5" fmla="*/ 1420373 w 1420463"/>
              <a:gd name="connsiteY5" fmla="*/ 1126782 h 2041182"/>
              <a:gd name="connsiteX6" fmla="*/ 1237493 w 1420463"/>
              <a:gd name="connsiteY6" fmla="*/ 739077 h 2041182"/>
              <a:gd name="connsiteX7" fmla="*/ 1193602 w 1420463"/>
              <a:gd name="connsiteY7" fmla="*/ 936587 h 2041182"/>
              <a:gd name="connsiteX8" fmla="*/ 996091 w 1420463"/>
              <a:gd name="connsiteY8" fmla="*/ 665925 h 2041182"/>
              <a:gd name="connsiteX9" fmla="*/ 937570 w 1420463"/>
              <a:gd name="connsiteY9" fmla="*/ 900011 h 2041182"/>
              <a:gd name="connsiteX10" fmla="*/ 754691 w 1420463"/>
              <a:gd name="connsiteY10" fmla="*/ 563512 h 2041182"/>
              <a:gd name="connsiteX11" fmla="*/ 725429 w 1420463"/>
              <a:gd name="connsiteY11" fmla="*/ 907326 h 2041182"/>
              <a:gd name="connsiteX12" fmla="*/ 542549 w 1420463"/>
              <a:gd name="connsiteY12" fmla="*/ 242 h 2041182"/>
              <a:gd name="connsiteX13" fmla="*/ 472567 w 1420463"/>
              <a:gd name="connsiteY13" fmla="*/ 1312361 h 2041182"/>
              <a:gd name="connsiteX14" fmla="*/ 337723 w 1420463"/>
              <a:gd name="connsiteY14" fmla="*/ 1258456 h 2041182"/>
              <a:gd name="connsiteX15" fmla="*/ 0 w 1420463"/>
              <a:gd name="connsiteY15" fmla="*/ 957779 h 2041182"/>
              <a:gd name="connsiteX0" fmla="*/ 0 w 1420463"/>
              <a:gd name="connsiteY0" fmla="*/ 957779 h 2041182"/>
              <a:gd name="connsiteX1" fmla="*/ 140213 w 1420463"/>
              <a:gd name="connsiteY1" fmla="*/ 1353553 h 2041182"/>
              <a:gd name="connsiteX2" fmla="*/ 308463 w 1420463"/>
              <a:gd name="connsiteY2" fmla="*/ 1711998 h 2041182"/>
              <a:gd name="connsiteX3" fmla="*/ 703483 w 1420463"/>
              <a:gd name="connsiteY3" fmla="*/ 2041182 h 2041182"/>
              <a:gd name="connsiteX4" fmla="*/ 1310645 w 1420463"/>
              <a:gd name="connsiteY4" fmla="*/ 2026552 h 2041182"/>
              <a:gd name="connsiteX5" fmla="*/ 1420373 w 1420463"/>
              <a:gd name="connsiteY5" fmla="*/ 1126782 h 2041182"/>
              <a:gd name="connsiteX6" fmla="*/ 1237493 w 1420463"/>
              <a:gd name="connsiteY6" fmla="*/ 739077 h 2041182"/>
              <a:gd name="connsiteX7" fmla="*/ 1193602 w 1420463"/>
              <a:gd name="connsiteY7" fmla="*/ 936587 h 2041182"/>
              <a:gd name="connsiteX8" fmla="*/ 996091 w 1420463"/>
              <a:gd name="connsiteY8" fmla="*/ 665925 h 2041182"/>
              <a:gd name="connsiteX9" fmla="*/ 937570 w 1420463"/>
              <a:gd name="connsiteY9" fmla="*/ 900011 h 2041182"/>
              <a:gd name="connsiteX10" fmla="*/ 754691 w 1420463"/>
              <a:gd name="connsiteY10" fmla="*/ 563512 h 2041182"/>
              <a:gd name="connsiteX11" fmla="*/ 725429 w 1420463"/>
              <a:gd name="connsiteY11" fmla="*/ 907326 h 2041182"/>
              <a:gd name="connsiteX12" fmla="*/ 542549 w 1420463"/>
              <a:gd name="connsiteY12" fmla="*/ 242 h 2041182"/>
              <a:gd name="connsiteX13" fmla="*/ 472567 w 1420463"/>
              <a:gd name="connsiteY13" fmla="*/ 1312361 h 2041182"/>
              <a:gd name="connsiteX14" fmla="*/ 337723 w 1420463"/>
              <a:gd name="connsiteY14" fmla="*/ 1258456 h 2041182"/>
              <a:gd name="connsiteX15" fmla="*/ 0 w 1420463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94321 w 1421182"/>
              <a:gd name="connsiteY7" fmla="*/ 936587 h 2041182"/>
              <a:gd name="connsiteX8" fmla="*/ 996810 w 1421182"/>
              <a:gd name="connsiteY8" fmla="*/ 665925 h 2041182"/>
              <a:gd name="connsiteX9" fmla="*/ 938289 w 1421182"/>
              <a:gd name="connsiteY9" fmla="*/ 900011 h 2041182"/>
              <a:gd name="connsiteX10" fmla="*/ 755410 w 1421182"/>
              <a:gd name="connsiteY10" fmla="*/ 563512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94321 w 1421182"/>
              <a:gd name="connsiteY7" fmla="*/ 936587 h 2041182"/>
              <a:gd name="connsiteX8" fmla="*/ 996810 w 1421182"/>
              <a:gd name="connsiteY8" fmla="*/ 665925 h 2041182"/>
              <a:gd name="connsiteX9" fmla="*/ 938289 w 1421182"/>
              <a:gd name="connsiteY9" fmla="*/ 900011 h 2041182"/>
              <a:gd name="connsiteX10" fmla="*/ 736384 w 1421182"/>
              <a:gd name="connsiteY10" fmla="*/ 563512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94321 w 1421182"/>
              <a:gd name="connsiteY7" fmla="*/ 936587 h 2041182"/>
              <a:gd name="connsiteX8" fmla="*/ 996810 w 1421182"/>
              <a:gd name="connsiteY8" fmla="*/ 665925 h 2041182"/>
              <a:gd name="connsiteX9" fmla="*/ 938289 w 1421182"/>
              <a:gd name="connsiteY9" fmla="*/ 900011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94321 w 1421182"/>
              <a:gd name="connsiteY7" fmla="*/ 936587 h 2041182"/>
              <a:gd name="connsiteX8" fmla="*/ 996810 w 1421182"/>
              <a:gd name="connsiteY8" fmla="*/ 665925 h 2041182"/>
              <a:gd name="connsiteX9" fmla="*/ 938289 w 1421182"/>
              <a:gd name="connsiteY9" fmla="*/ 900011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94321 w 1421182"/>
              <a:gd name="connsiteY7" fmla="*/ 936587 h 2041182"/>
              <a:gd name="connsiteX8" fmla="*/ 996810 w 1421182"/>
              <a:gd name="connsiteY8" fmla="*/ 665925 h 2041182"/>
              <a:gd name="connsiteX9" fmla="*/ 938289 w 1421182"/>
              <a:gd name="connsiteY9" fmla="*/ 900011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94321 w 1421182"/>
              <a:gd name="connsiteY7" fmla="*/ 936587 h 2041182"/>
              <a:gd name="connsiteX8" fmla="*/ 996810 w 1421182"/>
              <a:gd name="connsiteY8" fmla="*/ 665925 h 2041182"/>
              <a:gd name="connsiteX9" fmla="*/ 938289 w 1421182"/>
              <a:gd name="connsiteY9" fmla="*/ 900011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94321 w 1421182"/>
              <a:gd name="connsiteY7" fmla="*/ 936587 h 2041182"/>
              <a:gd name="connsiteX8" fmla="*/ 996810 w 1421182"/>
              <a:gd name="connsiteY8" fmla="*/ 665925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94321 w 1421182"/>
              <a:gd name="connsiteY7" fmla="*/ 936587 h 2041182"/>
              <a:gd name="connsiteX8" fmla="*/ 996810 w 1421182"/>
              <a:gd name="connsiteY8" fmla="*/ 665925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94321 w 1421182"/>
              <a:gd name="connsiteY7" fmla="*/ 936587 h 2041182"/>
              <a:gd name="connsiteX8" fmla="*/ 996810 w 1421182"/>
              <a:gd name="connsiteY8" fmla="*/ 665925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94321 w 1421182"/>
              <a:gd name="connsiteY7" fmla="*/ 936587 h 2041182"/>
              <a:gd name="connsiteX8" fmla="*/ 996810 w 1421182"/>
              <a:gd name="connsiteY8" fmla="*/ 665925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94321 w 1421182"/>
              <a:gd name="connsiteY7" fmla="*/ 936587 h 2041182"/>
              <a:gd name="connsiteX8" fmla="*/ 955588 w 1421182"/>
              <a:gd name="connsiteY8" fmla="*/ 659583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78466 w 1421182"/>
              <a:gd name="connsiteY7" fmla="*/ 927074 h 2041182"/>
              <a:gd name="connsiteX8" fmla="*/ 955588 w 1421182"/>
              <a:gd name="connsiteY8" fmla="*/ 659583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78466 w 1421182"/>
              <a:gd name="connsiteY7" fmla="*/ 927074 h 2041182"/>
              <a:gd name="connsiteX8" fmla="*/ 955588 w 1421182"/>
              <a:gd name="connsiteY8" fmla="*/ 659583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78466 w 1421182"/>
              <a:gd name="connsiteY7" fmla="*/ 927074 h 2041182"/>
              <a:gd name="connsiteX8" fmla="*/ 955588 w 1421182"/>
              <a:gd name="connsiteY8" fmla="*/ 618361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78466 w 1421182"/>
              <a:gd name="connsiteY7" fmla="*/ 927074 h 2041182"/>
              <a:gd name="connsiteX8" fmla="*/ 955588 w 1421182"/>
              <a:gd name="connsiteY8" fmla="*/ 618361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238212 w 1421182"/>
              <a:gd name="connsiteY6" fmla="*/ 739077 h 2041182"/>
              <a:gd name="connsiteX7" fmla="*/ 1178466 w 1421182"/>
              <a:gd name="connsiteY7" fmla="*/ 927074 h 2041182"/>
              <a:gd name="connsiteX8" fmla="*/ 955588 w 1421182"/>
              <a:gd name="connsiteY8" fmla="*/ 618361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87477 w 1421182"/>
              <a:gd name="connsiteY6" fmla="*/ 691513 h 2041182"/>
              <a:gd name="connsiteX7" fmla="*/ 1178466 w 1421182"/>
              <a:gd name="connsiteY7" fmla="*/ 927074 h 2041182"/>
              <a:gd name="connsiteX8" fmla="*/ 955588 w 1421182"/>
              <a:gd name="connsiteY8" fmla="*/ 618361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87477 w 1421182"/>
              <a:gd name="connsiteY6" fmla="*/ 691513 h 2041182"/>
              <a:gd name="connsiteX7" fmla="*/ 1178466 w 1421182"/>
              <a:gd name="connsiteY7" fmla="*/ 927074 h 2041182"/>
              <a:gd name="connsiteX8" fmla="*/ 955588 w 1421182"/>
              <a:gd name="connsiteY8" fmla="*/ 618361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87477 w 1421182"/>
              <a:gd name="connsiteY6" fmla="*/ 691513 h 2041182"/>
              <a:gd name="connsiteX7" fmla="*/ 1178466 w 1421182"/>
              <a:gd name="connsiteY7" fmla="*/ 927074 h 2041182"/>
              <a:gd name="connsiteX8" fmla="*/ 927050 w 1421182"/>
              <a:gd name="connsiteY8" fmla="*/ 615190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87477 w 1421182"/>
              <a:gd name="connsiteY6" fmla="*/ 691513 h 2041182"/>
              <a:gd name="connsiteX7" fmla="*/ 1178466 w 1421182"/>
              <a:gd name="connsiteY7" fmla="*/ 927074 h 2041182"/>
              <a:gd name="connsiteX8" fmla="*/ 927050 w 1421182"/>
              <a:gd name="connsiteY8" fmla="*/ 615190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87477 w 1421182"/>
              <a:gd name="connsiteY6" fmla="*/ 691513 h 2041182"/>
              <a:gd name="connsiteX7" fmla="*/ 1178466 w 1421182"/>
              <a:gd name="connsiteY7" fmla="*/ 927074 h 2041182"/>
              <a:gd name="connsiteX8" fmla="*/ 927050 w 1421182"/>
              <a:gd name="connsiteY8" fmla="*/ 615190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87477 w 1421182"/>
              <a:gd name="connsiteY6" fmla="*/ 691513 h 2041182"/>
              <a:gd name="connsiteX7" fmla="*/ 1178466 w 1421182"/>
              <a:gd name="connsiteY7" fmla="*/ 927074 h 2041182"/>
              <a:gd name="connsiteX8" fmla="*/ 927050 w 1421182"/>
              <a:gd name="connsiteY8" fmla="*/ 615190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62110 w 1421182"/>
              <a:gd name="connsiteY6" fmla="*/ 682000 h 2041182"/>
              <a:gd name="connsiteX7" fmla="*/ 1178466 w 1421182"/>
              <a:gd name="connsiteY7" fmla="*/ 927074 h 2041182"/>
              <a:gd name="connsiteX8" fmla="*/ 927050 w 1421182"/>
              <a:gd name="connsiteY8" fmla="*/ 615190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62110 w 1421182"/>
              <a:gd name="connsiteY6" fmla="*/ 682000 h 2041182"/>
              <a:gd name="connsiteX7" fmla="*/ 1178466 w 1421182"/>
              <a:gd name="connsiteY7" fmla="*/ 927074 h 2041182"/>
              <a:gd name="connsiteX8" fmla="*/ 927050 w 1421182"/>
              <a:gd name="connsiteY8" fmla="*/ 615190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62110 w 1421182"/>
              <a:gd name="connsiteY6" fmla="*/ 682000 h 2041182"/>
              <a:gd name="connsiteX7" fmla="*/ 1178466 w 1421182"/>
              <a:gd name="connsiteY7" fmla="*/ 927074 h 2041182"/>
              <a:gd name="connsiteX8" fmla="*/ 927050 w 1421182"/>
              <a:gd name="connsiteY8" fmla="*/ 615190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6148 w 1421182"/>
              <a:gd name="connsiteY11" fmla="*/ 907326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62110 w 1421182"/>
              <a:gd name="connsiteY6" fmla="*/ 682000 h 2041182"/>
              <a:gd name="connsiteX7" fmla="*/ 1178466 w 1421182"/>
              <a:gd name="connsiteY7" fmla="*/ 927074 h 2041182"/>
              <a:gd name="connsiteX8" fmla="*/ 927050 w 1421182"/>
              <a:gd name="connsiteY8" fmla="*/ 615190 h 2041182"/>
              <a:gd name="connsiteX9" fmla="*/ 947802 w 1421182"/>
              <a:gd name="connsiteY9" fmla="*/ 906353 h 2041182"/>
              <a:gd name="connsiteX10" fmla="*/ 711016 w 1421182"/>
              <a:gd name="connsiteY10" fmla="*/ 569854 h 2041182"/>
              <a:gd name="connsiteX11" fmla="*/ 729319 w 1421182"/>
              <a:gd name="connsiteY11" fmla="*/ 958061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62110 w 1421182"/>
              <a:gd name="connsiteY6" fmla="*/ 682000 h 2041182"/>
              <a:gd name="connsiteX7" fmla="*/ 1178466 w 1421182"/>
              <a:gd name="connsiteY7" fmla="*/ 927074 h 2041182"/>
              <a:gd name="connsiteX8" fmla="*/ 927050 w 1421182"/>
              <a:gd name="connsiteY8" fmla="*/ 615190 h 2041182"/>
              <a:gd name="connsiteX9" fmla="*/ 957315 w 1421182"/>
              <a:gd name="connsiteY9" fmla="*/ 944404 h 2041182"/>
              <a:gd name="connsiteX10" fmla="*/ 711016 w 1421182"/>
              <a:gd name="connsiteY10" fmla="*/ 569854 h 2041182"/>
              <a:gd name="connsiteX11" fmla="*/ 729319 w 1421182"/>
              <a:gd name="connsiteY11" fmla="*/ 958061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62110 w 1421182"/>
              <a:gd name="connsiteY6" fmla="*/ 682000 h 2041182"/>
              <a:gd name="connsiteX7" fmla="*/ 1178466 w 1421182"/>
              <a:gd name="connsiteY7" fmla="*/ 927074 h 2041182"/>
              <a:gd name="connsiteX8" fmla="*/ 927050 w 1421182"/>
              <a:gd name="connsiteY8" fmla="*/ 615190 h 2041182"/>
              <a:gd name="connsiteX9" fmla="*/ 957315 w 1421182"/>
              <a:gd name="connsiteY9" fmla="*/ 944404 h 2041182"/>
              <a:gd name="connsiteX10" fmla="*/ 711016 w 1421182"/>
              <a:gd name="connsiteY10" fmla="*/ 569854 h 2041182"/>
              <a:gd name="connsiteX11" fmla="*/ 729319 w 1421182"/>
              <a:gd name="connsiteY11" fmla="*/ 958061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62110 w 1421182"/>
              <a:gd name="connsiteY6" fmla="*/ 682000 h 2041182"/>
              <a:gd name="connsiteX7" fmla="*/ 1168953 w 1421182"/>
              <a:gd name="connsiteY7" fmla="*/ 968296 h 2041182"/>
              <a:gd name="connsiteX8" fmla="*/ 927050 w 1421182"/>
              <a:gd name="connsiteY8" fmla="*/ 615190 h 2041182"/>
              <a:gd name="connsiteX9" fmla="*/ 957315 w 1421182"/>
              <a:gd name="connsiteY9" fmla="*/ 944404 h 2041182"/>
              <a:gd name="connsiteX10" fmla="*/ 711016 w 1421182"/>
              <a:gd name="connsiteY10" fmla="*/ 569854 h 2041182"/>
              <a:gd name="connsiteX11" fmla="*/ 729319 w 1421182"/>
              <a:gd name="connsiteY11" fmla="*/ 958061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62110 w 1421182"/>
              <a:gd name="connsiteY6" fmla="*/ 682000 h 2041182"/>
              <a:gd name="connsiteX7" fmla="*/ 1168953 w 1421182"/>
              <a:gd name="connsiteY7" fmla="*/ 968296 h 2041182"/>
              <a:gd name="connsiteX8" fmla="*/ 927050 w 1421182"/>
              <a:gd name="connsiteY8" fmla="*/ 615190 h 2041182"/>
              <a:gd name="connsiteX9" fmla="*/ 957315 w 1421182"/>
              <a:gd name="connsiteY9" fmla="*/ 944404 h 2041182"/>
              <a:gd name="connsiteX10" fmla="*/ 711016 w 1421182"/>
              <a:gd name="connsiteY10" fmla="*/ 569854 h 2041182"/>
              <a:gd name="connsiteX11" fmla="*/ 729319 w 1421182"/>
              <a:gd name="connsiteY11" fmla="*/ 958061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62110 w 1421182"/>
              <a:gd name="connsiteY6" fmla="*/ 682000 h 2041182"/>
              <a:gd name="connsiteX7" fmla="*/ 1168953 w 1421182"/>
              <a:gd name="connsiteY7" fmla="*/ 968296 h 2041182"/>
              <a:gd name="connsiteX8" fmla="*/ 927050 w 1421182"/>
              <a:gd name="connsiteY8" fmla="*/ 615190 h 2041182"/>
              <a:gd name="connsiteX9" fmla="*/ 957315 w 1421182"/>
              <a:gd name="connsiteY9" fmla="*/ 944404 h 2041182"/>
              <a:gd name="connsiteX10" fmla="*/ 711016 w 1421182"/>
              <a:gd name="connsiteY10" fmla="*/ 569854 h 2041182"/>
              <a:gd name="connsiteX11" fmla="*/ 729319 w 1421182"/>
              <a:gd name="connsiteY11" fmla="*/ 958061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779 h 2041182"/>
              <a:gd name="connsiteX1" fmla="*/ 140932 w 1421182"/>
              <a:gd name="connsiteY1" fmla="*/ 1353553 h 2041182"/>
              <a:gd name="connsiteX2" fmla="*/ 309182 w 1421182"/>
              <a:gd name="connsiteY2" fmla="*/ 1711998 h 2041182"/>
              <a:gd name="connsiteX3" fmla="*/ 704202 w 1421182"/>
              <a:gd name="connsiteY3" fmla="*/ 2041182 h 2041182"/>
              <a:gd name="connsiteX4" fmla="*/ 1311364 w 1421182"/>
              <a:gd name="connsiteY4" fmla="*/ 2026552 h 2041182"/>
              <a:gd name="connsiteX5" fmla="*/ 1421092 w 1421182"/>
              <a:gd name="connsiteY5" fmla="*/ 1126782 h 2041182"/>
              <a:gd name="connsiteX6" fmla="*/ 1152597 w 1421182"/>
              <a:gd name="connsiteY6" fmla="*/ 669316 h 2041182"/>
              <a:gd name="connsiteX7" fmla="*/ 1168953 w 1421182"/>
              <a:gd name="connsiteY7" fmla="*/ 968296 h 2041182"/>
              <a:gd name="connsiteX8" fmla="*/ 927050 w 1421182"/>
              <a:gd name="connsiteY8" fmla="*/ 615190 h 2041182"/>
              <a:gd name="connsiteX9" fmla="*/ 957315 w 1421182"/>
              <a:gd name="connsiteY9" fmla="*/ 944404 h 2041182"/>
              <a:gd name="connsiteX10" fmla="*/ 711016 w 1421182"/>
              <a:gd name="connsiteY10" fmla="*/ 569854 h 2041182"/>
              <a:gd name="connsiteX11" fmla="*/ 729319 w 1421182"/>
              <a:gd name="connsiteY11" fmla="*/ 958061 h 2041182"/>
              <a:gd name="connsiteX12" fmla="*/ 543268 w 1421182"/>
              <a:gd name="connsiteY12" fmla="*/ 242 h 2041182"/>
              <a:gd name="connsiteX13" fmla="*/ 473286 w 1421182"/>
              <a:gd name="connsiteY13" fmla="*/ 1312361 h 2041182"/>
              <a:gd name="connsiteX14" fmla="*/ 338442 w 1421182"/>
              <a:gd name="connsiteY14" fmla="*/ 1258456 h 2041182"/>
              <a:gd name="connsiteX15" fmla="*/ 719 w 1421182"/>
              <a:gd name="connsiteY15" fmla="*/ 957779 h 2041182"/>
              <a:gd name="connsiteX0" fmla="*/ 719 w 1421182"/>
              <a:gd name="connsiteY0" fmla="*/ 957537 h 2040940"/>
              <a:gd name="connsiteX1" fmla="*/ 140932 w 1421182"/>
              <a:gd name="connsiteY1" fmla="*/ 1353311 h 2040940"/>
              <a:gd name="connsiteX2" fmla="*/ 309182 w 1421182"/>
              <a:gd name="connsiteY2" fmla="*/ 1711756 h 2040940"/>
              <a:gd name="connsiteX3" fmla="*/ 704202 w 1421182"/>
              <a:gd name="connsiteY3" fmla="*/ 2040940 h 2040940"/>
              <a:gd name="connsiteX4" fmla="*/ 1311364 w 1421182"/>
              <a:gd name="connsiteY4" fmla="*/ 2026310 h 2040940"/>
              <a:gd name="connsiteX5" fmla="*/ 1421092 w 1421182"/>
              <a:gd name="connsiteY5" fmla="*/ 1126540 h 2040940"/>
              <a:gd name="connsiteX6" fmla="*/ 1152597 w 1421182"/>
              <a:gd name="connsiteY6" fmla="*/ 669074 h 2040940"/>
              <a:gd name="connsiteX7" fmla="*/ 1168953 w 1421182"/>
              <a:gd name="connsiteY7" fmla="*/ 968054 h 2040940"/>
              <a:gd name="connsiteX8" fmla="*/ 927050 w 1421182"/>
              <a:gd name="connsiteY8" fmla="*/ 614948 h 2040940"/>
              <a:gd name="connsiteX9" fmla="*/ 957315 w 1421182"/>
              <a:gd name="connsiteY9" fmla="*/ 944162 h 2040940"/>
              <a:gd name="connsiteX10" fmla="*/ 711016 w 1421182"/>
              <a:gd name="connsiteY10" fmla="*/ 569612 h 2040940"/>
              <a:gd name="connsiteX11" fmla="*/ 729319 w 1421182"/>
              <a:gd name="connsiteY11" fmla="*/ 957819 h 2040940"/>
              <a:gd name="connsiteX12" fmla="*/ 543268 w 1421182"/>
              <a:gd name="connsiteY12" fmla="*/ 0 h 2040940"/>
              <a:gd name="connsiteX13" fmla="*/ 473286 w 1421182"/>
              <a:gd name="connsiteY13" fmla="*/ 1312119 h 2040940"/>
              <a:gd name="connsiteX14" fmla="*/ 338442 w 1421182"/>
              <a:gd name="connsiteY14" fmla="*/ 1258214 h 2040940"/>
              <a:gd name="connsiteX15" fmla="*/ 719 w 1421182"/>
              <a:gd name="connsiteY15" fmla="*/ 957537 h 2040940"/>
              <a:gd name="connsiteX0" fmla="*/ 719 w 1421182"/>
              <a:gd name="connsiteY0" fmla="*/ 957545 h 2040948"/>
              <a:gd name="connsiteX1" fmla="*/ 140932 w 1421182"/>
              <a:gd name="connsiteY1" fmla="*/ 1353319 h 2040948"/>
              <a:gd name="connsiteX2" fmla="*/ 309182 w 1421182"/>
              <a:gd name="connsiteY2" fmla="*/ 1711764 h 2040948"/>
              <a:gd name="connsiteX3" fmla="*/ 704202 w 1421182"/>
              <a:gd name="connsiteY3" fmla="*/ 2040948 h 2040948"/>
              <a:gd name="connsiteX4" fmla="*/ 1311364 w 1421182"/>
              <a:gd name="connsiteY4" fmla="*/ 2026318 h 2040948"/>
              <a:gd name="connsiteX5" fmla="*/ 1421092 w 1421182"/>
              <a:gd name="connsiteY5" fmla="*/ 1126548 h 2040948"/>
              <a:gd name="connsiteX6" fmla="*/ 1152597 w 1421182"/>
              <a:gd name="connsiteY6" fmla="*/ 669082 h 2040948"/>
              <a:gd name="connsiteX7" fmla="*/ 1168953 w 1421182"/>
              <a:gd name="connsiteY7" fmla="*/ 968062 h 2040948"/>
              <a:gd name="connsiteX8" fmla="*/ 927050 w 1421182"/>
              <a:gd name="connsiteY8" fmla="*/ 614956 h 2040948"/>
              <a:gd name="connsiteX9" fmla="*/ 957315 w 1421182"/>
              <a:gd name="connsiteY9" fmla="*/ 944170 h 2040948"/>
              <a:gd name="connsiteX10" fmla="*/ 711016 w 1421182"/>
              <a:gd name="connsiteY10" fmla="*/ 569620 h 2040948"/>
              <a:gd name="connsiteX11" fmla="*/ 729319 w 1421182"/>
              <a:gd name="connsiteY11" fmla="*/ 957827 h 2040948"/>
              <a:gd name="connsiteX12" fmla="*/ 543268 w 1421182"/>
              <a:gd name="connsiteY12" fmla="*/ 8 h 2040948"/>
              <a:gd name="connsiteX13" fmla="*/ 473286 w 1421182"/>
              <a:gd name="connsiteY13" fmla="*/ 1312127 h 2040948"/>
              <a:gd name="connsiteX14" fmla="*/ 338442 w 1421182"/>
              <a:gd name="connsiteY14" fmla="*/ 1258222 h 2040948"/>
              <a:gd name="connsiteX15" fmla="*/ 719 w 1421182"/>
              <a:gd name="connsiteY15" fmla="*/ 957545 h 2040948"/>
              <a:gd name="connsiteX0" fmla="*/ 719 w 1421182"/>
              <a:gd name="connsiteY0" fmla="*/ 957545 h 2040948"/>
              <a:gd name="connsiteX1" fmla="*/ 140932 w 1421182"/>
              <a:gd name="connsiteY1" fmla="*/ 1353319 h 2040948"/>
              <a:gd name="connsiteX2" fmla="*/ 309182 w 1421182"/>
              <a:gd name="connsiteY2" fmla="*/ 1711764 h 2040948"/>
              <a:gd name="connsiteX3" fmla="*/ 704202 w 1421182"/>
              <a:gd name="connsiteY3" fmla="*/ 2040948 h 2040948"/>
              <a:gd name="connsiteX4" fmla="*/ 1311364 w 1421182"/>
              <a:gd name="connsiteY4" fmla="*/ 2026318 h 2040948"/>
              <a:gd name="connsiteX5" fmla="*/ 1421092 w 1421182"/>
              <a:gd name="connsiteY5" fmla="*/ 1126548 h 2040948"/>
              <a:gd name="connsiteX6" fmla="*/ 1152597 w 1421182"/>
              <a:gd name="connsiteY6" fmla="*/ 669082 h 2040948"/>
              <a:gd name="connsiteX7" fmla="*/ 1168953 w 1421182"/>
              <a:gd name="connsiteY7" fmla="*/ 968062 h 2040948"/>
              <a:gd name="connsiteX8" fmla="*/ 927050 w 1421182"/>
              <a:gd name="connsiteY8" fmla="*/ 614956 h 2040948"/>
              <a:gd name="connsiteX9" fmla="*/ 957315 w 1421182"/>
              <a:gd name="connsiteY9" fmla="*/ 944170 h 2040948"/>
              <a:gd name="connsiteX10" fmla="*/ 711016 w 1421182"/>
              <a:gd name="connsiteY10" fmla="*/ 569620 h 2040948"/>
              <a:gd name="connsiteX11" fmla="*/ 729319 w 1421182"/>
              <a:gd name="connsiteY11" fmla="*/ 957827 h 2040948"/>
              <a:gd name="connsiteX12" fmla="*/ 543268 w 1421182"/>
              <a:gd name="connsiteY12" fmla="*/ 8 h 2040948"/>
              <a:gd name="connsiteX13" fmla="*/ 473286 w 1421182"/>
              <a:gd name="connsiteY13" fmla="*/ 1312127 h 2040948"/>
              <a:gd name="connsiteX14" fmla="*/ 338442 w 1421182"/>
              <a:gd name="connsiteY14" fmla="*/ 1258222 h 2040948"/>
              <a:gd name="connsiteX15" fmla="*/ 719 w 1421182"/>
              <a:gd name="connsiteY15" fmla="*/ 957545 h 2040948"/>
              <a:gd name="connsiteX0" fmla="*/ 719 w 1421182"/>
              <a:gd name="connsiteY0" fmla="*/ 957545 h 2026318"/>
              <a:gd name="connsiteX1" fmla="*/ 140932 w 1421182"/>
              <a:gd name="connsiteY1" fmla="*/ 1353319 h 2026318"/>
              <a:gd name="connsiteX2" fmla="*/ 309182 w 1421182"/>
              <a:gd name="connsiteY2" fmla="*/ 1711764 h 2026318"/>
              <a:gd name="connsiteX3" fmla="*/ 693290 w 1421182"/>
              <a:gd name="connsiteY3" fmla="*/ 2019121 h 2026318"/>
              <a:gd name="connsiteX4" fmla="*/ 1311364 w 1421182"/>
              <a:gd name="connsiteY4" fmla="*/ 2026318 h 2026318"/>
              <a:gd name="connsiteX5" fmla="*/ 1421092 w 1421182"/>
              <a:gd name="connsiteY5" fmla="*/ 1126548 h 2026318"/>
              <a:gd name="connsiteX6" fmla="*/ 1152597 w 1421182"/>
              <a:gd name="connsiteY6" fmla="*/ 669082 h 2026318"/>
              <a:gd name="connsiteX7" fmla="*/ 1168953 w 1421182"/>
              <a:gd name="connsiteY7" fmla="*/ 968062 h 2026318"/>
              <a:gd name="connsiteX8" fmla="*/ 927050 w 1421182"/>
              <a:gd name="connsiteY8" fmla="*/ 614956 h 2026318"/>
              <a:gd name="connsiteX9" fmla="*/ 957315 w 1421182"/>
              <a:gd name="connsiteY9" fmla="*/ 944170 h 2026318"/>
              <a:gd name="connsiteX10" fmla="*/ 711016 w 1421182"/>
              <a:gd name="connsiteY10" fmla="*/ 569620 h 2026318"/>
              <a:gd name="connsiteX11" fmla="*/ 729319 w 1421182"/>
              <a:gd name="connsiteY11" fmla="*/ 957827 h 2026318"/>
              <a:gd name="connsiteX12" fmla="*/ 543268 w 1421182"/>
              <a:gd name="connsiteY12" fmla="*/ 8 h 2026318"/>
              <a:gd name="connsiteX13" fmla="*/ 473286 w 1421182"/>
              <a:gd name="connsiteY13" fmla="*/ 1312127 h 2026318"/>
              <a:gd name="connsiteX14" fmla="*/ 338442 w 1421182"/>
              <a:gd name="connsiteY14" fmla="*/ 1258222 h 2026318"/>
              <a:gd name="connsiteX15" fmla="*/ 719 w 1421182"/>
              <a:gd name="connsiteY15" fmla="*/ 957545 h 2026318"/>
              <a:gd name="connsiteX0" fmla="*/ 719 w 1421182"/>
              <a:gd name="connsiteY0" fmla="*/ 957545 h 2295953"/>
              <a:gd name="connsiteX1" fmla="*/ 140932 w 1421182"/>
              <a:gd name="connsiteY1" fmla="*/ 1353319 h 2295953"/>
              <a:gd name="connsiteX2" fmla="*/ 309182 w 1421182"/>
              <a:gd name="connsiteY2" fmla="*/ 1711764 h 2295953"/>
              <a:gd name="connsiteX3" fmla="*/ 693290 w 1421182"/>
              <a:gd name="connsiteY3" fmla="*/ 2019121 h 2295953"/>
              <a:gd name="connsiteX4" fmla="*/ 722524 w 1421182"/>
              <a:gd name="connsiteY4" fmla="*/ 2295953 h 2295953"/>
              <a:gd name="connsiteX5" fmla="*/ 1311364 w 1421182"/>
              <a:gd name="connsiteY5" fmla="*/ 2026318 h 2295953"/>
              <a:gd name="connsiteX6" fmla="*/ 1421092 w 1421182"/>
              <a:gd name="connsiteY6" fmla="*/ 1126548 h 2295953"/>
              <a:gd name="connsiteX7" fmla="*/ 1152597 w 1421182"/>
              <a:gd name="connsiteY7" fmla="*/ 669082 h 2295953"/>
              <a:gd name="connsiteX8" fmla="*/ 1168953 w 1421182"/>
              <a:gd name="connsiteY8" fmla="*/ 968062 h 2295953"/>
              <a:gd name="connsiteX9" fmla="*/ 927050 w 1421182"/>
              <a:gd name="connsiteY9" fmla="*/ 614956 h 2295953"/>
              <a:gd name="connsiteX10" fmla="*/ 957315 w 1421182"/>
              <a:gd name="connsiteY10" fmla="*/ 944170 h 2295953"/>
              <a:gd name="connsiteX11" fmla="*/ 711016 w 1421182"/>
              <a:gd name="connsiteY11" fmla="*/ 569620 h 2295953"/>
              <a:gd name="connsiteX12" fmla="*/ 729319 w 1421182"/>
              <a:gd name="connsiteY12" fmla="*/ 957827 h 2295953"/>
              <a:gd name="connsiteX13" fmla="*/ 543268 w 1421182"/>
              <a:gd name="connsiteY13" fmla="*/ 8 h 2295953"/>
              <a:gd name="connsiteX14" fmla="*/ 473286 w 1421182"/>
              <a:gd name="connsiteY14" fmla="*/ 1312127 h 2295953"/>
              <a:gd name="connsiteX15" fmla="*/ 338442 w 1421182"/>
              <a:gd name="connsiteY15" fmla="*/ 1258222 h 2295953"/>
              <a:gd name="connsiteX16" fmla="*/ 719 w 1421182"/>
              <a:gd name="connsiteY16" fmla="*/ 957545 h 2295953"/>
              <a:gd name="connsiteX0" fmla="*/ 719 w 1421182"/>
              <a:gd name="connsiteY0" fmla="*/ 957545 h 2317397"/>
              <a:gd name="connsiteX1" fmla="*/ 140932 w 1421182"/>
              <a:gd name="connsiteY1" fmla="*/ 1353319 h 2317397"/>
              <a:gd name="connsiteX2" fmla="*/ 309182 w 1421182"/>
              <a:gd name="connsiteY2" fmla="*/ 1711764 h 2317397"/>
              <a:gd name="connsiteX3" fmla="*/ 693290 w 1421182"/>
              <a:gd name="connsiteY3" fmla="*/ 2019121 h 2317397"/>
              <a:gd name="connsiteX4" fmla="*/ 722524 w 1421182"/>
              <a:gd name="connsiteY4" fmla="*/ 2295953 h 2317397"/>
              <a:gd name="connsiteX5" fmla="*/ 1170733 w 1421182"/>
              <a:gd name="connsiteY5" fmla="*/ 2300858 h 2317397"/>
              <a:gd name="connsiteX6" fmla="*/ 1311364 w 1421182"/>
              <a:gd name="connsiteY6" fmla="*/ 2026318 h 2317397"/>
              <a:gd name="connsiteX7" fmla="*/ 1421092 w 1421182"/>
              <a:gd name="connsiteY7" fmla="*/ 1126548 h 2317397"/>
              <a:gd name="connsiteX8" fmla="*/ 1152597 w 1421182"/>
              <a:gd name="connsiteY8" fmla="*/ 669082 h 2317397"/>
              <a:gd name="connsiteX9" fmla="*/ 1168953 w 1421182"/>
              <a:gd name="connsiteY9" fmla="*/ 968062 h 2317397"/>
              <a:gd name="connsiteX10" fmla="*/ 927050 w 1421182"/>
              <a:gd name="connsiteY10" fmla="*/ 614956 h 2317397"/>
              <a:gd name="connsiteX11" fmla="*/ 957315 w 1421182"/>
              <a:gd name="connsiteY11" fmla="*/ 944170 h 2317397"/>
              <a:gd name="connsiteX12" fmla="*/ 711016 w 1421182"/>
              <a:gd name="connsiteY12" fmla="*/ 569620 h 2317397"/>
              <a:gd name="connsiteX13" fmla="*/ 729319 w 1421182"/>
              <a:gd name="connsiteY13" fmla="*/ 957827 h 2317397"/>
              <a:gd name="connsiteX14" fmla="*/ 543268 w 1421182"/>
              <a:gd name="connsiteY14" fmla="*/ 8 h 2317397"/>
              <a:gd name="connsiteX15" fmla="*/ 473286 w 1421182"/>
              <a:gd name="connsiteY15" fmla="*/ 1312127 h 2317397"/>
              <a:gd name="connsiteX16" fmla="*/ 338442 w 1421182"/>
              <a:gd name="connsiteY16" fmla="*/ 1258222 h 2317397"/>
              <a:gd name="connsiteX17" fmla="*/ 719 w 1421182"/>
              <a:gd name="connsiteY17" fmla="*/ 957545 h 2317397"/>
              <a:gd name="connsiteX0" fmla="*/ 719 w 1421182"/>
              <a:gd name="connsiteY0" fmla="*/ 957545 h 2317397"/>
              <a:gd name="connsiteX1" fmla="*/ 140932 w 1421182"/>
              <a:gd name="connsiteY1" fmla="*/ 1353319 h 2317397"/>
              <a:gd name="connsiteX2" fmla="*/ 309182 w 1421182"/>
              <a:gd name="connsiteY2" fmla="*/ 1711764 h 2317397"/>
              <a:gd name="connsiteX3" fmla="*/ 626141 w 1421182"/>
              <a:gd name="connsiteY3" fmla="*/ 1985150 h 2317397"/>
              <a:gd name="connsiteX4" fmla="*/ 722524 w 1421182"/>
              <a:gd name="connsiteY4" fmla="*/ 2295953 h 2317397"/>
              <a:gd name="connsiteX5" fmla="*/ 1170733 w 1421182"/>
              <a:gd name="connsiteY5" fmla="*/ 2300858 h 2317397"/>
              <a:gd name="connsiteX6" fmla="*/ 1311364 w 1421182"/>
              <a:gd name="connsiteY6" fmla="*/ 2026318 h 2317397"/>
              <a:gd name="connsiteX7" fmla="*/ 1421092 w 1421182"/>
              <a:gd name="connsiteY7" fmla="*/ 1126548 h 2317397"/>
              <a:gd name="connsiteX8" fmla="*/ 1152597 w 1421182"/>
              <a:gd name="connsiteY8" fmla="*/ 669082 h 2317397"/>
              <a:gd name="connsiteX9" fmla="*/ 1168953 w 1421182"/>
              <a:gd name="connsiteY9" fmla="*/ 968062 h 2317397"/>
              <a:gd name="connsiteX10" fmla="*/ 927050 w 1421182"/>
              <a:gd name="connsiteY10" fmla="*/ 614956 h 2317397"/>
              <a:gd name="connsiteX11" fmla="*/ 957315 w 1421182"/>
              <a:gd name="connsiteY11" fmla="*/ 944170 h 2317397"/>
              <a:gd name="connsiteX12" fmla="*/ 711016 w 1421182"/>
              <a:gd name="connsiteY12" fmla="*/ 569620 h 2317397"/>
              <a:gd name="connsiteX13" fmla="*/ 729319 w 1421182"/>
              <a:gd name="connsiteY13" fmla="*/ 957827 h 2317397"/>
              <a:gd name="connsiteX14" fmla="*/ 543268 w 1421182"/>
              <a:gd name="connsiteY14" fmla="*/ 8 h 2317397"/>
              <a:gd name="connsiteX15" fmla="*/ 473286 w 1421182"/>
              <a:gd name="connsiteY15" fmla="*/ 1312127 h 2317397"/>
              <a:gd name="connsiteX16" fmla="*/ 338442 w 1421182"/>
              <a:gd name="connsiteY16" fmla="*/ 1258222 h 2317397"/>
              <a:gd name="connsiteX17" fmla="*/ 719 w 1421182"/>
              <a:gd name="connsiteY17" fmla="*/ 957545 h 2317397"/>
              <a:gd name="connsiteX0" fmla="*/ 719 w 1421182"/>
              <a:gd name="connsiteY0" fmla="*/ 957545 h 2314785"/>
              <a:gd name="connsiteX1" fmla="*/ 140932 w 1421182"/>
              <a:gd name="connsiteY1" fmla="*/ 1353319 h 2314785"/>
              <a:gd name="connsiteX2" fmla="*/ 309182 w 1421182"/>
              <a:gd name="connsiteY2" fmla="*/ 1711764 h 2314785"/>
              <a:gd name="connsiteX3" fmla="*/ 626141 w 1421182"/>
              <a:gd name="connsiteY3" fmla="*/ 1985150 h 2314785"/>
              <a:gd name="connsiteX4" fmla="*/ 658780 w 1421182"/>
              <a:gd name="connsiteY4" fmla="*/ 2266927 h 2314785"/>
              <a:gd name="connsiteX5" fmla="*/ 1170733 w 1421182"/>
              <a:gd name="connsiteY5" fmla="*/ 2300858 h 2314785"/>
              <a:gd name="connsiteX6" fmla="*/ 1311364 w 1421182"/>
              <a:gd name="connsiteY6" fmla="*/ 2026318 h 2314785"/>
              <a:gd name="connsiteX7" fmla="*/ 1421092 w 1421182"/>
              <a:gd name="connsiteY7" fmla="*/ 1126548 h 2314785"/>
              <a:gd name="connsiteX8" fmla="*/ 1152597 w 1421182"/>
              <a:gd name="connsiteY8" fmla="*/ 669082 h 2314785"/>
              <a:gd name="connsiteX9" fmla="*/ 1168953 w 1421182"/>
              <a:gd name="connsiteY9" fmla="*/ 968062 h 2314785"/>
              <a:gd name="connsiteX10" fmla="*/ 927050 w 1421182"/>
              <a:gd name="connsiteY10" fmla="*/ 614956 h 2314785"/>
              <a:gd name="connsiteX11" fmla="*/ 957315 w 1421182"/>
              <a:gd name="connsiteY11" fmla="*/ 944170 h 2314785"/>
              <a:gd name="connsiteX12" fmla="*/ 711016 w 1421182"/>
              <a:gd name="connsiteY12" fmla="*/ 569620 h 2314785"/>
              <a:gd name="connsiteX13" fmla="*/ 729319 w 1421182"/>
              <a:gd name="connsiteY13" fmla="*/ 957827 h 2314785"/>
              <a:gd name="connsiteX14" fmla="*/ 543268 w 1421182"/>
              <a:gd name="connsiteY14" fmla="*/ 8 h 2314785"/>
              <a:gd name="connsiteX15" fmla="*/ 473286 w 1421182"/>
              <a:gd name="connsiteY15" fmla="*/ 1312127 h 2314785"/>
              <a:gd name="connsiteX16" fmla="*/ 338442 w 1421182"/>
              <a:gd name="connsiteY16" fmla="*/ 1258222 h 2314785"/>
              <a:gd name="connsiteX17" fmla="*/ 719 w 1421182"/>
              <a:gd name="connsiteY17" fmla="*/ 957545 h 2314785"/>
              <a:gd name="connsiteX0" fmla="*/ 719 w 1421182"/>
              <a:gd name="connsiteY0" fmla="*/ 957545 h 2323891"/>
              <a:gd name="connsiteX1" fmla="*/ 140932 w 1421182"/>
              <a:gd name="connsiteY1" fmla="*/ 1353319 h 2323891"/>
              <a:gd name="connsiteX2" fmla="*/ 309182 w 1421182"/>
              <a:gd name="connsiteY2" fmla="*/ 1711764 h 2323891"/>
              <a:gd name="connsiteX3" fmla="*/ 626141 w 1421182"/>
              <a:gd name="connsiteY3" fmla="*/ 1985150 h 2323891"/>
              <a:gd name="connsiteX4" fmla="*/ 658780 w 1421182"/>
              <a:gd name="connsiteY4" fmla="*/ 2266927 h 2323891"/>
              <a:gd name="connsiteX5" fmla="*/ 1170733 w 1421182"/>
              <a:gd name="connsiteY5" fmla="*/ 2300858 h 2323891"/>
              <a:gd name="connsiteX6" fmla="*/ 1311364 w 1421182"/>
              <a:gd name="connsiteY6" fmla="*/ 2026318 h 2323891"/>
              <a:gd name="connsiteX7" fmla="*/ 1421092 w 1421182"/>
              <a:gd name="connsiteY7" fmla="*/ 1126548 h 2323891"/>
              <a:gd name="connsiteX8" fmla="*/ 1152597 w 1421182"/>
              <a:gd name="connsiteY8" fmla="*/ 669082 h 2323891"/>
              <a:gd name="connsiteX9" fmla="*/ 1168953 w 1421182"/>
              <a:gd name="connsiteY9" fmla="*/ 968062 h 2323891"/>
              <a:gd name="connsiteX10" fmla="*/ 927050 w 1421182"/>
              <a:gd name="connsiteY10" fmla="*/ 614956 h 2323891"/>
              <a:gd name="connsiteX11" fmla="*/ 957315 w 1421182"/>
              <a:gd name="connsiteY11" fmla="*/ 944170 h 2323891"/>
              <a:gd name="connsiteX12" fmla="*/ 711016 w 1421182"/>
              <a:gd name="connsiteY12" fmla="*/ 569620 h 2323891"/>
              <a:gd name="connsiteX13" fmla="*/ 729319 w 1421182"/>
              <a:gd name="connsiteY13" fmla="*/ 957827 h 2323891"/>
              <a:gd name="connsiteX14" fmla="*/ 543268 w 1421182"/>
              <a:gd name="connsiteY14" fmla="*/ 8 h 2323891"/>
              <a:gd name="connsiteX15" fmla="*/ 473286 w 1421182"/>
              <a:gd name="connsiteY15" fmla="*/ 1312127 h 2323891"/>
              <a:gd name="connsiteX16" fmla="*/ 338442 w 1421182"/>
              <a:gd name="connsiteY16" fmla="*/ 1258222 h 2323891"/>
              <a:gd name="connsiteX17" fmla="*/ 719 w 1421182"/>
              <a:gd name="connsiteY17" fmla="*/ 957545 h 2323891"/>
              <a:gd name="connsiteX0" fmla="*/ 719 w 1421182"/>
              <a:gd name="connsiteY0" fmla="*/ 957545 h 2358736"/>
              <a:gd name="connsiteX1" fmla="*/ 140932 w 1421182"/>
              <a:gd name="connsiteY1" fmla="*/ 1353319 h 2358736"/>
              <a:gd name="connsiteX2" fmla="*/ 309182 w 1421182"/>
              <a:gd name="connsiteY2" fmla="*/ 1711764 h 2358736"/>
              <a:gd name="connsiteX3" fmla="*/ 626141 w 1421182"/>
              <a:gd name="connsiteY3" fmla="*/ 1985150 h 2358736"/>
              <a:gd name="connsiteX4" fmla="*/ 658780 w 1421182"/>
              <a:gd name="connsiteY4" fmla="*/ 2266927 h 2358736"/>
              <a:gd name="connsiteX5" fmla="*/ 1227989 w 1421182"/>
              <a:gd name="connsiteY5" fmla="*/ 2341644 h 2358736"/>
              <a:gd name="connsiteX6" fmla="*/ 1311364 w 1421182"/>
              <a:gd name="connsiteY6" fmla="*/ 2026318 h 2358736"/>
              <a:gd name="connsiteX7" fmla="*/ 1421092 w 1421182"/>
              <a:gd name="connsiteY7" fmla="*/ 1126548 h 2358736"/>
              <a:gd name="connsiteX8" fmla="*/ 1152597 w 1421182"/>
              <a:gd name="connsiteY8" fmla="*/ 669082 h 2358736"/>
              <a:gd name="connsiteX9" fmla="*/ 1168953 w 1421182"/>
              <a:gd name="connsiteY9" fmla="*/ 968062 h 2358736"/>
              <a:gd name="connsiteX10" fmla="*/ 927050 w 1421182"/>
              <a:gd name="connsiteY10" fmla="*/ 614956 h 2358736"/>
              <a:gd name="connsiteX11" fmla="*/ 957315 w 1421182"/>
              <a:gd name="connsiteY11" fmla="*/ 944170 h 2358736"/>
              <a:gd name="connsiteX12" fmla="*/ 711016 w 1421182"/>
              <a:gd name="connsiteY12" fmla="*/ 569620 h 2358736"/>
              <a:gd name="connsiteX13" fmla="*/ 729319 w 1421182"/>
              <a:gd name="connsiteY13" fmla="*/ 957827 h 2358736"/>
              <a:gd name="connsiteX14" fmla="*/ 543268 w 1421182"/>
              <a:gd name="connsiteY14" fmla="*/ 8 h 2358736"/>
              <a:gd name="connsiteX15" fmla="*/ 473286 w 1421182"/>
              <a:gd name="connsiteY15" fmla="*/ 1312127 h 2358736"/>
              <a:gd name="connsiteX16" fmla="*/ 338442 w 1421182"/>
              <a:gd name="connsiteY16" fmla="*/ 1258222 h 2358736"/>
              <a:gd name="connsiteX17" fmla="*/ 719 w 1421182"/>
              <a:gd name="connsiteY17" fmla="*/ 957545 h 2358736"/>
              <a:gd name="connsiteX0" fmla="*/ 719 w 1421182"/>
              <a:gd name="connsiteY0" fmla="*/ 957545 h 2341644"/>
              <a:gd name="connsiteX1" fmla="*/ 140932 w 1421182"/>
              <a:gd name="connsiteY1" fmla="*/ 1353319 h 2341644"/>
              <a:gd name="connsiteX2" fmla="*/ 309182 w 1421182"/>
              <a:gd name="connsiteY2" fmla="*/ 1711764 h 2341644"/>
              <a:gd name="connsiteX3" fmla="*/ 626141 w 1421182"/>
              <a:gd name="connsiteY3" fmla="*/ 1985150 h 2341644"/>
              <a:gd name="connsiteX4" fmla="*/ 658780 w 1421182"/>
              <a:gd name="connsiteY4" fmla="*/ 2266927 h 2341644"/>
              <a:gd name="connsiteX5" fmla="*/ 1227989 w 1421182"/>
              <a:gd name="connsiteY5" fmla="*/ 2341644 h 2341644"/>
              <a:gd name="connsiteX6" fmla="*/ 1311364 w 1421182"/>
              <a:gd name="connsiteY6" fmla="*/ 2026318 h 2341644"/>
              <a:gd name="connsiteX7" fmla="*/ 1421092 w 1421182"/>
              <a:gd name="connsiteY7" fmla="*/ 1126548 h 2341644"/>
              <a:gd name="connsiteX8" fmla="*/ 1152597 w 1421182"/>
              <a:gd name="connsiteY8" fmla="*/ 669082 h 2341644"/>
              <a:gd name="connsiteX9" fmla="*/ 1168953 w 1421182"/>
              <a:gd name="connsiteY9" fmla="*/ 968062 h 2341644"/>
              <a:gd name="connsiteX10" fmla="*/ 927050 w 1421182"/>
              <a:gd name="connsiteY10" fmla="*/ 614956 h 2341644"/>
              <a:gd name="connsiteX11" fmla="*/ 957315 w 1421182"/>
              <a:gd name="connsiteY11" fmla="*/ 944170 h 2341644"/>
              <a:gd name="connsiteX12" fmla="*/ 711016 w 1421182"/>
              <a:gd name="connsiteY12" fmla="*/ 569620 h 2341644"/>
              <a:gd name="connsiteX13" fmla="*/ 729319 w 1421182"/>
              <a:gd name="connsiteY13" fmla="*/ 957827 h 2341644"/>
              <a:gd name="connsiteX14" fmla="*/ 543268 w 1421182"/>
              <a:gd name="connsiteY14" fmla="*/ 8 h 2341644"/>
              <a:gd name="connsiteX15" fmla="*/ 473286 w 1421182"/>
              <a:gd name="connsiteY15" fmla="*/ 1312127 h 2341644"/>
              <a:gd name="connsiteX16" fmla="*/ 338442 w 1421182"/>
              <a:gd name="connsiteY16" fmla="*/ 1258222 h 2341644"/>
              <a:gd name="connsiteX17" fmla="*/ 719 w 1421182"/>
              <a:gd name="connsiteY17" fmla="*/ 957545 h 2341644"/>
              <a:gd name="connsiteX0" fmla="*/ 719 w 1421092"/>
              <a:gd name="connsiteY0" fmla="*/ 957545 h 2341644"/>
              <a:gd name="connsiteX1" fmla="*/ 140932 w 1421092"/>
              <a:gd name="connsiteY1" fmla="*/ 1353319 h 2341644"/>
              <a:gd name="connsiteX2" fmla="*/ 309182 w 1421092"/>
              <a:gd name="connsiteY2" fmla="*/ 1711764 h 2341644"/>
              <a:gd name="connsiteX3" fmla="*/ 626141 w 1421092"/>
              <a:gd name="connsiteY3" fmla="*/ 1985150 h 2341644"/>
              <a:gd name="connsiteX4" fmla="*/ 658780 w 1421092"/>
              <a:gd name="connsiteY4" fmla="*/ 2266927 h 2341644"/>
              <a:gd name="connsiteX5" fmla="*/ 1227989 w 1421092"/>
              <a:gd name="connsiteY5" fmla="*/ 2341644 h 2341644"/>
              <a:gd name="connsiteX6" fmla="*/ 1262460 w 1421092"/>
              <a:gd name="connsiteY6" fmla="*/ 1987074 h 2341644"/>
              <a:gd name="connsiteX7" fmla="*/ 1421092 w 1421092"/>
              <a:gd name="connsiteY7" fmla="*/ 1126548 h 2341644"/>
              <a:gd name="connsiteX8" fmla="*/ 1152597 w 1421092"/>
              <a:gd name="connsiteY8" fmla="*/ 669082 h 2341644"/>
              <a:gd name="connsiteX9" fmla="*/ 1168953 w 1421092"/>
              <a:gd name="connsiteY9" fmla="*/ 968062 h 2341644"/>
              <a:gd name="connsiteX10" fmla="*/ 927050 w 1421092"/>
              <a:gd name="connsiteY10" fmla="*/ 614956 h 2341644"/>
              <a:gd name="connsiteX11" fmla="*/ 957315 w 1421092"/>
              <a:gd name="connsiteY11" fmla="*/ 944170 h 2341644"/>
              <a:gd name="connsiteX12" fmla="*/ 711016 w 1421092"/>
              <a:gd name="connsiteY12" fmla="*/ 569620 h 2341644"/>
              <a:gd name="connsiteX13" fmla="*/ 729319 w 1421092"/>
              <a:gd name="connsiteY13" fmla="*/ 957827 h 2341644"/>
              <a:gd name="connsiteX14" fmla="*/ 543268 w 1421092"/>
              <a:gd name="connsiteY14" fmla="*/ 8 h 2341644"/>
              <a:gd name="connsiteX15" fmla="*/ 473286 w 1421092"/>
              <a:gd name="connsiteY15" fmla="*/ 1312127 h 2341644"/>
              <a:gd name="connsiteX16" fmla="*/ 338442 w 1421092"/>
              <a:gd name="connsiteY16" fmla="*/ 1258222 h 2341644"/>
              <a:gd name="connsiteX17" fmla="*/ 719 w 1421092"/>
              <a:gd name="connsiteY17" fmla="*/ 957545 h 2341644"/>
              <a:gd name="connsiteX0" fmla="*/ 719 w 1421109"/>
              <a:gd name="connsiteY0" fmla="*/ 957545 h 2341644"/>
              <a:gd name="connsiteX1" fmla="*/ 140932 w 1421109"/>
              <a:gd name="connsiteY1" fmla="*/ 1353319 h 2341644"/>
              <a:gd name="connsiteX2" fmla="*/ 309182 w 1421109"/>
              <a:gd name="connsiteY2" fmla="*/ 1711764 h 2341644"/>
              <a:gd name="connsiteX3" fmla="*/ 626141 w 1421109"/>
              <a:gd name="connsiteY3" fmla="*/ 1985150 h 2341644"/>
              <a:gd name="connsiteX4" fmla="*/ 658780 w 1421109"/>
              <a:gd name="connsiteY4" fmla="*/ 2266927 h 2341644"/>
              <a:gd name="connsiteX5" fmla="*/ 1227989 w 1421109"/>
              <a:gd name="connsiteY5" fmla="*/ 2341644 h 2341644"/>
              <a:gd name="connsiteX6" fmla="*/ 1262460 w 1421109"/>
              <a:gd name="connsiteY6" fmla="*/ 1987074 h 2341644"/>
              <a:gd name="connsiteX7" fmla="*/ 1421092 w 1421109"/>
              <a:gd name="connsiteY7" fmla="*/ 1126548 h 2341644"/>
              <a:gd name="connsiteX8" fmla="*/ 1152597 w 1421109"/>
              <a:gd name="connsiteY8" fmla="*/ 669082 h 2341644"/>
              <a:gd name="connsiteX9" fmla="*/ 1168953 w 1421109"/>
              <a:gd name="connsiteY9" fmla="*/ 968062 h 2341644"/>
              <a:gd name="connsiteX10" fmla="*/ 927050 w 1421109"/>
              <a:gd name="connsiteY10" fmla="*/ 614956 h 2341644"/>
              <a:gd name="connsiteX11" fmla="*/ 957315 w 1421109"/>
              <a:gd name="connsiteY11" fmla="*/ 944170 h 2341644"/>
              <a:gd name="connsiteX12" fmla="*/ 711016 w 1421109"/>
              <a:gd name="connsiteY12" fmla="*/ 569620 h 2341644"/>
              <a:gd name="connsiteX13" fmla="*/ 729319 w 1421109"/>
              <a:gd name="connsiteY13" fmla="*/ 957827 h 2341644"/>
              <a:gd name="connsiteX14" fmla="*/ 543268 w 1421109"/>
              <a:gd name="connsiteY14" fmla="*/ 8 h 2341644"/>
              <a:gd name="connsiteX15" fmla="*/ 473286 w 1421109"/>
              <a:gd name="connsiteY15" fmla="*/ 1312127 h 2341644"/>
              <a:gd name="connsiteX16" fmla="*/ 338442 w 1421109"/>
              <a:gd name="connsiteY16" fmla="*/ 1258222 h 2341644"/>
              <a:gd name="connsiteX17" fmla="*/ 719 w 1421109"/>
              <a:gd name="connsiteY17" fmla="*/ 957545 h 2341644"/>
              <a:gd name="connsiteX0" fmla="*/ 719 w 1421109"/>
              <a:gd name="connsiteY0" fmla="*/ 957545 h 2341644"/>
              <a:gd name="connsiteX1" fmla="*/ 140932 w 1421109"/>
              <a:gd name="connsiteY1" fmla="*/ 1353319 h 2341644"/>
              <a:gd name="connsiteX2" fmla="*/ 309182 w 1421109"/>
              <a:gd name="connsiteY2" fmla="*/ 1711764 h 2341644"/>
              <a:gd name="connsiteX3" fmla="*/ 626141 w 1421109"/>
              <a:gd name="connsiteY3" fmla="*/ 1985150 h 2341644"/>
              <a:gd name="connsiteX4" fmla="*/ 658780 w 1421109"/>
              <a:gd name="connsiteY4" fmla="*/ 2266927 h 2341644"/>
              <a:gd name="connsiteX5" fmla="*/ 1227989 w 1421109"/>
              <a:gd name="connsiteY5" fmla="*/ 2341644 h 2341644"/>
              <a:gd name="connsiteX6" fmla="*/ 1262460 w 1421109"/>
              <a:gd name="connsiteY6" fmla="*/ 1987074 h 2341644"/>
              <a:gd name="connsiteX7" fmla="*/ 1421092 w 1421109"/>
              <a:gd name="connsiteY7" fmla="*/ 1126548 h 2341644"/>
              <a:gd name="connsiteX8" fmla="*/ 1152597 w 1421109"/>
              <a:gd name="connsiteY8" fmla="*/ 669082 h 2341644"/>
              <a:gd name="connsiteX9" fmla="*/ 1168953 w 1421109"/>
              <a:gd name="connsiteY9" fmla="*/ 968062 h 2341644"/>
              <a:gd name="connsiteX10" fmla="*/ 927050 w 1421109"/>
              <a:gd name="connsiteY10" fmla="*/ 614956 h 2341644"/>
              <a:gd name="connsiteX11" fmla="*/ 957315 w 1421109"/>
              <a:gd name="connsiteY11" fmla="*/ 944170 h 2341644"/>
              <a:gd name="connsiteX12" fmla="*/ 711016 w 1421109"/>
              <a:gd name="connsiteY12" fmla="*/ 569620 h 2341644"/>
              <a:gd name="connsiteX13" fmla="*/ 729319 w 1421109"/>
              <a:gd name="connsiteY13" fmla="*/ 957827 h 2341644"/>
              <a:gd name="connsiteX14" fmla="*/ 543268 w 1421109"/>
              <a:gd name="connsiteY14" fmla="*/ 8 h 2341644"/>
              <a:gd name="connsiteX15" fmla="*/ 473286 w 1421109"/>
              <a:gd name="connsiteY15" fmla="*/ 1312127 h 2341644"/>
              <a:gd name="connsiteX16" fmla="*/ 338442 w 1421109"/>
              <a:gd name="connsiteY16" fmla="*/ 1258222 h 2341644"/>
              <a:gd name="connsiteX17" fmla="*/ 719 w 1421109"/>
              <a:gd name="connsiteY17" fmla="*/ 957545 h 2341644"/>
              <a:gd name="connsiteX0" fmla="*/ 719 w 1421109"/>
              <a:gd name="connsiteY0" fmla="*/ 957545 h 2341644"/>
              <a:gd name="connsiteX1" fmla="*/ 140932 w 1421109"/>
              <a:gd name="connsiteY1" fmla="*/ 1353319 h 2341644"/>
              <a:gd name="connsiteX2" fmla="*/ 309182 w 1421109"/>
              <a:gd name="connsiteY2" fmla="*/ 1711764 h 2341644"/>
              <a:gd name="connsiteX3" fmla="*/ 626141 w 1421109"/>
              <a:gd name="connsiteY3" fmla="*/ 1985150 h 2341644"/>
              <a:gd name="connsiteX4" fmla="*/ 622941 w 1421109"/>
              <a:gd name="connsiteY4" fmla="*/ 2320778 h 2341644"/>
              <a:gd name="connsiteX5" fmla="*/ 1227989 w 1421109"/>
              <a:gd name="connsiteY5" fmla="*/ 2341644 h 2341644"/>
              <a:gd name="connsiteX6" fmla="*/ 1262460 w 1421109"/>
              <a:gd name="connsiteY6" fmla="*/ 1987074 h 2341644"/>
              <a:gd name="connsiteX7" fmla="*/ 1421092 w 1421109"/>
              <a:gd name="connsiteY7" fmla="*/ 1126548 h 2341644"/>
              <a:gd name="connsiteX8" fmla="*/ 1152597 w 1421109"/>
              <a:gd name="connsiteY8" fmla="*/ 669082 h 2341644"/>
              <a:gd name="connsiteX9" fmla="*/ 1168953 w 1421109"/>
              <a:gd name="connsiteY9" fmla="*/ 968062 h 2341644"/>
              <a:gd name="connsiteX10" fmla="*/ 927050 w 1421109"/>
              <a:gd name="connsiteY10" fmla="*/ 614956 h 2341644"/>
              <a:gd name="connsiteX11" fmla="*/ 957315 w 1421109"/>
              <a:gd name="connsiteY11" fmla="*/ 944170 h 2341644"/>
              <a:gd name="connsiteX12" fmla="*/ 711016 w 1421109"/>
              <a:gd name="connsiteY12" fmla="*/ 569620 h 2341644"/>
              <a:gd name="connsiteX13" fmla="*/ 729319 w 1421109"/>
              <a:gd name="connsiteY13" fmla="*/ 957827 h 2341644"/>
              <a:gd name="connsiteX14" fmla="*/ 543268 w 1421109"/>
              <a:gd name="connsiteY14" fmla="*/ 8 h 2341644"/>
              <a:gd name="connsiteX15" fmla="*/ 473286 w 1421109"/>
              <a:gd name="connsiteY15" fmla="*/ 1312127 h 2341644"/>
              <a:gd name="connsiteX16" fmla="*/ 338442 w 1421109"/>
              <a:gd name="connsiteY16" fmla="*/ 1258222 h 2341644"/>
              <a:gd name="connsiteX17" fmla="*/ 719 w 1421109"/>
              <a:gd name="connsiteY17" fmla="*/ 957545 h 2341644"/>
              <a:gd name="connsiteX0" fmla="*/ 719 w 1421109"/>
              <a:gd name="connsiteY0" fmla="*/ 957545 h 2341644"/>
              <a:gd name="connsiteX1" fmla="*/ 140932 w 1421109"/>
              <a:gd name="connsiteY1" fmla="*/ 1353319 h 2341644"/>
              <a:gd name="connsiteX2" fmla="*/ 309182 w 1421109"/>
              <a:gd name="connsiteY2" fmla="*/ 1711764 h 2341644"/>
              <a:gd name="connsiteX3" fmla="*/ 548773 w 1421109"/>
              <a:gd name="connsiteY3" fmla="*/ 1936338 h 2341644"/>
              <a:gd name="connsiteX4" fmla="*/ 622941 w 1421109"/>
              <a:gd name="connsiteY4" fmla="*/ 2320778 h 2341644"/>
              <a:gd name="connsiteX5" fmla="*/ 1227989 w 1421109"/>
              <a:gd name="connsiteY5" fmla="*/ 2341644 h 2341644"/>
              <a:gd name="connsiteX6" fmla="*/ 1262460 w 1421109"/>
              <a:gd name="connsiteY6" fmla="*/ 1987074 h 2341644"/>
              <a:gd name="connsiteX7" fmla="*/ 1421092 w 1421109"/>
              <a:gd name="connsiteY7" fmla="*/ 1126548 h 2341644"/>
              <a:gd name="connsiteX8" fmla="*/ 1152597 w 1421109"/>
              <a:gd name="connsiteY8" fmla="*/ 669082 h 2341644"/>
              <a:gd name="connsiteX9" fmla="*/ 1168953 w 1421109"/>
              <a:gd name="connsiteY9" fmla="*/ 968062 h 2341644"/>
              <a:gd name="connsiteX10" fmla="*/ 927050 w 1421109"/>
              <a:gd name="connsiteY10" fmla="*/ 614956 h 2341644"/>
              <a:gd name="connsiteX11" fmla="*/ 957315 w 1421109"/>
              <a:gd name="connsiteY11" fmla="*/ 944170 h 2341644"/>
              <a:gd name="connsiteX12" fmla="*/ 711016 w 1421109"/>
              <a:gd name="connsiteY12" fmla="*/ 569620 h 2341644"/>
              <a:gd name="connsiteX13" fmla="*/ 729319 w 1421109"/>
              <a:gd name="connsiteY13" fmla="*/ 957827 h 2341644"/>
              <a:gd name="connsiteX14" fmla="*/ 543268 w 1421109"/>
              <a:gd name="connsiteY14" fmla="*/ 8 h 2341644"/>
              <a:gd name="connsiteX15" fmla="*/ 473286 w 1421109"/>
              <a:gd name="connsiteY15" fmla="*/ 1312127 h 2341644"/>
              <a:gd name="connsiteX16" fmla="*/ 338442 w 1421109"/>
              <a:gd name="connsiteY16" fmla="*/ 1258222 h 2341644"/>
              <a:gd name="connsiteX17" fmla="*/ 719 w 1421109"/>
              <a:gd name="connsiteY17" fmla="*/ 957545 h 2341644"/>
              <a:gd name="connsiteX0" fmla="*/ 719 w 1421109"/>
              <a:gd name="connsiteY0" fmla="*/ 957545 h 2341644"/>
              <a:gd name="connsiteX1" fmla="*/ 140932 w 1421109"/>
              <a:gd name="connsiteY1" fmla="*/ 1353319 h 2341644"/>
              <a:gd name="connsiteX2" fmla="*/ 309182 w 1421109"/>
              <a:gd name="connsiteY2" fmla="*/ 1711764 h 2341644"/>
              <a:gd name="connsiteX3" fmla="*/ 548773 w 1421109"/>
              <a:gd name="connsiteY3" fmla="*/ 1936338 h 2341644"/>
              <a:gd name="connsiteX4" fmla="*/ 557331 w 1421109"/>
              <a:gd name="connsiteY4" fmla="*/ 2278453 h 2341644"/>
              <a:gd name="connsiteX5" fmla="*/ 1227989 w 1421109"/>
              <a:gd name="connsiteY5" fmla="*/ 2341644 h 2341644"/>
              <a:gd name="connsiteX6" fmla="*/ 1262460 w 1421109"/>
              <a:gd name="connsiteY6" fmla="*/ 1987074 h 2341644"/>
              <a:gd name="connsiteX7" fmla="*/ 1421092 w 1421109"/>
              <a:gd name="connsiteY7" fmla="*/ 1126548 h 2341644"/>
              <a:gd name="connsiteX8" fmla="*/ 1152597 w 1421109"/>
              <a:gd name="connsiteY8" fmla="*/ 669082 h 2341644"/>
              <a:gd name="connsiteX9" fmla="*/ 1168953 w 1421109"/>
              <a:gd name="connsiteY9" fmla="*/ 968062 h 2341644"/>
              <a:gd name="connsiteX10" fmla="*/ 927050 w 1421109"/>
              <a:gd name="connsiteY10" fmla="*/ 614956 h 2341644"/>
              <a:gd name="connsiteX11" fmla="*/ 957315 w 1421109"/>
              <a:gd name="connsiteY11" fmla="*/ 944170 h 2341644"/>
              <a:gd name="connsiteX12" fmla="*/ 711016 w 1421109"/>
              <a:gd name="connsiteY12" fmla="*/ 569620 h 2341644"/>
              <a:gd name="connsiteX13" fmla="*/ 729319 w 1421109"/>
              <a:gd name="connsiteY13" fmla="*/ 957827 h 2341644"/>
              <a:gd name="connsiteX14" fmla="*/ 543268 w 1421109"/>
              <a:gd name="connsiteY14" fmla="*/ 8 h 2341644"/>
              <a:gd name="connsiteX15" fmla="*/ 473286 w 1421109"/>
              <a:gd name="connsiteY15" fmla="*/ 1312127 h 2341644"/>
              <a:gd name="connsiteX16" fmla="*/ 338442 w 1421109"/>
              <a:gd name="connsiteY16" fmla="*/ 1258222 h 2341644"/>
              <a:gd name="connsiteX17" fmla="*/ 719 w 1421109"/>
              <a:gd name="connsiteY17" fmla="*/ 957545 h 2341644"/>
              <a:gd name="connsiteX0" fmla="*/ 719 w 1421109"/>
              <a:gd name="connsiteY0" fmla="*/ 957545 h 2341644"/>
              <a:gd name="connsiteX1" fmla="*/ 140932 w 1421109"/>
              <a:gd name="connsiteY1" fmla="*/ 1353319 h 2341644"/>
              <a:gd name="connsiteX2" fmla="*/ 309182 w 1421109"/>
              <a:gd name="connsiteY2" fmla="*/ 1711764 h 2341644"/>
              <a:gd name="connsiteX3" fmla="*/ 548773 w 1421109"/>
              <a:gd name="connsiteY3" fmla="*/ 1936338 h 2341644"/>
              <a:gd name="connsiteX4" fmla="*/ 601148 w 1421109"/>
              <a:gd name="connsiteY4" fmla="*/ 2297232 h 2341644"/>
              <a:gd name="connsiteX5" fmla="*/ 1227989 w 1421109"/>
              <a:gd name="connsiteY5" fmla="*/ 2341644 h 2341644"/>
              <a:gd name="connsiteX6" fmla="*/ 1262460 w 1421109"/>
              <a:gd name="connsiteY6" fmla="*/ 1987074 h 2341644"/>
              <a:gd name="connsiteX7" fmla="*/ 1421092 w 1421109"/>
              <a:gd name="connsiteY7" fmla="*/ 1126548 h 2341644"/>
              <a:gd name="connsiteX8" fmla="*/ 1152597 w 1421109"/>
              <a:gd name="connsiteY8" fmla="*/ 669082 h 2341644"/>
              <a:gd name="connsiteX9" fmla="*/ 1168953 w 1421109"/>
              <a:gd name="connsiteY9" fmla="*/ 968062 h 2341644"/>
              <a:gd name="connsiteX10" fmla="*/ 927050 w 1421109"/>
              <a:gd name="connsiteY10" fmla="*/ 614956 h 2341644"/>
              <a:gd name="connsiteX11" fmla="*/ 957315 w 1421109"/>
              <a:gd name="connsiteY11" fmla="*/ 944170 h 2341644"/>
              <a:gd name="connsiteX12" fmla="*/ 711016 w 1421109"/>
              <a:gd name="connsiteY12" fmla="*/ 569620 h 2341644"/>
              <a:gd name="connsiteX13" fmla="*/ 729319 w 1421109"/>
              <a:gd name="connsiteY13" fmla="*/ 957827 h 2341644"/>
              <a:gd name="connsiteX14" fmla="*/ 543268 w 1421109"/>
              <a:gd name="connsiteY14" fmla="*/ 8 h 2341644"/>
              <a:gd name="connsiteX15" fmla="*/ 473286 w 1421109"/>
              <a:gd name="connsiteY15" fmla="*/ 1312127 h 2341644"/>
              <a:gd name="connsiteX16" fmla="*/ 338442 w 1421109"/>
              <a:gd name="connsiteY16" fmla="*/ 1258222 h 2341644"/>
              <a:gd name="connsiteX17" fmla="*/ 719 w 1421109"/>
              <a:gd name="connsiteY17" fmla="*/ 957545 h 2341644"/>
              <a:gd name="connsiteX0" fmla="*/ 719 w 1421109"/>
              <a:gd name="connsiteY0" fmla="*/ 957545 h 2310754"/>
              <a:gd name="connsiteX1" fmla="*/ 140932 w 1421109"/>
              <a:gd name="connsiteY1" fmla="*/ 1353319 h 2310754"/>
              <a:gd name="connsiteX2" fmla="*/ 309182 w 1421109"/>
              <a:gd name="connsiteY2" fmla="*/ 1711764 h 2310754"/>
              <a:gd name="connsiteX3" fmla="*/ 548773 w 1421109"/>
              <a:gd name="connsiteY3" fmla="*/ 1936338 h 2310754"/>
              <a:gd name="connsiteX4" fmla="*/ 601148 w 1421109"/>
              <a:gd name="connsiteY4" fmla="*/ 2297232 h 2310754"/>
              <a:gd name="connsiteX5" fmla="*/ 1253027 w 1421109"/>
              <a:gd name="connsiteY5" fmla="*/ 2310347 h 2310754"/>
              <a:gd name="connsiteX6" fmla="*/ 1262460 w 1421109"/>
              <a:gd name="connsiteY6" fmla="*/ 1987074 h 2310754"/>
              <a:gd name="connsiteX7" fmla="*/ 1421092 w 1421109"/>
              <a:gd name="connsiteY7" fmla="*/ 1126548 h 2310754"/>
              <a:gd name="connsiteX8" fmla="*/ 1152597 w 1421109"/>
              <a:gd name="connsiteY8" fmla="*/ 669082 h 2310754"/>
              <a:gd name="connsiteX9" fmla="*/ 1168953 w 1421109"/>
              <a:gd name="connsiteY9" fmla="*/ 968062 h 2310754"/>
              <a:gd name="connsiteX10" fmla="*/ 927050 w 1421109"/>
              <a:gd name="connsiteY10" fmla="*/ 614956 h 2310754"/>
              <a:gd name="connsiteX11" fmla="*/ 957315 w 1421109"/>
              <a:gd name="connsiteY11" fmla="*/ 944170 h 2310754"/>
              <a:gd name="connsiteX12" fmla="*/ 711016 w 1421109"/>
              <a:gd name="connsiteY12" fmla="*/ 569620 h 2310754"/>
              <a:gd name="connsiteX13" fmla="*/ 729319 w 1421109"/>
              <a:gd name="connsiteY13" fmla="*/ 957827 h 2310754"/>
              <a:gd name="connsiteX14" fmla="*/ 543268 w 1421109"/>
              <a:gd name="connsiteY14" fmla="*/ 8 h 2310754"/>
              <a:gd name="connsiteX15" fmla="*/ 473286 w 1421109"/>
              <a:gd name="connsiteY15" fmla="*/ 1312127 h 2310754"/>
              <a:gd name="connsiteX16" fmla="*/ 338442 w 1421109"/>
              <a:gd name="connsiteY16" fmla="*/ 1258222 h 2310754"/>
              <a:gd name="connsiteX17" fmla="*/ 719 w 1421109"/>
              <a:gd name="connsiteY17" fmla="*/ 957545 h 2310754"/>
              <a:gd name="connsiteX0" fmla="*/ 719 w 1421109"/>
              <a:gd name="connsiteY0" fmla="*/ 957545 h 2310755"/>
              <a:gd name="connsiteX1" fmla="*/ 140932 w 1421109"/>
              <a:gd name="connsiteY1" fmla="*/ 1353319 h 2310755"/>
              <a:gd name="connsiteX2" fmla="*/ 309182 w 1421109"/>
              <a:gd name="connsiteY2" fmla="*/ 1711764 h 2310755"/>
              <a:gd name="connsiteX3" fmla="*/ 548773 w 1421109"/>
              <a:gd name="connsiteY3" fmla="*/ 1936338 h 2310755"/>
              <a:gd name="connsiteX4" fmla="*/ 601148 w 1421109"/>
              <a:gd name="connsiteY4" fmla="*/ 2297232 h 2310755"/>
              <a:gd name="connsiteX5" fmla="*/ 1253027 w 1421109"/>
              <a:gd name="connsiteY5" fmla="*/ 2310347 h 2310755"/>
              <a:gd name="connsiteX6" fmla="*/ 1262460 w 1421109"/>
              <a:gd name="connsiteY6" fmla="*/ 1987074 h 2310755"/>
              <a:gd name="connsiteX7" fmla="*/ 1421092 w 1421109"/>
              <a:gd name="connsiteY7" fmla="*/ 1126548 h 2310755"/>
              <a:gd name="connsiteX8" fmla="*/ 1152597 w 1421109"/>
              <a:gd name="connsiteY8" fmla="*/ 669082 h 2310755"/>
              <a:gd name="connsiteX9" fmla="*/ 1168953 w 1421109"/>
              <a:gd name="connsiteY9" fmla="*/ 968062 h 2310755"/>
              <a:gd name="connsiteX10" fmla="*/ 927050 w 1421109"/>
              <a:gd name="connsiteY10" fmla="*/ 614956 h 2310755"/>
              <a:gd name="connsiteX11" fmla="*/ 957315 w 1421109"/>
              <a:gd name="connsiteY11" fmla="*/ 944170 h 2310755"/>
              <a:gd name="connsiteX12" fmla="*/ 711016 w 1421109"/>
              <a:gd name="connsiteY12" fmla="*/ 569620 h 2310755"/>
              <a:gd name="connsiteX13" fmla="*/ 729319 w 1421109"/>
              <a:gd name="connsiteY13" fmla="*/ 957827 h 2310755"/>
              <a:gd name="connsiteX14" fmla="*/ 543268 w 1421109"/>
              <a:gd name="connsiteY14" fmla="*/ 8 h 2310755"/>
              <a:gd name="connsiteX15" fmla="*/ 473286 w 1421109"/>
              <a:gd name="connsiteY15" fmla="*/ 1312127 h 2310755"/>
              <a:gd name="connsiteX16" fmla="*/ 338442 w 1421109"/>
              <a:gd name="connsiteY16" fmla="*/ 1258222 h 2310755"/>
              <a:gd name="connsiteX17" fmla="*/ 719 w 1421109"/>
              <a:gd name="connsiteY17" fmla="*/ 957545 h 2310755"/>
              <a:gd name="connsiteX0" fmla="*/ 719 w 1421109"/>
              <a:gd name="connsiteY0" fmla="*/ 957545 h 2310755"/>
              <a:gd name="connsiteX1" fmla="*/ 140932 w 1421109"/>
              <a:gd name="connsiteY1" fmla="*/ 1353319 h 2310755"/>
              <a:gd name="connsiteX2" fmla="*/ 309182 w 1421109"/>
              <a:gd name="connsiteY2" fmla="*/ 1711764 h 2310755"/>
              <a:gd name="connsiteX3" fmla="*/ 548773 w 1421109"/>
              <a:gd name="connsiteY3" fmla="*/ 1936338 h 2310755"/>
              <a:gd name="connsiteX4" fmla="*/ 582370 w 1421109"/>
              <a:gd name="connsiteY4" fmla="*/ 2297232 h 2310755"/>
              <a:gd name="connsiteX5" fmla="*/ 1253027 w 1421109"/>
              <a:gd name="connsiteY5" fmla="*/ 2310347 h 2310755"/>
              <a:gd name="connsiteX6" fmla="*/ 1262460 w 1421109"/>
              <a:gd name="connsiteY6" fmla="*/ 1987074 h 2310755"/>
              <a:gd name="connsiteX7" fmla="*/ 1421092 w 1421109"/>
              <a:gd name="connsiteY7" fmla="*/ 1126548 h 2310755"/>
              <a:gd name="connsiteX8" fmla="*/ 1152597 w 1421109"/>
              <a:gd name="connsiteY8" fmla="*/ 669082 h 2310755"/>
              <a:gd name="connsiteX9" fmla="*/ 1168953 w 1421109"/>
              <a:gd name="connsiteY9" fmla="*/ 968062 h 2310755"/>
              <a:gd name="connsiteX10" fmla="*/ 927050 w 1421109"/>
              <a:gd name="connsiteY10" fmla="*/ 614956 h 2310755"/>
              <a:gd name="connsiteX11" fmla="*/ 957315 w 1421109"/>
              <a:gd name="connsiteY11" fmla="*/ 944170 h 2310755"/>
              <a:gd name="connsiteX12" fmla="*/ 711016 w 1421109"/>
              <a:gd name="connsiteY12" fmla="*/ 569620 h 2310755"/>
              <a:gd name="connsiteX13" fmla="*/ 729319 w 1421109"/>
              <a:gd name="connsiteY13" fmla="*/ 957827 h 2310755"/>
              <a:gd name="connsiteX14" fmla="*/ 543268 w 1421109"/>
              <a:gd name="connsiteY14" fmla="*/ 8 h 2310755"/>
              <a:gd name="connsiteX15" fmla="*/ 473286 w 1421109"/>
              <a:gd name="connsiteY15" fmla="*/ 1312127 h 2310755"/>
              <a:gd name="connsiteX16" fmla="*/ 338442 w 1421109"/>
              <a:gd name="connsiteY16" fmla="*/ 1258222 h 2310755"/>
              <a:gd name="connsiteX17" fmla="*/ 719 w 1421109"/>
              <a:gd name="connsiteY17" fmla="*/ 957545 h 2310755"/>
              <a:gd name="connsiteX0" fmla="*/ 719 w 1421109"/>
              <a:gd name="connsiteY0" fmla="*/ 957545 h 2310755"/>
              <a:gd name="connsiteX1" fmla="*/ 140932 w 1421109"/>
              <a:gd name="connsiteY1" fmla="*/ 1353319 h 2310755"/>
              <a:gd name="connsiteX2" fmla="*/ 309182 w 1421109"/>
              <a:gd name="connsiteY2" fmla="*/ 1711764 h 2310755"/>
              <a:gd name="connsiteX3" fmla="*/ 548773 w 1421109"/>
              <a:gd name="connsiteY3" fmla="*/ 1936338 h 2310755"/>
              <a:gd name="connsiteX4" fmla="*/ 582370 w 1421109"/>
              <a:gd name="connsiteY4" fmla="*/ 2297232 h 2310755"/>
              <a:gd name="connsiteX5" fmla="*/ 1253027 w 1421109"/>
              <a:gd name="connsiteY5" fmla="*/ 2310347 h 2310755"/>
              <a:gd name="connsiteX6" fmla="*/ 1262460 w 1421109"/>
              <a:gd name="connsiteY6" fmla="*/ 1987074 h 2310755"/>
              <a:gd name="connsiteX7" fmla="*/ 1421092 w 1421109"/>
              <a:gd name="connsiteY7" fmla="*/ 1126548 h 2310755"/>
              <a:gd name="connsiteX8" fmla="*/ 1152597 w 1421109"/>
              <a:gd name="connsiteY8" fmla="*/ 669082 h 2310755"/>
              <a:gd name="connsiteX9" fmla="*/ 1168953 w 1421109"/>
              <a:gd name="connsiteY9" fmla="*/ 968062 h 2310755"/>
              <a:gd name="connsiteX10" fmla="*/ 927050 w 1421109"/>
              <a:gd name="connsiteY10" fmla="*/ 614956 h 2310755"/>
              <a:gd name="connsiteX11" fmla="*/ 957315 w 1421109"/>
              <a:gd name="connsiteY11" fmla="*/ 944170 h 2310755"/>
              <a:gd name="connsiteX12" fmla="*/ 711016 w 1421109"/>
              <a:gd name="connsiteY12" fmla="*/ 569620 h 2310755"/>
              <a:gd name="connsiteX13" fmla="*/ 729319 w 1421109"/>
              <a:gd name="connsiteY13" fmla="*/ 957827 h 2310755"/>
              <a:gd name="connsiteX14" fmla="*/ 543268 w 1421109"/>
              <a:gd name="connsiteY14" fmla="*/ 8 h 2310755"/>
              <a:gd name="connsiteX15" fmla="*/ 473286 w 1421109"/>
              <a:gd name="connsiteY15" fmla="*/ 1312127 h 2310755"/>
              <a:gd name="connsiteX16" fmla="*/ 338442 w 1421109"/>
              <a:gd name="connsiteY16" fmla="*/ 1258222 h 2310755"/>
              <a:gd name="connsiteX17" fmla="*/ 719 w 1421109"/>
              <a:gd name="connsiteY17" fmla="*/ 957545 h 2310755"/>
              <a:gd name="connsiteX0" fmla="*/ 719 w 1421109"/>
              <a:gd name="connsiteY0" fmla="*/ 957545 h 2310347"/>
              <a:gd name="connsiteX1" fmla="*/ 140932 w 1421109"/>
              <a:gd name="connsiteY1" fmla="*/ 1353319 h 2310347"/>
              <a:gd name="connsiteX2" fmla="*/ 309182 w 1421109"/>
              <a:gd name="connsiteY2" fmla="*/ 1711764 h 2310347"/>
              <a:gd name="connsiteX3" fmla="*/ 548773 w 1421109"/>
              <a:gd name="connsiteY3" fmla="*/ 1936338 h 2310347"/>
              <a:gd name="connsiteX4" fmla="*/ 582370 w 1421109"/>
              <a:gd name="connsiteY4" fmla="*/ 2297232 h 2310347"/>
              <a:gd name="connsiteX5" fmla="*/ 1253027 w 1421109"/>
              <a:gd name="connsiteY5" fmla="*/ 2310347 h 2310347"/>
              <a:gd name="connsiteX6" fmla="*/ 1262460 w 1421109"/>
              <a:gd name="connsiteY6" fmla="*/ 1987074 h 2310347"/>
              <a:gd name="connsiteX7" fmla="*/ 1421092 w 1421109"/>
              <a:gd name="connsiteY7" fmla="*/ 1126548 h 2310347"/>
              <a:gd name="connsiteX8" fmla="*/ 1152597 w 1421109"/>
              <a:gd name="connsiteY8" fmla="*/ 669082 h 2310347"/>
              <a:gd name="connsiteX9" fmla="*/ 1168953 w 1421109"/>
              <a:gd name="connsiteY9" fmla="*/ 968062 h 2310347"/>
              <a:gd name="connsiteX10" fmla="*/ 927050 w 1421109"/>
              <a:gd name="connsiteY10" fmla="*/ 614956 h 2310347"/>
              <a:gd name="connsiteX11" fmla="*/ 957315 w 1421109"/>
              <a:gd name="connsiteY11" fmla="*/ 944170 h 2310347"/>
              <a:gd name="connsiteX12" fmla="*/ 711016 w 1421109"/>
              <a:gd name="connsiteY12" fmla="*/ 569620 h 2310347"/>
              <a:gd name="connsiteX13" fmla="*/ 729319 w 1421109"/>
              <a:gd name="connsiteY13" fmla="*/ 957827 h 2310347"/>
              <a:gd name="connsiteX14" fmla="*/ 543268 w 1421109"/>
              <a:gd name="connsiteY14" fmla="*/ 8 h 2310347"/>
              <a:gd name="connsiteX15" fmla="*/ 473286 w 1421109"/>
              <a:gd name="connsiteY15" fmla="*/ 1312127 h 2310347"/>
              <a:gd name="connsiteX16" fmla="*/ 338442 w 1421109"/>
              <a:gd name="connsiteY16" fmla="*/ 1258222 h 2310347"/>
              <a:gd name="connsiteX17" fmla="*/ 719 w 1421109"/>
              <a:gd name="connsiteY17" fmla="*/ 957545 h 2310347"/>
              <a:gd name="connsiteX0" fmla="*/ 719 w 1423213"/>
              <a:gd name="connsiteY0" fmla="*/ 957545 h 2310347"/>
              <a:gd name="connsiteX1" fmla="*/ 140932 w 1423213"/>
              <a:gd name="connsiteY1" fmla="*/ 1353319 h 2310347"/>
              <a:gd name="connsiteX2" fmla="*/ 309182 w 1423213"/>
              <a:gd name="connsiteY2" fmla="*/ 1711764 h 2310347"/>
              <a:gd name="connsiteX3" fmla="*/ 548773 w 1423213"/>
              <a:gd name="connsiteY3" fmla="*/ 1936338 h 2310347"/>
              <a:gd name="connsiteX4" fmla="*/ 582370 w 1423213"/>
              <a:gd name="connsiteY4" fmla="*/ 2297232 h 2310347"/>
              <a:gd name="connsiteX5" fmla="*/ 1253027 w 1423213"/>
              <a:gd name="connsiteY5" fmla="*/ 2310347 h 2310347"/>
              <a:gd name="connsiteX6" fmla="*/ 1262460 w 1423213"/>
              <a:gd name="connsiteY6" fmla="*/ 1987074 h 2310347"/>
              <a:gd name="connsiteX7" fmla="*/ 1421092 w 1423213"/>
              <a:gd name="connsiteY7" fmla="*/ 1126548 h 2310347"/>
              <a:gd name="connsiteX8" fmla="*/ 1378773 w 1423213"/>
              <a:gd name="connsiteY8" fmla="*/ 734522 h 2310347"/>
              <a:gd name="connsiteX9" fmla="*/ 1152597 w 1423213"/>
              <a:gd name="connsiteY9" fmla="*/ 669082 h 2310347"/>
              <a:gd name="connsiteX10" fmla="*/ 1168953 w 1423213"/>
              <a:gd name="connsiteY10" fmla="*/ 968062 h 2310347"/>
              <a:gd name="connsiteX11" fmla="*/ 927050 w 1423213"/>
              <a:gd name="connsiteY11" fmla="*/ 614956 h 2310347"/>
              <a:gd name="connsiteX12" fmla="*/ 957315 w 1423213"/>
              <a:gd name="connsiteY12" fmla="*/ 944170 h 2310347"/>
              <a:gd name="connsiteX13" fmla="*/ 711016 w 1423213"/>
              <a:gd name="connsiteY13" fmla="*/ 569620 h 2310347"/>
              <a:gd name="connsiteX14" fmla="*/ 729319 w 1423213"/>
              <a:gd name="connsiteY14" fmla="*/ 957827 h 2310347"/>
              <a:gd name="connsiteX15" fmla="*/ 543268 w 1423213"/>
              <a:gd name="connsiteY15" fmla="*/ 8 h 2310347"/>
              <a:gd name="connsiteX16" fmla="*/ 473286 w 1423213"/>
              <a:gd name="connsiteY16" fmla="*/ 1312127 h 2310347"/>
              <a:gd name="connsiteX17" fmla="*/ 338442 w 1423213"/>
              <a:gd name="connsiteY17" fmla="*/ 1258222 h 2310347"/>
              <a:gd name="connsiteX18" fmla="*/ 719 w 1423213"/>
              <a:gd name="connsiteY18" fmla="*/ 957545 h 2310347"/>
              <a:gd name="connsiteX0" fmla="*/ 719 w 1423213"/>
              <a:gd name="connsiteY0" fmla="*/ 957545 h 2310347"/>
              <a:gd name="connsiteX1" fmla="*/ 140932 w 1423213"/>
              <a:gd name="connsiteY1" fmla="*/ 1353319 h 2310347"/>
              <a:gd name="connsiteX2" fmla="*/ 309182 w 1423213"/>
              <a:gd name="connsiteY2" fmla="*/ 1711764 h 2310347"/>
              <a:gd name="connsiteX3" fmla="*/ 548773 w 1423213"/>
              <a:gd name="connsiteY3" fmla="*/ 1936338 h 2310347"/>
              <a:gd name="connsiteX4" fmla="*/ 582370 w 1423213"/>
              <a:gd name="connsiteY4" fmla="*/ 2297232 h 2310347"/>
              <a:gd name="connsiteX5" fmla="*/ 1253027 w 1423213"/>
              <a:gd name="connsiteY5" fmla="*/ 2310347 h 2310347"/>
              <a:gd name="connsiteX6" fmla="*/ 1262460 w 1423213"/>
              <a:gd name="connsiteY6" fmla="*/ 1987074 h 2310347"/>
              <a:gd name="connsiteX7" fmla="*/ 1421092 w 1423213"/>
              <a:gd name="connsiteY7" fmla="*/ 1126548 h 2310347"/>
              <a:gd name="connsiteX8" fmla="*/ 1378773 w 1423213"/>
              <a:gd name="connsiteY8" fmla="*/ 734522 h 2310347"/>
              <a:gd name="connsiteX9" fmla="*/ 1152597 w 1423213"/>
              <a:gd name="connsiteY9" fmla="*/ 669082 h 2310347"/>
              <a:gd name="connsiteX10" fmla="*/ 1168953 w 1423213"/>
              <a:gd name="connsiteY10" fmla="*/ 968062 h 2310347"/>
              <a:gd name="connsiteX11" fmla="*/ 927050 w 1423213"/>
              <a:gd name="connsiteY11" fmla="*/ 614956 h 2310347"/>
              <a:gd name="connsiteX12" fmla="*/ 957315 w 1423213"/>
              <a:gd name="connsiteY12" fmla="*/ 944170 h 2310347"/>
              <a:gd name="connsiteX13" fmla="*/ 711016 w 1423213"/>
              <a:gd name="connsiteY13" fmla="*/ 569620 h 2310347"/>
              <a:gd name="connsiteX14" fmla="*/ 729319 w 1423213"/>
              <a:gd name="connsiteY14" fmla="*/ 957827 h 2310347"/>
              <a:gd name="connsiteX15" fmla="*/ 543268 w 1423213"/>
              <a:gd name="connsiteY15" fmla="*/ 8 h 2310347"/>
              <a:gd name="connsiteX16" fmla="*/ 473286 w 1423213"/>
              <a:gd name="connsiteY16" fmla="*/ 1312127 h 2310347"/>
              <a:gd name="connsiteX17" fmla="*/ 338442 w 1423213"/>
              <a:gd name="connsiteY17" fmla="*/ 1258222 h 2310347"/>
              <a:gd name="connsiteX18" fmla="*/ 719 w 1423213"/>
              <a:gd name="connsiteY18" fmla="*/ 957545 h 2310347"/>
              <a:gd name="connsiteX0" fmla="*/ 719 w 1423213"/>
              <a:gd name="connsiteY0" fmla="*/ 957545 h 2310347"/>
              <a:gd name="connsiteX1" fmla="*/ 140932 w 1423213"/>
              <a:gd name="connsiteY1" fmla="*/ 1353319 h 2310347"/>
              <a:gd name="connsiteX2" fmla="*/ 309182 w 1423213"/>
              <a:gd name="connsiteY2" fmla="*/ 1711764 h 2310347"/>
              <a:gd name="connsiteX3" fmla="*/ 548773 w 1423213"/>
              <a:gd name="connsiteY3" fmla="*/ 1936338 h 2310347"/>
              <a:gd name="connsiteX4" fmla="*/ 582370 w 1423213"/>
              <a:gd name="connsiteY4" fmla="*/ 2297232 h 2310347"/>
              <a:gd name="connsiteX5" fmla="*/ 1253027 w 1423213"/>
              <a:gd name="connsiteY5" fmla="*/ 2310347 h 2310347"/>
              <a:gd name="connsiteX6" fmla="*/ 1262460 w 1423213"/>
              <a:gd name="connsiteY6" fmla="*/ 1987074 h 2310347"/>
              <a:gd name="connsiteX7" fmla="*/ 1421092 w 1423213"/>
              <a:gd name="connsiteY7" fmla="*/ 1126548 h 2310347"/>
              <a:gd name="connsiteX8" fmla="*/ 1378773 w 1423213"/>
              <a:gd name="connsiteY8" fmla="*/ 734522 h 2310347"/>
              <a:gd name="connsiteX9" fmla="*/ 1176719 w 1423213"/>
              <a:gd name="connsiteY9" fmla="*/ 664258 h 2310347"/>
              <a:gd name="connsiteX10" fmla="*/ 1168953 w 1423213"/>
              <a:gd name="connsiteY10" fmla="*/ 968062 h 2310347"/>
              <a:gd name="connsiteX11" fmla="*/ 927050 w 1423213"/>
              <a:gd name="connsiteY11" fmla="*/ 614956 h 2310347"/>
              <a:gd name="connsiteX12" fmla="*/ 957315 w 1423213"/>
              <a:gd name="connsiteY12" fmla="*/ 944170 h 2310347"/>
              <a:gd name="connsiteX13" fmla="*/ 711016 w 1423213"/>
              <a:gd name="connsiteY13" fmla="*/ 569620 h 2310347"/>
              <a:gd name="connsiteX14" fmla="*/ 729319 w 1423213"/>
              <a:gd name="connsiteY14" fmla="*/ 957827 h 2310347"/>
              <a:gd name="connsiteX15" fmla="*/ 543268 w 1423213"/>
              <a:gd name="connsiteY15" fmla="*/ 8 h 2310347"/>
              <a:gd name="connsiteX16" fmla="*/ 473286 w 1423213"/>
              <a:gd name="connsiteY16" fmla="*/ 1312127 h 2310347"/>
              <a:gd name="connsiteX17" fmla="*/ 338442 w 1423213"/>
              <a:gd name="connsiteY17" fmla="*/ 1258222 h 2310347"/>
              <a:gd name="connsiteX18" fmla="*/ 719 w 1423213"/>
              <a:gd name="connsiteY18" fmla="*/ 957545 h 2310347"/>
              <a:gd name="connsiteX0" fmla="*/ 719 w 1423213"/>
              <a:gd name="connsiteY0" fmla="*/ 957545 h 2310347"/>
              <a:gd name="connsiteX1" fmla="*/ 140932 w 1423213"/>
              <a:gd name="connsiteY1" fmla="*/ 1353319 h 2310347"/>
              <a:gd name="connsiteX2" fmla="*/ 309182 w 1423213"/>
              <a:gd name="connsiteY2" fmla="*/ 1711764 h 2310347"/>
              <a:gd name="connsiteX3" fmla="*/ 548773 w 1423213"/>
              <a:gd name="connsiteY3" fmla="*/ 1936338 h 2310347"/>
              <a:gd name="connsiteX4" fmla="*/ 582370 w 1423213"/>
              <a:gd name="connsiteY4" fmla="*/ 2297232 h 2310347"/>
              <a:gd name="connsiteX5" fmla="*/ 1253027 w 1423213"/>
              <a:gd name="connsiteY5" fmla="*/ 2310347 h 2310347"/>
              <a:gd name="connsiteX6" fmla="*/ 1262460 w 1423213"/>
              <a:gd name="connsiteY6" fmla="*/ 1987074 h 2310347"/>
              <a:gd name="connsiteX7" fmla="*/ 1421092 w 1423213"/>
              <a:gd name="connsiteY7" fmla="*/ 1126548 h 2310347"/>
              <a:gd name="connsiteX8" fmla="*/ 1378773 w 1423213"/>
              <a:gd name="connsiteY8" fmla="*/ 734522 h 2310347"/>
              <a:gd name="connsiteX9" fmla="*/ 1176719 w 1423213"/>
              <a:gd name="connsiteY9" fmla="*/ 664258 h 2310347"/>
              <a:gd name="connsiteX10" fmla="*/ 1168953 w 1423213"/>
              <a:gd name="connsiteY10" fmla="*/ 968062 h 2310347"/>
              <a:gd name="connsiteX11" fmla="*/ 1156855 w 1423213"/>
              <a:gd name="connsiteY11" fmla="*/ 657333 h 2310347"/>
              <a:gd name="connsiteX12" fmla="*/ 927050 w 1423213"/>
              <a:gd name="connsiteY12" fmla="*/ 614956 h 2310347"/>
              <a:gd name="connsiteX13" fmla="*/ 957315 w 1423213"/>
              <a:gd name="connsiteY13" fmla="*/ 944170 h 2310347"/>
              <a:gd name="connsiteX14" fmla="*/ 711016 w 1423213"/>
              <a:gd name="connsiteY14" fmla="*/ 569620 h 2310347"/>
              <a:gd name="connsiteX15" fmla="*/ 729319 w 1423213"/>
              <a:gd name="connsiteY15" fmla="*/ 957827 h 2310347"/>
              <a:gd name="connsiteX16" fmla="*/ 543268 w 1423213"/>
              <a:gd name="connsiteY16" fmla="*/ 8 h 2310347"/>
              <a:gd name="connsiteX17" fmla="*/ 473286 w 1423213"/>
              <a:gd name="connsiteY17" fmla="*/ 1312127 h 2310347"/>
              <a:gd name="connsiteX18" fmla="*/ 338442 w 1423213"/>
              <a:gd name="connsiteY18" fmla="*/ 1258222 h 2310347"/>
              <a:gd name="connsiteX19" fmla="*/ 719 w 1423213"/>
              <a:gd name="connsiteY19" fmla="*/ 957545 h 2310347"/>
              <a:gd name="connsiteX0" fmla="*/ 719 w 1423213"/>
              <a:gd name="connsiteY0" fmla="*/ 957545 h 2310347"/>
              <a:gd name="connsiteX1" fmla="*/ 140932 w 1423213"/>
              <a:gd name="connsiteY1" fmla="*/ 1353319 h 2310347"/>
              <a:gd name="connsiteX2" fmla="*/ 309182 w 1423213"/>
              <a:gd name="connsiteY2" fmla="*/ 1711764 h 2310347"/>
              <a:gd name="connsiteX3" fmla="*/ 548773 w 1423213"/>
              <a:gd name="connsiteY3" fmla="*/ 1936338 h 2310347"/>
              <a:gd name="connsiteX4" fmla="*/ 582370 w 1423213"/>
              <a:gd name="connsiteY4" fmla="*/ 2297232 h 2310347"/>
              <a:gd name="connsiteX5" fmla="*/ 1253027 w 1423213"/>
              <a:gd name="connsiteY5" fmla="*/ 2310347 h 2310347"/>
              <a:gd name="connsiteX6" fmla="*/ 1262460 w 1423213"/>
              <a:gd name="connsiteY6" fmla="*/ 1987074 h 2310347"/>
              <a:gd name="connsiteX7" fmla="*/ 1421092 w 1423213"/>
              <a:gd name="connsiteY7" fmla="*/ 1126548 h 2310347"/>
              <a:gd name="connsiteX8" fmla="*/ 1378773 w 1423213"/>
              <a:gd name="connsiteY8" fmla="*/ 734522 h 2310347"/>
              <a:gd name="connsiteX9" fmla="*/ 1176719 w 1423213"/>
              <a:gd name="connsiteY9" fmla="*/ 664258 h 2310347"/>
              <a:gd name="connsiteX10" fmla="*/ 1168953 w 1423213"/>
              <a:gd name="connsiteY10" fmla="*/ 968062 h 2310347"/>
              <a:gd name="connsiteX11" fmla="*/ 1156855 w 1423213"/>
              <a:gd name="connsiteY11" fmla="*/ 657333 h 2310347"/>
              <a:gd name="connsiteX12" fmla="*/ 927050 w 1423213"/>
              <a:gd name="connsiteY12" fmla="*/ 614956 h 2310347"/>
              <a:gd name="connsiteX13" fmla="*/ 957315 w 1423213"/>
              <a:gd name="connsiteY13" fmla="*/ 944170 h 2310347"/>
              <a:gd name="connsiteX14" fmla="*/ 711016 w 1423213"/>
              <a:gd name="connsiteY14" fmla="*/ 569620 h 2310347"/>
              <a:gd name="connsiteX15" fmla="*/ 729319 w 1423213"/>
              <a:gd name="connsiteY15" fmla="*/ 957827 h 2310347"/>
              <a:gd name="connsiteX16" fmla="*/ 543268 w 1423213"/>
              <a:gd name="connsiteY16" fmla="*/ 8 h 2310347"/>
              <a:gd name="connsiteX17" fmla="*/ 473286 w 1423213"/>
              <a:gd name="connsiteY17" fmla="*/ 1312127 h 2310347"/>
              <a:gd name="connsiteX18" fmla="*/ 338442 w 1423213"/>
              <a:gd name="connsiteY18" fmla="*/ 1258222 h 2310347"/>
              <a:gd name="connsiteX19" fmla="*/ 719 w 1423213"/>
              <a:gd name="connsiteY19" fmla="*/ 957545 h 2310347"/>
              <a:gd name="connsiteX0" fmla="*/ 719 w 1423213"/>
              <a:gd name="connsiteY0" fmla="*/ 957545 h 2310347"/>
              <a:gd name="connsiteX1" fmla="*/ 140932 w 1423213"/>
              <a:gd name="connsiteY1" fmla="*/ 1353319 h 2310347"/>
              <a:gd name="connsiteX2" fmla="*/ 309182 w 1423213"/>
              <a:gd name="connsiteY2" fmla="*/ 1711764 h 2310347"/>
              <a:gd name="connsiteX3" fmla="*/ 548773 w 1423213"/>
              <a:gd name="connsiteY3" fmla="*/ 1936338 h 2310347"/>
              <a:gd name="connsiteX4" fmla="*/ 582370 w 1423213"/>
              <a:gd name="connsiteY4" fmla="*/ 2297232 h 2310347"/>
              <a:gd name="connsiteX5" fmla="*/ 1253027 w 1423213"/>
              <a:gd name="connsiteY5" fmla="*/ 2310347 h 2310347"/>
              <a:gd name="connsiteX6" fmla="*/ 1262460 w 1423213"/>
              <a:gd name="connsiteY6" fmla="*/ 1987074 h 2310347"/>
              <a:gd name="connsiteX7" fmla="*/ 1421092 w 1423213"/>
              <a:gd name="connsiteY7" fmla="*/ 1126548 h 2310347"/>
              <a:gd name="connsiteX8" fmla="*/ 1378773 w 1423213"/>
              <a:gd name="connsiteY8" fmla="*/ 734522 h 2310347"/>
              <a:gd name="connsiteX9" fmla="*/ 1176719 w 1423213"/>
              <a:gd name="connsiteY9" fmla="*/ 664258 h 2310347"/>
              <a:gd name="connsiteX10" fmla="*/ 1168953 w 1423213"/>
              <a:gd name="connsiteY10" fmla="*/ 968062 h 2310347"/>
              <a:gd name="connsiteX11" fmla="*/ 1156855 w 1423213"/>
              <a:gd name="connsiteY11" fmla="*/ 657333 h 2310347"/>
              <a:gd name="connsiteX12" fmla="*/ 927050 w 1423213"/>
              <a:gd name="connsiteY12" fmla="*/ 614956 h 2310347"/>
              <a:gd name="connsiteX13" fmla="*/ 957315 w 1423213"/>
              <a:gd name="connsiteY13" fmla="*/ 944170 h 2310347"/>
              <a:gd name="connsiteX14" fmla="*/ 711016 w 1423213"/>
              <a:gd name="connsiteY14" fmla="*/ 569620 h 2310347"/>
              <a:gd name="connsiteX15" fmla="*/ 729319 w 1423213"/>
              <a:gd name="connsiteY15" fmla="*/ 957827 h 2310347"/>
              <a:gd name="connsiteX16" fmla="*/ 543268 w 1423213"/>
              <a:gd name="connsiteY16" fmla="*/ 8 h 2310347"/>
              <a:gd name="connsiteX17" fmla="*/ 473286 w 1423213"/>
              <a:gd name="connsiteY17" fmla="*/ 1312127 h 2310347"/>
              <a:gd name="connsiteX18" fmla="*/ 338442 w 1423213"/>
              <a:gd name="connsiteY18" fmla="*/ 1258222 h 2310347"/>
              <a:gd name="connsiteX19" fmla="*/ 719 w 1423213"/>
              <a:gd name="connsiteY19" fmla="*/ 957545 h 2310347"/>
              <a:gd name="connsiteX0" fmla="*/ 719 w 1423213"/>
              <a:gd name="connsiteY0" fmla="*/ 957545 h 2310347"/>
              <a:gd name="connsiteX1" fmla="*/ 140932 w 1423213"/>
              <a:gd name="connsiteY1" fmla="*/ 1353319 h 2310347"/>
              <a:gd name="connsiteX2" fmla="*/ 309182 w 1423213"/>
              <a:gd name="connsiteY2" fmla="*/ 1711764 h 2310347"/>
              <a:gd name="connsiteX3" fmla="*/ 548773 w 1423213"/>
              <a:gd name="connsiteY3" fmla="*/ 1936338 h 2310347"/>
              <a:gd name="connsiteX4" fmla="*/ 582370 w 1423213"/>
              <a:gd name="connsiteY4" fmla="*/ 2297232 h 2310347"/>
              <a:gd name="connsiteX5" fmla="*/ 1253027 w 1423213"/>
              <a:gd name="connsiteY5" fmla="*/ 2310347 h 2310347"/>
              <a:gd name="connsiteX6" fmla="*/ 1262460 w 1423213"/>
              <a:gd name="connsiteY6" fmla="*/ 1987074 h 2310347"/>
              <a:gd name="connsiteX7" fmla="*/ 1421092 w 1423213"/>
              <a:gd name="connsiteY7" fmla="*/ 1126548 h 2310347"/>
              <a:gd name="connsiteX8" fmla="*/ 1378773 w 1423213"/>
              <a:gd name="connsiteY8" fmla="*/ 734522 h 2310347"/>
              <a:gd name="connsiteX9" fmla="*/ 1176719 w 1423213"/>
              <a:gd name="connsiteY9" fmla="*/ 664258 h 2310347"/>
              <a:gd name="connsiteX10" fmla="*/ 1168953 w 1423213"/>
              <a:gd name="connsiteY10" fmla="*/ 968062 h 2310347"/>
              <a:gd name="connsiteX11" fmla="*/ 1156855 w 1423213"/>
              <a:gd name="connsiteY11" fmla="*/ 657333 h 2310347"/>
              <a:gd name="connsiteX12" fmla="*/ 927050 w 1423213"/>
              <a:gd name="connsiteY12" fmla="*/ 614956 h 2310347"/>
              <a:gd name="connsiteX13" fmla="*/ 957315 w 1423213"/>
              <a:gd name="connsiteY13" fmla="*/ 944170 h 2310347"/>
              <a:gd name="connsiteX14" fmla="*/ 711016 w 1423213"/>
              <a:gd name="connsiteY14" fmla="*/ 569620 h 2310347"/>
              <a:gd name="connsiteX15" fmla="*/ 729319 w 1423213"/>
              <a:gd name="connsiteY15" fmla="*/ 957827 h 2310347"/>
              <a:gd name="connsiteX16" fmla="*/ 543268 w 1423213"/>
              <a:gd name="connsiteY16" fmla="*/ 8 h 2310347"/>
              <a:gd name="connsiteX17" fmla="*/ 473286 w 1423213"/>
              <a:gd name="connsiteY17" fmla="*/ 1312127 h 2310347"/>
              <a:gd name="connsiteX18" fmla="*/ 338442 w 1423213"/>
              <a:gd name="connsiteY18" fmla="*/ 1258222 h 2310347"/>
              <a:gd name="connsiteX19" fmla="*/ 719 w 1423213"/>
              <a:gd name="connsiteY19" fmla="*/ 957545 h 2310347"/>
              <a:gd name="connsiteX0" fmla="*/ 719 w 1423213"/>
              <a:gd name="connsiteY0" fmla="*/ 957545 h 2310347"/>
              <a:gd name="connsiteX1" fmla="*/ 140932 w 1423213"/>
              <a:gd name="connsiteY1" fmla="*/ 1353319 h 2310347"/>
              <a:gd name="connsiteX2" fmla="*/ 309182 w 1423213"/>
              <a:gd name="connsiteY2" fmla="*/ 1711764 h 2310347"/>
              <a:gd name="connsiteX3" fmla="*/ 548773 w 1423213"/>
              <a:gd name="connsiteY3" fmla="*/ 1936338 h 2310347"/>
              <a:gd name="connsiteX4" fmla="*/ 582370 w 1423213"/>
              <a:gd name="connsiteY4" fmla="*/ 2297232 h 2310347"/>
              <a:gd name="connsiteX5" fmla="*/ 1253027 w 1423213"/>
              <a:gd name="connsiteY5" fmla="*/ 2310347 h 2310347"/>
              <a:gd name="connsiteX6" fmla="*/ 1262460 w 1423213"/>
              <a:gd name="connsiteY6" fmla="*/ 1987074 h 2310347"/>
              <a:gd name="connsiteX7" fmla="*/ 1421092 w 1423213"/>
              <a:gd name="connsiteY7" fmla="*/ 1126548 h 2310347"/>
              <a:gd name="connsiteX8" fmla="*/ 1378773 w 1423213"/>
              <a:gd name="connsiteY8" fmla="*/ 734522 h 2310347"/>
              <a:gd name="connsiteX9" fmla="*/ 1186368 w 1423213"/>
              <a:gd name="connsiteY9" fmla="*/ 644961 h 2310347"/>
              <a:gd name="connsiteX10" fmla="*/ 1168953 w 1423213"/>
              <a:gd name="connsiteY10" fmla="*/ 968062 h 2310347"/>
              <a:gd name="connsiteX11" fmla="*/ 1156855 w 1423213"/>
              <a:gd name="connsiteY11" fmla="*/ 657333 h 2310347"/>
              <a:gd name="connsiteX12" fmla="*/ 927050 w 1423213"/>
              <a:gd name="connsiteY12" fmla="*/ 614956 h 2310347"/>
              <a:gd name="connsiteX13" fmla="*/ 957315 w 1423213"/>
              <a:gd name="connsiteY13" fmla="*/ 944170 h 2310347"/>
              <a:gd name="connsiteX14" fmla="*/ 711016 w 1423213"/>
              <a:gd name="connsiteY14" fmla="*/ 569620 h 2310347"/>
              <a:gd name="connsiteX15" fmla="*/ 729319 w 1423213"/>
              <a:gd name="connsiteY15" fmla="*/ 957827 h 2310347"/>
              <a:gd name="connsiteX16" fmla="*/ 543268 w 1423213"/>
              <a:gd name="connsiteY16" fmla="*/ 8 h 2310347"/>
              <a:gd name="connsiteX17" fmla="*/ 473286 w 1423213"/>
              <a:gd name="connsiteY17" fmla="*/ 1312127 h 2310347"/>
              <a:gd name="connsiteX18" fmla="*/ 338442 w 1423213"/>
              <a:gd name="connsiteY18" fmla="*/ 1258222 h 2310347"/>
              <a:gd name="connsiteX19" fmla="*/ 719 w 1423213"/>
              <a:gd name="connsiteY19" fmla="*/ 957545 h 2310347"/>
              <a:gd name="connsiteX0" fmla="*/ 719 w 1423213"/>
              <a:gd name="connsiteY0" fmla="*/ 957545 h 2310347"/>
              <a:gd name="connsiteX1" fmla="*/ 140932 w 1423213"/>
              <a:gd name="connsiteY1" fmla="*/ 1353319 h 2310347"/>
              <a:gd name="connsiteX2" fmla="*/ 309182 w 1423213"/>
              <a:gd name="connsiteY2" fmla="*/ 1711764 h 2310347"/>
              <a:gd name="connsiteX3" fmla="*/ 548773 w 1423213"/>
              <a:gd name="connsiteY3" fmla="*/ 1936338 h 2310347"/>
              <a:gd name="connsiteX4" fmla="*/ 582370 w 1423213"/>
              <a:gd name="connsiteY4" fmla="*/ 2297232 h 2310347"/>
              <a:gd name="connsiteX5" fmla="*/ 1253027 w 1423213"/>
              <a:gd name="connsiteY5" fmla="*/ 2310347 h 2310347"/>
              <a:gd name="connsiteX6" fmla="*/ 1262460 w 1423213"/>
              <a:gd name="connsiteY6" fmla="*/ 1987074 h 2310347"/>
              <a:gd name="connsiteX7" fmla="*/ 1421092 w 1423213"/>
              <a:gd name="connsiteY7" fmla="*/ 1126548 h 2310347"/>
              <a:gd name="connsiteX8" fmla="*/ 1378773 w 1423213"/>
              <a:gd name="connsiteY8" fmla="*/ 734522 h 2310347"/>
              <a:gd name="connsiteX9" fmla="*/ 1186368 w 1423213"/>
              <a:gd name="connsiteY9" fmla="*/ 644961 h 2310347"/>
              <a:gd name="connsiteX10" fmla="*/ 1168953 w 1423213"/>
              <a:gd name="connsiteY10" fmla="*/ 968062 h 2310347"/>
              <a:gd name="connsiteX11" fmla="*/ 1156855 w 1423213"/>
              <a:gd name="connsiteY11" fmla="*/ 657333 h 2310347"/>
              <a:gd name="connsiteX12" fmla="*/ 927050 w 1423213"/>
              <a:gd name="connsiteY12" fmla="*/ 614956 h 2310347"/>
              <a:gd name="connsiteX13" fmla="*/ 957315 w 1423213"/>
              <a:gd name="connsiteY13" fmla="*/ 944170 h 2310347"/>
              <a:gd name="connsiteX14" fmla="*/ 711016 w 1423213"/>
              <a:gd name="connsiteY14" fmla="*/ 569620 h 2310347"/>
              <a:gd name="connsiteX15" fmla="*/ 729319 w 1423213"/>
              <a:gd name="connsiteY15" fmla="*/ 957827 h 2310347"/>
              <a:gd name="connsiteX16" fmla="*/ 543268 w 1423213"/>
              <a:gd name="connsiteY16" fmla="*/ 8 h 2310347"/>
              <a:gd name="connsiteX17" fmla="*/ 473286 w 1423213"/>
              <a:gd name="connsiteY17" fmla="*/ 1312127 h 2310347"/>
              <a:gd name="connsiteX18" fmla="*/ 338442 w 1423213"/>
              <a:gd name="connsiteY18" fmla="*/ 1258222 h 2310347"/>
              <a:gd name="connsiteX19" fmla="*/ 719 w 1423213"/>
              <a:gd name="connsiteY19" fmla="*/ 957545 h 2310347"/>
              <a:gd name="connsiteX0" fmla="*/ 719 w 1426650"/>
              <a:gd name="connsiteY0" fmla="*/ 957545 h 2310347"/>
              <a:gd name="connsiteX1" fmla="*/ 140932 w 1426650"/>
              <a:gd name="connsiteY1" fmla="*/ 1353319 h 2310347"/>
              <a:gd name="connsiteX2" fmla="*/ 309182 w 1426650"/>
              <a:gd name="connsiteY2" fmla="*/ 1711764 h 2310347"/>
              <a:gd name="connsiteX3" fmla="*/ 548773 w 1426650"/>
              <a:gd name="connsiteY3" fmla="*/ 1936338 h 2310347"/>
              <a:gd name="connsiteX4" fmla="*/ 582370 w 1426650"/>
              <a:gd name="connsiteY4" fmla="*/ 2297232 h 2310347"/>
              <a:gd name="connsiteX5" fmla="*/ 1253027 w 1426650"/>
              <a:gd name="connsiteY5" fmla="*/ 2310347 h 2310347"/>
              <a:gd name="connsiteX6" fmla="*/ 1262460 w 1426650"/>
              <a:gd name="connsiteY6" fmla="*/ 1987074 h 2310347"/>
              <a:gd name="connsiteX7" fmla="*/ 1421092 w 1426650"/>
              <a:gd name="connsiteY7" fmla="*/ 1126548 h 2310347"/>
              <a:gd name="connsiteX8" fmla="*/ 1393246 w 1426650"/>
              <a:gd name="connsiteY8" fmla="*/ 734522 h 2310347"/>
              <a:gd name="connsiteX9" fmla="*/ 1186368 w 1426650"/>
              <a:gd name="connsiteY9" fmla="*/ 644961 h 2310347"/>
              <a:gd name="connsiteX10" fmla="*/ 1168953 w 1426650"/>
              <a:gd name="connsiteY10" fmla="*/ 968062 h 2310347"/>
              <a:gd name="connsiteX11" fmla="*/ 1156855 w 1426650"/>
              <a:gd name="connsiteY11" fmla="*/ 657333 h 2310347"/>
              <a:gd name="connsiteX12" fmla="*/ 927050 w 1426650"/>
              <a:gd name="connsiteY12" fmla="*/ 614956 h 2310347"/>
              <a:gd name="connsiteX13" fmla="*/ 957315 w 1426650"/>
              <a:gd name="connsiteY13" fmla="*/ 944170 h 2310347"/>
              <a:gd name="connsiteX14" fmla="*/ 711016 w 1426650"/>
              <a:gd name="connsiteY14" fmla="*/ 569620 h 2310347"/>
              <a:gd name="connsiteX15" fmla="*/ 729319 w 1426650"/>
              <a:gd name="connsiteY15" fmla="*/ 957827 h 2310347"/>
              <a:gd name="connsiteX16" fmla="*/ 543268 w 1426650"/>
              <a:gd name="connsiteY16" fmla="*/ 8 h 2310347"/>
              <a:gd name="connsiteX17" fmla="*/ 473286 w 1426650"/>
              <a:gd name="connsiteY17" fmla="*/ 1312127 h 2310347"/>
              <a:gd name="connsiteX18" fmla="*/ 338442 w 1426650"/>
              <a:gd name="connsiteY18" fmla="*/ 1258222 h 2310347"/>
              <a:gd name="connsiteX19" fmla="*/ 719 w 1426650"/>
              <a:gd name="connsiteY19" fmla="*/ 957545 h 2310347"/>
              <a:gd name="connsiteX0" fmla="*/ 719 w 1422362"/>
              <a:gd name="connsiteY0" fmla="*/ 957545 h 2310347"/>
              <a:gd name="connsiteX1" fmla="*/ 140932 w 1422362"/>
              <a:gd name="connsiteY1" fmla="*/ 1353319 h 2310347"/>
              <a:gd name="connsiteX2" fmla="*/ 309182 w 1422362"/>
              <a:gd name="connsiteY2" fmla="*/ 1711764 h 2310347"/>
              <a:gd name="connsiteX3" fmla="*/ 548773 w 1422362"/>
              <a:gd name="connsiteY3" fmla="*/ 1936338 h 2310347"/>
              <a:gd name="connsiteX4" fmla="*/ 582370 w 1422362"/>
              <a:gd name="connsiteY4" fmla="*/ 2297232 h 2310347"/>
              <a:gd name="connsiteX5" fmla="*/ 1253027 w 1422362"/>
              <a:gd name="connsiteY5" fmla="*/ 2310347 h 2310347"/>
              <a:gd name="connsiteX6" fmla="*/ 1262460 w 1422362"/>
              <a:gd name="connsiteY6" fmla="*/ 1987074 h 2310347"/>
              <a:gd name="connsiteX7" fmla="*/ 1421092 w 1422362"/>
              <a:gd name="connsiteY7" fmla="*/ 1126548 h 2310347"/>
              <a:gd name="connsiteX8" fmla="*/ 1369124 w 1422362"/>
              <a:gd name="connsiteY8" fmla="*/ 700752 h 2310347"/>
              <a:gd name="connsiteX9" fmla="*/ 1186368 w 1422362"/>
              <a:gd name="connsiteY9" fmla="*/ 644961 h 2310347"/>
              <a:gd name="connsiteX10" fmla="*/ 1168953 w 1422362"/>
              <a:gd name="connsiteY10" fmla="*/ 968062 h 2310347"/>
              <a:gd name="connsiteX11" fmla="*/ 1156855 w 1422362"/>
              <a:gd name="connsiteY11" fmla="*/ 657333 h 2310347"/>
              <a:gd name="connsiteX12" fmla="*/ 927050 w 1422362"/>
              <a:gd name="connsiteY12" fmla="*/ 614956 h 2310347"/>
              <a:gd name="connsiteX13" fmla="*/ 957315 w 1422362"/>
              <a:gd name="connsiteY13" fmla="*/ 944170 h 2310347"/>
              <a:gd name="connsiteX14" fmla="*/ 711016 w 1422362"/>
              <a:gd name="connsiteY14" fmla="*/ 569620 h 2310347"/>
              <a:gd name="connsiteX15" fmla="*/ 729319 w 1422362"/>
              <a:gd name="connsiteY15" fmla="*/ 957827 h 2310347"/>
              <a:gd name="connsiteX16" fmla="*/ 543268 w 1422362"/>
              <a:gd name="connsiteY16" fmla="*/ 8 h 2310347"/>
              <a:gd name="connsiteX17" fmla="*/ 473286 w 1422362"/>
              <a:gd name="connsiteY17" fmla="*/ 1312127 h 2310347"/>
              <a:gd name="connsiteX18" fmla="*/ 338442 w 1422362"/>
              <a:gd name="connsiteY18" fmla="*/ 1258222 h 2310347"/>
              <a:gd name="connsiteX19" fmla="*/ 719 w 1422362"/>
              <a:gd name="connsiteY19" fmla="*/ 957545 h 2310347"/>
              <a:gd name="connsiteX0" fmla="*/ 719 w 1422362"/>
              <a:gd name="connsiteY0" fmla="*/ 957545 h 2310347"/>
              <a:gd name="connsiteX1" fmla="*/ 140932 w 1422362"/>
              <a:gd name="connsiteY1" fmla="*/ 1353319 h 2310347"/>
              <a:gd name="connsiteX2" fmla="*/ 309182 w 1422362"/>
              <a:gd name="connsiteY2" fmla="*/ 1711764 h 2310347"/>
              <a:gd name="connsiteX3" fmla="*/ 548773 w 1422362"/>
              <a:gd name="connsiteY3" fmla="*/ 1936338 h 2310347"/>
              <a:gd name="connsiteX4" fmla="*/ 582370 w 1422362"/>
              <a:gd name="connsiteY4" fmla="*/ 2297232 h 2310347"/>
              <a:gd name="connsiteX5" fmla="*/ 1253027 w 1422362"/>
              <a:gd name="connsiteY5" fmla="*/ 2310347 h 2310347"/>
              <a:gd name="connsiteX6" fmla="*/ 1262460 w 1422362"/>
              <a:gd name="connsiteY6" fmla="*/ 1987074 h 2310347"/>
              <a:gd name="connsiteX7" fmla="*/ 1421092 w 1422362"/>
              <a:gd name="connsiteY7" fmla="*/ 1126548 h 2310347"/>
              <a:gd name="connsiteX8" fmla="*/ 1369124 w 1422362"/>
              <a:gd name="connsiteY8" fmla="*/ 700752 h 2310347"/>
              <a:gd name="connsiteX9" fmla="*/ 1186368 w 1422362"/>
              <a:gd name="connsiteY9" fmla="*/ 644961 h 2310347"/>
              <a:gd name="connsiteX10" fmla="*/ 1168953 w 1422362"/>
              <a:gd name="connsiteY10" fmla="*/ 968062 h 2310347"/>
              <a:gd name="connsiteX11" fmla="*/ 1156855 w 1422362"/>
              <a:gd name="connsiteY11" fmla="*/ 657333 h 2310347"/>
              <a:gd name="connsiteX12" fmla="*/ 927050 w 1422362"/>
              <a:gd name="connsiteY12" fmla="*/ 614956 h 2310347"/>
              <a:gd name="connsiteX13" fmla="*/ 957315 w 1422362"/>
              <a:gd name="connsiteY13" fmla="*/ 944170 h 2310347"/>
              <a:gd name="connsiteX14" fmla="*/ 905990 w 1422362"/>
              <a:gd name="connsiteY14" fmla="*/ 613914 h 2310347"/>
              <a:gd name="connsiteX15" fmla="*/ 711016 w 1422362"/>
              <a:gd name="connsiteY15" fmla="*/ 569620 h 2310347"/>
              <a:gd name="connsiteX16" fmla="*/ 729319 w 1422362"/>
              <a:gd name="connsiteY16" fmla="*/ 957827 h 2310347"/>
              <a:gd name="connsiteX17" fmla="*/ 543268 w 1422362"/>
              <a:gd name="connsiteY17" fmla="*/ 8 h 2310347"/>
              <a:gd name="connsiteX18" fmla="*/ 473286 w 1422362"/>
              <a:gd name="connsiteY18" fmla="*/ 1312127 h 2310347"/>
              <a:gd name="connsiteX19" fmla="*/ 338442 w 1422362"/>
              <a:gd name="connsiteY19" fmla="*/ 1258222 h 2310347"/>
              <a:gd name="connsiteX20" fmla="*/ 719 w 1422362"/>
              <a:gd name="connsiteY20" fmla="*/ 957545 h 2310347"/>
              <a:gd name="connsiteX0" fmla="*/ 719 w 1422362"/>
              <a:gd name="connsiteY0" fmla="*/ 957545 h 2310347"/>
              <a:gd name="connsiteX1" fmla="*/ 140932 w 1422362"/>
              <a:gd name="connsiteY1" fmla="*/ 1353319 h 2310347"/>
              <a:gd name="connsiteX2" fmla="*/ 309182 w 1422362"/>
              <a:gd name="connsiteY2" fmla="*/ 1711764 h 2310347"/>
              <a:gd name="connsiteX3" fmla="*/ 548773 w 1422362"/>
              <a:gd name="connsiteY3" fmla="*/ 1936338 h 2310347"/>
              <a:gd name="connsiteX4" fmla="*/ 582370 w 1422362"/>
              <a:gd name="connsiteY4" fmla="*/ 2297232 h 2310347"/>
              <a:gd name="connsiteX5" fmla="*/ 1253027 w 1422362"/>
              <a:gd name="connsiteY5" fmla="*/ 2310347 h 2310347"/>
              <a:gd name="connsiteX6" fmla="*/ 1262460 w 1422362"/>
              <a:gd name="connsiteY6" fmla="*/ 1987074 h 2310347"/>
              <a:gd name="connsiteX7" fmla="*/ 1421092 w 1422362"/>
              <a:gd name="connsiteY7" fmla="*/ 1126548 h 2310347"/>
              <a:gd name="connsiteX8" fmla="*/ 1369124 w 1422362"/>
              <a:gd name="connsiteY8" fmla="*/ 700752 h 2310347"/>
              <a:gd name="connsiteX9" fmla="*/ 1186368 w 1422362"/>
              <a:gd name="connsiteY9" fmla="*/ 644961 h 2310347"/>
              <a:gd name="connsiteX10" fmla="*/ 1168953 w 1422362"/>
              <a:gd name="connsiteY10" fmla="*/ 968062 h 2310347"/>
              <a:gd name="connsiteX11" fmla="*/ 1156855 w 1422362"/>
              <a:gd name="connsiteY11" fmla="*/ 657333 h 2310347"/>
              <a:gd name="connsiteX12" fmla="*/ 927050 w 1422362"/>
              <a:gd name="connsiteY12" fmla="*/ 614956 h 2310347"/>
              <a:gd name="connsiteX13" fmla="*/ 957315 w 1422362"/>
              <a:gd name="connsiteY13" fmla="*/ 944170 h 2310347"/>
              <a:gd name="connsiteX14" fmla="*/ 905990 w 1422362"/>
              <a:gd name="connsiteY14" fmla="*/ 613914 h 2310347"/>
              <a:gd name="connsiteX15" fmla="*/ 711016 w 1422362"/>
              <a:gd name="connsiteY15" fmla="*/ 569620 h 2310347"/>
              <a:gd name="connsiteX16" fmla="*/ 729319 w 1422362"/>
              <a:gd name="connsiteY16" fmla="*/ 957827 h 2310347"/>
              <a:gd name="connsiteX17" fmla="*/ 543268 w 1422362"/>
              <a:gd name="connsiteY17" fmla="*/ 8 h 2310347"/>
              <a:gd name="connsiteX18" fmla="*/ 473286 w 1422362"/>
              <a:gd name="connsiteY18" fmla="*/ 1312127 h 2310347"/>
              <a:gd name="connsiteX19" fmla="*/ 338442 w 1422362"/>
              <a:gd name="connsiteY19" fmla="*/ 1258222 h 2310347"/>
              <a:gd name="connsiteX20" fmla="*/ 719 w 1422362"/>
              <a:gd name="connsiteY20" fmla="*/ 957545 h 2310347"/>
              <a:gd name="connsiteX0" fmla="*/ 719 w 1422362"/>
              <a:gd name="connsiteY0" fmla="*/ 957545 h 2310347"/>
              <a:gd name="connsiteX1" fmla="*/ 140932 w 1422362"/>
              <a:gd name="connsiteY1" fmla="*/ 1353319 h 2310347"/>
              <a:gd name="connsiteX2" fmla="*/ 309182 w 1422362"/>
              <a:gd name="connsiteY2" fmla="*/ 1711764 h 2310347"/>
              <a:gd name="connsiteX3" fmla="*/ 548773 w 1422362"/>
              <a:gd name="connsiteY3" fmla="*/ 1936338 h 2310347"/>
              <a:gd name="connsiteX4" fmla="*/ 582370 w 1422362"/>
              <a:gd name="connsiteY4" fmla="*/ 2297232 h 2310347"/>
              <a:gd name="connsiteX5" fmla="*/ 1253027 w 1422362"/>
              <a:gd name="connsiteY5" fmla="*/ 2310347 h 2310347"/>
              <a:gd name="connsiteX6" fmla="*/ 1262460 w 1422362"/>
              <a:gd name="connsiteY6" fmla="*/ 1987074 h 2310347"/>
              <a:gd name="connsiteX7" fmla="*/ 1421092 w 1422362"/>
              <a:gd name="connsiteY7" fmla="*/ 1126548 h 2310347"/>
              <a:gd name="connsiteX8" fmla="*/ 1369124 w 1422362"/>
              <a:gd name="connsiteY8" fmla="*/ 700752 h 2310347"/>
              <a:gd name="connsiteX9" fmla="*/ 1186368 w 1422362"/>
              <a:gd name="connsiteY9" fmla="*/ 644961 h 2310347"/>
              <a:gd name="connsiteX10" fmla="*/ 1168953 w 1422362"/>
              <a:gd name="connsiteY10" fmla="*/ 968062 h 2310347"/>
              <a:gd name="connsiteX11" fmla="*/ 1156855 w 1422362"/>
              <a:gd name="connsiteY11" fmla="*/ 657333 h 2310347"/>
              <a:gd name="connsiteX12" fmla="*/ 927050 w 1422362"/>
              <a:gd name="connsiteY12" fmla="*/ 614956 h 2310347"/>
              <a:gd name="connsiteX13" fmla="*/ 957315 w 1422362"/>
              <a:gd name="connsiteY13" fmla="*/ 944170 h 2310347"/>
              <a:gd name="connsiteX14" fmla="*/ 905990 w 1422362"/>
              <a:gd name="connsiteY14" fmla="*/ 613914 h 2310347"/>
              <a:gd name="connsiteX15" fmla="*/ 711016 w 1422362"/>
              <a:gd name="connsiteY15" fmla="*/ 569620 h 2310347"/>
              <a:gd name="connsiteX16" fmla="*/ 729319 w 1422362"/>
              <a:gd name="connsiteY16" fmla="*/ 957827 h 2310347"/>
              <a:gd name="connsiteX17" fmla="*/ 543268 w 1422362"/>
              <a:gd name="connsiteY17" fmla="*/ 8 h 2310347"/>
              <a:gd name="connsiteX18" fmla="*/ 473286 w 1422362"/>
              <a:gd name="connsiteY18" fmla="*/ 1312127 h 2310347"/>
              <a:gd name="connsiteX19" fmla="*/ 338442 w 1422362"/>
              <a:gd name="connsiteY19" fmla="*/ 1258222 h 2310347"/>
              <a:gd name="connsiteX20" fmla="*/ 719 w 1422362"/>
              <a:gd name="connsiteY20" fmla="*/ 957545 h 2310347"/>
              <a:gd name="connsiteX0" fmla="*/ 719 w 1422362"/>
              <a:gd name="connsiteY0" fmla="*/ 957545 h 2310347"/>
              <a:gd name="connsiteX1" fmla="*/ 140932 w 1422362"/>
              <a:gd name="connsiteY1" fmla="*/ 1353319 h 2310347"/>
              <a:gd name="connsiteX2" fmla="*/ 309182 w 1422362"/>
              <a:gd name="connsiteY2" fmla="*/ 1711764 h 2310347"/>
              <a:gd name="connsiteX3" fmla="*/ 548773 w 1422362"/>
              <a:gd name="connsiteY3" fmla="*/ 1936338 h 2310347"/>
              <a:gd name="connsiteX4" fmla="*/ 582370 w 1422362"/>
              <a:gd name="connsiteY4" fmla="*/ 2297232 h 2310347"/>
              <a:gd name="connsiteX5" fmla="*/ 1253027 w 1422362"/>
              <a:gd name="connsiteY5" fmla="*/ 2310347 h 2310347"/>
              <a:gd name="connsiteX6" fmla="*/ 1262460 w 1422362"/>
              <a:gd name="connsiteY6" fmla="*/ 1987074 h 2310347"/>
              <a:gd name="connsiteX7" fmla="*/ 1421092 w 1422362"/>
              <a:gd name="connsiteY7" fmla="*/ 1126548 h 2310347"/>
              <a:gd name="connsiteX8" fmla="*/ 1369124 w 1422362"/>
              <a:gd name="connsiteY8" fmla="*/ 700752 h 2310347"/>
              <a:gd name="connsiteX9" fmla="*/ 1186368 w 1422362"/>
              <a:gd name="connsiteY9" fmla="*/ 644961 h 2310347"/>
              <a:gd name="connsiteX10" fmla="*/ 1168953 w 1422362"/>
              <a:gd name="connsiteY10" fmla="*/ 968062 h 2310347"/>
              <a:gd name="connsiteX11" fmla="*/ 1156855 w 1422362"/>
              <a:gd name="connsiteY11" fmla="*/ 657333 h 2310347"/>
              <a:gd name="connsiteX12" fmla="*/ 927050 w 1422362"/>
              <a:gd name="connsiteY12" fmla="*/ 614956 h 2310347"/>
              <a:gd name="connsiteX13" fmla="*/ 957315 w 1422362"/>
              <a:gd name="connsiteY13" fmla="*/ 944170 h 2310347"/>
              <a:gd name="connsiteX14" fmla="*/ 905990 w 1422362"/>
              <a:gd name="connsiteY14" fmla="*/ 613914 h 2310347"/>
              <a:gd name="connsiteX15" fmla="*/ 711016 w 1422362"/>
              <a:gd name="connsiteY15" fmla="*/ 569620 h 2310347"/>
              <a:gd name="connsiteX16" fmla="*/ 729319 w 1422362"/>
              <a:gd name="connsiteY16" fmla="*/ 957827 h 2310347"/>
              <a:gd name="connsiteX17" fmla="*/ 543268 w 1422362"/>
              <a:gd name="connsiteY17" fmla="*/ 8 h 2310347"/>
              <a:gd name="connsiteX18" fmla="*/ 473286 w 1422362"/>
              <a:gd name="connsiteY18" fmla="*/ 1312127 h 2310347"/>
              <a:gd name="connsiteX19" fmla="*/ 338442 w 1422362"/>
              <a:gd name="connsiteY19" fmla="*/ 1258222 h 2310347"/>
              <a:gd name="connsiteX20" fmla="*/ 719 w 1422362"/>
              <a:gd name="connsiteY20" fmla="*/ 957545 h 2310347"/>
              <a:gd name="connsiteX0" fmla="*/ 719 w 1422362"/>
              <a:gd name="connsiteY0" fmla="*/ 957545 h 2310347"/>
              <a:gd name="connsiteX1" fmla="*/ 140932 w 1422362"/>
              <a:gd name="connsiteY1" fmla="*/ 1353319 h 2310347"/>
              <a:gd name="connsiteX2" fmla="*/ 309182 w 1422362"/>
              <a:gd name="connsiteY2" fmla="*/ 1711764 h 2310347"/>
              <a:gd name="connsiteX3" fmla="*/ 548773 w 1422362"/>
              <a:gd name="connsiteY3" fmla="*/ 1936338 h 2310347"/>
              <a:gd name="connsiteX4" fmla="*/ 582370 w 1422362"/>
              <a:gd name="connsiteY4" fmla="*/ 2297232 h 2310347"/>
              <a:gd name="connsiteX5" fmla="*/ 1253027 w 1422362"/>
              <a:gd name="connsiteY5" fmla="*/ 2310347 h 2310347"/>
              <a:gd name="connsiteX6" fmla="*/ 1262460 w 1422362"/>
              <a:gd name="connsiteY6" fmla="*/ 1987074 h 2310347"/>
              <a:gd name="connsiteX7" fmla="*/ 1421092 w 1422362"/>
              <a:gd name="connsiteY7" fmla="*/ 1126548 h 2310347"/>
              <a:gd name="connsiteX8" fmla="*/ 1369124 w 1422362"/>
              <a:gd name="connsiteY8" fmla="*/ 700752 h 2310347"/>
              <a:gd name="connsiteX9" fmla="*/ 1186368 w 1422362"/>
              <a:gd name="connsiteY9" fmla="*/ 644961 h 2310347"/>
              <a:gd name="connsiteX10" fmla="*/ 1168953 w 1422362"/>
              <a:gd name="connsiteY10" fmla="*/ 968062 h 2310347"/>
              <a:gd name="connsiteX11" fmla="*/ 1156855 w 1422362"/>
              <a:gd name="connsiteY11" fmla="*/ 657333 h 2310347"/>
              <a:gd name="connsiteX12" fmla="*/ 927050 w 1422362"/>
              <a:gd name="connsiteY12" fmla="*/ 614956 h 2310347"/>
              <a:gd name="connsiteX13" fmla="*/ 957315 w 1422362"/>
              <a:gd name="connsiteY13" fmla="*/ 944170 h 2310347"/>
              <a:gd name="connsiteX14" fmla="*/ 905990 w 1422362"/>
              <a:gd name="connsiteY14" fmla="*/ 613914 h 2310347"/>
              <a:gd name="connsiteX15" fmla="*/ 711016 w 1422362"/>
              <a:gd name="connsiteY15" fmla="*/ 569620 h 2310347"/>
              <a:gd name="connsiteX16" fmla="*/ 729319 w 1422362"/>
              <a:gd name="connsiteY16" fmla="*/ 957827 h 2310347"/>
              <a:gd name="connsiteX17" fmla="*/ 543268 w 1422362"/>
              <a:gd name="connsiteY17" fmla="*/ 8 h 2310347"/>
              <a:gd name="connsiteX18" fmla="*/ 473286 w 1422362"/>
              <a:gd name="connsiteY18" fmla="*/ 1312127 h 2310347"/>
              <a:gd name="connsiteX19" fmla="*/ 338442 w 1422362"/>
              <a:gd name="connsiteY19" fmla="*/ 1258222 h 2310347"/>
              <a:gd name="connsiteX20" fmla="*/ 719 w 1422362"/>
              <a:gd name="connsiteY20" fmla="*/ 957545 h 2310347"/>
              <a:gd name="connsiteX0" fmla="*/ 719 w 1422362"/>
              <a:gd name="connsiteY0" fmla="*/ 957545 h 2310347"/>
              <a:gd name="connsiteX1" fmla="*/ 140932 w 1422362"/>
              <a:gd name="connsiteY1" fmla="*/ 1353319 h 2310347"/>
              <a:gd name="connsiteX2" fmla="*/ 309182 w 1422362"/>
              <a:gd name="connsiteY2" fmla="*/ 1711764 h 2310347"/>
              <a:gd name="connsiteX3" fmla="*/ 548773 w 1422362"/>
              <a:gd name="connsiteY3" fmla="*/ 1936338 h 2310347"/>
              <a:gd name="connsiteX4" fmla="*/ 582370 w 1422362"/>
              <a:gd name="connsiteY4" fmla="*/ 2297232 h 2310347"/>
              <a:gd name="connsiteX5" fmla="*/ 1253027 w 1422362"/>
              <a:gd name="connsiteY5" fmla="*/ 2310347 h 2310347"/>
              <a:gd name="connsiteX6" fmla="*/ 1262460 w 1422362"/>
              <a:gd name="connsiteY6" fmla="*/ 1987074 h 2310347"/>
              <a:gd name="connsiteX7" fmla="*/ 1421092 w 1422362"/>
              <a:gd name="connsiteY7" fmla="*/ 1126548 h 2310347"/>
              <a:gd name="connsiteX8" fmla="*/ 1369124 w 1422362"/>
              <a:gd name="connsiteY8" fmla="*/ 700752 h 2310347"/>
              <a:gd name="connsiteX9" fmla="*/ 1176719 w 1422362"/>
              <a:gd name="connsiteY9" fmla="*/ 669083 h 2310347"/>
              <a:gd name="connsiteX10" fmla="*/ 1168953 w 1422362"/>
              <a:gd name="connsiteY10" fmla="*/ 968062 h 2310347"/>
              <a:gd name="connsiteX11" fmla="*/ 1156855 w 1422362"/>
              <a:gd name="connsiteY11" fmla="*/ 657333 h 2310347"/>
              <a:gd name="connsiteX12" fmla="*/ 927050 w 1422362"/>
              <a:gd name="connsiteY12" fmla="*/ 614956 h 2310347"/>
              <a:gd name="connsiteX13" fmla="*/ 957315 w 1422362"/>
              <a:gd name="connsiteY13" fmla="*/ 944170 h 2310347"/>
              <a:gd name="connsiteX14" fmla="*/ 905990 w 1422362"/>
              <a:gd name="connsiteY14" fmla="*/ 613914 h 2310347"/>
              <a:gd name="connsiteX15" fmla="*/ 711016 w 1422362"/>
              <a:gd name="connsiteY15" fmla="*/ 569620 h 2310347"/>
              <a:gd name="connsiteX16" fmla="*/ 729319 w 1422362"/>
              <a:gd name="connsiteY16" fmla="*/ 957827 h 2310347"/>
              <a:gd name="connsiteX17" fmla="*/ 543268 w 1422362"/>
              <a:gd name="connsiteY17" fmla="*/ 8 h 2310347"/>
              <a:gd name="connsiteX18" fmla="*/ 473286 w 1422362"/>
              <a:gd name="connsiteY18" fmla="*/ 1312127 h 2310347"/>
              <a:gd name="connsiteX19" fmla="*/ 338442 w 1422362"/>
              <a:gd name="connsiteY19" fmla="*/ 1258222 h 2310347"/>
              <a:gd name="connsiteX20" fmla="*/ 719 w 1422362"/>
              <a:gd name="connsiteY20" fmla="*/ 957545 h 2310347"/>
              <a:gd name="connsiteX0" fmla="*/ 719 w 1422362"/>
              <a:gd name="connsiteY0" fmla="*/ 957545 h 2310347"/>
              <a:gd name="connsiteX1" fmla="*/ 140932 w 1422362"/>
              <a:gd name="connsiteY1" fmla="*/ 1353319 h 2310347"/>
              <a:gd name="connsiteX2" fmla="*/ 309182 w 1422362"/>
              <a:gd name="connsiteY2" fmla="*/ 1711764 h 2310347"/>
              <a:gd name="connsiteX3" fmla="*/ 548773 w 1422362"/>
              <a:gd name="connsiteY3" fmla="*/ 1936338 h 2310347"/>
              <a:gd name="connsiteX4" fmla="*/ 582370 w 1422362"/>
              <a:gd name="connsiteY4" fmla="*/ 2297232 h 2310347"/>
              <a:gd name="connsiteX5" fmla="*/ 1253027 w 1422362"/>
              <a:gd name="connsiteY5" fmla="*/ 2310347 h 2310347"/>
              <a:gd name="connsiteX6" fmla="*/ 1262460 w 1422362"/>
              <a:gd name="connsiteY6" fmla="*/ 1987074 h 2310347"/>
              <a:gd name="connsiteX7" fmla="*/ 1421092 w 1422362"/>
              <a:gd name="connsiteY7" fmla="*/ 1126548 h 2310347"/>
              <a:gd name="connsiteX8" fmla="*/ 1369124 w 1422362"/>
              <a:gd name="connsiteY8" fmla="*/ 700752 h 2310347"/>
              <a:gd name="connsiteX9" fmla="*/ 1176719 w 1422362"/>
              <a:gd name="connsiteY9" fmla="*/ 669083 h 2310347"/>
              <a:gd name="connsiteX10" fmla="*/ 1168953 w 1422362"/>
              <a:gd name="connsiteY10" fmla="*/ 968062 h 2310347"/>
              <a:gd name="connsiteX11" fmla="*/ 1156855 w 1422362"/>
              <a:gd name="connsiteY11" fmla="*/ 657333 h 2310347"/>
              <a:gd name="connsiteX12" fmla="*/ 927050 w 1422362"/>
              <a:gd name="connsiteY12" fmla="*/ 614956 h 2310347"/>
              <a:gd name="connsiteX13" fmla="*/ 957315 w 1422362"/>
              <a:gd name="connsiteY13" fmla="*/ 944170 h 2310347"/>
              <a:gd name="connsiteX14" fmla="*/ 905990 w 1422362"/>
              <a:gd name="connsiteY14" fmla="*/ 613914 h 2310347"/>
              <a:gd name="connsiteX15" fmla="*/ 711016 w 1422362"/>
              <a:gd name="connsiteY15" fmla="*/ 569620 h 2310347"/>
              <a:gd name="connsiteX16" fmla="*/ 729319 w 1422362"/>
              <a:gd name="connsiteY16" fmla="*/ 957827 h 2310347"/>
              <a:gd name="connsiteX17" fmla="*/ 543268 w 1422362"/>
              <a:gd name="connsiteY17" fmla="*/ 8 h 2310347"/>
              <a:gd name="connsiteX18" fmla="*/ 473286 w 1422362"/>
              <a:gd name="connsiteY18" fmla="*/ 1312127 h 2310347"/>
              <a:gd name="connsiteX19" fmla="*/ 338442 w 1422362"/>
              <a:gd name="connsiteY19" fmla="*/ 1258222 h 2310347"/>
              <a:gd name="connsiteX20" fmla="*/ 719 w 1422362"/>
              <a:gd name="connsiteY20" fmla="*/ 957545 h 2310347"/>
              <a:gd name="connsiteX0" fmla="*/ 719 w 1422362"/>
              <a:gd name="connsiteY0" fmla="*/ 957545 h 2310347"/>
              <a:gd name="connsiteX1" fmla="*/ 140932 w 1422362"/>
              <a:gd name="connsiteY1" fmla="*/ 1353319 h 2310347"/>
              <a:gd name="connsiteX2" fmla="*/ 309182 w 1422362"/>
              <a:gd name="connsiteY2" fmla="*/ 1711764 h 2310347"/>
              <a:gd name="connsiteX3" fmla="*/ 548773 w 1422362"/>
              <a:gd name="connsiteY3" fmla="*/ 1936338 h 2310347"/>
              <a:gd name="connsiteX4" fmla="*/ 582370 w 1422362"/>
              <a:gd name="connsiteY4" fmla="*/ 2297232 h 2310347"/>
              <a:gd name="connsiteX5" fmla="*/ 1253027 w 1422362"/>
              <a:gd name="connsiteY5" fmla="*/ 2310347 h 2310347"/>
              <a:gd name="connsiteX6" fmla="*/ 1262460 w 1422362"/>
              <a:gd name="connsiteY6" fmla="*/ 1987074 h 2310347"/>
              <a:gd name="connsiteX7" fmla="*/ 1421092 w 1422362"/>
              <a:gd name="connsiteY7" fmla="*/ 1126548 h 2310347"/>
              <a:gd name="connsiteX8" fmla="*/ 1369124 w 1422362"/>
              <a:gd name="connsiteY8" fmla="*/ 700752 h 2310347"/>
              <a:gd name="connsiteX9" fmla="*/ 1176719 w 1422362"/>
              <a:gd name="connsiteY9" fmla="*/ 669083 h 2310347"/>
              <a:gd name="connsiteX10" fmla="*/ 1168953 w 1422362"/>
              <a:gd name="connsiteY10" fmla="*/ 968062 h 2310347"/>
              <a:gd name="connsiteX11" fmla="*/ 1156855 w 1422362"/>
              <a:gd name="connsiteY11" fmla="*/ 657333 h 2310347"/>
              <a:gd name="connsiteX12" fmla="*/ 927050 w 1422362"/>
              <a:gd name="connsiteY12" fmla="*/ 614956 h 2310347"/>
              <a:gd name="connsiteX13" fmla="*/ 957315 w 1422362"/>
              <a:gd name="connsiteY13" fmla="*/ 944170 h 2310347"/>
              <a:gd name="connsiteX14" fmla="*/ 905990 w 1422362"/>
              <a:gd name="connsiteY14" fmla="*/ 613914 h 2310347"/>
              <a:gd name="connsiteX15" fmla="*/ 711016 w 1422362"/>
              <a:gd name="connsiteY15" fmla="*/ 569620 h 2310347"/>
              <a:gd name="connsiteX16" fmla="*/ 729319 w 1422362"/>
              <a:gd name="connsiteY16" fmla="*/ 957827 h 2310347"/>
              <a:gd name="connsiteX17" fmla="*/ 543268 w 1422362"/>
              <a:gd name="connsiteY17" fmla="*/ 8 h 2310347"/>
              <a:gd name="connsiteX18" fmla="*/ 473286 w 1422362"/>
              <a:gd name="connsiteY18" fmla="*/ 1312127 h 2310347"/>
              <a:gd name="connsiteX19" fmla="*/ 338442 w 1422362"/>
              <a:gd name="connsiteY19" fmla="*/ 1258222 h 2310347"/>
              <a:gd name="connsiteX20" fmla="*/ 719 w 1422362"/>
              <a:gd name="connsiteY20" fmla="*/ 957545 h 2310347"/>
              <a:gd name="connsiteX0" fmla="*/ 719 w 1422362"/>
              <a:gd name="connsiteY0" fmla="*/ 1028697 h 2381499"/>
              <a:gd name="connsiteX1" fmla="*/ 140932 w 1422362"/>
              <a:gd name="connsiteY1" fmla="*/ 1424471 h 2381499"/>
              <a:gd name="connsiteX2" fmla="*/ 309182 w 1422362"/>
              <a:gd name="connsiteY2" fmla="*/ 1782916 h 2381499"/>
              <a:gd name="connsiteX3" fmla="*/ 548773 w 1422362"/>
              <a:gd name="connsiteY3" fmla="*/ 2007490 h 2381499"/>
              <a:gd name="connsiteX4" fmla="*/ 582370 w 1422362"/>
              <a:gd name="connsiteY4" fmla="*/ 2368384 h 2381499"/>
              <a:gd name="connsiteX5" fmla="*/ 1253027 w 1422362"/>
              <a:gd name="connsiteY5" fmla="*/ 2381499 h 2381499"/>
              <a:gd name="connsiteX6" fmla="*/ 1262460 w 1422362"/>
              <a:gd name="connsiteY6" fmla="*/ 2058226 h 2381499"/>
              <a:gd name="connsiteX7" fmla="*/ 1421092 w 1422362"/>
              <a:gd name="connsiteY7" fmla="*/ 1197700 h 2381499"/>
              <a:gd name="connsiteX8" fmla="*/ 1369124 w 1422362"/>
              <a:gd name="connsiteY8" fmla="*/ 771904 h 2381499"/>
              <a:gd name="connsiteX9" fmla="*/ 1176719 w 1422362"/>
              <a:gd name="connsiteY9" fmla="*/ 740235 h 2381499"/>
              <a:gd name="connsiteX10" fmla="*/ 1168953 w 1422362"/>
              <a:gd name="connsiteY10" fmla="*/ 1039214 h 2381499"/>
              <a:gd name="connsiteX11" fmla="*/ 1156855 w 1422362"/>
              <a:gd name="connsiteY11" fmla="*/ 728485 h 2381499"/>
              <a:gd name="connsiteX12" fmla="*/ 927050 w 1422362"/>
              <a:gd name="connsiteY12" fmla="*/ 686108 h 2381499"/>
              <a:gd name="connsiteX13" fmla="*/ 957315 w 1422362"/>
              <a:gd name="connsiteY13" fmla="*/ 1015322 h 2381499"/>
              <a:gd name="connsiteX14" fmla="*/ 905990 w 1422362"/>
              <a:gd name="connsiteY14" fmla="*/ 685066 h 2381499"/>
              <a:gd name="connsiteX15" fmla="*/ 711016 w 1422362"/>
              <a:gd name="connsiteY15" fmla="*/ 640772 h 2381499"/>
              <a:gd name="connsiteX16" fmla="*/ 729319 w 1422362"/>
              <a:gd name="connsiteY16" fmla="*/ 1028979 h 2381499"/>
              <a:gd name="connsiteX17" fmla="*/ 543268 w 1422362"/>
              <a:gd name="connsiteY17" fmla="*/ 71160 h 2381499"/>
              <a:gd name="connsiteX18" fmla="*/ 471802 w 1422362"/>
              <a:gd name="connsiteY18" fmla="*/ 217109 h 2381499"/>
              <a:gd name="connsiteX19" fmla="*/ 473286 w 1422362"/>
              <a:gd name="connsiteY19" fmla="*/ 1383279 h 2381499"/>
              <a:gd name="connsiteX20" fmla="*/ 338442 w 1422362"/>
              <a:gd name="connsiteY20" fmla="*/ 1329374 h 2381499"/>
              <a:gd name="connsiteX21" fmla="*/ 719 w 1422362"/>
              <a:gd name="connsiteY21" fmla="*/ 1028697 h 2381499"/>
              <a:gd name="connsiteX0" fmla="*/ 719 w 1422362"/>
              <a:gd name="connsiteY0" fmla="*/ 1028697 h 2381499"/>
              <a:gd name="connsiteX1" fmla="*/ 140932 w 1422362"/>
              <a:gd name="connsiteY1" fmla="*/ 1424471 h 2381499"/>
              <a:gd name="connsiteX2" fmla="*/ 309182 w 1422362"/>
              <a:gd name="connsiteY2" fmla="*/ 1782916 h 2381499"/>
              <a:gd name="connsiteX3" fmla="*/ 548773 w 1422362"/>
              <a:gd name="connsiteY3" fmla="*/ 2007490 h 2381499"/>
              <a:gd name="connsiteX4" fmla="*/ 582370 w 1422362"/>
              <a:gd name="connsiteY4" fmla="*/ 2368384 h 2381499"/>
              <a:gd name="connsiteX5" fmla="*/ 1253027 w 1422362"/>
              <a:gd name="connsiteY5" fmla="*/ 2381499 h 2381499"/>
              <a:gd name="connsiteX6" fmla="*/ 1262460 w 1422362"/>
              <a:gd name="connsiteY6" fmla="*/ 2058226 h 2381499"/>
              <a:gd name="connsiteX7" fmla="*/ 1421092 w 1422362"/>
              <a:gd name="connsiteY7" fmla="*/ 1197700 h 2381499"/>
              <a:gd name="connsiteX8" fmla="*/ 1369124 w 1422362"/>
              <a:gd name="connsiteY8" fmla="*/ 771904 h 2381499"/>
              <a:gd name="connsiteX9" fmla="*/ 1176719 w 1422362"/>
              <a:gd name="connsiteY9" fmla="*/ 740235 h 2381499"/>
              <a:gd name="connsiteX10" fmla="*/ 1168953 w 1422362"/>
              <a:gd name="connsiteY10" fmla="*/ 1039214 h 2381499"/>
              <a:gd name="connsiteX11" fmla="*/ 1156855 w 1422362"/>
              <a:gd name="connsiteY11" fmla="*/ 728485 h 2381499"/>
              <a:gd name="connsiteX12" fmla="*/ 927050 w 1422362"/>
              <a:gd name="connsiteY12" fmla="*/ 686108 h 2381499"/>
              <a:gd name="connsiteX13" fmla="*/ 957315 w 1422362"/>
              <a:gd name="connsiteY13" fmla="*/ 1015322 h 2381499"/>
              <a:gd name="connsiteX14" fmla="*/ 905990 w 1422362"/>
              <a:gd name="connsiteY14" fmla="*/ 685066 h 2381499"/>
              <a:gd name="connsiteX15" fmla="*/ 711016 w 1422362"/>
              <a:gd name="connsiteY15" fmla="*/ 640772 h 2381499"/>
              <a:gd name="connsiteX16" fmla="*/ 729319 w 1422362"/>
              <a:gd name="connsiteY16" fmla="*/ 1028979 h 2381499"/>
              <a:gd name="connsiteX17" fmla="*/ 543268 w 1422362"/>
              <a:gd name="connsiteY17" fmla="*/ 71160 h 2381499"/>
              <a:gd name="connsiteX18" fmla="*/ 471802 w 1422362"/>
              <a:gd name="connsiteY18" fmla="*/ 217109 h 2381499"/>
              <a:gd name="connsiteX19" fmla="*/ 473286 w 1422362"/>
              <a:gd name="connsiteY19" fmla="*/ 1383279 h 2381499"/>
              <a:gd name="connsiteX20" fmla="*/ 338442 w 1422362"/>
              <a:gd name="connsiteY20" fmla="*/ 1329374 h 2381499"/>
              <a:gd name="connsiteX21" fmla="*/ 719 w 1422362"/>
              <a:gd name="connsiteY21" fmla="*/ 1028697 h 2381499"/>
              <a:gd name="connsiteX0" fmla="*/ 719 w 1422362"/>
              <a:gd name="connsiteY0" fmla="*/ 1025260 h 2378062"/>
              <a:gd name="connsiteX1" fmla="*/ 140932 w 1422362"/>
              <a:gd name="connsiteY1" fmla="*/ 1421034 h 2378062"/>
              <a:gd name="connsiteX2" fmla="*/ 309182 w 1422362"/>
              <a:gd name="connsiteY2" fmla="*/ 1779479 h 2378062"/>
              <a:gd name="connsiteX3" fmla="*/ 548773 w 1422362"/>
              <a:gd name="connsiteY3" fmla="*/ 2004053 h 2378062"/>
              <a:gd name="connsiteX4" fmla="*/ 582370 w 1422362"/>
              <a:gd name="connsiteY4" fmla="*/ 2364947 h 2378062"/>
              <a:gd name="connsiteX5" fmla="*/ 1253027 w 1422362"/>
              <a:gd name="connsiteY5" fmla="*/ 2378062 h 2378062"/>
              <a:gd name="connsiteX6" fmla="*/ 1262460 w 1422362"/>
              <a:gd name="connsiteY6" fmla="*/ 2054789 h 2378062"/>
              <a:gd name="connsiteX7" fmla="*/ 1421092 w 1422362"/>
              <a:gd name="connsiteY7" fmla="*/ 1194263 h 2378062"/>
              <a:gd name="connsiteX8" fmla="*/ 1369124 w 1422362"/>
              <a:gd name="connsiteY8" fmla="*/ 768467 h 2378062"/>
              <a:gd name="connsiteX9" fmla="*/ 1176719 w 1422362"/>
              <a:gd name="connsiteY9" fmla="*/ 736798 h 2378062"/>
              <a:gd name="connsiteX10" fmla="*/ 1168953 w 1422362"/>
              <a:gd name="connsiteY10" fmla="*/ 1035777 h 2378062"/>
              <a:gd name="connsiteX11" fmla="*/ 1156855 w 1422362"/>
              <a:gd name="connsiteY11" fmla="*/ 725048 h 2378062"/>
              <a:gd name="connsiteX12" fmla="*/ 927050 w 1422362"/>
              <a:gd name="connsiteY12" fmla="*/ 682671 h 2378062"/>
              <a:gd name="connsiteX13" fmla="*/ 957315 w 1422362"/>
              <a:gd name="connsiteY13" fmla="*/ 1011885 h 2378062"/>
              <a:gd name="connsiteX14" fmla="*/ 905990 w 1422362"/>
              <a:gd name="connsiteY14" fmla="*/ 681629 h 2378062"/>
              <a:gd name="connsiteX15" fmla="*/ 711016 w 1422362"/>
              <a:gd name="connsiteY15" fmla="*/ 637335 h 2378062"/>
              <a:gd name="connsiteX16" fmla="*/ 729319 w 1422362"/>
              <a:gd name="connsiteY16" fmla="*/ 1025542 h 2378062"/>
              <a:gd name="connsiteX17" fmla="*/ 543268 w 1422362"/>
              <a:gd name="connsiteY17" fmla="*/ 67723 h 2378062"/>
              <a:gd name="connsiteX18" fmla="*/ 471802 w 1422362"/>
              <a:gd name="connsiteY18" fmla="*/ 213672 h 2378062"/>
              <a:gd name="connsiteX19" fmla="*/ 473286 w 1422362"/>
              <a:gd name="connsiteY19" fmla="*/ 1379842 h 2378062"/>
              <a:gd name="connsiteX20" fmla="*/ 338442 w 1422362"/>
              <a:gd name="connsiteY20" fmla="*/ 1325937 h 2378062"/>
              <a:gd name="connsiteX21" fmla="*/ 719 w 1422362"/>
              <a:gd name="connsiteY21" fmla="*/ 1025260 h 2378062"/>
              <a:gd name="connsiteX0" fmla="*/ 719 w 1422362"/>
              <a:gd name="connsiteY0" fmla="*/ 1011512 h 2364314"/>
              <a:gd name="connsiteX1" fmla="*/ 140932 w 1422362"/>
              <a:gd name="connsiteY1" fmla="*/ 1407286 h 2364314"/>
              <a:gd name="connsiteX2" fmla="*/ 309182 w 1422362"/>
              <a:gd name="connsiteY2" fmla="*/ 1765731 h 2364314"/>
              <a:gd name="connsiteX3" fmla="*/ 548773 w 1422362"/>
              <a:gd name="connsiteY3" fmla="*/ 1990305 h 2364314"/>
              <a:gd name="connsiteX4" fmla="*/ 582370 w 1422362"/>
              <a:gd name="connsiteY4" fmla="*/ 2351199 h 2364314"/>
              <a:gd name="connsiteX5" fmla="*/ 1253027 w 1422362"/>
              <a:gd name="connsiteY5" fmla="*/ 2364314 h 2364314"/>
              <a:gd name="connsiteX6" fmla="*/ 1262460 w 1422362"/>
              <a:gd name="connsiteY6" fmla="*/ 2041041 h 2364314"/>
              <a:gd name="connsiteX7" fmla="*/ 1421092 w 1422362"/>
              <a:gd name="connsiteY7" fmla="*/ 1180515 h 2364314"/>
              <a:gd name="connsiteX8" fmla="*/ 1369124 w 1422362"/>
              <a:gd name="connsiteY8" fmla="*/ 754719 h 2364314"/>
              <a:gd name="connsiteX9" fmla="*/ 1176719 w 1422362"/>
              <a:gd name="connsiteY9" fmla="*/ 723050 h 2364314"/>
              <a:gd name="connsiteX10" fmla="*/ 1168953 w 1422362"/>
              <a:gd name="connsiteY10" fmla="*/ 1022029 h 2364314"/>
              <a:gd name="connsiteX11" fmla="*/ 1156855 w 1422362"/>
              <a:gd name="connsiteY11" fmla="*/ 711300 h 2364314"/>
              <a:gd name="connsiteX12" fmla="*/ 927050 w 1422362"/>
              <a:gd name="connsiteY12" fmla="*/ 668923 h 2364314"/>
              <a:gd name="connsiteX13" fmla="*/ 957315 w 1422362"/>
              <a:gd name="connsiteY13" fmla="*/ 998137 h 2364314"/>
              <a:gd name="connsiteX14" fmla="*/ 905990 w 1422362"/>
              <a:gd name="connsiteY14" fmla="*/ 667881 h 2364314"/>
              <a:gd name="connsiteX15" fmla="*/ 711016 w 1422362"/>
              <a:gd name="connsiteY15" fmla="*/ 623587 h 2364314"/>
              <a:gd name="connsiteX16" fmla="*/ 729319 w 1422362"/>
              <a:gd name="connsiteY16" fmla="*/ 1011794 h 2364314"/>
              <a:gd name="connsiteX17" fmla="*/ 630106 w 1422362"/>
              <a:gd name="connsiteY17" fmla="*/ 73272 h 2364314"/>
              <a:gd name="connsiteX18" fmla="*/ 471802 w 1422362"/>
              <a:gd name="connsiteY18" fmla="*/ 199924 h 2364314"/>
              <a:gd name="connsiteX19" fmla="*/ 473286 w 1422362"/>
              <a:gd name="connsiteY19" fmla="*/ 1366094 h 2364314"/>
              <a:gd name="connsiteX20" fmla="*/ 338442 w 1422362"/>
              <a:gd name="connsiteY20" fmla="*/ 1312189 h 2364314"/>
              <a:gd name="connsiteX21" fmla="*/ 719 w 1422362"/>
              <a:gd name="connsiteY21" fmla="*/ 1011512 h 2364314"/>
              <a:gd name="connsiteX0" fmla="*/ 719 w 1422362"/>
              <a:gd name="connsiteY0" fmla="*/ 938672 h 2291474"/>
              <a:gd name="connsiteX1" fmla="*/ 140932 w 1422362"/>
              <a:gd name="connsiteY1" fmla="*/ 1334446 h 2291474"/>
              <a:gd name="connsiteX2" fmla="*/ 309182 w 1422362"/>
              <a:gd name="connsiteY2" fmla="*/ 1692891 h 2291474"/>
              <a:gd name="connsiteX3" fmla="*/ 548773 w 1422362"/>
              <a:gd name="connsiteY3" fmla="*/ 1917465 h 2291474"/>
              <a:gd name="connsiteX4" fmla="*/ 582370 w 1422362"/>
              <a:gd name="connsiteY4" fmla="*/ 2278359 h 2291474"/>
              <a:gd name="connsiteX5" fmla="*/ 1253027 w 1422362"/>
              <a:gd name="connsiteY5" fmla="*/ 2291474 h 2291474"/>
              <a:gd name="connsiteX6" fmla="*/ 1262460 w 1422362"/>
              <a:gd name="connsiteY6" fmla="*/ 1968201 h 2291474"/>
              <a:gd name="connsiteX7" fmla="*/ 1421092 w 1422362"/>
              <a:gd name="connsiteY7" fmla="*/ 1107675 h 2291474"/>
              <a:gd name="connsiteX8" fmla="*/ 1369124 w 1422362"/>
              <a:gd name="connsiteY8" fmla="*/ 681879 h 2291474"/>
              <a:gd name="connsiteX9" fmla="*/ 1176719 w 1422362"/>
              <a:gd name="connsiteY9" fmla="*/ 650210 h 2291474"/>
              <a:gd name="connsiteX10" fmla="*/ 1168953 w 1422362"/>
              <a:gd name="connsiteY10" fmla="*/ 949189 h 2291474"/>
              <a:gd name="connsiteX11" fmla="*/ 1156855 w 1422362"/>
              <a:gd name="connsiteY11" fmla="*/ 638460 h 2291474"/>
              <a:gd name="connsiteX12" fmla="*/ 927050 w 1422362"/>
              <a:gd name="connsiteY12" fmla="*/ 596083 h 2291474"/>
              <a:gd name="connsiteX13" fmla="*/ 957315 w 1422362"/>
              <a:gd name="connsiteY13" fmla="*/ 925297 h 2291474"/>
              <a:gd name="connsiteX14" fmla="*/ 905990 w 1422362"/>
              <a:gd name="connsiteY14" fmla="*/ 595041 h 2291474"/>
              <a:gd name="connsiteX15" fmla="*/ 711016 w 1422362"/>
              <a:gd name="connsiteY15" fmla="*/ 550747 h 2291474"/>
              <a:gd name="connsiteX16" fmla="*/ 729319 w 1422362"/>
              <a:gd name="connsiteY16" fmla="*/ 938954 h 2291474"/>
              <a:gd name="connsiteX17" fmla="*/ 673525 w 1422362"/>
              <a:gd name="connsiteY17" fmla="*/ 130688 h 2291474"/>
              <a:gd name="connsiteX18" fmla="*/ 471802 w 1422362"/>
              <a:gd name="connsiteY18" fmla="*/ 127084 h 2291474"/>
              <a:gd name="connsiteX19" fmla="*/ 473286 w 1422362"/>
              <a:gd name="connsiteY19" fmla="*/ 1293254 h 2291474"/>
              <a:gd name="connsiteX20" fmla="*/ 338442 w 1422362"/>
              <a:gd name="connsiteY20" fmla="*/ 1239349 h 2291474"/>
              <a:gd name="connsiteX21" fmla="*/ 719 w 1422362"/>
              <a:gd name="connsiteY21" fmla="*/ 938672 h 2291474"/>
              <a:gd name="connsiteX0" fmla="*/ 719 w 1422362"/>
              <a:gd name="connsiteY0" fmla="*/ 948524 h 2301326"/>
              <a:gd name="connsiteX1" fmla="*/ 140932 w 1422362"/>
              <a:gd name="connsiteY1" fmla="*/ 1344298 h 2301326"/>
              <a:gd name="connsiteX2" fmla="*/ 309182 w 1422362"/>
              <a:gd name="connsiteY2" fmla="*/ 1702743 h 2301326"/>
              <a:gd name="connsiteX3" fmla="*/ 548773 w 1422362"/>
              <a:gd name="connsiteY3" fmla="*/ 1927317 h 2301326"/>
              <a:gd name="connsiteX4" fmla="*/ 582370 w 1422362"/>
              <a:gd name="connsiteY4" fmla="*/ 2288211 h 2301326"/>
              <a:gd name="connsiteX5" fmla="*/ 1253027 w 1422362"/>
              <a:gd name="connsiteY5" fmla="*/ 2301326 h 2301326"/>
              <a:gd name="connsiteX6" fmla="*/ 1262460 w 1422362"/>
              <a:gd name="connsiteY6" fmla="*/ 1978053 h 2301326"/>
              <a:gd name="connsiteX7" fmla="*/ 1421092 w 1422362"/>
              <a:gd name="connsiteY7" fmla="*/ 1117527 h 2301326"/>
              <a:gd name="connsiteX8" fmla="*/ 1369124 w 1422362"/>
              <a:gd name="connsiteY8" fmla="*/ 691731 h 2301326"/>
              <a:gd name="connsiteX9" fmla="*/ 1176719 w 1422362"/>
              <a:gd name="connsiteY9" fmla="*/ 660062 h 2301326"/>
              <a:gd name="connsiteX10" fmla="*/ 1168953 w 1422362"/>
              <a:gd name="connsiteY10" fmla="*/ 959041 h 2301326"/>
              <a:gd name="connsiteX11" fmla="*/ 1156855 w 1422362"/>
              <a:gd name="connsiteY11" fmla="*/ 648312 h 2301326"/>
              <a:gd name="connsiteX12" fmla="*/ 927050 w 1422362"/>
              <a:gd name="connsiteY12" fmla="*/ 605935 h 2301326"/>
              <a:gd name="connsiteX13" fmla="*/ 957315 w 1422362"/>
              <a:gd name="connsiteY13" fmla="*/ 935149 h 2301326"/>
              <a:gd name="connsiteX14" fmla="*/ 905990 w 1422362"/>
              <a:gd name="connsiteY14" fmla="*/ 604893 h 2301326"/>
              <a:gd name="connsiteX15" fmla="*/ 711016 w 1422362"/>
              <a:gd name="connsiteY15" fmla="*/ 560599 h 2301326"/>
              <a:gd name="connsiteX16" fmla="*/ 729319 w 1422362"/>
              <a:gd name="connsiteY16" fmla="*/ 948806 h 2301326"/>
              <a:gd name="connsiteX17" fmla="*/ 673525 w 1422362"/>
              <a:gd name="connsiteY17" fmla="*/ 140540 h 2301326"/>
              <a:gd name="connsiteX18" fmla="*/ 471802 w 1422362"/>
              <a:gd name="connsiteY18" fmla="*/ 136936 h 2301326"/>
              <a:gd name="connsiteX19" fmla="*/ 473286 w 1422362"/>
              <a:gd name="connsiteY19" fmla="*/ 1303106 h 2301326"/>
              <a:gd name="connsiteX20" fmla="*/ 338442 w 1422362"/>
              <a:gd name="connsiteY20" fmla="*/ 1249201 h 2301326"/>
              <a:gd name="connsiteX21" fmla="*/ 719 w 1422362"/>
              <a:gd name="connsiteY21" fmla="*/ 948524 h 2301326"/>
              <a:gd name="connsiteX0" fmla="*/ 719 w 1422362"/>
              <a:gd name="connsiteY0" fmla="*/ 948524 h 2301326"/>
              <a:gd name="connsiteX1" fmla="*/ 140932 w 1422362"/>
              <a:gd name="connsiteY1" fmla="*/ 1344298 h 2301326"/>
              <a:gd name="connsiteX2" fmla="*/ 309182 w 1422362"/>
              <a:gd name="connsiteY2" fmla="*/ 1702743 h 2301326"/>
              <a:gd name="connsiteX3" fmla="*/ 548773 w 1422362"/>
              <a:gd name="connsiteY3" fmla="*/ 1927317 h 2301326"/>
              <a:gd name="connsiteX4" fmla="*/ 582370 w 1422362"/>
              <a:gd name="connsiteY4" fmla="*/ 2288211 h 2301326"/>
              <a:gd name="connsiteX5" fmla="*/ 1253027 w 1422362"/>
              <a:gd name="connsiteY5" fmla="*/ 2301326 h 2301326"/>
              <a:gd name="connsiteX6" fmla="*/ 1262460 w 1422362"/>
              <a:gd name="connsiteY6" fmla="*/ 1978053 h 2301326"/>
              <a:gd name="connsiteX7" fmla="*/ 1421092 w 1422362"/>
              <a:gd name="connsiteY7" fmla="*/ 1117527 h 2301326"/>
              <a:gd name="connsiteX8" fmla="*/ 1369124 w 1422362"/>
              <a:gd name="connsiteY8" fmla="*/ 691731 h 2301326"/>
              <a:gd name="connsiteX9" fmla="*/ 1176719 w 1422362"/>
              <a:gd name="connsiteY9" fmla="*/ 660062 h 2301326"/>
              <a:gd name="connsiteX10" fmla="*/ 1168953 w 1422362"/>
              <a:gd name="connsiteY10" fmla="*/ 959041 h 2301326"/>
              <a:gd name="connsiteX11" fmla="*/ 1156855 w 1422362"/>
              <a:gd name="connsiteY11" fmla="*/ 648312 h 2301326"/>
              <a:gd name="connsiteX12" fmla="*/ 927050 w 1422362"/>
              <a:gd name="connsiteY12" fmla="*/ 605935 h 2301326"/>
              <a:gd name="connsiteX13" fmla="*/ 957315 w 1422362"/>
              <a:gd name="connsiteY13" fmla="*/ 935149 h 2301326"/>
              <a:gd name="connsiteX14" fmla="*/ 905990 w 1422362"/>
              <a:gd name="connsiteY14" fmla="*/ 604893 h 2301326"/>
              <a:gd name="connsiteX15" fmla="*/ 711016 w 1422362"/>
              <a:gd name="connsiteY15" fmla="*/ 560599 h 2301326"/>
              <a:gd name="connsiteX16" fmla="*/ 729319 w 1422362"/>
              <a:gd name="connsiteY16" fmla="*/ 948806 h 2301326"/>
              <a:gd name="connsiteX17" fmla="*/ 673525 w 1422362"/>
              <a:gd name="connsiteY17" fmla="*/ 140540 h 2301326"/>
              <a:gd name="connsiteX18" fmla="*/ 471802 w 1422362"/>
              <a:gd name="connsiteY18" fmla="*/ 136936 h 2301326"/>
              <a:gd name="connsiteX19" fmla="*/ 473286 w 1422362"/>
              <a:gd name="connsiteY19" fmla="*/ 1303106 h 2301326"/>
              <a:gd name="connsiteX20" fmla="*/ 338442 w 1422362"/>
              <a:gd name="connsiteY20" fmla="*/ 1249201 h 2301326"/>
              <a:gd name="connsiteX21" fmla="*/ 719 w 1422362"/>
              <a:gd name="connsiteY21" fmla="*/ 948524 h 2301326"/>
              <a:gd name="connsiteX0" fmla="*/ 719 w 1422362"/>
              <a:gd name="connsiteY0" fmla="*/ 948524 h 2301326"/>
              <a:gd name="connsiteX1" fmla="*/ 140932 w 1422362"/>
              <a:gd name="connsiteY1" fmla="*/ 1344298 h 2301326"/>
              <a:gd name="connsiteX2" fmla="*/ 309182 w 1422362"/>
              <a:gd name="connsiteY2" fmla="*/ 1702743 h 2301326"/>
              <a:gd name="connsiteX3" fmla="*/ 548773 w 1422362"/>
              <a:gd name="connsiteY3" fmla="*/ 1927317 h 2301326"/>
              <a:gd name="connsiteX4" fmla="*/ 582370 w 1422362"/>
              <a:gd name="connsiteY4" fmla="*/ 2288211 h 2301326"/>
              <a:gd name="connsiteX5" fmla="*/ 1253027 w 1422362"/>
              <a:gd name="connsiteY5" fmla="*/ 2301326 h 2301326"/>
              <a:gd name="connsiteX6" fmla="*/ 1262460 w 1422362"/>
              <a:gd name="connsiteY6" fmla="*/ 1978053 h 2301326"/>
              <a:gd name="connsiteX7" fmla="*/ 1421092 w 1422362"/>
              <a:gd name="connsiteY7" fmla="*/ 1117527 h 2301326"/>
              <a:gd name="connsiteX8" fmla="*/ 1369124 w 1422362"/>
              <a:gd name="connsiteY8" fmla="*/ 691731 h 2301326"/>
              <a:gd name="connsiteX9" fmla="*/ 1176719 w 1422362"/>
              <a:gd name="connsiteY9" fmla="*/ 660062 h 2301326"/>
              <a:gd name="connsiteX10" fmla="*/ 1168953 w 1422362"/>
              <a:gd name="connsiteY10" fmla="*/ 959041 h 2301326"/>
              <a:gd name="connsiteX11" fmla="*/ 1156855 w 1422362"/>
              <a:gd name="connsiteY11" fmla="*/ 648312 h 2301326"/>
              <a:gd name="connsiteX12" fmla="*/ 927050 w 1422362"/>
              <a:gd name="connsiteY12" fmla="*/ 605935 h 2301326"/>
              <a:gd name="connsiteX13" fmla="*/ 957315 w 1422362"/>
              <a:gd name="connsiteY13" fmla="*/ 935149 h 2301326"/>
              <a:gd name="connsiteX14" fmla="*/ 905990 w 1422362"/>
              <a:gd name="connsiteY14" fmla="*/ 604893 h 2301326"/>
              <a:gd name="connsiteX15" fmla="*/ 711016 w 1422362"/>
              <a:gd name="connsiteY15" fmla="*/ 560599 h 2301326"/>
              <a:gd name="connsiteX16" fmla="*/ 729319 w 1422362"/>
              <a:gd name="connsiteY16" fmla="*/ 948806 h 2301326"/>
              <a:gd name="connsiteX17" fmla="*/ 673525 w 1422362"/>
              <a:gd name="connsiteY17" fmla="*/ 140540 h 2301326"/>
              <a:gd name="connsiteX18" fmla="*/ 471802 w 1422362"/>
              <a:gd name="connsiteY18" fmla="*/ 136936 h 2301326"/>
              <a:gd name="connsiteX19" fmla="*/ 473286 w 1422362"/>
              <a:gd name="connsiteY19" fmla="*/ 1303106 h 2301326"/>
              <a:gd name="connsiteX20" fmla="*/ 338442 w 1422362"/>
              <a:gd name="connsiteY20" fmla="*/ 1249201 h 2301326"/>
              <a:gd name="connsiteX21" fmla="*/ 719 w 1422362"/>
              <a:gd name="connsiteY21" fmla="*/ 948524 h 2301326"/>
              <a:gd name="connsiteX0" fmla="*/ 719 w 1422362"/>
              <a:gd name="connsiteY0" fmla="*/ 948524 h 2301326"/>
              <a:gd name="connsiteX1" fmla="*/ 140932 w 1422362"/>
              <a:gd name="connsiteY1" fmla="*/ 1344298 h 2301326"/>
              <a:gd name="connsiteX2" fmla="*/ 309182 w 1422362"/>
              <a:gd name="connsiteY2" fmla="*/ 1702743 h 2301326"/>
              <a:gd name="connsiteX3" fmla="*/ 548773 w 1422362"/>
              <a:gd name="connsiteY3" fmla="*/ 1927317 h 2301326"/>
              <a:gd name="connsiteX4" fmla="*/ 582370 w 1422362"/>
              <a:gd name="connsiteY4" fmla="*/ 2288211 h 2301326"/>
              <a:gd name="connsiteX5" fmla="*/ 1253027 w 1422362"/>
              <a:gd name="connsiteY5" fmla="*/ 2301326 h 2301326"/>
              <a:gd name="connsiteX6" fmla="*/ 1262460 w 1422362"/>
              <a:gd name="connsiteY6" fmla="*/ 1978053 h 2301326"/>
              <a:gd name="connsiteX7" fmla="*/ 1421092 w 1422362"/>
              <a:gd name="connsiteY7" fmla="*/ 1117527 h 2301326"/>
              <a:gd name="connsiteX8" fmla="*/ 1369124 w 1422362"/>
              <a:gd name="connsiteY8" fmla="*/ 691731 h 2301326"/>
              <a:gd name="connsiteX9" fmla="*/ 1176719 w 1422362"/>
              <a:gd name="connsiteY9" fmla="*/ 660062 h 2301326"/>
              <a:gd name="connsiteX10" fmla="*/ 1168953 w 1422362"/>
              <a:gd name="connsiteY10" fmla="*/ 959041 h 2301326"/>
              <a:gd name="connsiteX11" fmla="*/ 1156855 w 1422362"/>
              <a:gd name="connsiteY11" fmla="*/ 648312 h 2301326"/>
              <a:gd name="connsiteX12" fmla="*/ 927050 w 1422362"/>
              <a:gd name="connsiteY12" fmla="*/ 605935 h 2301326"/>
              <a:gd name="connsiteX13" fmla="*/ 957315 w 1422362"/>
              <a:gd name="connsiteY13" fmla="*/ 935149 h 2301326"/>
              <a:gd name="connsiteX14" fmla="*/ 905990 w 1422362"/>
              <a:gd name="connsiteY14" fmla="*/ 604893 h 2301326"/>
              <a:gd name="connsiteX15" fmla="*/ 711016 w 1422362"/>
              <a:gd name="connsiteY15" fmla="*/ 560599 h 2301326"/>
              <a:gd name="connsiteX16" fmla="*/ 714846 w 1422362"/>
              <a:gd name="connsiteY16" fmla="*/ 948806 h 2301326"/>
              <a:gd name="connsiteX17" fmla="*/ 673525 w 1422362"/>
              <a:gd name="connsiteY17" fmla="*/ 140540 h 2301326"/>
              <a:gd name="connsiteX18" fmla="*/ 471802 w 1422362"/>
              <a:gd name="connsiteY18" fmla="*/ 136936 h 2301326"/>
              <a:gd name="connsiteX19" fmla="*/ 473286 w 1422362"/>
              <a:gd name="connsiteY19" fmla="*/ 1303106 h 2301326"/>
              <a:gd name="connsiteX20" fmla="*/ 338442 w 1422362"/>
              <a:gd name="connsiteY20" fmla="*/ 1249201 h 2301326"/>
              <a:gd name="connsiteX21" fmla="*/ 719 w 1422362"/>
              <a:gd name="connsiteY21" fmla="*/ 948524 h 2301326"/>
              <a:gd name="connsiteX0" fmla="*/ 719 w 1422362"/>
              <a:gd name="connsiteY0" fmla="*/ 948524 h 2301326"/>
              <a:gd name="connsiteX1" fmla="*/ 140932 w 1422362"/>
              <a:gd name="connsiteY1" fmla="*/ 1344298 h 2301326"/>
              <a:gd name="connsiteX2" fmla="*/ 309182 w 1422362"/>
              <a:gd name="connsiteY2" fmla="*/ 1702743 h 2301326"/>
              <a:gd name="connsiteX3" fmla="*/ 548773 w 1422362"/>
              <a:gd name="connsiteY3" fmla="*/ 1927317 h 2301326"/>
              <a:gd name="connsiteX4" fmla="*/ 582370 w 1422362"/>
              <a:gd name="connsiteY4" fmla="*/ 2288211 h 2301326"/>
              <a:gd name="connsiteX5" fmla="*/ 1253027 w 1422362"/>
              <a:gd name="connsiteY5" fmla="*/ 2301326 h 2301326"/>
              <a:gd name="connsiteX6" fmla="*/ 1262460 w 1422362"/>
              <a:gd name="connsiteY6" fmla="*/ 1978053 h 2301326"/>
              <a:gd name="connsiteX7" fmla="*/ 1421092 w 1422362"/>
              <a:gd name="connsiteY7" fmla="*/ 1117527 h 2301326"/>
              <a:gd name="connsiteX8" fmla="*/ 1369124 w 1422362"/>
              <a:gd name="connsiteY8" fmla="*/ 691731 h 2301326"/>
              <a:gd name="connsiteX9" fmla="*/ 1176719 w 1422362"/>
              <a:gd name="connsiteY9" fmla="*/ 660062 h 2301326"/>
              <a:gd name="connsiteX10" fmla="*/ 1168953 w 1422362"/>
              <a:gd name="connsiteY10" fmla="*/ 959041 h 2301326"/>
              <a:gd name="connsiteX11" fmla="*/ 1156855 w 1422362"/>
              <a:gd name="connsiteY11" fmla="*/ 648312 h 2301326"/>
              <a:gd name="connsiteX12" fmla="*/ 927050 w 1422362"/>
              <a:gd name="connsiteY12" fmla="*/ 605935 h 2301326"/>
              <a:gd name="connsiteX13" fmla="*/ 957315 w 1422362"/>
              <a:gd name="connsiteY13" fmla="*/ 935149 h 2301326"/>
              <a:gd name="connsiteX14" fmla="*/ 905990 w 1422362"/>
              <a:gd name="connsiteY14" fmla="*/ 604893 h 2301326"/>
              <a:gd name="connsiteX15" fmla="*/ 711016 w 1422362"/>
              <a:gd name="connsiteY15" fmla="*/ 560599 h 2301326"/>
              <a:gd name="connsiteX16" fmla="*/ 714846 w 1422362"/>
              <a:gd name="connsiteY16" fmla="*/ 948806 h 2301326"/>
              <a:gd name="connsiteX17" fmla="*/ 673525 w 1422362"/>
              <a:gd name="connsiteY17" fmla="*/ 140540 h 2301326"/>
              <a:gd name="connsiteX18" fmla="*/ 471802 w 1422362"/>
              <a:gd name="connsiteY18" fmla="*/ 136936 h 2301326"/>
              <a:gd name="connsiteX19" fmla="*/ 473286 w 1422362"/>
              <a:gd name="connsiteY19" fmla="*/ 1303106 h 2301326"/>
              <a:gd name="connsiteX20" fmla="*/ 338442 w 1422362"/>
              <a:gd name="connsiteY20" fmla="*/ 1249201 h 2301326"/>
              <a:gd name="connsiteX21" fmla="*/ 719 w 1422362"/>
              <a:gd name="connsiteY21" fmla="*/ 948524 h 2301326"/>
              <a:gd name="connsiteX0" fmla="*/ 719 w 1422362"/>
              <a:gd name="connsiteY0" fmla="*/ 948524 h 2301326"/>
              <a:gd name="connsiteX1" fmla="*/ 140932 w 1422362"/>
              <a:gd name="connsiteY1" fmla="*/ 1344298 h 2301326"/>
              <a:gd name="connsiteX2" fmla="*/ 309182 w 1422362"/>
              <a:gd name="connsiteY2" fmla="*/ 1702743 h 2301326"/>
              <a:gd name="connsiteX3" fmla="*/ 548773 w 1422362"/>
              <a:gd name="connsiteY3" fmla="*/ 1927317 h 2301326"/>
              <a:gd name="connsiteX4" fmla="*/ 582370 w 1422362"/>
              <a:gd name="connsiteY4" fmla="*/ 2288211 h 2301326"/>
              <a:gd name="connsiteX5" fmla="*/ 1253027 w 1422362"/>
              <a:gd name="connsiteY5" fmla="*/ 2301326 h 2301326"/>
              <a:gd name="connsiteX6" fmla="*/ 1262460 w 1422362"/>
              <a:gd name="connsiteY6" fmla="*/ 1978053 h 2301326"/>
              <a:gd name="connsiteX7" fmla="*/ 1421092 w 1422362"/>
              <a:gd name="connsiteY7" fmla="*/ 1117527 h 2301326"/>
              <a:gd name="connsiteX8" fmla="*/ 1369124 w 1422362"/>
              <a:gd name="connsiteY8" fmla="*/ 691731 h 2301326"/>
              <a:gd name="connsiteX9" fmla="*/ 1176719 w 1422362"/>
              <a:gd name="connsiteY9" fmla="*/ 660062 h 2301326"/>
              <a:gd name="connsiteX10" fmla="*/ 1168953 w 1422362"/>
              <a:gd name="connsiteY10" fmla="*/ 959041 h 2301326"/>
              <a:gd name="connsiteX11" fmla="*/ 1156855 w 1422362"/>
              <a:gd name="connsiteY11" fmla="*/ 648312 h 2301326"/>
              <a:gd name="connsiteX12" fmla="*/ 927050 w 1422362"/>
              <a:gd name="connsiteY12" fmla="*/ 605935 h 2301326"/>
              <a:gd name="connsiteX13" fmla="*/ 957315 w 1422362"/>
              <a:gd name="connsiteY13" fmla="*/ 935149 h 2301326"/>
              <a:gd name="connsiteX14" fmla="*/ 905990 w 1422362"/>
              <a:gd name="connsiteY14" fmla="*/ 604893 h 2301326"/>
              <a:gd name="connsiteX15" fmla="*/ 711016 w 1422362"/>
              <a:gd name="connsiteY15" fmla="*/ 560599 h 2301326"/>
              <a:gd name="connsiteX16" fmla="*/ 714846 w 1422362"/>
              <a:gd name="connsiteY16" fmla="*/ 948806 h 2301326"/>
              <a:gd name="connsiteX17" fmla="*/ 673525 w 1422362"/>
              <a:gd name="connsiteY17" fmla="*/ 140540 h 2301326"/>
              <a:gd name="connsiteX18" fmla="*/ 471802 w 1422362"/>
              <a:gd name="connsiteY18" fmla="*/ 136936 h 2301326"/>
              <a:gd name="connsiteX19" fmla="*/ 473286 w 1422362"/>
              <a:gd name="connsiteY19" fmla="*/ 1303106 h 2301326"/>
              <a:gd name="connsiteX20" fmla="*/ 338442 w 1422362"/>
              <a:gd name="connsiteY20" fmla="*/ 1249201 h 2301326"/>
              <a:gd name="connsiteX21" fmla="*/ 719 w 1422362"/>
              <a:gd name="connsiteY21" fmla="*/ 948524 h 2301326"/>
              <a:gd name="connsiteX0" fmla="*/ 719 w 1422362"/>
              <a:gd name="connsiteY0" fmla="*/ 948524 h 2301326"/>
              <a:gd name="connsiteX1" fmla="*/ 140932 w 1422362"/>
              <a:gd name="connsiteY1" fmla="*/ 1344298 h 2301326"/>
              <a:gd name="connsiteX2" fmla="*/ 309182 w 1422362"/>
              <a:gd name="connsiteY2" fmla="*/ 1702743 h 2301326"/>
              <a:gd name="connsiteX3" fmla="*/ 548773 w 1422362"/>
              <a:gd name="connsiteY3" fmla="*/ 1927317 h 2301326"/>
              <a:gd name="connsiteX4" fmla="*/ 582370 w 1422362"/>
              <a:gd name="connsiteY4" fmla="*/ 2288211 h 2301326"/>
              <a:gd name="connsiteX5" fmla="*/ 1253027 w 1422362"/>
              <a:gd name="connsiteY5" fmla="*/ 2301326 h 2301326"/>
              <a:gd name="connsiteX6" fmla="*/ 1262460 w 1422362"/>
              <a:gd name="connsiteY6" fmla="*/ 1978053 h 2301326"/>
              <a:gd name="connsiteX7" fmla="*/ 1421092 w 1422362"/>
              <a:gd name="connsiteY7" fmla="*/ 1117527 h 2301326"/>
              <a:gd name="connsiteX8" fmla="*/ 1369124 w 1422362"/>
              <a:gd name="connsiteY8" fmla="*/ 691731 h 2301326"/>
              <a:gd name="connsiteX9" fmla="*/ 1176719 w 1422362"/>
              <a:gd name="connsiteY9" fmla="*/ 660062 h 2301326"/>
              <a:gd name="connsiteX10" fmla="*/ 1168953 w 1422362"/>
              <a:gd name="connsiteY10" fmla="*/ 959041 h 2301326"/>
              <a:gd name="connsiteX11" fmla="*/ 1156855 w 1422362"/>
              <a:gd name="connsiteY11" fmla="*/ 648312 h 2301326"/>
              <a:gd name="connsiteX12" fmla="*/ 927050 w 1422362"/>
              <a:gd name="connsiteY12" fmla="*/ 605935 h 2301326"/>
              <a:gd name="connsiteX13" fmla="*/ 957315 w 1422362"/>
              <a:gd name="connsiteY13" fmla="*/ 935149 h 2301326"/>
              <a:gd name="connsiteX14" fmla="*/ 905990 w 1422362"/>
              <a:gd name="connsiteY14" fmla="*/ 604893 h 2301326"/>
              <a:gd name="connsiteX15" fmla="*/ 711016 w 1422362"/>
              <a:gd name="connsiteY15" fmla="*/ 560599 h 2301326"/>
              <a:gd name="connsiteX16" fmla="*/ 714846 w 1422362"/>
              <a:gd name="connsiteY16" fmla="*/ 948806 h 2301326"/>
              <a:gd name="connsiteX17" fmla="*/ 673525 w 1422362"/>
              <a:gd name="connsiteY17" fmla="*/ 140540 h 2301326"/>
              <a:gd name="connsiteX18" fmla="*/ 471802 w 1422362"/>
              <a:gd name="connsiteY18" fmla="*/ 136936 h 2301326"/>
              <a:gd name="connsiteX19" fmla="*/ 473286 w 1422362"/>
              <a:gd name="connsiteY19" fmla="*/ 1303106 h 2301326"/>
              <a:gd name="connsiteX20" fmla="*/ 338442 w 1422362"/>
              <a:gd name="connsiteY20" fmla="*/ 1249201 h 2301326"/>
              <a:gd name="connsiteX21" fmla="*/ 719 w 1422362"/>
              <a:gd name="connsiteY21" fmla="*/ 948524 h 2301326"/>
              <a:gd name="connsiteX0" fmla="*/ 719 w 1422362"/>
              <a:gd name="connsiteY0" fmla="*/ 948524 h 2301326"/>
              <a:gd name="connsiteX1" fmla="*/ 140932 w 1422362"/>
              <a:gd name="connsiteY1" fmla="*/ 1344298 h 2301326"/>
              <a:gd name="connsiteX2" fmla="*/ 309182 w 1422362"/>
              <a:gd name="connsiteY2" fmla="*/ 1702743 h 2301326"/>
              <a:gd name="connsiteX3" fmla="*/ 548773 w 1422362"/>
              <a:gd name="connsiteY3" fmla="*/ 1927317 h 2301326"/>
              <a:gd name="connsiteX4" fmla="*/ 582370 w 1422362"/>
              <a:gd name="connsiteY4" fmla="*/ 2288211 h 2301326"/>
              <a:gd name="connsiteX5" fmla="*/ 1253027 w 1422362"/>
              <a:gd name="connsiteY5" fmla="*/ 2301326 h 2301326"/>
              <a:gd name="connsiteX6" fmla="*/ 1262460 w 1422362"/>
              <a:gd name="connsiteY6" fmla="*/ 1978053 h 2301326"/>
              <a:gd name="connsiteX7" fmla="*/ 1421092 w 1422362"/>
              <a:gd name="connsiteY7" fmla="*/ 1117527 h 2301326"/>
              <a:gd name="connsiteX8" fmla="*/ 1369124 w 1422362"/>
              <a:gd name="connsiteY8" fmla="*/ 691731 h 2301326"/>
              <a:gd name="connsiteX9" fmla="*/ 1176719 w 1422362"/>
              <a:gd name="connsiteY9" fmla="*/ 660062 h 2301326"/>
              <a:gd name="connsiteX10" fmla="*/ 1168953 w 1422362"/>
              <a:gd name="connsiteY10" fmla="*/ 959041 h 2301326"/>
              <a:gd name="connsiteX11" fmla="*/ 1156855 w 1422362"/>
              <a:gd name="connsiteY11" fmla="*/ 648312 h 2301326"/>
              <a:gd name="connsiteX12" fmla="*/ 927050 w 1422362"/>
              <a:gd name="connsiteY12" fmla="*/ 605935 h 2301326"/>
              <a:gd name="connsiteX13" fmla="*/ 957315 w 1422362"/>
              <a:gd name="connsiteY13" fmla="*/ 935149 h 2301326"/>
              <a:gd name="connsiteX14" fmla="*/ 905990 w 1422362"/>
              <a:gd name="connsiteY14" fmla="*/ 604893 h 2301326"/>
              <a:gd name="connsiteX15" fmla="*/ 711016 w 1422362"/>
              <a:gd name="connsiteY15" fmla="*/ 560599 h 2301326"/>
              <a:gd name="connsiteX16" fmla="*/ 714846 w 1422362"/>
              <a:gd name="connsiteY16" fmla="*/ 948806 h 2301326"/>
              <a:gd name="connsiteX17" fmla="*/ 673525 w 1422362"/>
              <a:gd name="connsiteY17" fmla="*/ 140540 h 2301326"/>
              <a:gd name="connsiteX18" fmla="*/ 471802 w 1422362"/>
              <a:gd name="connsiteY18" fmla="*/ 136936 h 2301326"/>
              <a:gd name="connsiteX19" fmla="*/ 473286 w 1422362"/>
              <a:gd name="connsiteY19" fmla="*/ 1303106 h 2301326"/>
              <a:gd name="connsiteX20" fmla="*/ 338442 w 1422362"/>
              <a:gd name="connsiteY20" fmla="*/ 1249201 h 2301326"/>
              <a:gd name="connsiteX21" fmla="*/ 719 w 1422362"/>
              <a:gd name="connsiteY21" fmla="*/ 948524 h 2301326"/>
              <a:gd name="connsiteX0" fmla="*/ 719 w 1422362"/>
              <a:gd name="connsiteY0" fmla="*/ 914198 h 2267000"/>
              <a:gd name="connsiteX1" fmla="*/ 140932 w 1422362"/>
              <a:gd name="connsiteY1" fmla="*/ 1309972 h 2267000"/>
              <a:gd name="connsiteX2" fmla="*/ 309182 w 1422362"/>
              <a:gd name="connsiteY2" fmla="*/ 1668417 h 2267000"/>
              <a:gd name="connsiteX3" fmla="*/ 548773 w 1422362"/>
              <a:gd name="connsiteY3" fmla="*/ 1892991 h 2267000"/>
              <a:gd name="connsiteX4" fmla="*/ 582370 w 1422362"/>
              <a:gd name="connsiteY4" fmla="*/ 2253885 h 2267000"/>
              <a:gd name="connsiteX5" fmla="*/ 1253027 w 1422362"/>
              <a:gd name="connsiteY5" fmla="*/ 2267000 h 2267000"/>
              <a:gd name="connsiteX6" fmla="*/ 1262460 w 1422362"/>
              <a:gd name="connsiteY6" fmla="*/ 1943727 h 2267000"/>
              <a:gd name="connsiteX7" fmla="*/ 1421092 w 1422362"/>
              <a:gd name="connsiteY7" fmla="*/ 1083201 h 2267000"/>
              <a:gd name="connsiteX8" fmla="*/ 1369124 w 1422362"/>
              <a:gd name="connsiteY8" fmla="*/ 657405 h 2267000"/>
              <a:gd name="connsiteX9" fmla="*/ 1176719 w 1422362"/>
              <a:gd name="connsiteY9" fmla="*/ 625736 h 2267000"/>
              <a:gd name="connsiteX10" fmla="*/ 1168953 w 1422362"/>
              <a:gd name="connsiteY10" fmla="*/ 924715 h 2267000"/>
              <a:gd name="connsiteX11" fmla="*/ 1156855 w 1422362"/>
              <a:gd name="connsiteY11" fmla="*/ 613986 h 2267000"/>
              <a:gd name="connsiteX12" fmla="*/ 927050 w 1422362"/>
              <a:gd name="connsiteY12" fmla="*/ 571609 h 2267000"/>
              <a:gd name="connsiteX13" fmla="*/ 957315 w 1422362"/>
              <a:gd name="connsiteY13" fmla="*/ 900823 h 2267000"/>
              <a:gd name="connsiteX14" fmla="*/ 905990 w 1422362"/>
              <a:gd name="connsiteY14" fmla="*/ 570567 h 2267000"/>
              <a:gd name="connsiteX15" fmla="*/ 711016 w 1422362"/>
              <a:gd name="connsiteY15" fmla="*/ 526273 h 2267000"/>
              <a:gd name="connsiteX16" fmla="*/ 714846 w 1422362"/>
              <a:gd name="connsiteY16" fmla="*/ 914480 h 2267000"/>
              <a:gd name="connsiteX17" fmla="*/ 673525 w 1422362"/>
              <a:gd name="connsiteY17" fmla="*/ 106214 h 2267000"/>
              <a:gd name="connsiteX18" fmla="*/ 486275 w 1422362"/>
              <a:gd name="connsiteY18" fmla="*/ 174974 h 2267000"/>
              <a:gd name="connsiteX19" fmla="*/ 473286 w 1422362"/>
              <a:gd name="connsiteY19" fmla="*/ 1268780 h 2267000"/>
              <a:gd name="connsiteX20" fmla="*/ 338442 w 1422362"/>
              <a:gd name="connsiteY20" fmla="*/ 1214875 h 2267000"/>
              <a:gd name="connsiteX21" fmla="*/ 719 w 1422362"/>
              <a:gd name="connsiteY21" fmla="*/ 914198 h 2267000"/>
              <a:gd name="connsiteX0" fmla="*/ 719 w 1422362"/>
              <a:gd name="connsiteY0" fmla="*/ 897709 h 2250511"/>
              <a:gd name="connsiteX1" fmla="*/ 140932 w 1422362"/>
              <a:gd name="connsiteY1" fmla="*/ 1293483 h 2250511"/>
              <a:gd name="connsiteX2" fmla="*/ 309182 w 1422362"/>
              <a:gd name="connsiteY2" fmla="*/ 1651928 h 2250511"/>
              <a:gd name="connsiteX3" fmla="*/ 548773 w 1422362"/>
              <a:gd name="connsiteY3" fmla="*/ 1876502 h 2250511"/>
              <a:gd name="connsiteX4" fmla="*/ 582370 w 1422362"/>
              <a:gd name="connsiteY4" fmla="*/ 2237396 h 2250511"/>
              <a:gd name="connsiteX5" fmla="*/ 1253027 w 1422362"/>
              <a:gd name="connsiteY5" fmla="*/ 2250511 h 2250511"/>
              <a:gd name="connsiteX6" fmla="*/ 1262460 w 1422362"/>
              <a:gd name="connsiteY6" fmla="*/ 1927238 h 2250511"/>
              <a:gd name="connsiteX7" fmla="*/ 1421092 w 1422362"/>
              <a:gd name="connsiteY7" fmla="*/ 1066712 h 2250511"/>
              <a:gd name="connsiteX8" fmla="*/ 1369124 w 1422362"/>
              <a:gd name="connsiteY8" fmla="*/ 640916 h 2250511"/>
              <a:gd name="connsiteX9" fmla="*/ 1176719 w 1422362"/>
              <a:gd name="connsiteY9" fmla="*/ 609247 h 2250511"/>
              <a:gd name="connsiteX10" fmla="*/ 1168953 w 1422362"/>
              <a:gd name="connsiteY10" fmla="*/ 908226 h 2250511"/>
              <a:gd name="connsiteX11" fmla="*/ 1156855 w 1422362"/>
              <a:gd name="connsiteY11" fmla="*/ 597497 h 2250511"/>
              <a:gd name="connsiteX12" fmla="*/ 927050 w 1422362"/>
              <a:gd name="connsiteY12" fmla="*/ 555120 h 2250511"/>
              <a:gd name="connsiteX13" fmla="*/ 957315 w 1422362"/>
              <a:gd name="connsiteY13" fmla="*/ 884334 h 2250511"/>
              <a:gd name="connsiteX14" fmla="*/ 905990 w 1422362"/>
              <a:gd name="connsiteY14" fmla="*/ 554078 h 2250511"/>
              <a:gd name="connsiteX15" fmla="*/ 711016 w 1422362"/>
              <a:gd name="connsiteY15" fmla="*/ 509784 h 2250511"/>
              <a:gd name="connsiteX16" fmla="*/ 714846 w 1422362"/>
              <a:gd name="connsiteY16" fmla="*/ 897991 h 2250511"/>
              <a:gd name="connsiteX17" fmla="*/ 683174 w 1422362"/>
              <a:gd name="connsiteY17" fmla="*/ 118671 h 2250511"/>
              <a:gd name="connsiteX18" fmla="*/ 486275 w 1422362"/>
              <a:gd name="connsiteY18" fmla="*/ 158485 h 2250511"/>
              <a:gd name="connsiteX19" fmla="*/ 473286 w 1422362"/>
              <a:gd name="connsiteY19" fmla="*/ 1252291 h 2250511"/>
              <a:gd name="connsiteX20" fmla="*/ 338442 w 1422362"/>
              <a:gd name="connsiteY20" fmla="*/ 1198386 h 2250511"/>
              <a:gd name="connsiteX21" fmla="*/ 719 w 1422362"/>
              <a:gd name="connsiteY21" fmla="*/ 897709 h 2250511"/>
              <a:gd name="connsiteX0" fmla="*/ 719 w 1422362"/>
              <a:gd name="connsiteY0" fmla="*/ 897709 h 2250511"/>
              <a:gd name="connsiteX1" fmla="*/ 140932 w 1422362"/>
              <a:gd name="connsiteY1" fmla="*/ 1293483 h 2250511"/>
              <a:gd name="connsiteX2" fmla="*/ 309182 w 1422362"/>
              <a:gd name="connsiteY2" fmla="*/ 1651928 h 2250511"/>
              <a:gd name="connsiteX3" fmla="*/ 548773 w 1422362"/>
              <a:gd name="connsiteY3" fmla="*/ 1876502 h 2250511"/>
              <a:gd name="connsiteX4" fmla="*/ 582370 w 1422362"/>
              <a:gd name="connsiteY4" fmla="*/ 2237396 h 2250511"/>
              <a:gd name="connsiteX5" fmla="*/ 1253027 w 1422362"/>
              <a:gd name="connsiteY5" fmla="*/ 2250511 h 2250511"/>
              <a:gd name="connsiteX6" fmla="*/ 1262460 w 1422362"/>
              <a:gd name="connsiteY6" fmla="*/ 1927238 h 2250511"/>
              <a:gd name="connsiteX7" fmla="*/ 1421092 w 1422362"/>
              <a:gd name="connsiteY7" fmla="*/ 1066712 h 2250511"/>
              <a:gd name="connsiteX8" fmla="*/ 1369124 w 1422362"/>
              <a:gd name="connsiteY8" fmla="*/ 640916 h 2250511"/>
              <a:gd name="connsiteX9" fmla="*/ 1176719 w 1422362"/>
              <a:gd name="connsiteY9" fmla="*/ 609247 h 2250511"/>
              <a:gd name="connsiteX10" fmla="*/ 1168953 w 1422362"/>
              <a:gd name="connsiteY10" fmla="*/ 908226 h 2250511"/>
              <a:gd name="connsiteX11" fmla="*/ 1156855 w 1422362"/>
              <a:gd name="connsiteY11" fmla="*/ 597497 h 2250511"/>
              <a:gd name="connsiteX12" fmla="*/ 927050 w 1422362"/>
              <a:gd name="connsiteY12" fmla="*/ 555120 h 2250511"/>
              <a:gd name="connsiteX13" fmla="*/ 957315 w 1422362"/>
              <a:gd name="connsiteY13" fmla="*/ 884334 h 2250511"/>
              <a:gd name="connsiteX14" fmla="*/ 905990 w 1422362"/>
              <a:gd name="connsiteY14" fmla="*/ 554078 h 2250511"/>
              <a:gd name="connsiteX15" fmla="*/ 711016 w 1422362"/>
              <a:gd name="connsiteY15" fmla="*/ 509784 h 2250511"/>
              <a:gd name="connsiteX16" fmla="*/ 714846 w 1422362"/>
              <a:gd name="connsiteY16" fmla="*/ 897991 h 2250511"/>
              <a:gd name="connsiteX17" fmla="*/ 683174 w 1422362"/>
              <a:gd name="connsiteY17" fmla="*/ 118671 h 2250511"/>
              <a:gd name="connsiteX18" fmla="*/ 486275 w 1422362"/>
              <a:gd name="connsiteY18" fmla="*/ 158485 h 2250511"/>
              <a:gd name="connsiteX19" fmla="*/ 473286 w 1422362"/>
              <a:gd name="connsiteY19" fmla="*/ 1252291 h 2250511"/>
              <a:gd name="connsiteX20" fmla="*/ 338442 w 1422362"/>
              <a:gd name="connsiteY20" fmla="*/ 1198386 h 2250511"/>
              <a:gd name="connsiteX21" fmla="*/ 719 w 1422362"/>
              <a:gd name="connsiteY21" fmla="*/ 897709 h 2250511"/>
              <a:gd name="connsiteX0" fmla="*/ 719 w 1422362"/>
              <a:gd name="connsiteY0" fmla="*/ 904644 h 2257446"/>
              <a:gd name="connsiteX1" fmla="*/ 140932 w 1422362"/>
              <a:gd name="connsiteY1" fmla="*/ 1300418 h 2257446"/>
              <a:gd name="connsiteX2" fmla="*/ 309182 w 1422362"/>
              <a:gd name="connsiteY2" fmla="*/ 1658863 h 2257446"/>
              <a:gd name="connsiteX3" fmla="*/ 548773 w 1422362"/>
              <a:gd name="connsiteY3" fmla="*/ 1883437 h 2257446"/>
              <a:gd name="connsiteX4" fmla="*/ 582370 w 1422362"/>
              <a:gd name="connsiteY4" fmla="*/ 2244331 h 2257446"/>
              <a:gd name="connsiteX5" fmla="*/ 1253027 w 1422362"/>
              <a:gd name="connsiteY5" fmla="*/ 2257446 h 2257446"/>
              <a:gd name="connsiteX6" fmla="*/ 1262460 w 1422362"/>
              <a:gd name="connsiteY6" fmla="*/ 1934173 h 2257446"/>
              <a:gd name="connsiteX7" fmla="*/ 1421092 w 1422362"/>
              <a:gd name="connsiteY7" fmla="*/ 1073647 h 2257446"/>
              <a:gd name="connsiteX8" fmla="*/ 1369124 w 1422362"/>
              <a:gd name="connsiteY8" fmla="*/ 647851 h 2257446"/>
              <a:gd name="connsiteX9" fmla="*/ 1176719 w 1422362"/>
              <a:gd name="connsiteY9" fmla="*/ 616182 h 2257446"/>
              <a:gd name="connsiteX10" fmla="*/ 1168953 w 1422362"/>
              <a:gd name="connsiteY10" fmla="*/ 915161 h 2257446"/>
              <a:gd name="connsiteX11" fmla="*/ 1156855 w 1422362"/>
              <a:gd name="connsiteY11" fmla="*/ 604432 h 2257446"/>
              <a:gd name="connsiteX12" fmla="*/ 927050 w 1422362"/>
              <a:gd name="connsiteY12" fmla="*/ 562055 h 2257446"/>
              <a:gd name="connsiteX13" fmla="*/ 957315 w 1422362"/>
              <a:gd name="connsiteY13" fmla="*/ 891269 h 2257446"/>
              <a:gd name="connsiteX14" fmla="*/ 905990 w 1422362"/>
              <a:gd name="connsiteY14" fmla="*/ 561013 h 2257446"/>
              <a:gd name="connsiteX15" fmla="*/ 711016 w 1422362"/>
              <a:gd name="connsiteY15" fmla="*/ 516719 h 2257446"/>
              <a:gd name="connsiteX16" fmla="*/ 714846 w 1422362"/>
              <a:gd name="connsiteY16" fmla="*/ 904926 h 2257446"/>
              <a:gd name="connsiteX17" fmla="*/ 683174 w 1422362"/>
              <a:gd name="connsiteY17" fmla="*/ 125606 h 2257446"/>
              <a:gd name="connsiteX18" fmla="*/ 486275 w 1422362"/>
              <a:gd name="connsiteY18" fmla="*/ 165420 h 2257446"/>
              <a:gd name="connsiteX19" fmla="*/ 473286 w 1422362"/>
              <a:gd name="connsiteY19" fmla="*/ 1259226 h 2257446"/>
              <a:gd name="connsiteX20" fmla="*/ 338442 w 1422362"/>
              <a:gd name="connsiteY20" fmla="*/ 1205321 h 2257446"/>
              <a:gd name="connsiteX21" fmla="*/ 719 w 1422362"/>
              <a:gd name="connsiteY21" fmla="*/ 904644 h 2257446"/>
              <a:gd name="connsiteX0" fmla="*/ 719 w 1422362"/>
              <a:gd name="connsiteY0" fmla="*/ 900955 h 2253757"/>
              <a:gd name="connsiteX1" fmla="*/ 140932 w 1422362"/>
              <a:gd name="connsiteY1" fmla="*/ 1296729 h 2253757"/>
              <a:gd name="connsiteX2" fmla="*/ 309182 w 1422362"/>
              <a:gd name="connsiteY2" fmla="*/ 1655174 h 2253757"/>
              <a:gd name="connsiteX3" fmla="*/ 548773 w 1422362"/>
              <a:gd name="connsiteY3" fmla="*/ 1879748 h 2253757"/>
              <a:gd name="connsiteX4" fmla="*/ 582370 w 1422362"/>
              <a:gd name="connsiteY4" fmla="*/ 2240642 h 2253757"/>
              <a:gd name="connsiteX5" fmla="*/ 1253027 w 1422362"/>
              <a:gd name="connsiteY5" fmla="*/ 2253757 h 2253757"/>
              <a:gd name="connsiteX6" fmla="*/ 1262460 w 1422362"/>
              <a:gd name="connsiteY6" fmla="*/ 1930484 h 2253757"/>
              <a:gd name="connsiteX7" fmla="*/ 1421092 w 1422362"/>
              <a:gd name="connsiteY7" fmla="*/ 1069958 h 2253757"/>
              <a:gd name="connsiteX8" fmla="*/ 1369124 w 1422362"/>
              <a:gd name="connsiteY8" fmla="*/ 644162 h 2253757"/>
              <a:gd name="connsiteX9" fmla="*/ 1176719 w 1422362"/>
              <a:gd name="connsiteY9" fmla="*/ 612493 h 2253757"/>
              <a:gd name="connsiteX10" fmla="*/ 1168953 w 1422362"/>
              <a:gd name="connsiteY10" fmla="*/ 911472 h 2253757"/>
              <a:gd name="connsiteX11" fmla="*/ 1156855 w 1422362"/>
              <a:gd name="connsiteY11" fmla="*/ 600743 h 2253757"/>
              <a:gd name="connsiteX12" fmla="*/ 927050 w 1422362"/>
              <a:gd name="connsiteY12" fmla="*/ 558366 h 2253757"/>
              <a:gd name="connsiteX13" fmla="*/ 957315 w 1422362"/>
              <a:gd name="connsiteY13" fmla="*/ 887580 h 2253757"/>
              <a:gd name="connsiteX14" fmla="*/ 905990 w 1422362"/>
              <a:gd name="connsiteY14" fmla="*/ 557324 h 2253757"/>
              <a:gd name="connsiteX15" fmla="*/ 711016 w 1422362"/>
              <a:gd name="connsiteY15" fmla="*/ 513030 h 2253757"/>
              <a:gd name="connsiteX16" fmla="*/ 714846 w 1422362"/>
              <a:gd name="connsiteY16" fmla="*/ 901237 h 2253757"/>
              <a:gd name="connsiteX17" fmla="*/ 683174 w 1422362"/>
              <a:gd name="connsiteY17" fmla="*/ 121917 h 2253757"/>
              <a:gd name="connsiteX18" fmla="*/ 486275 w 1422362"/>
              <a:gd name="connsiteY18" fmla="*/ 161731 h 2253757"/>
              <a:gd name="connsiteX19" fmla="*/ 473286 w 1422362"/>
              <a:gd name="connsiteY19" fmla="*/ 1255537 h 2253757"/>
              <a:gd name="connsiteX20" fmla="*/ 338442 w 1422362"/>
              <a:gd name="connsiteY20" fmla="*/ 1201632 h 2253757"/>
              <a:gd name="connsiteX21" fmla="*/ 719 w 1422362"/>
              <a:gd name="connsiteY21" fmla="*/ 900955 h 2253757"/>
              <a:gd name="connsiteX0" fmla="*/ 719 w 1422362"/>
              <a:gd name="connsiteY0" fmla="*/ 900955 h 2253757"/>
              <a:gd name="connsiteX1" fmla="*/ 140932 w 1422362"/>
              <a:gd name="connsiteY1" fmla="*/ 1296729 h 2253757"/>
              <a:gd name="connsiteX2" fmla="*/ 309182 w 1422362"/>
              <a:gd name="connsiteY2" fmla="*/ 1655174 h 2253757"/>
              <a:gd name="connsiteX3" fmla="*/ 548773 w 1422362"/>
              <a:gd name="connsiteY3" fmla="*/ 1879748 h 2253757"/>
              <a:gd name="connsiteX4" fmla="*/ 582370 w 1422362"/>
              <a:gd name="connsiteY4" fmla="*/ 2240642 h 2253757"/>
              <a:gd name="connsiteX5" fmla="*/ 1253027 w 1422362"/>
              <a:gd name="connsiteY5" fmla="*/ 2253757 h 2253757"/>
              <a:gd name="connsiteX6" fmla="*/ 1262460 w 1422362"/>
              <a:gd name="connsiteY6" fmla="*/ 1930484 h 2253757"/>
              <a:gd name="connsiteX7" fmla="*/ 1421092 w 1422362"/>
              <a:gd name="connsiteY7" fmla="*/ 1069958 h 2253757"/>
              <a:gd name="connsiteX8" fmla="*/ 1369124 w 1422362"/>
              <a:gd name="connsiteY8" fmla="*/ 644162 h 2253757"/>
              <a:gd name="connsiteX9" fmla="*/ 1176719 w 1422362"/>
              <a:gd name="connsiteY9" fmla="*/ 612493 h 2253757"/>
              <a:gd name="connsiteX10" fmla="*/ 1168953 w 1422362"/>
              <a:gd name="connsiteY10" fmla="*/ 911472 h 2253757"/>
              <a:gd name="connsiteX11" fmla="*/ 1156855 w 1422362"/>
              <a:gd name="connsiteY11" fmla="*/ 600743 h 2253757"/>
              <a:gd name="connsiteX12" fmla="*/ 927050 w 1422362"/>
              <a:gd name="connsiteY12" fmla="*/ 558366 h 2253757"/>
              <a:gd name="connsiteX13" fmla="*/ 957315 w 1422362"/>
              <a:gd name="connsiteY13" fmla="*/ 887580 h 2253757"/>
              <a:gd name="connsiteX14" fmla="*/ 905990 w 1422362"/>
              <a:gd name="connsiteY14" fmla="*/ 557324 h 2253757"/>
              <a:gd name="connsiteX15" fmla="*/ 711016 w 1422362"/>
              <a:gd name="connsiteY15" fmla="*/ 513030 h 2253757"/>
              <a:gd name="connsiteX16" fmla="*/ 714846 w 1422362"/>
              <a:gd name="connsiteY16" fmla="*/ 901237 h 2253757"/>
              <a:gd name="connsiteX17" fmla="*/ 683174 w 1422362"/>
              <a:gd name="connsiteY17" fmla="*/ 121917 h 2253757"/>
              <a:gd name="connsiteX18" fmla="*/ 486275 w 1422362"/>
              <a:gd name="connsiteY18" fmla="*/ 161731 h 2253757"/>
              <a:gd name="connsiteX19" fmla="*/ 463637 w 1422362"/>
              <a:gd name="connsiteY19" fmla="*/ 1183173 h 2253757"/>
              <a:gd name="connsiteX20" fmla="*/ 338442 w 1422362"/>
              <a:gd name="connsiteY20" fmla="*/ 1201632 h 2253757"/>
              <a:gd name="connsiteX21" fmla="*/ 719 w 1422362"/>
              <a:gd name="connsiteY21" fmla="*/ 900955 h 2253757"/>
              <a:gd name="connsiteX0" fmla="*/ 719 w 1422362"/>
              <a:gd name="connsiteY0" fmla="*/ 900955 h 2253757"/>
              <a:gd name="connsiteX1" fmla="*/ 140932 w 1422362"/>
              <a:gd name="connsiteY1" fmla="*/ 1296729 h 2253757"/>
              <a:gd name="connsiteX2" fmla="*/ 309182 w 1422362"/>
              <a:gd name="connsiteY2" fmla="*/ 1655174 h 2253757"/>
              <a:gd name="connsiteX3" fmla="*/ 548773 w 1422362"/>
              <a:gd name="connsiteY3" fmla="*/ 1879748 h 2253757"/>
              <a:gd name="connsiteX4" fmla="*/ 582370 w 1422362"/>
              <a:gd name="connsiteY4" fmla="*/ 2240642 h 2253757"/>
              <a:gd name="connsiteX5" fmla="*/ 1253027 w 1422362"/>
              <a:gd name="connsiteY5" fmla="*/ 2253757 h 2253757"/>
              <a:gd name="connsiteX6" fmla="*/ 1262460 w 1422362"/>
              <a:gd name="connsiteY6" fmla="*/ 1930484 h 2253757"/>
              <a:gd name="connsiteX7" fmla="*/ 1421092 w 1422362"/>
              <a:gd name="connsiteY7" fmla="*/ 1069958 h 2253757"/>
              <a:gd name="connsiteX8" fmla="*/ 1369124 w 1422362"/>
              <a:gd name="connsiteY8" fmla="*/ 644162 h 2253757"/>
              <a:gd name="connsiteX9" fmla="*/ 1176719 w 1422362"/>
              <a:gd name="connsiteY9" fmla="*/ 612493 h 2253757"/>
              <a:gd name="connsiteX10" fmla="*/ 1168953 w 1422362"/>
              <a:gd name="connsiteY10" fmla="*/ 911472 h 2253757"/>
              <a:gd name="connsiteX11" fmla="*/ 1156855 w 1422362"/>
              <a:gd name="connsiteY11" fmla="*/ 600743 h 2253757"/>
              <a:gd name="connsiteX12" fmla="*/ 927050 w 1422362"/>
              <a:gd name="connsiteY12" fmla="*/ 558366 h 2253757"/>
              <a:gd name="connsiteX13" fmla="*/ 957315 w 1422362"/>
              <a:gd name="connsiteY13" fmla="*/ 887580 h 2253757"/>
              <a:gd name="connsiteX14" fmla="*/ 905990 w 1422362"/>
              <a:gd name="connsiteY14" fmla="*/ 557324 h 2253757"/>
              <a:gd name="connsiteX15" fmla="*/ 711016 w 1422362"/>
              <a:gd name="connsiteY15" fmla="*/ 513030 h 2253757"/>
              <a:gd name="connsiteX16" fmla="*/ 714846 w 1422362"/>
              <a:gd name="connsiteY16" fmla="*/ 901237 h 2253757"/>
              <a:gd name="connsiteX17" fmla="*/ 683174 w 1422362"/>
              <a:gd name="connsiteY17" fmla="*/ 121917 h 2253757"/>
              <a:gd name="connsiteX18" fmla="*/ 486275 w 1422362"/>
              <a:gd name="connsiteY18" fmla="*/ 161731 h 2253757"/>
              <a:gd name="connsiteX19" fmla="*/ 463637 w 1422362"/>
              <a:gd name="connsiteY19" fmla="*/ 1183173 h 2253757"/>
              <a:gd name="connsiteX20" fmla="*/ 304672 w 1422362"/>
              <a:gd name="connsiteY20" fmla="*/ 1148565 h 2253757"/>
              <a:gd name="connsiteX21" fmla="*/ 719 w 1422362"/>
              <a:gd name="connsiteY21" fmla="*/ 900955 h 2253757"/>
              <a:gd name="connsiteX0" fmla="*/ 719 w 1422362"/>
              <a:gd name="connsiteY0" fmla="*/ 900955 h 2253757"/>
              <a:gd name="connsiteX1" fmla="*/ 140932 w 1422362"/>
              <a:gd name="connsiteY1" fmla="*/ 1296729 h 2253757"/>
              <a:gd name="connsiteX2" fmla="*/ 309182 w 1422362"/>
              <a:gd name="connsiteY2" fmla="*/ 1655174 h 2253757"/>
              <a:gd name="connsiteX3" fmla="*/ 548773 w 1422362"/>
              <a:gd name="connsiteY3" fmla="*/ 1879748 h 2253757"/>
              <a:gd name="connsiteX4" fmla="*/ 582370 w 1422362"/>
              <a:gd name="connsiteY4" fmla="*/ 2240642 h 2253757"/>
              <a:gd name="connsiteX5" fmla="*/ 1253027 w 1422362"/>
              <a:gd name="connsiteY5" fmla="*/ 2253757 h 2253757"/>
              <a:gd name="connsiteX6" fmla="*/ 1262460 w 1422362"/>
              <a:gd name="connsiteY6" fmla="*/ 1930484 h 2253757"/>
              <a:gd name="connsiteX7" fmla="*/ 1421092 w 1422362"/>
              <a:gd name="connsiteY7" fmla="*/ 1069958 h 2253757"/>
              <a:gd name="connsiteX8" fmla="*/ 1369124 w 1422362"/>
              <a:gd name="connsiteY8" fmla="*/ 644162 h 2253757"/>
              <a:gd name="connsiteX9" fmla="*/ 1176719 w 1422362"/>
              <a:gd name="connsiteY9" fmla="*/ 612493 h 2253757"/>
              <a:gd name="connsiteX10" fmla="*/ 1168953 w 1422362"/>
              <a:gd name="connsiteY10" fmla="*/ 911472 h 2253757"/>
              <a:gd name="connsiteX11" fmla="*/ 1156855 w 1422362"/>
              <a:gd name="connsiteY11" fmla="*/ 600743 h 2253757"/>
              <a:gd name="connsiteX12" fmla="*/ 927050 w 1422362"/>
              <a:gd name="connsiteY12" fmla="*/ 558366 h 2253757"/>
              <a:gd name="connsiteX13" fmla="*/ 957315 w 1422362"/>
              <a:gd name="connsiteY13" fmla="*/ 887580 h 2253757"/>
              <a:gd name="connsiteX14" fmla="*/ 905990 w 1422362"/>
              <a:gd name="connsiteY14" fmla="*/ 557324 h 2253757"/>
              <a:gd name="connsiteX15" fmla="*/ 711016 w 1422362"/>
              <a:gd name="connsiteY15" fmla="*/ 513030 h 2253757"/>
              <a:gd name="connsiteX16" fmla="*/ 714846 w 1422362"/>
              <a:gd name="connsiteY16" fmla="*/ 901237 h 2253757"/>
              <a:gd name="connsiteX17" fmla="*/ 683174 w 1422362"/>
              <a:gd name="connsiteY17" fmla="*/ 121917 h 2253757"/>
              <a:gd name="connsiteX18" fmla="*/ 486275 w 1422362"/>
              <a:gd name="connsiteY18" fmla="*/ 161731 h 2253757"/>
              <a:gd name="connsiteX19" fmla="*/ 463637 w 1422362"/>
              <a:gd name="connsiteY19" fmla="*/ 1183173 h 2253757"/>
              <a:gd name="connsiteX20" fmla="*/ 304672 w 1422362"/>
              <a:gd name="connsiteY20" fmla="*/ 1148565 h 2253757"/>
              <a:gd name="connsiteX21" fmla="*/ 719 w 1422362"/>
              <a:gd name="connsiteY21" fmla="*/ 900955 h 2253757"/>
              <a:gd name="connsiteX0" fmla="*/ 719 w 1422362"/>
              <a:gd name="connsiteY0" fmla="*/ 900955 h 2253757"/>
              <a:gd name="connsiteX1" fmla="*/ 140932 w 1422362"/>
              <a:gd name="connsiteY1" fmla="*/ 1296729 h 2253757"/>
              <a:gd name="connsiteX2" fmla="*/ 309182 w 1422362"/>
              <a:gd name="connsiteY2" fmla="*/ 1655174 h 2253757"/>
              <a:gd name="connsiteX3" fmla="*/ 548773 w 1422362"/>
              <a:gd name="connsiteY3" fmla="*/ 1879748 h 2253757"/>
              <a:gd name="connsiteX4" fmla="*/ 582370 w 1422362"/>
              <a:gd name="connsiteY4" fmla="*/ 2240642 h 2253757"/>
              <a:gd name="connsiteX5" fmla="*/ 1253027 w 1422362"/>
              <a:gd name="connsiteY5" fmla="*/ 2253757 h 2253757"/>
              <a:gd name="connsiteX6" fmla="*/ 1262460 w 1422362"/>
              <a:gd name="connsiteY6" fmla="*/ 1930484 h 2253757"/>
              <a:gd name="connsiteX7" fmla="*/ 1421092 w 1422362"/>
              <a:gd name="connsiteY7" fmla="*/ 1069958 h 2253757"/>
              <a:gd name="connsiteX8" fmla="*/ 1369124 w 1422362"/>
              <a:gd name="connsiteY8" fmla="*/ 644162 h 2253757"/>
              <a:gd name="connsiteX9" fmla="*/ 1176719 w 1422362"/>
              <a:gd name="connsiteY9" fmla="*/ 612493 h 2253757"/>
              <a:gd name="connsiteX10" fmla="*/ 1168953 w 1422362"/>
              <a:gd name="connsiteY10" fmla="*/ 911472 h 2253757"/>
              <a:gd name="connsiteX11" fmla="*/ 1156855 w 1422362"/>
              <a:gd name="connsiteY11" fmla="*/ 600743 h 2253757"/>
              <a:gd name="connsiteX12" fmla="*/ 927050 w 1422362"/>
              <a:gd name="connsiteY12" fmla="*/ 558366 h 2253757"/>
              <a:gd name="connsiteX13" fmla="*/ 957315 w 1422362"/>
              <a:gd name="connsiteY13" fmla="*/ 887580 h 2253757"/>
              <a:gd name="connsiteX14" fmla="*/ 905990 w 1422362"/>
              <a:gd name="connsiteY14" fmla="*/ 557324 h 2253757"/>
              <a:gd name="connsiteX15" fmla="*/ 711016 w 1422362"/>
              <a:gd name="connsiteY15" fmla="*/ 513030 h 2253757"/>
              <a:gd name="connsiteX16" fmla="*/ 714846 w 1422362"/>
              <a:gd name="connsiteY16" fmla="*/ 901237 h 2253757"/>
              <a:gd name="connsiteX17" fmla="*/ 683174 w 1422362"/>
              <a:gd name="connsiteY17" fmla="*/ 121917 h 2253757"/>
              <a:gd name="connsiteX18" fmla="*/ 486275 w 1422362"/>
              <a:gd name="connsiteY18" fmla="*/ 161731 h 2253757"/>
              <a:gd name="connsiteX19" fmla="*/ 463637 w 1422362"/>
              <a:gd name="connsiteY19" fmla="*/ 1183173 h 2253757"/>
              <a:gd name="connsiteX20" fmla="*/ 304672 w 1422362"/>
              <a:gd name="connsiteY20" fmla="*/ 1148565 h 2253757"/>
              <a:gd name="connsiteX21" fmla="*/ 719 w 1422362"/>
              <a:gd name="connsiteY21" fmla="*/ 900955 h 2253757"/>
              <a:gd name="connsiteX0" fmla="*/ 436 w 1494443"/>
              <a:gd name="connsiteY0" fmla="*/ 886482 h 2253757"/>
              <a:gd name="connsiteX1" fmla="*/ 213013 w 1494443"/>
              <a:gd name="connsiteY1" fmla="*/ 1296729 h 2253757"/>
              <a:gd name="connsiteX2" fmla="*/ 381263 w 1494443"/>
              <a:gd name="connsiteY2" fmla="*/ 1655174 h 2253757"/>
              <a:gd name="connsiteX3" fmla="*/ 620854 w 1494443"/>
              <a:gd name="connsiteY3" fmla="*/ 1879748 h 2253757"/>
              <a:gd name="connsiteX4" fmla="*/ 654451 w 1494443"/>
              <a:gd name="connsiteY4" fmla="*/ 2240642 h 2253757"/>
              <a:gd name="connsiteX5" fmla="*/ 1325108 w 1494443"/>
              <a:gd name="connsiteY5" fmla="*/ 2253757 h 2253757"/>
              <a:gd name="connsiteX6" fmla="*/ 1334541 w 1494443"/>
              <a:gd name="connsiteY6" fmla="*/ 1930484 h 2253757"/>
              <a:gd name="connsiteX7" fmla="*/ 1493173 w 1494443"/>
              <a:gd name="connsiteY7" fmla="*/ 1069958 h 2253757"/>
              <a:gd name="connsiteX8" fmla="*/ 1441205 w 1494443"/>
              <a:gd name="connsiteY8" fmla="*/ 644162 h 2253757"/>
              <a:gd name="connsiteX9" fmla="*/ 1248800 w 1494443"/>
              <a:gd name="connsiteY9" fmla="*/ 612493 h 2253757"/>
              <a:gd name="connsiteX10" fmla="*/ 1241034 w 1494443"/>
              <a:gd name="connsiteY10" fmla="*/ 911472 h 2253757"/>
              <a:gd name="connsiteX11" fmla="*/ 1228936 w 1494443"/>
              <a:gd name="connsiteY11" fmla="*/ 600743 h 2253757"/>
              <a:gd name="connsiteX12" fmla="*/ 999131 w 1494443"/>
              <a:gd name="connsiteY12" fmla="*/ 558366 h 2253757"/>
              <a:gd name="connsiteX13" fmla="*/ 1029396 w 1494443"/>
              <a:gd name="connsiteY13" fmla="*/ 887580 h 2253757"/>
              <a:gd name="connsiteX14" fmla="*/ 978071 w 1494443"/>
              <a:gd name="connsiteY14" fmla="*/ 557324 h 2253757"/>
              <a:gd name="connsiteX15" fmla="*/ 783097 w 1494443"/>
              <a:gd name="connsiteY15" fmla="*/ 513030 h 2253757"/>
              <a:gd name="connsiteX16" fmla="*/ 786927 w 1494443"/>
              <a:gd name="connsiteY16" fmla="*/ 901237 h 2253757"/>
              <a:gd name="connsiteX17" fmla="*/ 755255 w 1494443"/>
              <a:gd name="connsiteY17" fmla="*/ 121917 h 2253757"/>
              <a:gd name="connsiteX18" fmla="*/ 558356 w 1494443"/>
              <a:gd name="connsiteY18" fmla="*/ 161731 h 2253757"/>
              <a:gd name="connsiteX19" fmla="*/ 535718 w 1494443"/>
              <a:gd name="connsiteY19" fmla="*/ 1183173 h 2253757"/>
              <a:gd name="connsiteX20" fmla="*/ 376753 w 1494443"/>
              <a:gd name="connsiteY20" fmla="*/ 1148565 h 2253757"/>
              <a:gd name="connsiteX21" fmla="*/ 436 w 1494443"/>
              <a:gd name="connsiteY21" fmla="*/ 886482 h 2253757"/>
              <a:gd name="connsiteX0" fmla="*/ 436 w 1494443"/>
              <a:gd name="connsiteY0" fmla="*/ 886482 h 2253757"/>
              <a:gd name="connsiteX1" fmla="*/ 213013 w 1494443"/>
              <a:gd name="connsiteY1" fmla="*/ 1296729 h 2253757"/>
              <a:gd name="connsiteX2" fmla="*/ 381263 w 1494443"/>
              <a:gd name="connsiteY2" fmla="*/ 1655174 h 2253757"/>
              <a:gd name="connsiteX3" fmla="*/ 620854 w 1494443"/>
              <a:gd name="connsiteY3" fmla="*/ 1879748 h 2253757"/>
              <a:gd name="connsiteX4" fmla="*/ 654451 w 1494443"/>
              <a:gd name="connsiteY4" fmla="*/ 2240642 h 2253757"/>
              <a:gd name="connsiteX5" fmla="*/ 1325108 w 1494443"/>
              <a:gd name="connsiteY5" fmla="*/ 2253757 h 2253757"/>
              <a:gd name="connsiteX6" fmla="*/ 1334541 w 1494443"/>
              <a:gd name="connsiteY6" fmla="*/ 1930484 h 2253757"/>
              <a:gd name="connsiteX7" fmla="*/ 1493173 w 1494443"/>
              <a:gd name="connsiteY7" fmla="*/ 1069958 h 2253757"/>
              <a:gd name="connsiteX8" fmla="*/ 1441205 w 1494443"/>
              <a:gd name="connsiteY8" fmla="*/ 644162 h 2253757"/>
              <a:gd name="connsiteX9" fmla="*/ 1248800 w 1494443"/>
              <a:gd name="connsiteY9" fmla="*/ 612493 h 2253757"/>
              <a:gd name="connsiteX10" fmla="*/ 1241034 w 1494443"/>
              <a:gd name="connsiteY10" fmla="*/ 911472 h 2253757"/>
              <a:gd name="connsiteX11" fmla="*/ 1228936 w 1494443"/>
              <a:gd name="connsiteY11" fmla="*/ 600743 h 2253757"/>
              <a:gd name="connsiteX12" fmla="*/ 999131 w 1494443"/>
              <a:gd name="connsiteY12" fmla="*/ 558366 h 2253757"/>
              <a:gd name="connsiteX13" fmla="*/ 1029396 w 1494443"/>
              <a:gd name="connsiteY13" fmla="*/ 887580 h 2253757"/>
              <a:gd name="connsiteX14" fmla="*/ 978071 w 1494443"/>
              <a:gd name="connsiteY14" fmla="*/ 557324 h 2253757"/>
              <a:gd name="connsiteX15" fmla="*/ 783097 w 1494443"/>
              <a:gd name="connsiteY15" fmla="*/ 513030 h 2253757"/>
              <a:gd name="connsiteX16" fmla="*/ 786927 w 1494443"/>
              <a:gd name="connsiteY16" fmla="*/ 901237 h 2253757"/>
              <a:gd name="connsiteX17" fmla="*/ 755255 w 1494443"/>
              <a:gd name="connsiteY17" fmla="*/ 121917 h 2253757"/>
              <a:gd name="connsiteX18" fmla="*/ 558356 w 1494443"/>
              <a:gd name="connsiteY18" fmla="*/ 161731 h 2253757"/>
              <a:gd name="connsiteX19" fmla="*/ 535718 w 1494443"/>
              <a:gd name="connsiteY19" fmla="*/ 1183173 h 2253757"/>
              <a:gd name="connsiteX20" fmla="*/ 376753 w 1494443"/>
              <a:gd name="connsiteY20" fmla="*/ 1148565 h 2253757"/>
              <a:gd name="connsiteX21" fmla="*/ 436 w 1494443"/>
              <a:gd name="connsiteY21" fmla="*/ 886482 h 2253757"/>
              <a:gd name="connsiteX0" fmla="*/ 0 w 1494007"/>
              <a:gd name="connsiteY0" fmla="*/ 886482 h 2253757"/>
              <a:gd name="connsiteX1" fmla="*/ 212577 w 1494007"/>
              <a:gd name="connsiteY1" fmla="*/ 1296729 h 2253757"/>
              <a:gd name="connsiteX2" fmla="*/ 380827 w 1494007"/>
              <a:gd name="connsiteY2" fmla="*/ 1655174 h 2253757"/>
              <a:gd name="connsiteX3" fmla="*/ 620418 w 1494007"/>
              <a:gd name="connsiteY3" fmla="*/ 1879748 h 2253757"/>
              <a:gd name="connsiteX4" fmla="*/ 654015 w 1494007"/>
              <a:gd name="connsiteY4" fmla="*/ 2240642 h 2253757"/>
              <a:gd name="connsiteX5" fmla="*/ 1324672 w 1494007"/>
              <a:gd name="connsiteY5" fmla="*/ 2253757 h 2253757"/>
              <a:gd name="connsiteX6" fmla="*/ 1334105 w 1494007"/>
              <a:gd name="connsiteY6" fmla="*/ 1930484 h 2253757"/>
              <a:gd name="connsiteX7" fmla="*/ 1492737 w 1494007"/>
              <a:gd name="connsiteY7" fmla="*/ 1069958 h 2253757"/>
              <a:gd name="connsiteX8" fmla="*/ 1440769 w 1494007"/>
              <a:gd name="connsiteY8" fmla="*/ 644162 h 2253757"/>
              <a:gd name="connsiteX9" fmla="*/ 1248364 w 1494007"/>
              <a:gd name="connsiteY9" fmla="*/ 612493 h 2253757"/>
              <a:gd name="connsiteX10" fmla="*/ 1240598 w 1494007"/>
              <a:gd name="connsiteY10" fmla="*/ 911472 h 2253757"/>
              <a:gd name="connsiteX11" fmla="*/ 1228500 w 1494007"/>
              <a:gd name="connsiteY11" fmla="*/ 600743 h 2253757"/>
              <a:gd name="connsiteX12" fmla="*/ 998695 w 1494007"/>
              <a:gd name="connsiteY12" fmla="*/ 558366 h 2253757"/>
              <a:gd name="connsiteX13" fmla="*/ 1028960 w 1494007"/>
              <a:gd name="connsiteY13" fmla="*/ 887580 h 2253757"/>
              <a:gd name="connsiteX14" fmla="*/ 977635 w 1494007"/>
              <a:gd name="connsiteY14" fmla="*/ 557324 h 2253757"/>
              <a:gd name="connsiteX15" fmla="*/ 782661 w 1494007"/>
              <a:gd name="connsiteY15" fmla="*/ 513030 h 2253757"/>
              <a:gd name="connsiteX16" fmla="*/ 786491 w 1494007"/>
              <a:gd name="connsiteY16" fmla="*/ 901237 h 2253757"/>
              <a:gd name="connsiteX17" fmla="*/ 754819 w 1494007"/>
              <a:gd name="connsiteY17" fmla="*/ 121917 h 2253757"/>
              <a:gd name="connsiteX18" fmla="*/ 557920 w 1494007"/>
              <a:gd name="connsiteY18" fmla="*/ 161731 h 2253757"/>
              <a:gd name="connsiteX19" fmla="*/ 535282 w 1494007"/>
              <a:gd name="connsiteY19" fmla="*/ 1183173 h 2253757"/>
              <a:gd name="connsiteX20" fmla="*/ 376317 w 1494007"/>
              <a:gd name="connsiteY20" fmla="*/ 1148565 h 2253757"/>
              <a:gd name="connsiteX21" fmla="*/ 0 w 1494007"/>
              <a:gd name="connsiteY21" fmla="*/ 886482 h 2253757"/>
              <a:gd name="connsiteX0" fmla="*/ 0 w 1494007"/>
              <a:gd name="connsiteY0" fmla="*/ 886482 h 2253757"/>
              <a:gd name="connsiteX1" fmla="*/ 202929 w 1494007"/>
              <a:gd name="connsiteY1" fmla="*/ 1320850 h 2253757"/>
              <a:gd name="connsiteX2" fmla="*/ 380827 w 1494007"/>
              <a:gd name="connsiteY2" fmla="*/ 1655174 h 2253757"/>
              <a:gd name="connsiteX3" fmla="*/ 620418 w 1494007"/>
              <a:gd name="connsiteY3" fmla="*/ 1879748 h 2253757"/>
              <a:gd name="connsiteX4" fmla="*/ 654015 w 1494007"/>
              <a:gd name="connsiteY4" fmla="*/ 2240642 h 2253757"/>
              <a:gd name="connsiteX5" fmla="*/ 1324672 w 1494007"/>
              <a:gd name="connsiteY5" fmla="*/ 2253757 h 2253757"/>
              <a:gd name="connsiteX6" fmla="*/ 1334105 w 1494007"/>
              <a:gd name="connsiteY6" fmla="*/ 1930484 h 2253757"/>
              <a:gd name="connsiteX7" fmla="*/ 1492737 w 1494007"/>
              <a:gd name="connsiteY7" fmla="*/ 1069958 h 2253757"/>
              <a:gd name="connsiteX8" fmla="*/ 1440769 w 1494007"/>
              <a:gd name="connsiteY8" fmla="*/ 644162 h 2253757"/>
              <a:gd name="connsiteX9" fmla="*/ 1248364 w 1494007"/>
              <a:gd name="connsiteY9" fmla="*/ 612493 h 2253757"/>
              <a:gd name="connsiteX10" fmla="*/ 1240598 w 1494007"/>
              <a:gd name="connsiteY10" fmla="*/ 911472 h 2253757"/>
              <a:gd name="connsiteX11" fmla="*/ 1228500 w 1494007"/>
              <a:gd name="connsiteY11" fmla="*/ 600743 h 2253757"/>
              <a:gd name="connsiteX12" fmla="*/ 998695 w 1494007"/>
              <a:gd name="connsiteY12" fmla="*/ 558366 h 2253757"/>
              <a:gd name="connsiteX13" fmla="*/ 1028960 w 1494007"/>
              <a:gd name="connsiteY13" fmla="*/ 887580 h 2253757"/>
              <a:gd name="connsiteX14" fmla="*/ 977635 w 1494007"/>
              <a:gd name="connsiteY14" fmla="*/ 557324 h 2253757"/>
              <a:gd name="connsiteX15" fmla="*/ 782661 w 1494007"/>
              <a:gd name="connsiteY15" fmla="*/ 513030 h 2253757"/>
              <a:gd name="connsiteX16" fmla="*/ 786491 w 1494007"/>
              <a:gd name="connsiteY16" fmla="*/ 901237 h 2253757"/>
              <a:gd name="connsiteX17" fmla="*/ 754819 w 1494007"/>
              <a:gd name="connsiteY17" fmla="*/ 121917 h 2253757"/>
              <a:gd name="connsiteX18" fmla="*/ 557920 w 1494007"/>
              <a:gd name="connsiteY18" fmla="*/ 161731 h 2253757"/>
              <a:gd name="connsiteX19" fmla="*/ 535282 w 1494007"/>
              <a:gd name="connsiteY19" fmla="*/ 1183173 h 2253757"/>
              <a:gd name="connsiteX20" fmla="*/ 376317 w 1494007"/>
              <a:gd name="connsiteY20" fmla="*/ 1148565 h 2253757"/>
              <a:gd name="connsiteX21" fmla="*/ 0 w 1494007"/>
              <a:gd name="connsiteY21" fmla="*/ 886482 h 2253757"/>
              <a:gd name="connsiteX0" fmla="*/ 0 w 1494007"/>
              <a:gd name="connsiteY0" fmla="*/ 886482 h 2253757"/>
              <a:gd name="connsiteX1" fmla="*/ 202929 w 1494007"/>
              <a:gd name="connsiteY1" fmla="*/ 1320850 h 2253757"/>
              <a:gd name="connsiteX2" fmla="*/ 438719 w 1494007"/>
              <a:gd name="connsiteY2" fmla="*/ 1655174 h 2253757"/>
              <a:gd name="connsiteX3" fmla="*/ 620418 w 1494007"/>
              <a:gd name="connsiteY3" fmla="*/ 1879748 h 2253757"/>
              <a:gd name="connsiteX4" fmla="*/ 654015 w 1494007"/>
              <a:gd name="connsiteY4" fmla="*/ 2240642 h 2253757"/>
              <a:gd name="connsiteX5" fmla="*/ 1324672 w 1494007"/>
              <a:gd name="connsiteY5" fmla="*/ 2253757 h 2253757"/>
              <a:gd name="connsiteX6" fmla="*/ 1334105 w 1494007"/>
              <a:gd name="connsiteY6" fmla="*/ 1930484 h 2253757"/>
              <a:gd name="connsiteX7" fmla="*/ 1492737 w 1494007"/>
              <a:gd name="connsiteY7" fmla="*/ 1069958 h 2253757"/>
              <a:gd name="connsiteX8" fmla="*/ 1440769 w 1494007"/>
              <a:gd name="connsiteY8" fmla="*/ 644162 h 2253757"/>
              <a:gd name="connsiteX9" fmla="*/ 1248364 w 1494007"/>
              <a:gd name="connsiteY9" fmla="*/ 612493 h 2253757"/>
              <a:gd name="connsiteX10" fmla="*/ 1240598 w 1494007"/>
              <a:gd name="connsiteY10" fmla="*/ 911472 h 2253757"/>
              <a:gd name="connsiteX11" fmla="*/ 1228500 w 1494007"/>
              <a:gd name="connsiteY11" fmla="*/ 600743 h 2253757"/>
              <a:gd name="connsiteX12" fmla="*/ 998695 w 1494007"/>
              <a:gd name="connsiteY12" fmla="*/ 558366 h 2253757"/>
              <a:gd name="connsiteX13" fmla="*/ 1028960 w 1494007"/>
              <a:gd name="connsiteY13" fmla="*/ 887580 h 2253757"/>
              <a:gd name="connsiteX14" fmla="*/ 977635 w 1494007"/>
              <a:gd name="connsiteY14" fmla="*/ 557324 h 2253757"/>
              <a:gd name="connsiteX15" fmla="*/ 782661 w 1494007"/>
              <a:gd name="connsiteY15" fmla="*/ 513030 h 2253757"/>
              <a:gd name="connsiteX16" fmla="*/ 786491 w 1494007"/>
              <a:gd name="connsiteY16" fmla="*/ 901237 h 2253757"/>
              <a:gd name="connsiteX17" fmla="*/ 754819 w 1494007"/>
              <a:gd name="connsiteY17" fmla="*/ 121917 h 2253757"/>
              <a:gd name="connsiteX18" fmla="*/ 557920 w 1494007"/>
              <a:gd name="connsiteY18" fmla="*/ 161731 h 2253757"/>
              <a:gd name="connsiteX19" fmla="*/ 535282 w 1494007"/>
              <a:gd name="connsiteY19" fmla="*/ 1183173 h 2253757"/>
              <a:gd name="connsiteX20" fmla="*/ 376317 w 1494007"/>
              <a:gd name="connsiteY20" fmla="*/ 1148565 h 2253757"/>
              <a:gd name="connsiteX21" fmla="*/ 0 w 1494007"/>
              <a:gd name="connsiteY21" fmla="*/ 886482 h 2253757"/>
              <a:gd name="connsiteX0" fmla="*/ 0 w 1494007"/>
              <a:gd name="connsiteY0" fmla="*/ 886482 h 2253757"/>
              <a:gd name="connsiteX1" fmla="*/ 202929 w 1494007"/>
              <a:gd name="connsiteY1" fmla="*/ 1320850 h 2253757"/>
              <a:gd name="connsiteX2" fmla="*/ 438719 w 1494007"/>
              <a:gd name="connsiteY2" fmla="*/ 1655174 h 2253757"/>
              <a:gd name="connsiteX3" fmla="*/ 620418 w 1494007"/>
              <a:gd name="connsiteY3" fmla="*/ 1879748 h 2253757"/>
              <a:gd name="connsiteX4" fmla="*/ 654015 w 1494007"/>
              <a:gd name="connsiteY4" fmla="*/ 2240642 h 2253757"/>
              <a:gd name="connsiteX5" fmla="*/ 1324672 w 1494007"/>
              <a:gd name="connsiteY5" fmla="*/ 2253757 h 2253757"/>
              <a:gd name="connsiteX6" fmla="*/ 1334105 w 1494007"/>
              <a:gd name="connsiteY6" fmla="*/ 1930484 h 2253757"/>
              <a:gd name="connsiteX7" fmla="*/ 1492737 w 1494007"/>
              <a:gd name="connsiteY7" fmla="*/ 1069958 h 2253757"/>
              <a:gd name="connsiteX8" fmla="*/ 1440769 w 1494007"/>
              <a:gd name="connsiteY8" fmla="*/ 644162 h 2253757"/>
              <a:gd name="connsiteX9" fmla="*/ 1248364 w 1494007"/>
              <a:gd name="connsiteY9" fmla="*/ 612493 h 2253757"/>
              <a:gd name="connsiteX10" fmla="*/ 1240598 w 1494007"/>
              <a:gd name="connsiteY10" fmla="*/ 911472 h 2253757"/>
              <a:gd name="connsiteX11" fmla="*/ 1228500 w 1494007"/>
              <a:gd name="connsiteY11" fmla="*/ 600743 h 2253757"/>
              <a:gd name="connsiteX12" fmla="*/ 998695 w 1494007"/>
              <a:gd name="connsiteY12" fmla="*/ 558366 h 2253757"/>
              <a:gd name="connsiteX13" fmla="*/ 1028960 w 1494007"/>
              <a:gd name="connsiteY13" fmla="*/ 887580 h 2253757"/>
              <a:gd name="connsiteX14" fmla="*/ 977635 w 1494007"/>
              <a:gd name="connsiteY14" fmla="*/ 557324 h 2253757"/>
              <a:gd name="connsiteX15" fmla="*/ 782661 w 1494007"/>
              <a:gd name="connsiteY15" fmla="*/ 513030 h 2253757"/>
              <a:gd name="connsiteX16" fmla="*/ 786491 w 1494007"/>
              <a:gd name="connsiteY16" fmla="*/ 901237 h 2253757"/>
              <a:gd name="connsiteX17" fmla="*/ 754819 w 1494007"/>
              <a:gd name="connsiteY17" fmla="*/ 121917 h 2253757"/>
              <a:gd name="connsiteX18" fmla="*/ 557920 w 1494007"/>
              <a:gd name="connsiteY18" fmla="*/ 161731 h 2253757"/>
              <a:gd name="connsiteX19" fmla="*/ 535282 w 1494007"/>
              <a:gd name="connsiteY19" fmla="*/ 1183173 h 2253757"/>
              <a:gd name="connsiteX20" fmla="*/ 376317 w 1494007"/>
              <a:gd name="connsiteY20" fmla="*/ 1148565 h 2253757"/>
              <a:gd name="connsiteX21" fmla="*/ 0 w 1494007"/>
              <a:gd name="connsiteY21" fmla="*/ 886482 h 2253757"/>
              <a:gd name="connsiteX0" fmla="*/ 0 w 1494007"/>
              <a:gd name="connsiteY0" fmla="*/ 886482 h 2253757"/>
              <a:gd name="connsiteX1" fmla="*/ 202929 w 1494007"/>
              <a:gd name="connsiteY1" fmla="*/ 1320850 h 2253757"/>
              <a:gd name="connsiteX2" fmla="*/ 438719 w 1494007"/>
              <a:gd name="connsiteY2" fmla="*/ 1655174 h 2253757"/>
              <a:gd name="connsiteX3" fmla="*/ 620418 w 1494007"/>
              <a:gd name="connsiteY3" fmla="*/ 1879748 h 2253757"/>
              <a:gd name="connsiteX4" fmla="*/ 654015 w 1494007"/>
              <a:gd name="connsiteY4" fmla="*/ 2240642 h 2253757"/>
              <a:gd name="connsiteX5" fmla="*/ 1324672 w 1494007"/>
              <a:gd name="connsiteY5" fmla="*/ 2253757 h 2253757"/>
              <a:gd name="connsiteX6" fmla="*/ 1334105 w 1494007"/>
              <a:gd name="connsiteY6" fmla="*/ 1930484 h 2253757"/>
              <a:gd name="connsiteX7" fmla="*/ 1492737 w 1494007"/>
              <a:gd name="connsiteY7" fmla="*/ 1069958 h 2253757"/>
              <a:gd name="connsiteX8" fmla="*/ 1440769 w 1494007"/>
              <a:gd name="connsiteY8" fmla="*/ 644162 h 2253757"/>
              <a:gd name="connsiteX9" fmla="*/ 1248364 w 1494007"/>
              <a:gd name="connsiteY9" fmla="*/ 612493 h 2253757"/>
              <a:gd name="connsiteX10" fmla="*/ 1240598 w 1494007"/>
              <a:gd name="connsiteY10" fmla="*/ 911472 h 2253757"/>
              <a:gd name="connsiteX11" fmla="*/ 1228500 w 1494007"/>
              <a:gd name="connsiteY11" fmla="*/ 600743 h 2253757"/>
              <a:gd name="connsiteX12" fmla="*/ 998695 w 1494007"/>
              <a:gd name="connsiteY12" fmla="*/ 558366 h 2253757"/>
              <a:gd name="connsiteX13" fmla="*/ 1028960 w 1494007"/>
              <a:gd name="connsiteY13" fmla="*/ 887580 h 2253757"/>
              <a:gd name="connsiteX14" fmla="*/ 977635 w 1494007"/>
              <a:gd name="connsiteY14" fmla="*/ 557324 h 2253757"/>
              <a:gd name="connsiteX15" fmla="*/ 782661 w 1494007"/>
              <a:gd name="connsiteY15" fmla="*/ 513030 h 2253757"/>
              <a:gd name="connsiteX16" fmla="*/ 786491 w 1494007"/>
              <a:gd name="connsiteY16" fmla="*/ 901237 h 2253757"/>
              <a:gd name="connsiteX17" fmla="*/ 754819 w 1494007"/>
              <a:gd name="connsiteY17" fmla="*/ 121917 h 2253757"/>
              <a:gd name="connsiteX18" fmla="*/ 557920 w 1494007"/>
              <a:gd name="connsiteY18" fmla="*/ 161731 h 2253757"/>
              <a:gd name="connsiteX19" fmla="*/ 535282 w 1494007"/>
              <a:gd name="connsiteY19" fmla="*/ 1183173 h 2253757"/>
              <a:gd name="connsiteX20" fmla="*/ 376317 w 1494007"/>
              <a:gd name="connsiteY20" fmla="*/ 1148565 h 2253757"/>
              <a:gd name="connsiteX21" fmla="*/ 0 w 1494007"/>
              <a:gd name="connsiteY21" fmla="*/ 886482 h 2253757"/>
              <a:gd name="connsiteX0" fmla="*/ 0 w 1494007"/>
              <a:gd name="connsiteY0" fmla="*/ 886482 h 2253757"/>
              <a:gd name="connsiteX1" fmla="*/ 202929 w 1494007"/>
              <a:gd name="connsiteY1" fmla="*/ 1320850 h 2253757"/>
              <a:gd name="connsiteX2" fmla="*/ 438719 w 1494007"/>
              <a:gd name="connsiteY2" fmla="*/ 1655174 h 2253757"/>
              <a:gd name="connsiteX3" fmla="*/ 620418 w 1494007"/>
              <a:gd name="connsiteY3" fmla="*/ 1879748 h 2253757"/>
              <a:gd name="connsiteX4" fmla="*/ 654015 w 1494007"/>
              <a:gd name="connsiteY4" fmla="*/ 2240642 h 2253757"/>
              <a:gd name="connsiteX5" fmla="*/ 1324672 w 1494007"/>
              <a:gd name="connsiteY5" fmla="*/ 2253757 h 2253757"/>
              <a:gd name="connsiteX6" fmla="*/ 1334105 w 1494007"/>
              <a:gd name="connsiteY6" fmla="*/ 1930484 h 2253757"/>
              <a:gd name="connsiteX7" fmla="*/ 1492737 w 1494007"/>
              <a:gd name="connsiteY7" fmla="*/ 1069958 h 2253757"/>
              <a:gd name="connsiteX8" fmla="*/ 1440769 w 1494007"/>
              <a:gd name="connsiteY8" fmla="*/ 644162 h 2253757"/>
              <a:gd name="connsiteX9" fmla="*/ 1248364 w 1494007"/>
              <a:gd name="connsiteY9" fmla="*/ 612493 h 2253757"/>
              <a:gd name="connsiteX10" fmla="*/ 1240598 w 1494007"/>
              <a:gd name="connsiteY10" fmla="*/ 911472 h 2253757"/>
              <a:gd name="connsiteX11" fmla="*/ 1228500 w 1494007"/>
              <a:gd name="connsiteY11" fmla="*/ 600743 h 2253757"/>
              <a:gd name="connsiteX12" fmla="*/ 998695 w 1494007"/>
              <a:gd name="connsiteY12" fmla="*/ 558366 h 2253757"/>
              <a:gd name="connsiteX13" fmla="*/ 1028960 w 1494007"/>
              <a:gd name="connsiteY13" fmla="*/ 887580 h 2253757"/>
              <a:gd name="connsiteX14" fmla="*/ 977635 w 1494007"/>
              <a:gd name="connsiteY14" fmla="*/ 557324 h 2253757"/>
              <a:gd name="connsiteX15" fmla="*/ 782661 w 1494007"/>
              <a:gd name="connsiteY15" fmla="*/ 513030 h 2253757"/>
              <a:gd name="connsiteX16" fmla="*/ 786491 w 1494007"/>
              <a:gd name="connsiteY16" fmla="*/ 901237 h 2253757"/>
              <a:gd name="connsiteX17" fmla="*/ 754819 w 1494007"/>
              <a:gd name="connsiteY17" fmla="*/ 121917 h 2253757"/>
              <a:gd name="connsiteX18" fmla="*/ 557920 w 1494007"/>
              <a:gd name="connsiteY18" fmla="*/ 161731 h 2253757"/>
              <a:gd name="connsiteX19" fmla="*/ 535282 w 1494007"/>
              <a:gd name="connsiteY19" fmla="*/ 1183173 h 2253757"/>
              <a:gd name="connsiteX20" fmla="*/ 376317 w 1494007"/>
              <a:gd name="connsiteY20" fmla="*/ 1148565 h 2253757"/>
              <a:gd name="connsiteX21" fmla="*/ 0 w 1494007"/>
              <a:gd name="connsiteY21" fmla="*/ 886482 h 2253757"/>
              <a:gd name="connsiteX0" fmla="*/ 0 w 1494007"/>
              <a:gd name="connsiteY0" fmla="*/ 886482 h 2253757"/>
              <a:gd name="connsiteX1" fmla="*/ 202929 w 1494007"/>
              <a:gd name="connsiteY1" fmla="*/ 1320850 h 2253757"/>
              <a:gd name="connsiteX2" fmla="*/ 438719 w 1494007"/>
              <a:gd name="connsiteY2" fmla="*/ 1655174 h 2253757"/>
              <a:gd name="connsiteX3" fmla="*/ 620418 w 1494007"/>
              <a:gd name="connsiteY3" fmla="*/ 1879748 h 2253757"/>
              <a:gd name="connsiteX4" fmla="*/ 654015 w 1494007"/>
              <a:gd name="connsiteY4" fmla="*/ 2240642 h 2253757"/>
              <a:gd name="connsiteX5" fmla="*/ 1324672 w 1494007"/>
              <a:gd name="connsiteY5" fmla="*/ 2253757 h 2253757"/>
              <a:gd name="connsiteX6" fmla="*/ 1334105 w 1494007"/>
              <a:gd name="connsiteY6" fmla="*/ 1930484 h 2253757"/>
              <a:gd name="connsiteX7" fmla="*/ 1492737 w 1494007"/>
              <a:gd name="connsiteY7" fmla="*/ 1069958 h 2253757"/>
              <a:gd name="connsiteX8" fmla="*/ 1440769 w 1494007"/>
              <a:gd name="connsiteY8" fmla="*/ 644162 h 2253757"/>
              <a:gd name="connsiteX9" fmla="*/ 1248364 w 1494007"/>
              <a:gd name="connsiteY9" fmla="*/ 612493 h 2253757"/>
              <a:gd name="connsiteX10" fmla="*/ 1240598 w 1494007"/>
              <a:gd name="connsiteY10" fmla="*/ 911472 h 2253757"/>
              <a:gd name="connsiteX11" fmla="*/ 1228500 w 1494007"/>
              <a:gd name="connsiteY11" fmla="*/ 600743 h 2253757"/>
              <a:gd name="connsiteX12" fmla="*/ 998695 w 1494007"/>
              <a:gd name="connsiteY12" fmla="*/ 558366 h 2253757"/>
              <a:gd name="connsiteX13" fmla="*/ 1028960 w 1494007"/>
              <a:gd name="connsiteY13" fmla="*/ 887580 h 2253757"/>
              <a:gd name="connsiteX14" fmla="*/ 977635 w 1494007"/>
              <a:gd name="connsiteY14" fmla="*/ 557324 h 2253757"/>
              <a:gd name="connsiteX15" fmla="*/ 782661 w 1494007"/>
              <a:gd name="connsiteY15" fmla="*/ 513030 h 2253757"/>
              <a:gd name="connsiteX16" fmla="*/ 786491 w 1494007"/>
              <a:gd name="connsiteY16" fmla="*/ 901237 h 2253757"/>
              <a:gd name="connsiteX17" fmla="*/ 754819 w 1494007"/>
              <a:gd name="connsiteY17" fmla="*/ 121917 h 2253757"/>
              <a:gd name="connsiteX18" fmla="*/ 557920 w 1494007"/>
              <a:gd name="connsiteY18" fmla="*/ 161731 h 2253757"/>
              <a:gd name="connsiteX19" fmla="*/ 535282 w 1494007"/>
              <a:gd name="connsiteY19" fmla="*/ 1183173 h 2253757"/>
              <a:gd name="connsiteX20" fmla="*/ 376317 w 1494007"/>
              <a:gd name="connsiteY20" fmla="*/ 1148565 h 2253757"/>
              <a:gd name="connsiteX21" fmla="*/ 0 w 1494007"/>
              <a:gd name="connsiteY21" fmla="*/ 886482 h 2253757"/>
              <a:gd name="connsiteX0" fmla="*/ 0 w 1494007"/>
              <a:gd name="connsiteY0" fmla="*/ 886482 h 2253757"/>
              <a:gd name="connsiteX1" fmla="*/ 202929 w 1494007"/>
              <a:gd name="connsiteY1" fmla="*/ 1320850 h 2253757"/>
              <a:gd name="connsiteX2" fmla="*/ 438719 w 1494007"/>
              <a:gd name="connsiteY2" fmla="*/ 1655174 h 2253757"/>
              <a:gd name="connsiteX3" fmla="*/ 620418 w 1494007"/>
              <a:gd name="connsiteY3" fmla="*/ 1879748 h 2253757"/>
              <a:gd name="connsiteX4" fmla="*/ 654015 w 1494007"/>
              <a:gd name="connsiteY4" fmla="*/ 2115210 h 2253757"/>
              <a:gd name="connsiteX5" fmla="*/ 1324672 w 1494007"/>
              <a:gd name="connsiteY5" fmla="*/ 2253757 h 2253757"/>
              <a:gd name="connsiteX6" fmla="*/ 1334105 w 1494007"/>
              <a:gd name="connsiteY6" fmla="*/ 1930484 h 2253757"/>
              <a:gd name="connsiteX7" fmla="*/ 1492737 w 1494007"/>
              <a:gd name="connsiteY7" fmla="*/ 1069958 h 2253757"/>
              <a:gd name="connsiteX8" fmla="*/ 1440769 w 1494007"/>
              <a:gd name="connsiteY8" fmla="*/ 644162 h 2253757"/>
              <a:gd name="connsiteX9" fmla="*/ 1248364 w 1494007"/>
              <a:gd name="connsiteY9" fmla="*/ 612493 h 2253757"/>
              <a:gd name="connsiteX10" fmla="*/ 1240598 w 1494007"/>
              <a:gd name="connsiteY10" fmla="*/ 911472 h 2253757"/>
              <a:gd name="connsiteX11" fmla="*/ 1228500 w 1494007"/>
              <a:gd name="connsiteY11" fmla="*/ 600743 h 2253757"/>
              <a:gd name="connsiteX12" fmla="*/ 998695 w 1494007"/>
              <a:gd name="connsiteY12" fmla="*/ 558366 h 2253757"/>
              <a:gd name="connsiteX13" fmla="*/ 1028960 w 1494007"/>
              <a:gd name="connsiteY13" fmla="*/ 887580 h 2253757"/>
              <a:gd name="connsiteX14" fmla="*/ 977635 w 1494007"/>
              <a:gd name="connsiteY14" fmla="*/ 557324 h 2253757"/>
              <a:gd name="connsiteX15" fmla="*/ 782661 w 1494007"/>
              <a:gd name="connsiteY15" fmla="*/ 513030 h 2253757"/>
              <a:gd name="connsiteX16" fmla="*/ 786491 w 1494007"/>
              <a:gd name="connsiteY16" fmla="*/ 901237 h 2253757"/>
              <a:gd name="connsiteX17" fmla="*/ 754819 w 1494007"/>
              <a:gd name="connsiteY17" fmla="*/ 121917 h 2253757"/>
              <a:gd name="connsiteX18" fmla="*/ 557920 w 1494007"/>
              <a:gd name="connsiteY18" fmla="*/ 161731 h 2253757"/>
              <a:gd name="connsiteX19" fmla="*/ 535282 w 1494007"/>
              <a:gd name="connsiteY19" fmla="*/ 1183173 h 2253757"/>
              <a:gd name="connsiteX20" fmla="*/ 376317 w 1494007"/>
              <a:gd name="connsiteY20" fmla="*/ 1148565 h 2253757"/>
              <a:gd name="connsiteX21" fmla="*/ 0 w 1494007"/>
              <a:gd name="connsiteY21" fmla="*/ 886482 h 2253757"/>
              <a:gd name="connsiteX0" fmla="*/ 0 w 1494007"/>
              <a:gd name="connsiteY0" fmla="*/ 886482 h 2147622"/>
              <a:gd name="connsiteX1" fmla="*/ 202929 w 1494007"/>
              <a:gd name="connsiteY1" fmla="*/ 1320850 h 2147622"/>
              <a:gd name="connsiteX2" fmla="*/ 438719 w 1494007"/>
              <a:gd name="connsiteY2" fmla="*/ 1655174 h 2147622"/>
              <a:gd name="connsiteX3" fmla="*/ 620418 w 1494007"/>
              <a:gd name="connsiteY3" fmla="*/ 1879748 h 2147622"/>
              <a:gd name="connsiteX4" fmla="*/ 654015 w 1494007"/>
              <a:gd name="connsiteY4" fmla="*/ 2115210 h 2147622"/>
              <a:gd name="connsiteX5" fmla="*/ 1339145 w 1494007"/>
              <a:gd name="connsiteY5" fmla="*/ 2147622 h 2147622"/>
              <a:gd name="connsiteX6" fmla="*/ 1334105 w 1494007"/>
              <a:gd name="connsiteY6" fmla="*/ 1930484 h 2147622"/>
              <a:gd name="connsiteX7" fmla="*/ 1492737 w 1494007"/>
              <a:gd name="connsiteY7" fmla="*/ 1069958 h 2147622"/>
              <a:gd name="connsiteX8" fmla="*/ 1440769 w 1494007"/>
              <a:gd name="connsiteY8" fmla="*/ 644162 h 2147622"/>
              <a:gd name="connsiteX9" fmla="*/ 1248364 w 1494007"/>
              <a:gd name="connsiteY9" fmla="*/ 612493 h 2147622"/>
              <a:gd name="connsiteX10" fmla="*/ 1240598 w 1494007"/>
              <a:gd name="connsiteY10" fmla="*/ 911472 h 2147622"/>
              <a:gd name="connsiteX11" fmla="*/ 1228500 w 1494007"/>
              <a:gd name="connsiteY11" fmla="*/ 600743 h 2147622"/>
              <a:gd name="connsiteX12" fmla="*/ 998695 w 1494007"/>
              <a:gd name="connsiteY12" fmla="*/ 558366 h 2147622"/>
              <a:gd name="connsiteX13" fmla="*/ 1028960 w 1494007"/>
              <a:gd name="connsiteY13" fmla="*/ 887580 h 2147622"/>
              <a:gd name="connsiteX14" fmla="*/ 977635 w 1494007"/>
              <a:gd name="connsiteY14" fmla="*/ 557324 h 2147622"/>
              <a:gd name="connsiteX15" fmla="*/ 782661 w 1494007"/>
              <a:gd name="connsiteY15" fmla="*/ 513030 h 2147622"/>
              <a:gd name="connsiteX16" fmla="*/ 786491 w 1494007"/>
              <a:gd name="connsiteY16" fmla="*/ 901237 h 2147622"/>
              <a:gd name="connsiteX17" fmla="*/ 754819 w 1494007"/>
              <a:gd name="connsiteY17" fmla="*/ 121917 h 2147622"/>
              <a:gd name="connsiteX18" fmla="*/ 557920 w 1494007"/>
              <a:gd name="connsiteY18" fmla="*/ 161731 h 2147622"/>
              <a:gd name="connsiteX19" fmla="*/ 535282 w 1494007"/>
              <a:gd name="connsiteY19" fmla="*/ 1183173 h 2147622"/>
              <a:gd name="connsiteX20" fmla="*/ 376317 w 1494007"/>
              <a:gd name="connsiteY20" fmla="*/ 1148565 h 2147622"/>
              <a:gd name="connsiteX21" fmla="*/ 0 w 1494007"/>
              <a:gd name="connsiteY21" fmla="*/ 886482 h 2147622"/>
              <a:gd name="connsiteX0" fmla="*/ 0 w 1494007"/>
              <a:gd name="connsiteY0" fmla="*/ 886482 h 2123500"/>
              <a:gd name="connsiteX1" fmla="*/ 202929 w 1494007"/>
              <a:gd name="connsiteY1" fmla="*/ 1320850 h 2123500"/>
              <a:gd name="connsiteX2" fmla="*/ 438719 w 1494007"/>
              <a:gd name="connsiteY2" fmla="*/ 1655174 h 2123500"/>
              <a:gd name="connsiteX3" fmla="*/ 620418 w 1494007"/>
              <a:gd name="connsiteY3" fmla="*/ 1879748 h 2123500"/>
              <a:gd name="connsiteX4" fmla="*/ 654015 w 1494007"/>
              <a:gd name="connsiteY4" fmla="*/ 2115210 h 2123500"/>
              <a:gd name="connsiteX5" fmla="*/ 1334321 w 1494007"/>
              <a:gd name="connsiteY5" fmla="*/ 2123500 h 2123500"/>
              <a:gd name="connsiteX6" fmla="*/ 1334105 w 1494007"/>
              <a:gd name="connsiteY6" fmla="*/ 1930484 h 2123500"/>
              <a:gd name="connsiteX7" fmla="*/ 1492737 w 1494007"/>
              <a:gd name="connsiteY7" fmla="*/ 1069958 h 2123500"/>
              <a:gd name="connsiteX8" fmla="*/ 1440769 w 1494007"/>
              <a:gd name="connsiteY8" fmla="*/ 644162 h 2123500"/>
              <a:gd name="connsiteX9" fmla="*/ 1248364 w 1494007"/>
              <a:gd name="connsiteY9" fmla="*/ 612493 h 2123500"/>
              <a:gd name="connsiteX10" fmla="*/ 1240598 w 1494007"/>
              <a:gd name="connsiteY10" fmla="*/ 911472 h 2123500"/>
              <a:gd name="connsiteX11" fmla="*/ 1228500 w 1494007"/>
              <a:gd name="connsiteY11" fmla="*/ 600743 h 2123500"/>
              <a:gd name="connsiteX12" fmla="*/ 998695 w 1494007"/>
              <a:gd name="connsiteY12" fmla="*/ 558366 h 2123500"/>
              <a:gd name="connsiteX13" fmla="*/ 1028960 w 1494007"/>
              <a:gd name="connsiteY13" fmla="*/ 887580 h 2123500"/>
              <a:gd name="connsiteX14" fmla="*/ 977635 w 1494007"/>
              <a:gd name="connsiteY14" fmla="*/ 557324 h 2123500"/>
              <a:gd name="connsiteX15" fmla="*/ 782661 w 1494007"/>
              <a:gd name="connsiteY15" fmla="*/ 513030 h 2123500"/>
              <a:gd name="connsiteX16" fmla="*/ 786491 w 1494007"/>
              <a:gd name="connsiteY16" fmla="*/ 901237 h 2123500"/>
              <a:gd name="connsiteX17" fmla="*/ 754819 w 1494007"/>
              <a:gd name="connsiteY17" fmla="*/ 121917 h 2123500"/>
              <a:gd name="connsiteX18" fmla="*/ 557920 w 1494007"/>
              <a:gd name="connsiteY18" fmla="*/ 161731 h 2123500"/>
              <a:gd name="connsiteX19" fmla="*/ 535282 w 1494007"/>
              <a:gd name="connsiteY19" fmla="*/ 1183173 h 2123500"/>
              <a:gd name="connsiteX20" fmla="*/ 376317 w 1494007"/>
              <a:gd name="connsiteY20" fmla="*/ 1148565 h 2123500"/>
              <a:gd name="connsiteX21" fmla="*/ 0 w 1494007"/>
              <a:gd name="connsiteY21" fmla="*/ 886482 h 2123500"/>
              <a:gd name="connsiteX0" fmla="*/ 0 w 1494007"/>
              <a:gd name="connsiteY0" fmla="*/ 886482 h 2123500"/>
              <a:gd name="connsiteX1" fmla="*/ 202929 w 1494007"/>
              <a:gd name="connsiteY1" fmla="*/ 1320850 h 2123500"/>
              <a:gd name="connsiteX2" fmla="*/ 438719 w 1494007"/>
              <a:gd name="connsiteY2" fmla="*/ 1655174 h 2123500"/>
              <a:gd name="connsiteX3" fmla="*/ 620418 w 1494007"/>
              <a:gd name="connsiteY3" fmla="*/ 1879748 h 2123500"/>
              <a:gd name="connsiteX4" fmla="*/ 654015 w 1494007"/>
              <a:gd name="connsiteY4" fmla="*/ 2115210 h 2123500"/>
              <a:gd name="connsiteX5" fmla="*/ 1334321 w 1494007"/>
              <a:gd name="connsiteY5" fmla="*/ 2123500 h 2123500"/>
              <a:gd name="connsiteX6" fmla="*/ 1334105 w 1494007"/>
              <a:gd name="connsiteY6" fmla="*/ 1930484 h 2123500"/>
              <a:gd name="connsiteX7" fmla="*/ 1492737 w 1494007"/>
              <a:gd name="connsiteY7" fmla="*/ 1069958 h 2123500"/>
              <a:gd name="connsiteX8" fmla="*/ 1440769 w 1494007"/>
              <a:gd name="connsiteY8" fmla="*/ 644162 h 2123500"/>
              <a:gd name="connsiteX9" fmla="*/ 1248364 w 1494007"/>
              <a:gd name="connsiteY9" fmla="*/ 612493 h 2123500"/>
              <a:gd name="connsiteX10" fmla="*/ 1240598 w 1494007"/>
              <a:gd name="connsiteY10" fmla="*/ 911472 h 2123500"/>
              <a:gd name="connsiteX11" fmla="*/ 1228500 w 1494007"/>
              <a:gd name="connsiteY11" fmla="*/ 600743 h 2123500"/>
              <a:gd name="connsiteX12" fmla="*/ 998695 w 1494007"/>
              <a:gd name="connsiteY12" fmla="*/ 558366 h 2123500"/>
              <a:gd name="connsiteX13" fmla="*/ 1028960 w 1494007"/>
              <a:gd name="connsiteY13" fmla="*/ 887580 h 2123500"/>
              <a:gd name="connsiteX14" fmla="*/ 977635 w 1494007"/>
              <a:gd name="connsiteY14" fmla="*/ 557324 h 2123500"/>
              <a:gd name="connsiteX15" fmla="*/ 782661 w 1494007"/>
              <a:gd name="connsiteY15" fmla="*/ 513030 h 2123500"/>
              <a:gd name="connsiteX16" fmla="*/ 786491 w 1494007"/>
              <a:gd name="connsiteY16" fmla="*/ 901237 h 2123500"/>
              <a:gd name="connsiteX17" fmla="*/ 754819 w 1494007"/>
              <a:gd name="connsiteY17" fmla="*/ 121917 h 2123500"/>
              <a:gd name="connsiteX18" fmla="*/ 557920 w 1494007"/>
              <a:gd name="connsiteY18" fmla="*/ 161731 h 2123500"/>
              <a:gd name="connsiteX19" fmla="*/ 535282 w 1494007"/>
              <a:gd name="connsiteY19" fmla="*/ 1183173 h 2123500"/>
              <a:gd name="connsiteX20" fmla="*/ 376317 w 1494007"/>
              <a:gd name="connsiteY20" fmla="*/ 1148565 h 2123500"/>
              <a:gd name="connsiteX21" fmla="*/ 0 w 1494007"/>
              <a:gd name="connsiteY21" fmla="*/ 886482 h 2123500"/>
              <a:gd name="connsiteX0" fmla="*/ 0 w 1494007"/>
              <a:gd name="connsiteY0" fmla="*/ 886482 h 2123500"/>
              <a:gd name="connsiteX1" fmla="*/ 202929 w 1494007"/>
              <a:gd name="connsiteY1" fmla="*/ 1320850 h 2123500"/>
              <a:gd name="connsiteX2" fmla="*/ 438719 w 1494007"/>
              <a:gd name="connsiteY2" fmla="*/ 1655174 h 2123500"/>
              <a:gd name="connsiteX3" fmla="*/ 620418 w 1494007"/>
              <a:gd name="connsiteY3" fmla="*/ 1879748 h 2123500"/>
              <a:gd name="connsiteX4" fmla="*/ 654015 w 1494007"/>
              <a:gd name="connsiteY4" fmla="*/ 2115210 h 2123500"/>
              <a:gd name="connsiteX5" fmla="*/ 1334321 w 1494007"/>
              <a:gd name="connsiteY5" fmla="*/ 2123500 h 2123500"/>
              <a:gd name="connsiteX6" fmla="*/ 1334105 w 1494007"/>
              <a:gd name="connsiteY6" fmla="*/ 1930484 h 2123500"/>
              <a:gd name="connsiteX7" fmla="*/ 1492737 w 1494007"/>
              <a:gd name="connsiteY7" fmla="*/ 1069958 h 2123500"/>
              <a:gd name="connsiteX8" fmla="*/ 1440769 w 1494007"/>
              <a:gd name="connsiteY8" fmla="*/ 644162 h 2123500"/>
              <a:gd name="connsiteX9" fmla="*/ 1248364 w 1494007"/>
              <a:gd name="connsiteY9" fmla="*/ 612493 h 2123500"/>
              <a:gd name="connsiteX10" fmla="*/ 1240598 w 1494007"/>
              <a:gd name="connsiteY10" fmla="*/ 911472 h 2123500"/>
              <a:gd name="connsiteX11" fmla="*/ 1228500 w 1494007"/>
              <a:gd name="connsiteY11" fmla="*/ 600743 h 2123500"/>
              <a:gd name="connsiteX12" fmla="*/ 998695 w 1494007"/>
              <a:gd name="connsiteY12" fmla="*/ 558366 h 2123500"/>
              <a:gd name="connsiteX13" fmla="*/ 1028960 w 1494007"/>
              <a:gd name="connsiteY13" fmla="*/ 887580 h 2123500"/>
              <a:gd name="connsiteX14" fmla="*/ 977635 w 1494007"/>
              <a:gd name="connsiteY14" fmla="*/ 557324 h 2123500"/>
              <a:gd name="connsiteX15" fmla="*/ 782661 w 1494007"/>
              <a:gd name="connsiteY15" fmla="*/ 513030 h 2123500"/>
              <a:gd name="connsiteX16" fmla="*/ 786491 w 1494007"/>
              <a:gd name="connsiteY16" fmla="*/ 901237 h 2123500"/>
              <a:gd name="connsiteX17" fmla="*/ 754819 w 1494007"/>
              <a:gd name="connsiteY17" fmla="*/ 121917 h 2123500"/>
              <a:gd name="connsiteX18" fmla="*/ 557920 w 1494007"/>
              <a:gd name="connsiteY18" fmla="*/ 161731 h 2123500"/>
              <a:gd name="connsiteX19" fmla="*/ 535282 w 1494007"/>
              <a:gd name="connsiteY19" fmla="*/ 1183173 h 2123500"/>
              <a:gd name="connsiteX20" fmla="*/ 376317 w 1494007"/>
              <a:gd name="connsiteY20" fmla="*/ 1148565 h 2123500"/>
              <a:gd name="connsiteX21" fmla="*/ 0 w 1494007"/>
              <a:gd name="connsiteY21" fmla="*/ 886482 h 2123500"/>
              <a:gd name="connsiteX0" fmla="*/ 0 w 1494007"/>
              <a:gd name="connsiteY0" fmla="*/ 886482 h 2123500"/>
              <a:gd name="connsiteX1" fmla="*/ 202929 w 1494007"/>
              <a:gd name="connsiteY1" fmla="*/ 1320850 h 2123500"/>
              <a:gd name="connsiteX2" fmla="*/ 438719 w 1494007"/>
              <a:gd name="connsiteY2" fmla="*/ 1655174 h 2123500"/>
              <a:gd name="connsiteX3" fmla="*/ 620418 w 1494007"/>
              <a:gd name="connsiteY3" fmla="*/ 1879748 h 2123500"/>
              <a:gd name="connsiteX4" fmla="*/ 654015 w 1494007"/>
              <a:gd name="connsiteY4" fmla="*/ 2115210 h 2123500"/>
              <a:gd name="connsiteX5" fmla="*/ 1334321 w 1494007"/>
              <a:gd name="connsiteY5" fmla="*/ 2123500 h 2123500"/>
              <a:gd name="connsiteX6" fmla="*/ 1334105 w 1494007"/>
              <a:gd name="connsiteY6" fmla="*/ 1930484 h 2123500"/>
              <a:gd name="connsiteX7" fmla="*/ 1492737 w 1494007"/>
              <a:gd name="connsiteY7" fmla="*/ 1069958 h 2123500"/>
              <a:gd name="connsiteX8" fmla="*/ 1440769 w 1494007"/>
              <a:gd name="connsiteY8" fmla="*/ 644162 h 2123500"/>
              <a:gd name="connsiteX9" fmla="*/ 1248364 w 1494007"/>
              <a:gd name="connsiteY9" fmla="*/ 612493 h 2123500"/>
              <a:gd name="connsiteX10" fmla="*/ 1240598 w 1494007"/>
              <a:gd name="connsiteY10" fmla="*/ 911472 h 2123500"/>
              <a:gd name="connsiteX11" fmla="*/ 1228500 w 1494007"/>
              <a:gd name="connsiteY11" fmla="*/ 600743 h 2123500"/>
              <a:gd name="connsiteX12" fmla="*/ 998695 w 1494007"/>
              <a:gd name="connsiteY12" fmla="*/ 558366 h 2123500"/>
              <a:gd name="connsiteX13" fmla="*/ 1028960 w 1494007"/>
              <a:gd name="connsiteY13" fmla="*/ 887580 h 2123500"/>
              <a:gd name="connsiteX14" fmla="*/ 977635 w 1494007"/>
              <a:gd name="connsiteY14" fmla="*/ 557324 h 2123500"/>
              <a:gd name="connsiteX15" fmla="*/ 782661 w 1494007"/>
              <a:gd name="connsiteY15" fmla="*/ 513030 h 2123500"/>
              <a:gd name="connsiteX16" fmla="*/ 786491 w 1494007"/>
              <a:gd name="connsiteY16" fmla="*/ 901237 h 2123500"/>
              <a:gd name="connsiteX17" fmla="*/ 754819 w 1494007"/>
              <a:gd name="connsiteY17" fmla="*/ 121917 h 2123500"/>
              <a:gd name="connsiteX18" fmla="*/ 557920 w 1494007"/>
              <a:gd name="connsiteY18" fmla="*/ 161731 h 2123500"/>
              <a:gd name="connsiteX19" fmla="*/ 535282 w 1494007"/>
              <a:gd name="connsiteY19" fmla="*/ 1183173 h 2123500"/>
              <a:gd name="connsiteX20" fmla="*/ 376317 w 1494007"/>
              <a:gd name="connsiteY20" fmla="*/ 1148565 h 2123500"/>
              <a:gd name="connsiteX21" fmla="*/ 0 w 1494007"/>
              <a:gd name="connsiteY21" fmla="*/ 886482 h 2123500"/>
              <a:gd name="connsiteX0" fmla="*/ 0 w 1494007"/>
              <a:gd name="connsiteY0" fmla="*/ 886482 h 2123500"/>
              <a:gd name="connsiteX1" fmla="*/ 202929 w 1494007"/>
              <a:gd name="connsiteY1" fmla="*/ 1320850 h 2123500"/>
              <a:gd name="connsiteX2" fmla="*/ 438719 w 1494007"/>
              <a:gd name="connsiteY2" fmla="*/ 1655174 h 2123500"/>
              <a:gd name="connsiteX3" fmla="*/ 620418 w 1494007"/>
              <a:gd name="connsiteY3" fmla="*/ 1879748 h 2123500"/>
              <a:gd name="connsiteX4" fmla="*/ 654015 w 1494007"/>
              <a:gd name="connsiteY4" fmla="*/ 2115210 h 2123500"/>
              <a:gd name="connsiteX5" fmla="*/ 1334321 w 1494007"/>
              <a:gd name="connsiteY5" fmla="*/ 2123500 h 2123500"/>
              <a:gd name="connsiteX6" fmla="*/ 1334105 w 1494007"/>
              <a:gd name="connsiteY6" fmla="*/ 1930484 h 2123500"/>
              <a:gd name="connsiteX7" fmla="*/ 1492737 w 1494007"/>
              <a:gd name="connsiteY7" fmla="*/ 1069958 h 2123500"/>
              <a:gd name="connsiteX8" fmla="*/ 1440769 w 1494007"/>
              <a:gd name="connsiteY8" fmla="*/ 644162 h 2123500"/>
              <a:gd name="connsiteX9" fmla="*/ 1248364 w 1494007"/>
              <a:gd name="connsiteY9" fmla="*/ 612493 h 2123500"/>
              <a:gd name="connsiteX10" fmla="*/ 1240598 w 1494007"/>
              <a:gd name="connsiteY10" fmla="*/ 911472 h 2123500"/>
              <a:gd name="connsiteX11" fmla="*/ 1228500 w 1494007"/>
              <a:gd name="connsiteY11" fmla="*/ 600743 h 2123500"/>
              <a:gd name="connsiteX12" fmla="*/ 998695 w 1494007"/>
              <a:gd name="connsiteY12" fmla="*/ 558366 h 2123500"/>
              <a:gd name="connsiteX13" fmla="*/ 1028960 w 1494007"/>
              <a:gd name="connsiteY13" fmla="*/ 887580 h 2123500"/>
              <a:gd name="connsiteX14" fmla="*/ 977635 w 1494007"/>
              <a:gd name="connsiteY14" fmla="*/ 557324 h 2123500"/>
              <a:gd name="connsiteX15" fmla="*/ 782661 w 1494007"/>
              <a:gd name="connsiteY15" fmla="*/ 513030 h 2123500"/>
              <a:gd name="connsiteX16" fmla="*/ 786491 w 1494007"/>
              <a:gd name="connsiteY16" fmla="*/ 901237 h 2123500"/>
              <a:gd name="connsiteX17" fmla="*/ 754819 w 1494007"/>
              <a:gd name="connsiteY17" fmla="*/ 121917 h 2123500"/>
              <a:gd name="connsiteX18" fmla="*/ 557920 w 1494007"/>
              <a:gd name="connsiteY18" fmla="*/ 161731 h 2123500"/>
              <a:gd name="connsiteX19" fmla="*/ 535282 w 1494007"/>
              <a:gd name="connsiteY19" fmla="*/ 1183173 h 2123500"/>
              <a:gd name="connsiteX20" fmla="*/ 376317 w 1494007"/>
              <a:gd name="connsiteY20" fmla="*/ 1148565 h 2123500"/>
              <a:gd name="connsiteX21" fmla="*/ 0 w 1494007"/>
              <a:gd name="connsiteY21" fmla="*/ 886482 h 2123500"/>
              <a:gd name="connsiteX0" fmla="*/ 0 w 1494007"/>
              <a:gd name="connsiteY0" fmla="*/ 886482 h 2123500"/>
              <a:gd name="connsiteX1" fmla="*/ 202929 w 1494007"/>
              <a:gd name="connsiteY1" fmla="*/ 1320850 h 2123500"/>
              <a:gd name="connsiteX2" fmla="*/ 438719 w 1494007"/>
              <a:gd name="connsiteY2" fmla="*/ 1655174 h 2123500"/>
              <a:gd name="connsiteX3" fmla="*/ 620418 w 1494007"/>
              <a:gd name="connsiteY3" fmla="*/ 1879748 h 2123500"/>
              <a:gd name="connsiteX4" fmla="*/ 654015 w 1494007"/>
              <a:gd name="connsiteY4" fmla="*/ 2115210 h 2123500"/>
              <a:gd name="connsiteX5" fmla="*/ 1334321 w 1494007"/>
              <a:gd name="connsiteY5" fmla="*/ 2123500 h 2123500"/>
              <a:gd name="connsiteX6" fmla="*/ 1334105 w 1494007"/>
              <a:gd name="connsiteY6" fmla="*/ 1930484 h 2123500"/>
              <a:gd name="connsiteX7" fmla="*/ 1492737 w 1494007"/>
              <a:gd name="connsiteY7" fmla="*/ 1069958 h 2123500"/>
              <a:gd name="connsiteX8" fmla="*/ 1440769 w 1494007"/>
              <a:gd name="connsiteY8" fmla="*/ 644162 h 2123500"/>
              <a:gd name="connsiteX9" fmla="*/ 1248364 w 1494007"/>
              <a:gd name="connsiteY9" fmla="*/ 612493 h 2123500"/>
              <a:gd name="connsiteX10" fmla="*/ 1240598 w 1494007"/>
              <a:gd name="connsiteY10" fmla="*/ 911472 h 2123500"/>
              <a:gd name="connsiteX11" fmla="*/ 1228500 w 1494007"/>
              <a:gd name="connsiteY11" fmla="*/ 600743 h 2123500"/>
              <a:gd name="connsiteX12" fmla="*/ 998695 w 1494007"/>
              <a:gd name="connsiteY12" fmla="*/ 558366 h 2123500"/>
              <a:gd name="connsiteX13" fmla="*/ 1028960 w 1494007"/>
              <a:gd name="connsiteY13" fmla="*/ 887580 h 2123500"/>
              <a:gd name="connsiteX14" fmla="*/ 977635 w 1494007"/>
              <a:gd name="connsiteY14" fmla="*/ 557324 h 2123500"/>
              <a:gd name="connsiteX15" fmla="*/ 782661 w 1494007"/>
              <a:gd name="connsiteY15" fmla="*/ 513030 h 2123500"/>
              <a:gd name="connsiteX16" fmla="*/ 786491 w 1494007"/>
              <a:gd name="connsiteY16" fmla="*/ 901237 h 2123500"/>
              <a:gd name="connsiteX17" fmla="*/ 754819 w 1494007"/>
              <a:gd name="connsiteY17" fmla="*/ 121917 h 2123500"/>
              <a:gd name="connsiteX18" fmla="*/ 557920 w 1494007"/>
              <a:gd name="connsiteY18" fmla="*/ 161731 h 2123500"/>
              <a:gd name="connsiteX19" fmla="*/ 501512 w 1494007"/>
              <a:gd name="connsiteY19" fmla="*/ 1192821 h 2123500"/>
              <a:gd name="connsiteX20" fmla="*/ 376317 w 1494007"/>
              <a:gd name="connsiteY20" fmla="*/ 1148565 h 2123500"/>
              <a:gd name="connsiteX21" fmla="*/ 0 w 1494007"/>
              <a:gd name="connsiteY21" fmla="*/ 886482 h 2123500"/>
              <a:gd name="connsiteX0" fmla="*/ 0 w 1494007"/>
              <a:gd name="connsiteY0" fmla="*/ 886482 h 2123500"/>
              <a:gd name="connsiteX1" fmla="*/ 202929 w 1494007"/>
              <a:gd name="connsiteY1" fmla="*/ 1320850 h 2123500"/>
              <a:gd name="connsiteX2" fmla="*/ 438719 w 1494007"/>
              <a:gd name="connsiteY2" fmla="*/ 1655174 h 2123500"/>
              <a:gd name="connsiteX3" fmla="*/ 620418 w 1494007"/>
              <a:gd name="connsiteY3" fmla="*/ 1879748 h 2123500"/>
              <a:gd name="connsiteX4" fmla="*/ 654015 w 1494007"/>
              <a:gd name="connsiteY4" fmla="*/ 2115210 h 2123500"/>
              <a:gd name="connsiteX5" fmla="*/ 1334321 w 1494007"/>
              <a:gd name="connsiteY5" fmla="*/ 2123500 h 2123500"/>
              <a:gd name="connsiteX6" fmla="*/ 1334105 w 1494007"/>
              <a:gd name="connsiteY6" fmla="*/ 1930484 h 2123500"/>
              <a:gd name="connsiteX7" fmla="*/ 1492737 w 1494007"/>
              <a:gd name="connsiteY7" fmla="*/ 1069958 h 2123500"/>
              <a:gd name="connsiteX8" fmla="*/ 1440769 w 1494007"/>
              <a:gd name="connsiteY8" fmla="*/ 644162 h 2123500"/>
              <a:gd name="connsiteX9" fmla="*/ 1248364 w 1494007"/>
              <a:gd name="connsiteY9" fmla="*/ 612493 h 2123500"/>
              <a:gd name="connsiteX10" fmla="*/ 1240598 w 1494007"/>
              <a:gd name="connsiteY10" fmla="*/ 911472 h 2123500"/>
              <a:gd name="connsiteX11" fmla="*/ 1228500 w 1494007"/>
              <a:gd name="connsiteY11" fmla="*/ 600743 h 2123500"/>
              <a:gd name="connsiteX12" fmla="*/ 998695 w 1494007"/>
              <a:gd name="connsiteY12" fmla="*/ 558366 h 2123500"/>
              <a:gd name="connsiteX13" fmla="*/ 1028960 w 1494007"/>
              <a:gd name="connsiteY13" fmla="*/ 887580 h 2123500"/>
              <a:gd name="connsiteX14" fmla="*/ 977635 w 1494007"/>
              <a:gd name="connsiteY14" fmla="*/ 557324 h 2123500"/>
              <a:gd name="connsiteX15" fmla="*/ 782661 w 1494007"/>
              <a:gd name="connsiteY15" fmla="*/ 513030 h 2123500"/>
              <a:gd name="connsiteX16" fmla="*/ 786491 w 1494007"/>
              <a:gd name="connsiteY16" fmla="*/ 901237 h 2123500"/>
              <a:gd name="connsiteX17" fmla="*/ 754819 w 1494007"/>
              <a:gd name="connsiteY17" fmla="*/ 121917 h 2123500"/>
              <a:gd name="connsiteX18" fmla="*/ 557920 w 1494007"/>
              <a:gd name="connsiteY18" fmla="*/ 161731 h 2123500"/>
              <a:gd name="connsiteX19" fmla="*/ 501512 w 1494007"/>
              <a:gd name="connsiteY19" fmla="*/ 1192821 h 2123500"/>
              <a:gd name="connsiteX20" fmla="*/ 376317 w 1494007"/>
              <a:gd name="connsiteY20" fmla="*/ 1148565 h 2123500"/>
              <a:gd name="connsiteX21" fmla="*/ 0 w 1494007"/>
              <a:gd name="connsiteY21" fmla="*/ 886482 h 2123500"/>
              <a:gd name="connsiteX0" fmla="*/ 0 w 1494007"/>
              <a:gd name="connsiteY0" fmla="*/ 886482 h 2123500"/>
              <a:gd name="connsiteX1" fmla="*/ 202929 w 1494007"/>
              <a:gd name="connsiteY1" fmla="*/ 1320850 h 2123500"/>
              <a:gd name="connsiteX2" fmla="*/ 438719 w 1494007"/>
              <a:gd name="connsiteY2" fmla="*/ 1655174 h 2123500"/>
              <a:gd name="connsiteX3" fmla="*/ 620418 w 1494007"/>
              <a:gd name="connsiteY3" fmla="*/ 1879748 h 2123500"/>
              <a:gd name="connsiteX4" fmla="*/ 654015 w 1494007"/>
              <a:gd name="connsiteY4" fmla="*/ 2115210 h 2123500"/>
              <a:gd name="connsiteX5" fmla="*/ 1334321 w 1494007"/>
              <a:gd name="connsiteY5" fmla="*/ 2123500 h 2123500"/>
              <a:gd name="connsiteX6" fmla="*/ 1334105 w 1494007"/>
              <a:gd name="connsiteY6" fmla="*/ 1930484 h 2123500"/>
              <a:gd name="connsiteX7" fmla="*/ 1492737 w 1494007"/>
              <a:gd name="connsiteY7" fmla="*/ 1069958 h 2123500"/>
              <a:gd name="connsiteX8" fmla="*/ 1440769 w 1494007"/>
              <a:gd name="connsiteY8" fmla="*/ 644162 h 2123500"/>
              <a:gd name="connsiteX9" fmla="*/ 1248364 w 1494007"/>
              <a:gd name="connsiteY9" fmla="*/ 612493 h 2123500"/>
              <a:gd name="connsiteX10" fmla="*/ 1240598 w 1494007"/>
              <a:gd name="connsiteY10" fmla="*/ 911472 h 2123500"/>
              <a:gd name="connsiteX11" fmla="*/ 1228500 w 1494007"/>
              <a:gd name="connsiteY11" fmla="*/ 600743 h 2123500"/>
              <a:gd name="connsiteX12" fmla="*/ 998695 w 1494007"/>
              <a:gd name="connsiteY12" fmla="*/ 558366 h 2123500"/>
              <a:gd name="connsiteX13" fmla="*/ 1028960 w 1494007"/>
              <a:gd name="connsiteY13" fmla="*/ 887580 h 2123500"/>
              <a:gd name="connsiteX14" fmla="*/ 977635 w 1494007"/>
              <a:gd name="connsiteY14" fmla="*/ 557324 h 2123500"/>
              <a:gd name="connsiteX15" fmla="*/ 782661 w 1494007"/>
              <a:gd name="connsiteY15" fmla="*/ 513030 h 2123500"/>
              <a:gd name="connsiteX16" fmla="*/ 786491 w 1494007"/>
              <a:gd name="connsiteY16" fmla="*/ 901237 h 2123500"/>
              <a:gd name="connsiteX17" fmla="*/ 754819 w 1494007"/>
              <a:gd name="connsiteY17" fmla="*/ 121917 h 2123500"/>
              <a:gd name="connsiteX18" fmla="*/ 557920 w 1494007"/>
              <a:gd name="connsiteY18" fmla="*/ 161731 h 2123500"/>
              <a:gd name="connsiteX19" fmla="*/ 501512 w 1494007"/>
              <a:gd name="connsiteY19" fmla="*/ 1192821 h 2123500"/>
              <a:gd name="connsiteX20" fmla="*/ 376317 w 1494007"/>
              <a:gd name="connsiteY20" fmla="*/ 1148565 h 2123500"/>
              <a:gd name="connsiteX21" fmla="*/ 0 w 1494007"/>
              <a:gd name="connsiteY21" fmla="*/ 886482 h 2123500"/>
              <a:gd name="connsiteX0" fmla="*/ 0 w 1494007"/>
              <a:gd name="connsiteY0" fmla="*/ 886482 h 2123500"/>
              <a:gd name="connsiteX1" fmla="*/ 202929 w 1494007"/>
              <a:gd name="connsiteY1" fmla="*/ 1320850 h 2123500"/>
              <a:gd name="connsiteX2" fmla="*/ 438719 w 1494007"/>
              <a:gd name="connsiteY2" fmla="*/ 1655174 h 2123500"/>
              <a:gd name="connsiteX3" fmla="*/ 620418 w 1494007"/>
              <a:gd name="connsiteY3" fmla="*/ 1879748 h 2123500"/>
              <a:gd name="connsiteX4" fmla="*/ 654015 w 1494007"/>
              <a:gd name="connsiteY4" fmla="*/ 2115210 h 2123500"/>
              <a:gd name="connsiteX5" fmla="*/ 1334321 w 1494007"/>
              <a:gd name="connsiteY5" fmla="*/ 2123500 h 2123500"/>
              <a:gd name="connsiteX6" fmla="*/ 1334105 w 1494007"/>
              <a:gd name="connsiteY6" fmla="*/ 1930484 h 2123500"/>
              <a:gd name="connsiteX7" fmla="*/ 1492737 w 1494007"/>
              <a:gd name="connsiteY7" fmla="*/ 1069958 h 2123500"/>
              <a:gd name="connsiteX8" fmla="*/ 1440769 w 1494007"/>
              <a:gd name="connsiteY8" fmla="*/ 644162 h 2123500"/>
              <a:gd name="connsiteX9" fmla="*/ 1248364 w 1494007"/>
              <a:gd name="connsiteY9" fmla="*/ 612493 h 2123500"/>
              <a:gd name="connsiteX10" fmla="*/ 1240598 w 1494007"/>
              <a:gd name="connsiteY10" fmla="*/ 911472 h 2123500"/>
              <a:gd name="connsiteX11" fmla="*/ 1228500 w 1494007"/>
              <a:gd name="connsiteY11" fmla="*/ 600743 h 2123500"/>
              <a:gd name="connsiteX12" fmla="*/ 998695 w 1494007"/>
              <a:gd name="connsiteY12" fmla="*/ 558366 h 2123500"/>
              <a:gd name="connsiteX13" fmla="*/ 1028960 w 1494007"/>
              <a:gd name="connsiteY13" fmla="*/ 887580 h 2123500"/>
              <a:gd name="connsiteX14" fmla="*/ 977635 w 1494007"/>
              <a:gd name="connsiteY14" fmla="*/ 557324 h 2123500"/>
              <a:gd name="connsiteX15" fmla="*/ 782661 w 1494007"/>
              <a:gd name="connsiteY15" fmla="*/ 513030 h 2123500"/>
              <a:gd name="connsiteX16" fmla="*/ 786491 w 1494007"/>
              <a:gd name="connsiteY16" fmla="*/ 901237 h 2123500"/>
              <a:gd name="connsiteX17" fmla="*/ 754819 w 1494007"/>
              <a:gd name="connsiteY17" fmla="*/ 121917 h 2123500"/>
              <a:gd name="connsiteX18" fmla="*/ 557920 w 1494007"/>
              <a:gd name="connsiteY18" fmla="*/ 161731 h 2123500"/>
              <a:gd name="connsiteX19" fmla="*/ 530458 w 1494007"/>
              <a:gd name="connsiteY19" fmla="*/ 1197645 h 2123500"/>
              <a:gd name="connsiteX20" fmla="*/ 376317 w 1494007"/>
              <a:gd name="connsiteY20" fmla="*/ 1148565 h 2123500"/>
              <a:gd name="connsiteX21" fmla="*/ 0 w 1494007"/>
              <a:gd name="connsiteY21" fmla="*/ 886482 h 2123500"/>
              <a:gd name="connsiteX0" fmla="*/ 0 w 1494007"/>
              <a:gd name="connsiteY0" fmla="*/ 886482 h 2123500"/>
              <a:gd name="connsiteX1" fmla="*/ 202929 w 1494007"/>
              <a:gd name="connsiteY1" fmla="*/ 1320850 h 2123500"/>
              <a:gd name="connsiteX2" fmla="*/ 438719 w 1494007"/>
              <a:gd name="connsiteY2" fmla="*/ 1655174 h 2123500"/>
              <a:gd name="connsiteX3" fmla="*/ 620418 w 1494007"/>
              <a:gd name="connsiteY3" fmla="*/ 1879748 h 2123500"/>
              <a:gd name="connsiteX4" fmla="*/ 654015 w 1494007"/>
              <a:gd name="connsiteY4" fmla="*/ 2115210 h 2123500"/>
              <a:gd name="connsiteX5" fmla="*/ 1334321 w 1494007"/>
              <a:gd name="connsiteY5" fmla="*/ 2123500 h 2123500"/>
              <a:gd name="connsiteX6" fmla="*/ 1334105 w 1494007"/>
              <a:gd name="connsiteY6" fmla="*/ 1930484 h 2123500"/>
              <a:gd name="connsiteX7" fmla="*/ 1492737 w 1494007"/>
              <a:gd name="connsiteY7" fmla="*/ 1069958 h 2123500"/>
              <a:gd name="connsiteX8" fmla="*/ 1440769 w 1494007"/>
              <a:gd name="connsiteY8" fmla="*/ 644162 h 2123500"/>
              <a:gd name="connsiteX9" fmla="*/ 1248364 w 1494007"/>
              <a:gd name="connsiteY9" fmla="*/ 612493 h 2123500"/>
              <a:gd name="connsiteX10" fmla="*/ 1240598 w 1494007"/>
              <a:gd name="connsiteY10" fmla="*/ 911472 h 2123500"/>
              <a:gd name="connsiteX11" fmla="*/ 1228500 w 1494007"/>
              <a:gd name="connsiteY11" fmla="*/ 600743 h 2123500"/>
              <a:gd name="connsiteX12" fmla="*/ 998695 w 1494007"/>
              <a:gd name="connsiteY12" fmla="*/ 558366 h 2123500"/>
              <a:gd name="connsiteX13" fmla="*/ 1028960 w 1494007"/>
              <a:gd name="connsiteY13" fmla="*/ 887580 h 2123500"/>
              <a:gd name="connsiteX14" fmla="*/ 977635 w 1494007"/>
              <a:gd name="connsiteY14" fmla="*/ 557324 h 2123500"/>
              <a:gd name="connsiteX15" fmla="*/ 782661 w 1494007"/>
              <a:gd name="connsiteY15" fmla="*/ 513030 h 2123500"/>
              <a:gd name="connsiteX16" fmla="*/ 786491 w 1494007"/>
              <a:gd name="connsiteY16" fmla="*/ 901237 h 2123500"/>
              <a:gd name="connsiteX17" fmla="*/ 754819 w 1494007"/>
              <a:gd name="connsiteY17" fmla="*/ 121917 h 2123500"/>
              <a:gd name="connsiteX18" fmla="*/ 557920 w 1494007"/>
              <a:gd name="connsiteY18" fmla="*/ 161731 h 2123500"/>
              <a:gd name="connsiteX19" fmla="*/ 530458 w 1494007"/>
              <a:gd name="connsiteY19" fmla="*/ 1197645 h 2123500"/>
              <a:gd name="connsiteX20" fmla="*/ 395614 w 1494007"/>
              <a:gd name="connsiteY20" fmla="*/ 1153389 h 2123500"/>
              <a:gd name="connsiteX21" fmla="*/ 0 w 1494007"/>
              <a:gd name="connsiteY21" fmla="*/ 886482 h 2123500"/>
              <a:gd name="connsiteX0" fmla="*/ 0 w 1494007"/>
              <a:gd name="connsiteY0" fmla="*/ 886482 h 2123500"/>
              <a:gd name="connsiteX1" fmla="*/ 202929 w 1494007"/>
              <a:gd name="connsiteY1" fmla="*/ 1320850 h 2123500"/>
              <a:gd name="connsiteX2" fmla="*/ 438719 w 1494007"/>
              <a:gd name="connsiteY2" fmla="*/ 1655174 h 2123500"/>
              <a:gd name="connsiteX3" fmla="*/ 620418 w 1494007"/>
              <a:gd name="connsiteY3" fmla="*/ 1879748 h 2123500"/>
              <a:gd name="connsiteX4" fmla="*/ 654015 w 1494007"/>
              <a:gd name="connsiteY4" fmla="*/ 2115210 h 2123500"/>
              <a:gd name="connsiteX5" fmla="*/ 1334321 w 1494007"/>
              <a:gd name="connsiteY5" fmla="*/ 2123500 h 2123500"/>
              <a:gd name="connsiteX6" fmla="*/ 1334105 w 1494007"/>
              <a:gd name="connsiteY6" fmla="*/ 1930484 h 2123500"/>
              <a:gd name="connsiteX7" fmla="*/ 1492737 w 1494007"/>
              <a:gd name="connsiteY7" fmla="*/ 1069958 h 2123500"/>
              <a:gd name="connsiteX8" fmla="*/ 1440769 w 1494007"/>
              <a:gd name="connsiteY8" fmla="*/ 644162 h 2123500"/>
              <a:gd name="connsiteX9" fmla="*/ 1248364 w 1494007"/>
              <a:gd name="connsiteY9" fmla="*/ 612493 h 2123500"/>
              <a:gd name="connsiteX10" fmla="*/ 1240598 w 1494007"/>
              <a:gd name="connsiteY10" fmla="*/ 911472 h 2123500"/>
              <a:gd name="connsiteX11" fmla="*/ 1228500 w 1494007"/>
              <a:gd name="connsiteY11" fmla="*/ 600743 h 2123500"/>
              <a:gd name="connsiteX12" fmla="*/ 998695 w 1494007"/>
              <a:gd name="connsiteY12" fmla="*/ 558366 h 2123500"/>
              <a:gd name="connsiteX13" fmla="*/ 1028960 w 1494007"/>
              <a:gd name="connsiteY13" fmla="*/ 887580 h 2123500"/>
              <a:gd name="connsiteX14" fmla="*/ 977635 w 1494007"/>
              <a:gd name="connsiteY14" fmla="*/ 557324 h 2123500"/>
              <a:gd name="connsiteX15" fmla="*/ 782661 w 1494007"/>
              <a:gd name="connsiteY15" fmla="*/ 513030 h 2123500"/>
              <a:gd name="connsiteX16" fmla="*/ 786491 w 1494007"/>
              <a:gd name="connsiteY16" fmla="*/ 901237 h 2123500"/>
              <a:gd name="connsiteX17" fmla="*/ 754819 w 1494007"/>
              <a:gd name="connsiteY17" fmla="*/ 121917 h 2123500"/>
              <a:gd name="connsiteX18" fmla="*/ 557920 w 1494007"/>
              <a:gd name="connsiteY18" fmla="*/ 161731 h 2123500"/>
              <a:gd name="connsiteX19" fmla="*/ 530458 w 1494007"/>
              <a:gd name="connsiteY19" fmla="*/ 1197645 h 2123500"/>
              <a:gd name="connsiteX20" fmla="*/ 395614 w 1494007"/>
              <a:gd name="connsiteY20" fmla="*/ 1153389 h 2123500"/>
              <a:gd name="connsiteX21" fmla="*/ 0 w 1494007"/>
              <a:gd name="connsiteY21" fmla="*/ 886482 h 2123500"/>
              <a:gd name="connsiteX0" fmla="*/ 0 w 1518129"/>
              <a:gd name="connsiteY0" fmla="*/ 891306 h 2123500"/>
              <a:gd name="connsiteX1" fmla="*/ 227051 w 1518129"/>
              <a:gd name="connsiteY1" fmla="*/ 1320850 h 2123500"/>
              <a:gd name="connsiteX2" fmla="*/ 462841 w 1518129"/>
              <a:gd name="connsiteY2" fmla="*/ 1655174 h 2123500"/>
              <a:gd name="connsiteX3" fmla="*/ 644540 w 1518129"/>
              <a:gd name="connsiteY3" fmla="*/ 1879748 h 2123500"/>
              <a:gd name="connsiteX4" fmla="*/ 678137 w 1518129"/>
              <a:gd name="connsiteY4" fmla="*/ 2115210 h 2123500"/>
              <a:gd name="connsiteX5" fmla="*/ 1358443 w 1518129"/>
              <a:gd name="connsiteY5" fmla="*/ 2123500 h 2123500"/>
              <a:gd name="connsiteX6" fmla="*/ 1358227 w 1518129"/>
              <a:gd name="connsiteY6" fmla="*/ 1930484 h 2123500"/>
              <a:gd name="connsiteX7" fmla="*/ 1516859 w 1518129"/>
              <a:gd name="connsiteY7" fmla="*/ 1069958 h 2123500"/>
              <a:gd name="connsiteX8" fmla="*/ 1464891 w 1518129"/>
              <a:gd name="connsiteY8" fmla="*/ 644162 h 2123500"/>
              <a:gd name="connsiteX9" fmla="*/ 1272486 w 1518129"/>
              <a:gd name="connsiteY9" fmla="*/ 612493 h 2123500"/>
              <a:gd name="connsiteX10" fmla="*/ 1264720 w 1518129"/>
              <a:gd name="connsiteY10" fmla="*/ 911472 h 2123500"/>
              <a:gd name="connsiteX11" fmla="*/ 1252622 w 1518129"/>
              <a:gd name="connsiteY11" fmla="*/ 600743 h 2123500"/>
              <a:gd name="connsiteX12" fmla="*/ 1022817 w 1518129"/>
              <a:gd name="connsiteY12" fmla="*/ 558366 h 2123500"/>
              <a:gd name="connsiteX13" fmla="*/ 1053082 w 1518129"/>
              <a:gd name="connsiteY13" fmla="*/ 887580 h 2123500"/>
              <a:gd name="connsiteX14" fmla="*/ 1001757 w 1518129"/>
              <a:gd name="connsiteY14" fmla="*/ 557324 h 2123500"/>
              <a:gd name="connsiteX15" fmla="*/ 806783 w 1518129"/>
              <a:gd name="connsiteY15" fmla="*/ 513030 h 2123500"/>
              <a:gd name="connsiteX16" fmla="*/ 810613 w 1518129"/>
              <a:gd name="connsiteY16" fmla="*/ 901237 h 2123500"/>
              <a:gd name="connsiteX17" fmla="*/ 778941 w 1518129"/>
              <a:gd name="connsiteY17" fmla="*/ 121917 h 2123500"/>
              <a:gd name="connsiteX18" fmla="*/ 582042 w 1518129"/>
              <a:gd name="connsiteY18" fmla="*/ 161731 h 2123500"/>
              <a:gd name="connsiteX19" fmla="*/ 554580 w 1518129"/>
              <a:gd name="connsiteY19" fmla="*/ 1197645 h 2123500"/>
              <a:gd name="connsiteX20" fmla="*/ 419736 w 1518129"/>
              <a:gd name="connsiteY20" fmla="*/ 1153389 h 2123500"/>
              <a:gd name="connsiteX21" fmla="*/ 0 w 1518129"/>
              <a:gd name="connsiteY21" fmla="*/ 891306 h 2123500"/>
              <a:gd name="connsiteX0" fmla="*/ 0 w 1518129"/>
              <a:gd name="connsiteY0" fmla="*/ 891306 h 2123500"/>
              <a:gd name="connsiteX1" fmla="*/ 227051 w 1518129"/>
              <a:gd name="connsiteY1" fmla="*/ 1320850 h 2123500"/>
              <a:gd name="connsiteX2" fmla="*/ 462841 w 1518129"/>
              <a:gd name="connsiteY2" fmla="*/ 1655174 h 2123500"/>
              <a:gd name="connsiteX3" fmla="*/ 644540 w 1518129"/>
              <a:gd name="connsiteY3" fmla="*/ 1879748 h 2123500"/>
              <a:gd name="connsiteX4" fmla="*/ 678137 w 1518129"/>
              <a:gd name="connsiteY4" fmla="*/ 2115210 h 2123500"/>
              <a:gd name="connsiteX5" fmla="*/ 1358443 w 1518129"/>
              <a:gd name="connsiteY5" fmla="*/ 2123500 h 2123500"/>
              <a:gd name="connsiteX6" fmla="*/ 1358227 w 1518129"/>
              <a:gd name="connsiteY6" fmla="*/ 1930484 h 2123500"/>
              <a:gd name="connsiteX7" fmla="*/ 1516859 w 1518129"/>
              <a:gd name="connsiteY7" fmla="*/ 1069958 h 2123500"/>
              <a:gd name="connsiteX8" fmla="*/ 1464891 w 1518129"/>
              <a:gd name="connsiteY8" fmla="*/ 644162 h 2123500"/>
              <a:gd name="connsiteX9" fmla="*/ 1272486 w 1518129"/>
              <a:gd name="connsiteY9" fmla="*/ 612493 h 2123500"/>
              <a:gd name="connsiteX10" fmla="*/ 1264720 w 1518129"/>
              <a:gd name="connsiteY10" fmla="*/ 911472 h 2123500"/>
              <a:gd name="connsiteX11" fmla="*/ 1252622 w 1518129"/>
              <a:gd name="connsiteY11" fmla="*/ 600743 h 2123500"/>
              <a:gd name="connsiteX12" fmla="*/ 1022817 w 1518129"/>
              <a:gd name="connsiteY12" fmla="*/ 558366 h 2123500"/>
              <a:gd name="connsiteX13" fmla="*/ 1053082 w 1518129"/>
              <a:gd name="connsiteY13" fmla="*/ 887580 h 2123500"/>
              <a:gd name="connsiteX14" fmla="*/ 1001757 w 1518129"/>
              <a:gd name="connsiteY14" fmla="*/ 557324 h 2123500"/>
              <a:gd name="connsiteX15" fmla="*/ 806783 w 1518129"/>
              <a:gd name="connsiteY15" fmla="*/ 513030 h 2123500"/>
              <a:gd name="connsiteX16" fmla="*/ 810613 w 1518129"/>
              <a:gd name="connsiteY16" fmla="*/ 901237 h 2123500"/>
              <a:gd name="connsiteX17" fmla="*/ 778941 w 1518129"/>
              <a:gd name="connsiteY17" fmla="*/ 121917 h 2123500"/>
              <a:gd name="connsiteX18" fmla="*/ 582042 w 1518129"/>
              <a:gd name="connsiteY18" fmla="*/ 161731 h 2123500"/>
              <a:gd name="connsiteX19" fmla="*/ 554580 w 1518129"/>
              <a:gd name="connsiteY19" fmla="*/ 1197645 h 2123500"/>
              <a:gd name="connsiteX20" fmla="*/ 419736 w 1518129"/>
              <a:gd name="connsiteY20" fmla="*/ 1153389 h 2123500"/>
              <a:gd name="connsiteX21" fmla="*/ 0 w 1518129"/>
              <a:gd name="connsiteY21" fmla="*/ 891306 h 2123500"/>
              <a:gd name="connsiteX0" fmla="*/ 0 w 1518129"/>
              <a:gd name="connsiteY0" fmla="*/ 891306 h 2123500"/>
              <a:gd name="connsiteX1" fmla="*/ 227051 w 1518129"/>
              <a:gd name="connsiteY1" fmla="*/ 1320850 h 2123500"/>
              <a:gd name="connsiteX2" fmla="*/ 462841 w 1518129"/>
              <a:gd name="connsiteY2" fmla="*/ 1655174 h 2123500"/>
              <a:gd name="connsiteX3" fmla="*/ 644540 w 1518129"/>
              <a:gd name="connsiteY3" fmla="*/ 1879748 h 2123500"/>
              <a:gd name="connsiteX4" fmla="*/ 678137 w 1518129"/>
              <a:gd name="connsiteY4" fmla="*/ 2115210 h 2123500"/>
              <a:gd name="connsiteX5" fmla="*/ 1358443 w 1518129"/>
              <a:gd name="connsiteY5" fmla="*/ 2123500 h 2123500"/>
              <a:gd name="connsiteX6" fmla="*/ 1358227 w 1518129"/>
              <a:gd name="connsiteY6" fmla="*/ 1930484 h 2123500"/>
              <a:gd name="connsiteX7" fmla="*/ 1516859 w 1518129"/>
              <a:gd name="connsiteY7" fmla="*/ 1069958 h 2123500"/>
              <a:gd name="connsiteX8" fmla="*/ 1464891 w 1518129"/>
              <a:gd name="connsiteY8" fmla="*/ 644162 h 2123500"/>
              <a:gd name="connsiteX9" fmla="*/ 1272486 w 1518129"/>
              <a:gd name="connsiteY9" fmla="*/ 612493 h 2123500"/>
              <a:gd name="connsiteX10" fmla="*/ 1264720 w 1518129"/>
              <a:gd name="connsiteY10" fmla="*/ 911472 h 2123500"/>
              <a:gd name="connsiteX11" fmla="*/ 1252622 w 1518129"/>
              <a:gd name="connsiteY11" fmla="*/ 600743 h 2123500"/>
              <a:gd name="connsiteX12" fmla="*/ 1022817 w 1518129"/>
              <a:gd name="connsiteY12" fmla="*/ 558366 h 2123500"/>
              <a:gd name="connsiteX13" fmla="*/ 1053082 w 1518129"/>
              <a:gd name="connsiteY13" fmla="*/ 887580 h 2123500"/>
              <a:gd name="connsiteX14" fmla="*/ 1001757 w 1518129"/>
              <a:gd name="connsiteY14" fmla="*/ 557324 h 2123500"/>
              <a:gd name="connsiteX15" fmla="*/ 806783 w 1518129"/>
              <a:gd name="connsiteY15" fmla="*/ 513030 h 2123500"/>
              <a:gd name="connsiteX16" fmla="*/ 810613 w 1518129"/>
              <a:gd name="connsiteY16" fmla="*/ 901237 h 2123500"/>
              <a:gd name="connsiteX17" fmla="*/ 778941 w 1518129"/>
              <a:gd name="connsiteY17" fmla="*/ 121917 h 2123500"/>
              <a:gd name="connsiteX18" fmla="*/ 582042 w 1518129"/>
              <a:gd name="connsiteY18" fmla="*/ 161731 h 2123500"/>
              <a:gd name="connsiteX19" fmla="*/ 554580 w 1518129"/>
              <a:gd name="connsiteY19" fmla="*/ 1197645 h 2123500"/>
              <a:gd name="connsiteX20" fmla="*/ 419736 w 1518129"/>
              <a:gd name="connsiteY20" fmla="*/ 1153389 h 2123500"/>
              <a:gd name="connsiteX21" fmla="*/ 0 w 1518129"/>
              <a:gd name="connsiteY21" fmla="*/ 891306 h 2123500"/>
              <a:gd name="connsiteX0" fmla="*/ 0 w 1518129"/>
              <a:gd name="connsiteY0" fmla="*/ 891306 h 2123500"/>
              <a:gd name="connsiteX1" fmla="*/ 227051 w 1518129"/>
              <a:gd name="connsiteY1" fmla="*/ 1320850 h 2123500"/>
              <a:gd name="connsiteX2" fmla="*/ 462841 w 1518129"/>
              <a:gd name="connsiteY2" fmla="*/ 1655174 h 2123500"/>
              <a:gd name="connsiteX3" fmla="*/ 644540 w 1518129"/>
              <a:gd name="connsiteY3" fmla="*/ 1879748 h 2123500"/>
              <a:gd name="connsiteX4" fmla="*/ 678137 w 1518129"/>
              <a:gd name="connsiteY4" fmla="*/ 2115210 h 2123500"/>
              <a:gd name="connsiteX5" fmla="*/ 1358443 w 1518129"/>
              <a:gd name="connsiteY5" fmla="*/ 2123500 h 2123500"/>
              <a:gd name="connsiteX6" fmla="*/ 1358227 w 1518129"/>
              <a:gd name="connsiteY6" fmla="*/ 1930484 h 2123500"/>
              <a:gd name="connsiteX7" fmla="*/ 1516859 w 1518129"/>
              <a:gd name="connsiteY7" fmla="*/ 1069958 h 2123500"/>
              <a:gd name="connsiteX8" fmla="*/ 1464891 w 1518129"/>
              <a:gd name="connsiteY8" fmla="*/ 644162 h 2123500"/>
              <a:gd name="connsiteX9" fmla="*/ 1272486 w 1518129"/>
              <a:gd name="connsiteY9" fmla="*/ 612493 h 2123500"/>
              <a:gd name="connsiteX10" fmla="*/ 1264720 w 1518129"/>
              <a:gd name="connsiteY10" fmla="*/ 911472 h 2123500"/>
              <a:gd name="connsiteX11" fmla="*/ 1252622 w 1518129"/>
              <a:gd name="connsiteY11" fmla="*/ 600743 h 2123500"/>
              <a:gd name="connsiteX12" fmla="*/ 1022817 w 1518129"/>
              <a:gd name="connsiteY12" fmla="*/ 558366 h 2123500"/>
              <a:gd name="connsiteX13" fmla="*/ 1053082 w 1518129"/>
              <a:gd name="connsiteY13" fmla="*/ 887580 h 2123500"/>
              <a:gd name="connsiteX14" fmla="*/ 1001757 w 1518129"/>
              <a:gd name="connsiteY14" fmla="*/ 557324 h 2123500"/>
              <a:gd name="connsiteX15" fmla="*/ 806783 w 1518129"/>
              <a:gd name="connsiteY15" fmla="*/ 513030 h 2123500"/>
              <a:gd name="connsiteX16" fmla="*/ 810613 w 1518129"/>
              <a:gd name="connsiteY16" fmla="*/ 901237 h 2123500"/>
              <a:gd name="connsiteX17" fmla="*/ 778941 w 1518129"/>
              <a:gd name="connsiteY17" fmla="*/ 121917 h 2123500"/>
              <a:gd name="connsiteX18" fmla="*/ 582042 w 1518129"/>
              <a:gd name="connsiteY18" fmla="*/ 161731 h 2123500"/>
              <a:gd name="connsiteX19" fmla="*/ 554580 w 1518129"/>
              <a:gd name="connsiteY19" fmla="*/ 1197645 h 2123500"/>
              <a:gd name="connsiteX20" fmla="*/ 419736 w 1518129"/>
              <a:gd name="connsiteY20" fmla="*/ 1153389 h 2123500"/>
              <a:gd name="connsiteX21" fmla="*/ 0 w 1518129"/>
              <a:gd name="connsiteY21" fmla="*/ 891306 h 2123500"/>
              <a:gd name="connsiteX0" fmla="*/ 0 w 1518129"/>
              <a:gd name="connsiteY0" fmla="*/ 891306 h 2123500"/>
              <a:gd name="connsiteX1" fmla="*/ 227051 w 1518129"/>
              <a:gd name="connsiteY1" fmla="*/ 1320850 h 2123500"/>
              <a:gd name="connsiteX2" fmla="*/ 462841 w 1518129"/>
              <a:gd name="connsiteY2" fmla="*/ 1655174 h 2123500"/>
              <a:gd name="connsiteX3" fmla="*/ 644540 w 1518129"/>
              <a:gd name="connsiteY3" fmla="*/ 1879748 h 2123500"/>
              <a:gd name="connsiteX4" fmla="*/ 678137 w 1518129"/>
              <a:gd name="connsiteY4" fmla="*/ 2115210 h 2123500"/>
              <a:gd name="connsiteX5" fmla="*/ 1358443 w 1518129"/>
              <a:gd name="connsiteY5" fmla="*/ 2123500 h 2123500"/>
              <a:gd name="connsiteX6" fmla="*/ 1358227 w 1518129"/>
              <a:gd name="connsiteY6" fmla="*/ 1930484 h 2123500"/>
              <a:gd name="connsiteX7" fmla="*/ 1516859 w 1518129"/>
              <a:gd name="connsiteY7" fmla="*/ 1069958 h 2123500"/>
              <a:gd name="connsiteX8" fmla="*/ 1464891 w 1518129"/>
              <a:gd name="connsiteY8" fmla="*/ 644162 h 2123500"/>
              <a:gd name="connsiteX9" fmla="*/ 1272486 w 1518129"/>
              <a:gd name="connsiteY9" fmla="*/ 612493 h 2123500"/>
              <a:gd name="connsiteX10" fmla="*/ 1264720 w 1518129"/>
              <a:gd name="connsiteY10" fmla="*/ 911472 h 2123500"/>
              <a:gd name="connsiteX11" fmla="*/ 1252622 w 1518129"/>
              <a:gd name="connsiteY11" fmla="*/ 600743 h 2123500"/>
              <a:gd name="connsiteX12" fmla="*/ 1022817 w 1518129"/>
              <a:gd name="connsiteY12" fmla="*/ 558366 h 2123500"/>
              <a:gd name="connsiteX13" fmla="*/ 1053082 w 1518129"/>
              <a:gd name="connsiteY13" fmla="*/ 887580 h 2123500"/>
              <a:gd name="connsiteX14" fmla="*/ 1001757 w 1518129"/>
              <a:gd name="connsiteY14" fmla="*/ 557324 h 2123500"/>
              <a:gd name="connsiteX15" fmla="*/ 806783 w 1518129"/>
              <a:gd name="connsiteY15" fmla="*/ 513030 h 2123500"/>
              <a:gd name="connsiteX16" fmla="*/ 810613 w 1518129"/>
              <a:gd name="connsiteY16" fmla="*/ 901237 h 2123500"/>
              <a:gd name="connsiteX17" fmla="*/ 778941 w 1518129"/>
              <a:gd name="connsiteY17" fmla="*/ 121917 h 2123500"/>
              <a:gd name="connsiteX18" fmla="*/ 582042 w 1518129"/>
              <a:gd name="connsiteY18" fmla="*/ 161731 h 2123500"/>
              <a:gd name="connsiteX19" fmla="*/ 554580 w 1518129"/>
              <a:gd name="connsiteY19" fmla="*/ 1197645 h 2123500"/>
              <a:gd name="connsiteX20" fmla="*/ 419736 w 1518129"/>
              <a:gd name="connsiteY20" fmla="*/ 1153389 h 2123500"/>
              <a:gd name="connsiteX21" fmla="*/ 0 w 1518129"/>
              <a:gd name="connsiteY21" fmla="*/ 891306 h 2123500"/>
              <a:gd name="connsiteX0" fmla="*/ 0 w 1518129"/>
              <a:gd name="connsiteY0" fmla="*/ 891306 h 2133149"/>
              <a:gd name="connsiteX1" fmla="*/ 227051 w 1518129"/>
              <a:gd name="connsiteY1" fmla="*/ 1320850 h 2133149"/>
              <a:gd name="connsiteX2" fmla="*/ 462841 w 1518129"/>
              <a:gd name="connsiteY2" fmla="*/ 1655174 h 2133149"/>
              <a:gd name="connsiteX3" fmla="*/ 644540 w 1518129"/>
              <a:gd name="connsiteY3" fmla="*/ 1879748 h 2133149"/>
              <a:gd name="connsiteX4" fmla="*/ 678137 w 1518129"/>
              <a:gd name="connsiteY4" fmla="*/ 2115210 h 2133149"/>
              <a:gd name="connsiteX5" fmla="*/ 1348794 w 1518129"/>
              <a:gd name="connsiteY5" fmla="*/ 2133149 h 2133149"/>
              <a:gd name="connsiteX6" fmla="*/ 1358227 w 1518129"/>
              <a:gd name="connsiteY6" fmla="*/ 1930484 h 2133149"/>
              <a:gd name="connsiteX7" fmla="*/ 1516859 w 1518129"/>
              <a:gd name="connsiteY7" fmla="*/ 1069958 h 2133149"/>
              <a:gd name="connsiteX8" fmla="*/ 1464891 w 1518129"/>
              <a:gd name="connsiteY8" fmla="*/ 644162 h 2133149"/>
              <a:gd name="connsiteX9" fmla="*/ 1272486 w 1518129"/>
              <a:gd name="connsiteY9" fmla="*/ 612493 h 2133149"/>
              <a:gd name="connsiteX10" fmla="*/ 1264720 w 1518129"/>
              <a:gd name="connsiteY10" fmla="*/ 911472 h 2133149"/>
              <a:gd name="connsiteX11" fmla="*/ 1252622 w 1518129"/>
              <a:gd name="connsiteY11" fmla="*/ 600743 h 2133149"/>
              <a:gd name="connsiteX12" fmla="*/ 1022817 w 1518129"/>
              <a:gd name="connsiteY12" fmla="*/ 558366 h 2133149"/>
              <a:gd name="connsiteX13" fmla="*/ 1053082 w 1518129"/>
              <a:gd name="connsiteY13" fmla="*/ 887580 h 2133149"/>
              <a:gd name="connsiteX14" fmla="*/ 1001757 w 1518129"/>
              <a:gd name="connsiteY14" fmla="*/ 557324 h 2133149"/>
              <a:gd name="connsiteX15" fmla="*/ 806783 w 1518129"/>
              <a:gd name="connsiteY15" fmla="*/ 513030 h 2133149"/>
              <a:gd name="connsiteX16" fmla="*/ 810613 w 1518129"/>
              <a:gd name="connsiteY16" fmla="*/ 901237 h 2133149"/>
              <a:gd name="connsiteX17" fmla="*/ 778941 w 1518129"/>
              <a:gd name="connsiteY17" fmla="*/ 121917 h 2133149"/>
              <a:gd name="connsiteX18" fmla="*/ 582042 w 1518129"/>
              <a:gd name="connsiteY18" fmla="*/ 161731 h 2133149"/>
              <a:gd name="connsiteX19" fmla="*/ 554580 w 1518129"/>
              <a:gd name="connsiteY19" fmla="*/ 1197645 h 2133149"/>
              <a:gd name="connsiteX20" fmla="*/ 419736 w 1518129"/>
              <a:gd name="connsiteY20" fmla="*/ 1153389 h 2133149"/>
              <a:gd name="connsiteX21" fmla="*/ 0 w 1518129"/>
              <a:gd name="connsiteY21" fmla="*/ 891306 h 2133149"/>
              <a:gd name="connsiteX0" fmla="*/ 0 w 1518129"/>
              <a:gd name="connsiteY0" fmla="*/ 891306 h 2115210"/>
              <a:gd name="connsiteX1" fmla="*/ 227051 w 1518129"/>
              <a:gd name="connsiteY1" fmla="*/ 1320850 h 2115210"/>
              <a:gd name="connsiteX2" fmla="*/ 462841 w 1518129"/>
              <a:gd name="connsiteY2" fmla="*/ 1655174 h 2115210"/>
              <a:gd name="connsiteX3" fmla="*/ 644540 w 1518129"/>
              <a:gd name="connsiteY3" fmla="*/ 1879748 h 2115210"/>
              <a:gd name="connsiteX4" fmla="*/ 678137 w 1518129"/>
              <a:gd name="connsiteY4" fmla="*/ 2115210 h 2115210"/>
              <a:gd name="connsiteX5" fmla="*/ 1339145 w 1518129"/>
              <a:gd name="connsiteY5" fmla="*/ 2113852 h 2115210"/>
              <a:gd name="connsiteX6" fmla="*/ 1358227 w 1518129"/>
              <a:gd name="connsiteY6" fmla="*/ 1930484 h 2115210"/>
              <a:gd name="connsiteX7" fmla="*/ 1516859 w 1518129"/>
              <a:gd name="connsiteY7" fmla="*/ 1069958 h 2115210"/>
              <a:gd name="connsiteX8" fmla="*/ 1464891 w 1518129"/>
              <a:gd name="connsiteY8" fmla="*/ 644162 h 2115210"/>
              <a:gd name="connsiteX9" fmla="*/ 1272486 w 1518129"/>
              <a:gd name="connsiteY9" fmla="*/ 612493 h 2115210"/>
              <a:gd name="connsiteX10" fmla="*/ 1264720 w 1518129"/>
              <a:gd name="connsiteY10" fmla="*/ 911472 h 2115210"/>
              <a:gd name="connsiteX11" fmla="*/ 1252622 w 1518129"/>
              <a:gd name="connsiteY11" fmla="*/ 600743 h 2115210"/>
              <a:gd name="connsiteX12" fmla="*/ 1022817 w 1518129"/>
              <a:gd name="connsiteY12" fmla="*/ 558366 h 2115210"/>
              <a:gd name="connsiteX13" fmla="*/ 1053082 w 1518129"/>
              <a:gd name="connsiteY13" fmla="*/ 887580 h 2115210"/>
              <a:gd name="connsiteX14" fmla="*/ 1001757 w 1518129"/>
              <a:gd name="connsiteY14" fmla="*/ 557324 h 2115210"/>
              <a:gd name="connsiteX15" fmla="*/ 806783 w 1518129"/>
              <a:gd name="connsiteY15" fmla="*/ 513030 h 2115210"/>
              <a:gd name="connsiteX16" fmla="*/ 810613 w 1518129"/>
              <a:gd name="connsiteY16" fmla="*/ 901237 h 2115210"/>
              <a:gd name="connsiteX17" fmla="*/ 778941 w 1518129"/>
              <a:gd name="connsiteY17" fmla="*/ 121917 h 2115210"/>
              <a:gd name="connsiteX18" fmla="*/ 582042 w 1518129"/>
              <a:gd name="connsiteY18" fmla="*/ 161731 h 2115210"/>
              <a:gd name="connsiteX19" fmla="*/ 554580 w 1518129"/>
              <a:gd name="connsiteY19" fmla="*/ 1197645 h 2115210"/>
              <a:gd name="connsiteX20" fmla="*/ 419736 w 1518129"/>
              <a:gd name="connsiteY20" fmla="*/ 1153389 h 2115210"/>
              <a:gd name="connsiteX21" fmla="*/ 0 w 1518129"/>
              <a:gd name="connsiteY21" fmla="*/ 891306 h 2115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18129" h="2115210">
                <a:moveTo>
                  <a:pt x="0" y="891306"/>
                </a:moveTo>
                <a:cubicBezTo>
                  <a:pt x="124742" y="1042097"/>
                  <a:pt x="180313" y="1188925"/>
                  <a:pt x="227051" y="1320850"/>
                </a:cubicBezTo>
                <a:cubicBezTo>
                  <a:pt x="283134" y="1440332"/>
                  <a:pt x="360533" y="1506746"/>
                  <a:pt x="462841" y="1655174"/>
                </a:cubicBezTo>
                <a:cubicBezTo>
                  <a:pt x="565096" y="1757587"/>
                  <a:pt x="604529" y="1837560"/>
                  <a:pt x="644540" y="1879748"/>
                </a:cubicBezTo>
                <a:cubicBezTo>
                  <a:pt x="721823" y="1966655"/>
                  <a:pt x="679875" y="2008729"/>
                  <a:pt x="678137" y="2115210"/>
                </a:cubicBezTo>
                <a:lnTo>
                  <a:pt x="1339145" y="2113852"/>
                </a:lnTo>
                <a:cubicBezTo>
                  <a:pt x="1324322" y="2047548"/>
                  <a:pt x="1303318" y="2034201"/>
                  <a:pt x="1358227" y="1930484"/>
                </a:cubicBezTo>
                <a:cubicBezTo>
                  <a:pt x="1521981" y="1634855"/>
                  <a:pt x="1516858" y="1179685"/>
                  <a:pt x="1516859" y="1069958"/>
                </a:cubicBezTo>
                <a:cubicBezTo>
                  <a:pt x="1522576" y="857179"/>
                  <a:pt x="1509640" y="720406"/>
                  <a:pt x="1464891" y="644162"/>
                </a:cubicBezTo>
                <a:cubicBezTo>
                  <a:pt x="1396021" y="572742"/>
                  <a:pt x="1370976" y="579197"/>
                  <a:pt x="1272486" y="612493"/>
                </a:cubicBezTo>
                <a:cubicBezTo>
                  <a:pt x="1306205" y="707004"/>
                  <a:pt x="1275123" y="829781"/>
                  <a:pt x="1264720" y="911472"/>
                </a:cubicBezTo>
                <a:cubicBezTo>
                  <a:pt x="1250153" y="907906"/>
                  <a:pt x="1292939" y="659594"/>
                  <a:pt x="1252622" y="600743"/>
                </a:cubicBezTo>
                <a:cubicBezTo>
                  <a:pt x="1202656" y="541892"/>
                  <a:pt x="1107533" y="508148"/>
                  <a:pt x="1022817" y="558366"/>
                </a:cubicBezTo>
                <a:cubicBezTo>
                  <a:pt x="1086811" y="668103"/>
                  <a:pt x="1058849" y="793697"/>
                  <a:pt x="1053082" y="887580"/>
                </a:cubicBezTo>
                <a:cubicBezTo>
                  <a:pt x="1041532" y="883386"/>
                  <a:pt x="1071753" y="653519"/>
                  <a:pt x="1001757" y="557324"/>
                </a:cubicBezTo>
                <a:cubicBezTo>
                  <a:pt x="946234" y="504548"/>
                  <a:pt x="915026" y="504758"/>
                  <a:pt x="806783" y="513030"/>
                </a:cubicBezTo>
                <a:cubicBezTo>
                  <a:pt x="816055" y="653003"/>
                  <a:pt x="822837" y="732256"/>
                  <a:pt x="810613" y="901237"/>
                </a:cubicBezTo>
                <a:cubicBezTo>
                  <a:pt x="782414" y="451352"/>
                  <a:pt x="784675" y="276900"/>
                  <a:pt x="778941" y="121917"/>
                </a:cubicBezTo>
                <a:cubicBezTo>
                  <a:pt x="774616" y="-32693"/>
                  <a:pt x="569584" y="-61779"/>
                  <a:pt x="582042" y="161731"/>
                </a:cubicBezTo>
                <a:cubicBezTo>
                  <a:pt x="570378" y="380417"/>
                  <a:pt x="623442" y="1132875"/>
                  <a:pt x="554580" y="1197645"/>
                </a:cubicBezTo>
                <a:cubicBezTo>
                  <a:pt x="495024" y="1230412"/>
                  <a:pt x="496393" y="1222363"/>
                  <a:pt x="419736" y="1153389"/>
                </a:cubicBezTo>
                <a:cubicBezTo>
                  <a:pt x="331744" y="1046414"/>
                  <a:pt x="197603" y="767201"/>
                  <a:pt x="0" y="891306"/>
                </a:cubicBezTo>
                <a:close/>
              </a:path>
            </a:pathLst>
          </a:custGeom>
          <a:solidFill>
            <a:srgbClr val="F7DABA"/>
          </a:solidFill>
          <a:ln w="371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7CDAB9-743C-4C9C-B2A2-2EE074C1E9CB}"/>
              </a:ext>
            </a:extLst>
          </p:cNvPr>
          <p:cNvSpPr/>
          <p:nvPr/>
        </p:nvSpPr>
        <p:spPr>
          <a:xfrm>
            <a:off x="3685515" y="5177155"/>
            <a:ext cx="474336" cy="7807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92329F-0440-4FFA-9D3C-8210B6EDDD87}"/>
              </a:ext>
            </a:extLst>
          </p:cNvPr>
          <p:cNvSpPr/>
          <p:nvPr/>
        </p:nvSpPr>
        <p:spPr>
          <a:xfrm>
            <a:off x="2" y="5099543"/>
            <a:ext cx="3696131" cy="9581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691CCA-98D5-41B4-AF30-E83C3E58FEE7}"/>
              </a:ext>
            </a:extLst>
          </p:cNvPr>
          <p:cNvSpPr txBox="1"/>
          <p:nvPr/>
        </p:nvSpPr>
        <p:spPr>
          <a:xfrm>
            <a:off x="913563" y="5409333"/>
            <a:ext cx="2336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1C80B98-5735-43A2-9B12-29AE18FF8C6F}"/>
              </a:ext>
            </a:extLst>
          </p:cNvPr>
          <p:cNvGrpSpPr/>
          <p:nvPr/>
        </p:nvGrpSpPr>
        <p:grpSpPr>
          <a:xfrm flipH="1">
            <a:off x="7248293" y="745464"/>
            <a:ext cx="4177179" cy="3731261"/>
            <a:chOff x="548639" y="1440647"/>
            <a:chExt cx="5339868" cy="476983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D100A53-8E36-46B9-BCAD-F16A8FD2D24E}"/>
                </a:ext>
              </a:extLst>
            </p:cNvPr>
            <p:cNvGrpSpPr/>
            <p:nvPr/>
          </p:nvGrpSpPr>
          <p:grpSpPr>
            <a:xfrm>
              <a:off x="2191646" y="3335363"/>
              <a:ext cx="3331665" cy="2476004"/>
              <a:chOff x="10095620" y="2895698"/>
              <a:chExt cx="3288404" cy="2443852"/>
            </a:xfrm>
          </p:grpSpPr>
          <p:sp>
            <p:nvSpPr>
              <p:cNvPr id="59" name="Trapezoid 58">
                <a:extLst>
                  <a:ext uri="{FF2B5EF4-FFF2-40B4-BE49-F238E27FC236}">
                    <a16:creationId xmlns:a16="http://schemas.microsoft.com/office/drawing/2014/main" id="{4E1EE0F2-ED50-412F-AF72-BE22C384E3FB}"/>
                  </a:ext>
                </a:extLst>
              </p:cNvPr>
              <p:cNvSpPr/>
              <p:nvPr/>
            </p:nvSpPr>
            <p:spPr>
              <a:xfrm rot="6820098">
                <a:off x="12103248" y="2553135"/>
                <a:ext cx="433277" cy="1473747"/>
              </a:xfrm>
              <a:prstGeom prst="trapezoid">
                <a:avLst>
                  <a:gd name="adj" fmla="val 11476"/>
                </a:avLst>
              </a:pr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E59A4DFC-49BE-4E13-B4F5-C1EF130941F0}"/>
                  </a:ext>
                </a:extLst>
              </p:cNvPr>
              <p:cNvGrpSpPr/>
              <p:nvPr/>
            </p:nvGrpSpPr>
            <p:grpSpPr>
              <a:xfrm>
                <a:off x="10541425" y="2895698"/>
                <a:ext cx="1434926" cy="560919"/>
                <a:chOff x="10541428" y="2895698"/>
                <a:chExt cx="1434926" cy="560920"/>
              </a:xfrm>
            </p:grpSpPr>
            <p:sp>
              <p:nvSpPr>
                <p:cNvPr id="72" name="Rectangle: Rounded Corners 71">
                  <a:extLst>
                    <a:ext uri="{FF2B5EF4-FFF2-40B4-BE49-F238E27FC236}">
                      <a16:creationId xmlns:a16="http://schemas.microsoft.com/office/drawing/2014/main" id="{B2BA12FF-6EC1-4F7F-8E93-A9A15B446BC0}"/>
                    </a:ext>
                  </a:extLst>
                </p:cNvPr>
                <p:cNvSpPr/>
                <p:nvPr/>
              </p:nvSpPr>
              <p:spPr>
                <a:xfrm rot="19800000">
                  <a:off x="10541428" y="2992155"/>
                  <a:ext cx="1434926" cy="46446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0D9BEFB0-4B4E-4BCB-9E4D-1E0F7E968803}"/>
                    </a:ext>
                  </a:extLst>
                </p:cNvPr>
                <p:cNvSpPr/>
                <p:nvPr/>
              </p:nvSpPr>
              <p:spPr>
                <a:xfrm>
                  <a:off x="11562170" y="2895698"/>
                  <a:ext cx="182803" cy="182803"/>
                </a:xfrm>
                <a:custGeom>
                  <a:avLst/>
                  <a:gdLst>
                    <a:gd name="connsiteX0" fmla="*/ 94774 w 95250"/>
                    <a:gd name="connsiteY0" fmla="*/ 50959 h 95250"/>
                    <a:gd name="connsiteX1" fmla="*/ 50959 w 95250"/>
                    <a:gd name="connsiteY1" fmla="*/ 94774 h 95250"/>
                    <a:gd name="connsiteX2" fmla="*/ 7144 w 95250"/>
                    <a:gd name="connsiteY2" fmla="*/ 50959 h 95250"/>
                    <a:gd name="connsiteX3" fmla="*/ 50959 w 95250"/>
                    <a:gd name="connsiteY3" fmla="*/ 7144 h 95250"/>
                    <a:gd name="connsiteX4" fmla="*/ 94774 w 95250"/>
                    <a:gd name="connsiteY4" fmla="*/ 50959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250" h="95250">
                      <a:moveTo>
                        <a:pt x="94774" y="50959"/>
                      </a:moveTo>
                      <a:cubicBezTo>
                        <a:pt x="94774" y="74771"/>
                        <a:pt x="74771" y="94774"/>
                        <a:pt x="50959" y="94774"/>
                      </a:cubicBezTo>
                      <a:cubicBezTo>
                        <a:pt x="27146" y="94774"/>
                        <a:pt x="7144" y="74771"/>
                        <a:pt x="7144" y="50959"/>
                      </a:cubicBezTo>
                      <a:cubicBezTo>
                        <a:pt x="7144" y="27146"/>
                        <a:pt x="27146" y="7144"/>
                        <a:pt x="50959" y="7144"/>
                      </a:cubicBezTo>
                      <a:cubicBezTo>
                        <a:pt x="74771" y="7144"/>
                        <a:pt x="94774" y="27146"/>
                        <a:pt x="94774" y="5095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FEF35129-3B75-48B6-84A9-8B802724889C}"/>
                  </a:ext>
                </a:extLst>
              </p:cNvPr>
              <p:cNvGrpSpPr/>
              <p:nvPr/>
            </p:nvGrpSpPr>
            <p:grpSpPr>
              <a:xfrm>
                <a:off x="10226069" y="3384119"/>
                <a:ext cx="1153557" cy="1269797"/>
                <a:chOff x="10226072" y="3384119"/>
                <a:chExt cx="1153558" cy="1269798"/>
              </a:xfrm>
            </p:grpSpPr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id="{6168BBAC-8A95-4A4B-A403-3D56B65E74CD}"/>
                    </a:ext>
                  </a:extLst>
                </p:cNvPr>
                <p:cNvSpPr/>
                <p:nvPr/>
              </p:nvSpPr>
              <p:spPr>
                <a:xfrm rot="19176301">
                  <a:off x="10226072" y="3384119"/>
                  <a:ext cx="1153558" cy="1269798"/>
                </a:xfrm>
                <a:custGeom>
                  <a:avLst/>
                  <a:gdLst>
                    <a:gd name="connsiteX0" fmla="*/ 1069399 w 1153558"/>
                    <a:gd name="connsiteY0" fmla="*/ 54157 h 1269798"/>
                    <a:gd name="connsiteX1" fmla="*/ 1098647 w 1153558"/>
                    <a:gd name="connsiteY1" fmla="*/ 383203 h 1269798"/>
                    <a:gd name="connsiteX2" fmla="*/ 358294 w 1153558"/>
                    <a:gd name="connsiteY2" fmla="*/ 1269798 h 1269798"/>
                    <a:gd name="connsiteX3" fmla="*/ 0 w 1153558"/>
                    <a:gd name="connsiteY3" fmla="*/ 970001 h 1269798"/>
                    <a:gd name="connsiteX4" fmla="*/ 740353 w 1153558"/>
                    <a:gd name="connsiteY4" fmla="*/ 83405 h 1269798"/>
                    <a:gd name="connsiteX5" fmla="*/ 1069399 w 1153558"/>
                    <a:gd name="connsiteY5" fmla="*/ 54157 h 1269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53558" h="1269798">
                      <a:moveTo>
                        <a:pt x="1069399" y="54157"/>
                      </a:moveTo>
                      <a:cubicBezTo>
                        <a:pt x="1168112" y="136417"/>
                        <a:pt x="1182737" y="284489"/>
                        <a:pt x="1098647" y="383203"/>
                      </a:cubicBezTo>
                      <a:lnTo>
                        <a:pt x="358294" y="1269798"/>
                      </a:lnTo>
                      <a:lnTo>
                        <a:pt x="0" y="970001"/>
                      </a:lnTo>
                      <a:lnTo>
                        <a:pt x="740353" y="83405"/>
                      </a:lnTo>
                      <a:cubicBezTo>
                        <a:pt x="824442" y="-15309"/>
                        <a:pt x="970685" y="-28106"/>
                        <a:pt x="1069399" y="54157"/>
                      </a:cubicBezTo>
                      <a:close/>
                    </a:path>
                  </a:pathLst>
                </a:custGeom>
                <a:solidFill>
                  <a:schemeClr val="accent4">
                    <a:lumMod val="5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id="{74F9E558-1566-46DF-B495-44627C289C0B}"/>
                    </a:ext>
                  </a:extLst>
                </p:cNvPr>
                <p:cNvSpPr/>
                <p:nvPr/>
              </p:nvSpPr>
              <p:spPr>
                <a:xfrm>
                  <a:off x="10701546" y="3417653"/>
                  <a:ext cx="182803" cy="182803"/>
                </a:xfrm>
                <a:custGeom>
                  <a:avLst/>
                  <a:gdLst>
                    <a:gd name="connsiteX0" fmla="*/ 94774 w 95250"/>
                    <a:gd name="connsiteY0" fmla="*/ 50959 h 95250"/>
                    <a:gd name="connsiteX1" fmla="*/ 50959 w 95250"/>
                    <a:gd name="connsiteY1" fmla="*/ 94774 h 95250"/>
                    <a:gd name="connsiteX2" fmla="*/ 7144 w 95250"/>
                    <a:gd name="connsiteY2" fmla="*/ 50959 h 95250"/>
                    <a:gd name="connsiteX3" fmla="*/ 50959 w 95250"/>
                    <a:gd name="connsiteY3" fmla="*/ 7144 h 95250"/>
                    <a:gd name="connsiteX4" fmla="*/ 94774 w 95250"/>
                    <a:gd name="connsiteY4" fmla="*/ 50959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250" h="95250">
                      <a:moveTo>
                        <a:pt x="94774" y="50959"/>
                      </a:moveTo>
                      <a:cubicBezTo>
                        <a:pt x="94774" y="74771"/>
                        <a:pt x="74771" y="94774"/>
                        <a:pt x="50959" y="94774"/>
                      </a:cubicBezTo>
                      <a:cubicBezTo>
                        <a:pt x="27146" y="94774"/>
                        <a:pt x="7144" y="74771"/>
                        <a:pt x="7144" y="50959"/>
                      </a:cubicBezTo>
                      <a:cubicBezTo>
                        <a:pt x="7144" y="27146"/>
                        <a:pt x="27146" y="7144"/>
                        <a:pt x="50959" y="7144"/>
                      </a:cubicBezTo>
                      <a:cubicBezTo>
                        <a:pt x="74771" y="7144"/>
                        <a:pt x="94774" y="27146"/>
                        <a:pt x="94774" y="5095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E45588CE-5440-4453-AA39-5C2319735EC4}"/>
                  </a:ext>
                </a:extLst>
              </p:cNvPr>
              <p:cNvGrpSpPr/>
              <p:nvPr/>
            </p:nvGrpSpPr>
            <p:grpSpPr>
              <a:xfrm rot="5400000">
                <a:off x="12509122" y="3435921"/>
                <a:ext cx="989342" cy="760462"/>
                <a:chOff x="10999279" y="2698471"/>
                <a:chExt cx="989342" cy="760462"/>
              </a:xfrm>
            </p:grpSpPr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667DB3EB-D7DE-48A5-8B0F-97A1BCC48ACC}"/>
                    </a:ext>
                  </a:extLst>
                </p:cNvPr>
                <p:cNvSpPr/>
                <p:nvPr/>
              </p:nvSpPr>
              <p:spPr>
                <a:xfrm>
                  <a:off x="11237298" y="2698471"/>
                  <a:ext cx="712934" cy="329046"/>
                </a:xfrm>
                <a:custGeom>
                  <a:avLst/>
                  <a:gdLst>
                    <a:gd name="connsiteX0" fmla="*/ 7144 w 371475"/>
                    <a:gd name="connsiteY0" fmla="*/ 145256 h 171450"/>
                    <a:gd name="connsiteX1" fmla="*/ 90011 w 371475"/>
                    <a:gd name="connsiteY1" fmla="*/ 32861 h 171450"/>
                    <a:gd name="connsiteX2" fmla="*/ 250984 w 371475"/>
                    <a:gd name="connsiteY2" fmla="*/ 7144 h 171450"/>
                    <a:gd name="connsiteX3" fmla="*/ 361474 w 371475"/>
                    <a:gd name="connsiteY3" fmla="*/ 103346 h 171450"/>
                    <a:gd name="connsiteX4" fmla="*/ 367189 w 371475"/>
                    <a:gd name="connsiteY4" fmla="*/ 139541 h 171450"/>
                    <a:gd name="connsiteX5" fmla="*/ 343376 w 371475"/>
                    <a:gd name="connsiteY5" fmla="*/ 143351 h 171450"/>
                    <a:gd name="connsiteX6" fmla="*/ 234791 w 371475"/>
                    <a:gd name="connsiteY6" fmla="*/ 58579 h 171450"/>
                    <a:gd name="connsiteX7" fmla="*/ 117634 w 371475"/>
                    <a:gd name="connsiteY7" fmla="*/ 76676 h 171450"/>
                    <a:gd name="connsiteX8" fmla="*/ 58579 w 371475"/>
                    <a:gd name="connsiteY8" fmla="*/ 167164 h 171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1475" h="171450">
                      <a:moveTo>
                        <a:pt x="7144" y="145256"/>
                      </a:moveTo>
                      <a:lnTo>
                        <a:pt x="90011" y="32861"/>
                      </a:lnTo>
                      <a:lnTo>
                        <a:pt x="250984" y="7144"/>
                      </a:lnTo>
                      <a:lnTo>
                        <a:pt x="361474" y="103346"/>
                      </a:lnTo>
                      <a:lnTo>
                        <a:pt x="367189" y="139541"/>
                      </a:lnTo>
                      <a:lnTo>
                        <a:pt x="343376" y="143351"/>
                      </a:lnTo>
                      <a:lnTo>
                        <a:pt x="234791" y="58579"/>
                      </a:lnTo>
                      <a:lnTo>
                        <a:pt x="117634" y="76676"/>
                      </a:lnTo>
                      <a:lnTo>
                        <a:pt x="58579" y="16716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8EC6C041-E635-4910-9C09-30093A6DAE2D}"/>
                    </a:ext>
                  </a:extLst>
                </p:cNvPr>
                <p:cNvSpPr/>
                <p:nvPr/>
              </p:nvSpPr>
              <p:spPr>
                <a:xfrm>
                  <a:off x="11293968" y="3075046"/>
                  <a:ext cx="694653" cy="383887"/>
                </a:xfrm>
                <a:custGeom>
                  <a:avLst/>
                  <a:gdLst>
                    <a:gd name="connsiteX0" fmla="*/ 7144 w 361950"/>
                    <a:gd name="connsiteY0" fmla="*/ 114776 h 200025"/>
                    <a:gd name="connsiteX1" fmla="*/ 120491 w 361950"/>
                    <a:gd name="connsiteY1" fmla="*/ 194786 h 200025"/>
                    <a:gd name="connsiteX2" fmla="*/ 281464 w 361950"/>
                    <a:gd name="connsiteY2" fmla="*/ 169069 h 200025"/>
                    <a:gd name="connsiteX3" fmla="*/ 355759 w 361950"/>
                    <a:gd name="connsiteY3" fmla="*/ 43339 h 200025"/>
                    <a:gd name="connsiteX4" fmla="*/ 350044 w 361950"/>
                    <a:gd name="connsiteY4" fmla="*/ 7144 h 200025"/>
                    <a:gd name="connsiteX5" fmla="*/ 327184 w 361950"/>
                    <a:gd name="connsiteY5" fmla="*/ 10954 h 200025"/>
                    <a:gd name="connsiteX6" fmla="*/ 250031 w 361950"/>
                    <a:gd name="connsiteY6" fmla="*/ 125254 h 200025"/>
                    <a:gd name="connsiteX7" fmla="*/ 132874 w 361950"/>
                    <a:gd name="connsiteY7" fmla="*/ 144304 h 200025"/>
                    <a:gd name="connsiteX8" fmla="*/ 48101 w 361950"/>
                    <a:gd name="connsiteY8" fmla="*/ 77629 h 200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61950" h="200025">
                      <a:moveTo>
                        <a:pt x="7144" y="114776"/>
                      </a:moveTo>
                      <a:lnTo>
                        <a:pt x="120491" y="194786"/>
                      </a:lnTo>
                      <a:lnTo>
                        <a:pt x="281464" y="169069"/>
                      </a:lnTo>
                      <a:lnTo>
                        <a:pt x="355759" y="43339"/>
                      </a:lnTo>
                      <a:lnTo>
                        <a:pt x="350044" y="7144"/>
                      </a:lnTo>
                      <a:lnTo>
                        <a:pt x="327184" y="10954"/>
                      </a:lnTo>
                      <a:lnTo>
                        <a:pt x="250031" y="125254"/>
                      </a:lnTo>
                      <a:lnTo>
                        <a:pt x="132874" y="144304"/>
                      </a:lnTo>
                      <a:lnTo>
                        <a:pt x="48101" y="7762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0A742AB5-65DD-4475-BF7D-AB40343CFF56}"/>
                    </a:ext>
                  </a:extLst>
                </p:cNvPr>
                <p:cNvSpPr/>
                <p:nvPr/>
              </p:nvSpPr>
              <p:spPr>
                <a:xfrm>
                  <a:off x="10999279" y="2942227"/>
                  <a:ext cx="457009" cy="457009"/>
                </a:xfrm>
                <a:custGeom>
                  <a:avLst/>
                  <a:gdLst>
                    <a:gd name="connsiteX0" fmla="*/ 102790 w 238125"/>
                    <a:gd name="connsiteY0" fmla="*/ 8493 h 238125"/>
                    <a:gd name="connsiteX1" fmla="*/ 8493 w 238125"/>
                    <a:gd name="connsiteY1" fmla="*/ 138985 h 238125"/>
                    <a:gd name="connsiteX2" fmla="*/ 138985 w 238125"/>
                    <a:gd name="connsiteY2" fmla="*/ 233283 h 238125"/>
                    <a:gd name="connsiteX3" fmla="*/ 233283 w 238125"/>
                    <a:gd name="connsiteY3" fmla="*/ 102790 h 238125"/>
                    <a:gd name="connsiteX4" fmla="*/ 102790 w 238125"/>
                    <a:gd name="connsiteY4" fmla="*/ 8493 h 238125"/>
                    <a:gd name="connsiteX5" fmla="*/ 128508 w 238125"/>
                    <a:gd name="connsiteY5" fmla="*/ 164703 h 238125"/>
                    <a:gd name="connsiteX6" fmla="*/ 78025 w 238125"/>
                    <a:gd name="connsiteY6" fmla="*/ 128508 h 238125"/>
                    <a:gd name="connsiteX7" fmla="*/ 114220 w 238125"/>
                    <a:gd name="connsiteY7" fmla="*/ 78025 h 238125"/>
                    <a:gd name="connsiteX8" fmla="*/ 164703 w 238125"/>
                    <a:gd name="connsiteY8" fmla="*/ 114220 h 238125"/>
                    <a:gd name="connsiteX9" fmla="*/ 128508 w 238125"/>
                    <a:gd name="connsiteY9" fmla="*/ 164703 h 238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38125" h="238125">
                      <a:moveTo>
                        <a:pt x="102790" y="8493"/>
                      </a:moveTo>
                      <a:cubicBezTo>
                        <a:pt x="40878" y="18018"/>
                        <a:pt x="-1032" y="77073"/>
                        <a:pt x="8493" y="138985"/>
                      </a:cubicBezTo>
                      <a:cubicBezTo>
                        <a:pt x="18018" y="200898"/>
                        <a:pt x="77073" y="242808"/>
                        <a:pt x="138985" y="233283"/>
                      </a:cubicBezTo>
                      <a:cubicBezTo>
                        <a:pt x="200898" y="223758"/>
                        <a:pt x="242808" y="164703"/>
                        <a:pt x="233283" y="102790"/>
                      </a:cubicBezTo>
                      <a:cubicBezTo>
                        <a:pt x="222805" y="40878"/>
                        <a:pt x="164703" y="-1032"/>
                        <a:pt x="102790" y="8493"/>
                      </a:cubicBezTo>
                      <a:close/>
                      <a:moveTo>
                        <a:pt x="128508" y="164703"/>
                      </a:moveTo>
                      <a:cubicBezTo>
                        <a:pt x="104695" y="168513"/>
                        <a:pt x="81835" y="152320"/>
                        <a:pt x="78025" y="128508"/>
                      </a:cubicBezTo>
                      <a:cubicBezTo>
                        <a:pt x="74215" y="104695"/>
                        <a:pt x="90408" y="81835"/>
                        <a:pt x="114220" y="78025"/>
                      </a:cubicBezTo>
                      <a:cubicBezTo>
                        <a:pt x="138033" y="74215"/>
                        <a:pt x="160893" y="90408"/>
                        <a:pt x="164703" y="114220"/>
                      </a:cubicBezTo>
                      <a:cubicBezTo>
                        <a:pt x="169465" y="138033"/>
                        <a:pt x="152320" y="160893"/>
                        <a:pt x="128508" y="164703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6D901D80-B2C8-4204-B929-8F6753422111}"/>
                  </a:ext>
                </a:extLst>
              </p:cNvPr>
              <p:cNvGrpSpPr/>
              <p:nvPr/>
            </p:nvGrpSpPr>
            <p:grpSpPr>
              <a:xfrm>
                <a:off x="10095620" y="4304882"/>
                <a:ext cx="1425867" cy="1034668"/>
                <a:chOff x="10095620" y="4304882"/>
                <a:chExt cx="1425867" cy="1034668"/>
              </a:xfrm>
            </p:grpSpPr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DF830648-566F-46F1-B1B8-0B41B2E52133}"/>
                    </a:ext>
                  </a:extLst>
                </p:cNvPr>
                <p:cNvSpPr/>
                <p:nvPr/>
              </p:nvSpPr>
              <p:spPr>
                <a:xfrm>
                  <a:off x="10226256" y="4304882"/>
                  <a:ext cx="1133382" cy="914017"/>
                </a:xfrm>
                <a:custGeom>
                  <a:avLst/>
                  <a:gdLst>
                    <a:gd name="connsiteX0" fmla="*/ 558641 w 590550"/>
                    <a:gd name="connsiteY0" fmla="*/ 470059 h 476250"/>
                    <a:gd name="connsiteX1" fmla="*/ 37624 w 590550"/>
                    <a:gd name="connsiteY1" fmla="*/ 470059 h 476250"/>
                    <a:gd name="connsiteX2" fmla="*/ 7144 w 590550"/>
                    <a:gd name="connsiteY2" fmla="*/ 439579 h 476250"/>
                    <a:gd name="connsiteX3" fmla="*/ 7144 w 590550"/>
                    <a:gd name="connsiteY3" fmla="*/ 98584 h 476250"/>
                    <a:gd name="connsiteX4" fmla="*/ 98584 w 590550"/>
                    <a:gd name="connsiteY4" fmla="*/ 7144 h 476250"/>
                    <a:gd name="connsiteX5" fmla="*/ 498634 w 590550"/>
                    <a:gd name="connsiteY5" fmla="*/ 7144 h 476250"/>
                    <a:gd name="connsiteX6" fmla="*/ 590074 w 590550"/>
                    <a:gd name="connsiteY6" fmla="*/ 98584 h 476250"/>
                    <a:gd name="connsiteX7" fmla="*/ 590074 w 590550"/>
                    <a:gd name="connsiteY7" fmla="*/ 440531 h 476250"/>
                    <a:gd name="connsiteX8" fmla="*/ 558641 w 590550"/>
                    <a:gd name="connsiteY8" fmla="*/ 470059 h 476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90550" h="476250">
                      <a:moveTo>
                        <a:pt x="558641" y="470059"/>
                      </a:moveTo>
                      <a:lnTo>
                        <a:pt x="37624" y="470059"/>
                      </a:lnTo>
                      <a:cubicBezTo>
                        <a:pt x="20479" y="470059"/>
                        <a:pt x="7144" y="456724"/>
                        <a:pt x="7144" y="439579"/>
                      </a:cubicBezTo>
                      <a:lnTo>
                        <a:pt x="7144" y="98584"/>
                      </a:lnTo>
                      <a:cubicBezTo>
                        <a:pt x="7144" y="48101"/>
                        <a:pt x="48101" y="7144"/>
                        <a:pt x="98584" y="7144"/>
                      </a:cubicBezTo>
                      <a:lnTo>
                        <a:pt x="498634" y="7144"/>
                      </a:lnTo>
                      <a:cubicBezTo>
                        <a:pt x="549116" y="7144"/>
                        <a:pt x="590074" y="48101"/>
                        <a:pt x="590074" y="98584"/>
                      </a:cubicBezTo>
                      <a:lnTo>
                        <a:pt x="590074" y="440531"/>
                      </a:lnTo>
                      <a:cubicBezTo>
                        <a:pt x="589121" y="456724"/>
                        <a:pt x="574834" y="470059"/>
                        <a:pt x="558641" y="470059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046A5B40-EBF0-44B2-82AD-03F9A29EF3F5}"/>
                    </a:ext>
                  </a:extLst>
                </p:cNvPr>
                <p:cNvSpPr/>
                <p:nvPr/>
              </p:nvSpPr>
              <p:spPr>
                <a:xfrm>
                  <a:off x="10095620" y="5083625"/>
                  <a:ext cx="1425867" cy="255925"/>
                </a:xfrm>
                <a:custGeom>
                  <a:avLst/>
                  <a:gdLst>
                    <a:gd name="connsiteX0" fmla="*/ 711994 w 742950"/>
                    <a:gd name="connsiteY0" fmla="*/ 129064 h 133350"/>
                    <a:gd name="connsiteX1" fmla="*/ 37624 w 742950"/>
                    <a:gd name="connsiteY1" fmla="*/ 129064 h 133350"/>
                    <a:gd name="connsiteX2" fmla="*/ 7144 w 742950"/>
                    <a:gd name="connsiteY2" fmla="*/ 98584 h 133350"/>
                    <a:gd name="connsiteX3" fmla="*/ 7144 w 742950"/>
                    <a:gd name="connsiteY3" fmla="*/ 98584 h 133350"/>
                    <a:gd name="connsiteX4" fmla="*/ 98584 w 742950"/>
                    <a:gd name="connsiteY4" fmla="*/ 7144 h 133350"/>
                    <a:gd name="connsiteX5" fmla="*/ 651986 w 742950"/>
                    <a:gd name="connsiteY5" fmla="*/ 7144 h 133350"/>
                    <a:gd name="connsiteX6" fmla="*/ 743426 w 742950"/>
                    <a:gd name="connsiteY6" fmla="*/ 98584 h 133350"/>
                    <a:gd name="connsiteX7" fmla="*/ 743426 w 742950"/>
                    <a:gd name="connsiteY7" fmla="*/ 98584 h 133350"/>
                    <a:gd name="connsiteX8" fmla="*/ 711994 w 742950"/>
                    <a:gd name="connsiteY8" fmla="*/ 129064 h 133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42950" h="133350">
                      <a:moveTo>
                        <a:pt x="711994" y="129064"/>
                      </a:moveTo>
                      <a:lnTo>
                        <a:pt x="37624" y="129064"/>
                      </a:lnTo>
                      <a:cubicBezTo>
                        <a:pt x="20479" y="129064"/>
                        <a:pt x="7144" y="115729"/>
                        <a:pt x="7144" y="98584"/>
                      </a:cubicBezTo>
                      <a:lnTo>
                        <a:pt x="7144" y="98584"/>
                      </a:lnTo>
                      <a:cubicBezTo>
                        <a:pt x="7144" y="48101"/>
                        <a:pt x="48101" y="7144"/>
                        <a:pt x="98584" y="7144"/>
                      </a:cubicBezTo>
                      <a:lnTo>
                        <a:pt x="651986" y="7144"/>
                      </a:lnTo>
                      <a:cubicBezTo>
                        <a:pt x="702469" y="7144"/>
                        <a:pt x="743426" y="48101"/>
                        <a:pt x="743426" y="98584"/>
                      </a:cubicBezTo>
                      <a:lnTo>
                        <a:pt x="743426" y="98584"/>
                      </a:lnTo>
                      <a:cubicBezTo>
                        <a:pt x="742474" y="115729"/>
                        <a:pt x="729139" y="129064"/>
                        <a:pt x="711994" y="12906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E2C341B5-8B5F-487D-A5E0-3872B4222896}"/>
                    </a:ext>
                  </a:extLst>
                </p:cNvPr>
                <p:cNvSpPr/>
                <p:nvPr/>
              </p:nvSpPr>
              <p:spPr>
                <a:xfrm>
                  <a:off x="10701546" y="4411068"/>
                  <a:ext cx="182803" cy="182803"/>
                </a:xfrm>
                <a:custGeom>
                  <a:avLst/>
                  <a:gdLst>
                    <a:gd name="connsiteX0" fmla="*/ 94774 w 95250"/>
                    <a:gd name="connsiteY0" fmla="*/ 50959 h 95250"/>
                    <a:gd name="connsiteX1" fmla="*/ 50959 w 95250"/>
                    <a:gd name="connsiteY1" fmla="*/ 94774 h 95250"/>
                    <a:gd name="connsiteX2" fmla="*/ 7144 w 95250"/>
                    <a:gd name="connsiteY2" fmla="*/ 50959 h 95250"/>
                    <a:gd name="connsiteX3" fmla="*/ 50959 w 95250"/>
                    <a:gd name="connsiteY3" fmla="*/ 7144 h 95250"/>
                    <a:gd name="connsiteX4" fmla="*/ 94774 w 95250"/>
                    <a:gd name="connsiteY4" fmla="*/ 50959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250" h="95250">
                      <a:moveTo>
                        <a:pt x="94774" y="50959"/>
                      </a:moveTo>
                      <a:cubicBezTo>
                        <a:pt x="94774" y="74771"/>
                        <a:pt x="74771" y="94774"/>
                        <a:pt x="50959" y="94774"/>
                      </a:cubicBezTo>
                      <a:cubicBezTo>
                        <a:pt x="27146" y="94774"/>
                        <a:pt x="7144" y="74771"/>
                        <a:pt x="7144" y="50959"/>
                      </a:cubicBezTo>
                      <a:cubicBezTo>
                        <a:pt x="7144" y="27146"/>
                        <a:pt x="27146" y="7144"/>
                        <a:pt x="50959" y="7144"/>
                      </a:cubicBezTo>
                      <a:cubicBezTo>
                        <a:pt x="74771" y="7144"/>
                        <a:pt x="94774" y="27146"/>
                        <a:pt x="94774" y="5095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1D1C8A9-F65E-4651-AFE7-60CC466F008C}"/>
                </a:ext>
              </a:extLst>
            </p:cNvPr>
            <p:cNvGrpSpPr/>
            <p:nvPr/>
          </p:nvGrpSpPr>
          <p:grpSpPr>
            <a:xfrm>
              <a:off x="804591" y="1440647"/>
              <a:ext cx="5083916" cy="4080149"/>
              <a:chOff x="804591" y="1440647"/>
              <a:chExt cx="5083916" cy="4080149"/>
            </a:xfrm>
          </p:grpSpPr>
          <p:sp>
            <p:nvSpPr>
              <p:cNvPr id="45" name="Trapezoid 44">
                <a:extLst>
                  <a:ext uri="{FF2B5EF4-FFF2-40B4-BE49-F238E27FC236}">
                    <a16:creationId xmlns:a16="http://schemas.microsoft.com/office/drawing/2014/main" id="{64984B81-68A4-49C7-B043-1F2884A87708}"/>
                  </a:ext>
                </a:extLst>
              </p:cNvPr>
              <p:cNvSpPr/>
              <p:nvPr/>
            </p:nvSpPr>
            <p:spPr>
              <a:xfrm rot="4627459">
                <a:off x="3833111" y="1196423"/>
                <a:ext cx="433023" cy="1969264"/>
              </a:xfrm>
              <a:prstGeom prst="trapezoid">
                <a:avLst>
                  <a:gd name="adj" fmla="val 11476"/>
                </a:avLst>
              </a:pr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E875FA5E-0C36-4352-9303-80EAEFA65A8B}"/>
                  </a:ext>
                </a:extLst>
              </p:cNvPr>
              <p:cNvGrpSpPr/>
              <p:nvPr/>
            </p:nvGrpSpPr>
            <p:grpSpPr>
              <a:xfrm>
                <a:off x="1259555" y="2311109"/>
                <a:ext cx="2227642" cy="753292"/>
                <a:chOff x="1259555" y="2311109"/>
                <a:chExt cx="2227642" cy="753292"/>
              </a:xfrm>
            </p:grpSpPr>
            <p:sp>
              <p:nvSpPr>
                <p:cNvPr id="57" name="Rectangle: Rounded Corners 56">
                  <a:extLst>
                    <a:ext uri="{FF2B5EF4-FFF2-40B4-BE49-F238E27FC236}">
                      <a16:creationId xmlns:a16="http://schemas.microsoft.com/office/drawing/2014/main" id="{B6263481-654D-480E-952A-92B8463F0B42}"/>
                    </a:ext>
                  </a:extLst>
                </p:cNvPr>
                <p:cNvSpPr/>
                <p:nvPr/>
              </p:nvSpPr>
              <p:spPr>
                <a:xfrm rot="19800000">
                  <a:off x="1259555" y="2600210"/>
                  <a:ext cx="2227642" cy="46419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CB7408EC-4CE4-4711-ABEB-3E8EA5AF3386}"/>
                    </a:ext>
                  </a:extLst>
                </p:cNvPr>
                <p:cNvSpPr/>
                <p:nvPr/>
              </p:nvSpPr>
              <p:spPr>
                <a:xfrm>
                  <a:off x="3051607" y="2311109"/>
                  <a:ext cx="182696" cy="182696"/>
                </a:xfrm>
                <a:custGeom>
                  <a:avLst/>
                  <a:gdLst>
                    <a:gd name="connsiteX0" fmla="*/ 94774 w 95250"/>
                    <a:gd name="connsiteY0" fmla="*/ 50959 h 95250"/>
                    <a:gd name="connsiteX1" fmla="*/ 50959 w 95250"/>
                    <a:gd name="connsiteY1" fmla="*/ 94774 h 95250"/>
                    <a:gd name="connsiteX2" fmla="*/ 7144 w 95250"/>
                    <a:gd name="connsiteY2" fmla="*/ 50959 h 95250"/>
                    <a:gd name="connsiteX3" fmla="*/ 50959 w 95250"/>
                    <a:gd name="connsiteY3" fmla="*/ 7144 h 95250"/>
                    <a:gd name="connsiteX4" fmla="*/ 94774 w 95250"/>
                    <a:gd name="connsiteY4" fmla="*/ 50959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250" h="95250">
                      <a:moveTo>
                        <a:pt x="94774" y="50959"/>
                      </a:moveTo>
                      <a:cubicBezTo>
                        <a:pt x="94774" y="74771"/>
                        <a:pt x="74771" y="94774"/>
                        <a:pt x="50959" y="94774"/>
                      </a:cubicBezTo>
                      <a:cubicBezTo>
                        <a:pt x="27146" y="94774"/>
                        <a:pt x="7144" y="74771"/>
                        <a:pt x="7144" y="50959"/>
                      </a:cubicBezTo>
                      <a:cubicBezTo>
                        <a:pt x="7144" y="27146"/>
                        <a:pt x="27146" y="7144"/>
                        <a:pt x="50959" y="7144"/>
                      </a:cubicBezTo>
                      <a:cubicBezTo>
                        <a:pt x="74771" y="7144"/>
                        <a:pt x="94774" y="27146"/>
                        <a:pt x="94774" y="5095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58172134-4D33-45F7-8D04-ED621ABDCF51}"/>
                  </a:ext>
                </a:extLst>
              </p:cNvPr>
              <p:cNvSpPr/>
              <p:nvPr/>
            </p:nvSpPr>
            <p:spPr>
              <a:xfrm rot="19176301">
                <a:off x="941516" y="3252646"/>
                <a:ext cx="1152880" cy="1269052"/>
              </a:xfrm>
              <a:custGeom>
                <a:avLst/>
                <a:gdLst>
                  <a:gd name="connsiteX0" fmla="*/ 1069399 w 1153558"/>
                  <a:gd name="connsiteY0" fmla="*/ 54157 h 1269798"/>
                  <a:gd name="connsiteX1" fmla="*/ 1098647 w 1153558"/>
                  <a:gd name="connsiteY1" fmla="*/ 383203 h 1269798"/>
                  <a:gd name="connsiteX2" fmla="*/ 358294 w 1153558"/>
                  <a:gd name="connsiteY2" fmla="*/ 1269798 h 1269798"/>
                  <a:gd name="connsiteX3" fmla="*/ 0 w 1153558"/>
                  <a:gd name="connsiteY3" fmla="*/ 970001 h 1269798"/>
                  <a:gd name="connsiteX4" fmla="*/ 740353 w 1153558"/>
                  <a:gd name="connsiteY4" fmla="*/ 83405 h 1269798"/>
                  <a:gd name="connsiteX5" fmla="*/ 1069399 w 1153558"/>
                  <a:gd name="connsiteY5" fmla="*/ 54157 h 1269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53558" h="1269798">
                    <a:moveTo>
                      <a:pt x="1069399" y="54157"/>
                    </a:moveTo>
                    <a:cubicBezTo>
                      <a:pt x="1168112" y="136417"/>
                      <a:pt x="1182737" y="284489"/>
                      <a:pt x="1098647" y="383203"/>
                    </a:cubicBezTo>
                    <a:lnTo>
                      <a:pt x="358294" y="1269798"/>
                    </a:lnTo>
                    <a:lnTo>
                      <a:pt x="0" y="970001"/>
                    </a:lnTo>
                    <a:lnTo>
                      <a:pt x="740353" y="83405"/>
                    </a:lnTo>
                    <a:cubicBezTo>
                      <a:pt x="824442" y="-15309"/>
                      <a:pt x="970685" y="-28106"/>
                      <a:pt x="1069399" y="54157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83A49968-96E3-47DC-A1A8-30B1AD38AA92}"/>
                  </a:ext>
                </a:extLst>
              </p:cNvPr>
              <p:cNvSpPr/>
              <p:nvPr/>
            </p:nvSpPr>
            <p:spPr>
              <a:xfrm>
                <a:off x="1420499" y="3262311"/>
                <a:ext cx="182696" cy="182696"/>
              </a:xfrm>
              <a:custGeom>
                <a:avLst/>
                <a:gdLst>
                  <a:gd name="connsiteX0" fmla="*/ 94774 w 95250"/>
                  <a:gd name="connsiteY0" fmla="*/ 50959 h 95250"/>
                  <a:gd name="connsiteX1" fmla="*/ 50959 w 95250"/>
                  <a:gd name="connsiteY1" fmla="*/ 94774 h 95250"/>
                  <a:gd name="connsiteX2" fmla="*/ 7144 w 95250"/>
                  <a:gd name="connsiteY2" fmla="*/ 50959 h 95250"/>
                  <a:gd name="connsiteX3" fmla="*/ 50959 w 95250"/>
                  <a:gd name="connsiteY3" fmla="*/ 7144 h 95250"/>
                  <a:gd name="connsiteX4" fmla="*/ 94774 w 95250"/>
                  <a:gd name="connsiteY4" fmla="*/ 5095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4774" y="50959"/>
                    </a:move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7146" y="7144"/>
                      <a:pt x="50959" y="7144"/>
                    </a:cubicBezTo>
                    <a:cubicBezTo>
                      <a:pt x="74771" y="7144"/>
                      <a:pt x="94774" y="27146"/>
                      <a:pt x="94774" y="5095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726CFE63-F7A0-4821-B154-A473BE25BCC9}"/>
                  </a:ext>
                </a:extLst>
              </p:cNvPr>
              <p:cNvGrpSpPr/>
              <p:nvPr/>
            </p:nvGrpSpPr>
            <p:grpSpPr>
              <a:xfrm>
                <a:off x="4899746" y="1440647"/>
                <a:ext cx="988761" cy="760015"/>
                <a:chOff x="10999279" y="2698471"/>
                <a:chExt cx="989342" cy="760462"/>
              </a:xfrm>
            </p:grpSpPr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58370EB2-F7ED-478A-8932-B5DE5FB6EA74}"/>
                    </a:ext>
                  </a:extLst>
                </p:cNvPr>
                <p:cNvSpPr/>
                <p:nvPr/>
              </p:nvSpPr>
              <p:spPr>
                <a:xfrm>
                  <a:off x="11237298" y="2698471"/>
                  <a:ext cx="712934" cy="329046"/>
                </a:xfrm>
                <a:custGeom>
                  <a:avLst/>
                  <a:gdLst>
                    <a:gd name="connsiteX0" fmla="*/ 7144 w 371475"/>
                    <a:gd name="connsiteY0" fmla="*/ 145256 h 171450"/>
                    <a:gd name="connsiteX1" fmla="*/ 90011 w 371475"/>
                    <a:gd name="connsiteY1" fmla="*/ 32861 h 171450"/>
                    <a:gd name="connsiteX2" fmla="*/ 250984 w 371475"/>
                    <a:gd name="connsiteY2" fmla="*/ 7144 h 171450"/>
                    <a:gd name="connsiteX3" fmla="*/ 361474 w 371475"/>
                    <a:gd name="connsiteY3" fmla="*/ 103346 h 171450"/>
                    <a:gd name="connsiteX4" fmla="*/ 367189 w 371475"/>
                    <a:gd name="connsiteY4" fmla="*/ 139541 h 171450"/>
                    <a:gd name="connsiteX5" fmla="*/ 343376 w 371475"/>
                    <a:gd name="connsiteY5" fmla="*/ 143351 h 171450"/>
                    <a:gd name="connsiteX6" fmla="*/ 234791 w 371475"/>
                    <a:gd name="connsiteY6" fmla="*/ 58579 h 171450"/>
                    <a:gd name="connsiteX7" fmla="*/ 117634 w 371475"/>
                    <a:gd name="connsiteY7" fmla="*/ 76676 h 171450"/>
                    <a:gd name="connsiteX8" fmla="*/ 58579 w 371475"/>
                    <a:gd name="connsiteY8" fmla="*/ 167164 h 171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1475" h="171450">
                      <a:moveTo>
                        <a:pt x="7144" y="145256"/>
                      </a:moveTo>
                      <a:lnTo>
                        <a:pt x="90011" y="32861"/>
                      </a:lnTo>
                      <a:lnTo>
                        <a:pt x="250984" y="7144"/>
                      </a:lnTo>
                      <a:lnTo>
                        <a:pt x="361474" y="103346"/>
                      </a:lnTo>
                      <a:lnTo>
                        <a:pt x="367189" y="139541"/>
                      </a:lnTo>
                      <a:lnTo>
                        <a:pt x="343376" y="143351"/>
                      </a:lnTo>
                      <a:lnTo>
                        <a:pt x="234791" y="58579"/>
                      </a:lnTo>
                      <a:lnTo>
                        <a:pt x="117634" y="76676"/>
                      </a:lnTo>
                      <a:lnTo>
                        <a:pt x="58579" y="16716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60A612C1-5EFB-4569-8DA8-77EE9547884D}"/>
                    </a:ext>
                  </a:extLst>
                </p:cNvPr>
                <p:cNvSpPr/>
                <p:nvPr/>
              </p:nvSpPr>
              <p:spPr>
                <a:xfrm>
                  <a:off x="11293968" y="3075046"/>
                  <a:ext cx="694653" cy="383887"/>
                </a:xfrm>
                <a:custGeom>
                  <a:avLst/>
                  <a:gdLst>
                    <a:gd name="connsiteX0" fmla="*/ 7144 w 361950"/>
                    <a:gd name="connsiteY0" fmla="*/ 114776 h 200025"/>
                    <a:gd name="connsiteX1" fmla="*/ 120491 w 361950"/>
                    <a:gd name="connsiteY1" fmla="*/ 194786 h 200025"/>
                    <a:gd name="connsiteX2" fmla="*/ 281464 w 361950"/>
                    <a:gd name="connsiteY2" fmla="*/ 169069 h 200025"/>
                    <a:gd name="connsiteX3" fmla="*/ 355759 w 361950"/>
                    <a:gd name="connsiteY3" fmla="*/ 43339 h 200025"/>
                    <a:gd name="connsiteX4" fmla="*/ 350044 w 361950"/>
                    <a:gd name="connsiteY4" fmla="*/ 7144 h 200025"/>
                    <a:gd name="connsiteX5" fmla="*/ 327184 w 361950"/>
                    <a:gd name="connsiteY5" fmla="*/ 10954 h 200025"/>
                    <a:gd name="connsiteX6" fmla="*/ 250031 w 361950"/>
                    <a:gd name="connsiteY6" fmla="*/ 125254 h 200025"/>
                    <a:gd name="connsiteX7" fmla="*/ 132874 w 361950"/>
                    <a:gd name="connsiteY7" fmla="*/ 144304 h 200025"/>
                    <a:gd name="connsiteX8" fmla="*/ 48101 w 361950"/>
                    <a:gd name="connsiteY8" fmla="*/ 77629 h 200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61950" h="200025">
                      <a:moveTo>
                        <a:pt x="7144" y="114776"/>
                      </a:moveTo>
                      <a:lnTo>
                        <a:pt x="120491" y="194786"/>
                      </a:lnTo>
                      <a:lnTo>
                        <a:pt x="281464" y="169069"/>
                      </a:lnTo>
                      <a:lnTo>
                        <a:pt x="355759" y="43339"/>
                      </a:lnTo>
                      <a:lnTo>
                        <a:pt x="350044" y="7144"/>
                      </a:lnTo>
                      <a:lnTo>
                        <a:pt x="327184" y="10954"/>
                      </a:lnTo>
                      <a:lnTo>
                        <a:pt x="250031" y="125254"/>
                      </a:lnTo>
                      <a:lnTo>
                        <a:pt x="132874" y="144304"/>
                      </a:lnTo>
                      <a:lnTo>
                        <a:pt x="48101" y="7762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9A4F16B6-34E8-4106-A159-17AA012703F0}"/>
                    </a:ext>
                  </a:extLst>
                </p:cNvPr>
                <p:cNvSpPr/>
                <p:nvPr/>
              </p:nvSpPr>
              <p:spPr>
                <a:xfrm>
                  <a:off x="10999279" y="2942227"/>
                  <a:ext cx="457009" cy="457009"/>
                </a:xfrm>
                <a:custGeom>
                  <a:avLst/>
                  <a:gdLst>
                    <a:gd name="connsiteX0" fmla="*/ 102790 w 238125"/>
                    <a:gd name="connsiteY0" fmla="*/ 8493 h 238125"/>
                    <a:gd name="connsiteX1" fmla="*/ 8493 w 238125"/>
                    <a:gd name="connsiteY1" fmla="*/ 138985 h 238125"/>
                    <a:gd name="connsiteX2" fmla="*/ 138985 w 238125"/>
                    <a:gd name="connsiteY2" fmla="*/ 233283 h 238125"/>
                    <a:gd name="connsiteX3" fmla="*/ 233283 w 238125"/>
                    <a:gd name="connsiteY3" fmla="*/ 102790 h 238125"/>
                    <a:gd name="connsiteX4" fmla="*/ 102790 w 238125"/>
                    <a:gd name="connsiteY4" fmla="*/ 8493 h 238125"/>
                    <a:gd name="connsiteX5" fmla="*/ 128508 w 238125"/>
                    <a:gd name="connsiteY5" fmla="*/ 164703 h 238125"/>
                    <a:gd name="connsiteX6" fmla="*/ 78025 w 238125"/>
                    <a:gd name="connsiteY6" fmla="*/ 128508 h 238125"/>
                    <a:gd name="connsiteX7" fmla="*/ 114220 w 238125"/>
                    <a:gd name="connsiteY7" fmla="*/ 78025 h 238125"/>
                    <a:gd name="connsiteX8" fmla="*/ 164703 w 238125"/>
                    <a:gd name="connsiteY8" fmla="*/ 114220 h 238125"/>
                    <a:gd name="connsiteX9" fmla="*/ 128508 w 238125"/>
                    <a:gd name="connsiteY9" fmla="*/ 164703 h 238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38125" h="238125">
                      <a:moveTo>
                        <a:pt x="102790" y="8493"/>
                      </a:moveTo>
                      <a:cubicBezTo>
                        <a:pt x="40878" y="18018"/>
                        <a:pt x="-1032" y="77073"/>
                        <a:pt x="8493" y="138985"/>
                      </a:cubicBezTo>
                      <a:cubicBezTo>
                        <a:pt x="18018" y="200898"/>
                        <a:pt x="77073" y="242808"/>
                        <a:pt x="138985" y="233283"/>
                      </a:cubicBezTo>
                      <a:cubicBezTo>
                        <a:pt x="200898" y="223758"/>
                        <a:pt x="242808" y="164703"/>
                        <a:pt x="233283" y="102790"/>
                      </a:cubicBezTo>
                      <a:cubicBezTo>
                        <a:pt x="222805" y="40878"/>
                        <a:pt x="164703" y="-1032"/>
                        <a:pt x="102790" y="8493"/>
                      </a:cubicBezTo>
                      <a:close/>
                      <a:moveTo>
                        <a:pt x="128508" y="164703"/>
                      </a:moveTo>
                      <a:cubicBezTo>
                        <a:pt x="104695" y="168513"/>
                        <a:pt x="81835" y="152320"/>
                        <a:pt x="78025" y="128508"/>
                      </a:cubicBezTo>
                      <a:cubicBezTo>
                        <a:pt x="74215" y="104695"/>
                        <a:pt x="90408" y="81835"/>
                        <a:pt x="114220" y="78025"/>
                      </a:cubicBezTo>
                      <a:cubicBezTo>
                        <a:pt x="138033" y="74215"/>
                        <a:pt x="160893" y="90408"/>
                        <a:pt x="164703" y="114220"/>
                      </a:cubicBezTo>
                      <a:cubicBezTo>
                        <a:pt x="169465" y="138033"/>
                        <a:pt x="152320" y="160893"/>
                        <a:pt x="128508" y="164703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1428305-E96B-4C87-AE5C-AA4B86EAD8F2}"/>
                  </a:ext>
                </a:extLst>
              </p:cNvPr>
              <p:cNvGrpSpPr/>
              <p:nvPr/>
            </p:nvGrpSpPr>
            <p:grpSpPr>
              <a:xfrm>
                <a:off x="804591" y="4486736"/>
                <a:ext cx="1425029" cy="1034060"/>
                <a:chOff x="10095620" y="4304882"/>
                <a:chExt cx="1425867" cy="1034668"/>
              </a:xfrm>
            </p:grpSpPr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BF4F36E7-DC5E-456D-983A-16706F8A7FE8}"/>
                    </a:ext>
                  </a:extLst>
                </p:cNvPr>
                <p:cNvSpPr/>
                <p:nvPr/>
              </p:nvSpPr>
              <p:spPr>
                <a:xfrm>
                  <a:off x="10226256" y="4304882"/>
                  <a:ext cx="1133382" cy="914017"/>
                </a:xfrm>
                <a:custGeom>
                  <a:avLst/>
                  <a:gdLst>
                    <a:gd name="connsiteX0" fmla="*/ 558641 w 590550"/>
                    <a:gd name="connsiteY0" fmla="*/ 470059 h 476250"/>
                    <a:gd name="connsiteX1" fmla="*/ 37624 w 590550"/>
                    <a:gd name="connsiteY1" fmla="*/ 470059 h 476250"/>
                    <a:gd name="connsiteX2" fmla="*/ 7144 w 590550"/>
                    <a:gd name="connsiteY2" fmla="*/ 439579 h 476250"/>
                    <a:gd name="connsiteX3" fmla="*/ 7144 w 590550"/>
                    <a:gd name="connsiteY3" fmla="*/ 98584 h 476250"/>
                    <a:gd name="connsiteX4" fmla="*/ 98584 w 590550"/>
                    <a:gd name="connsiteY4" fmla="*/ 7144 h 476250"/>
                    <a:gd name="connsiteX5" fmla="*/ 498634 w 590550"/>
                    <a:gd name="connsiteY5" fmla="*/ 7144 h 476250"/>
                    <a:gd name="connsiteX6" fmla="*/ 590074 w 590550"/>
                    <a:gd name="connsiteY6" fmla="*/ 98584 h 476250"/>
                    <a:gd name="connsiteX7" fmla="*/ 590074 w 590550"/>
                    <a:gd name="connsiteY7" fmla="*/ 440531 h 476250"/>
                    <a:gd name="connsiteX8" fmla="*/ 558641 w 590550"/>
                    <a:gd name="connsiteY8" fmla="*/ 470059 h 476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90550" h="476250">
                      <a:moveTo>
                        <a:pt x="558641" y="470059"/>
                      </a:moveTo>
                      <a:lnTo>
                        <a:pt x="37624" y="470059"/>
                      </a:lnTo>
                      <a:cubicBezTo>
                        <a:pt x="20479" y="470059"/>
                        <a:pt x="7144" y="456724"/>
                        <a:pt x="7144" y="439579"/>
                      </a:cubicBezTo>
                      <a:lnTo>
                        <a:pt x="7144" y="98584"/>
                      </a:lnTo>
                      <a:cubicBezTo>
                        <a:pt x="7144" y="48101"/>
                        <a:pt x="48101" y="7144"/>
                        <a:pt x="98584" y="7144"/>
                      </a:cubicBezTo>
                      <a:lnTo>
                        <a:pt x="498634" y="7144"/>
                      </a:lnTo>
                      <a:cubicBezTo>
                        <a:pt x="549116" y="7144"/>
                        <a:pt x="590074" y="48101"/>
                        <a:pt x="590074" y="98584"/>
                      </a:cubicBezTo>
                      <a:lnTo>
                        <a:pt x="590074" y="440531"/>
                      </a:lnTo>
                      <a:cubicBezTo>
                        <a:pt x="589121" y="456724"/>
                        <a:pt x="574834" y="470059"/>
                        <a:pt x="558641" y="470059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8409EABE-668D-4D97-B3D9-79F831230CA6}"/>
                    </a:ext>
                  </a:extLst>
                </p:cNvPr>
                <p:cNvSpPr/>
                <p:nvPr/>
              </p:nvSpPr>
              <p:spPr>
                <a:xfrm>
                  <a:off x="10095620" y="5083625"/>
                  <a:ext cx="1425867" cy="255925"/>
                </a:xfrm>
                <a:custGeom>
                  <a:avLst/>
                  <a:gdLst>
                    <a:gd name="connsiteX0" fmla="*/ 711994 w 742950"/>
                    <a:gd name="connsiteY0" fmla="*/ 129064 h 133350"/>
                    <a:gd name="connsiteX1" fmla="*/ 37624 w 742950"/>
                    <a:gd name="connsiteY1" fmla="*/ 129064 h 133350"/>
                    <a:gd name="connsiteX2" fmla="*/ 7144 w 742950"/>
                    <a:gd name="connsiteY2" fmla="*/ 98584 h 133350"/>
                    <a:gd name="connsiteX3" fmla="*/ 7144 w 742950"/>
                    <a:gd name="connsiteY3" fmla="*/ 98584 h 133350"/>
                    <a:gd name="connsiteX4" fmla="*/ 98584 w 742950"/>
                    <a:gd name="connsiteY4" fmla="*/ 7144 h 133350"/>
                    <a:gd name="connsiteX5" fmla="*/ 651986 w 742950"/>
                    <a:gd name="connsiteY5" fmla="*/ 7144 h 133350"/>
                    <a:gd name="connsiteX6" fmla="*/ 743426 w 742950"/>
                    <a:gd name="connsiteY6" fmla="*/ 98584 h 133350"/>
                    <a:gd name="connsiteX7" fmla="*/ 743426 w 742950"/>
                    <a:gd name="connsiteY7" fmla="*/ 98584 h 133350"/>
                    <a:gd name="connsiteX8" fmla="*/ 711994 w 742950"/>
                    <a:gd name="connsiteY8" fmla="*/ 129064 h 133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42950" h="133350">
                      <a:moveTo>
                        <a:pt x="711994" y="129064"/>
                      </a:moveTo>
                      <a:lnTo>
                        <a:pt x="37624" y="129064"/>
                      </a:lnTo>
                      <a:cubicBezTo>
                        <a:pt x="20479" y="129064"/>
                        <a:pt x="7144" y="115729"/>
                        <a:pt x="7144" y="98584"/>
                      </a:cubicBezTo>
                      <a:lnTo>
                        <a:pt x="7144" y="98584"/>
                      </a:lnTo>
                      <a:cubicBezTo>
                        <a:pt x="7144" y="48101"/>
                        <a:pt x="48101" y="7144"/>
                        <a:pt x="98584" y="7144"/>
                      </a:cubicBezTo>
                      <a:lnTo>
                        <a:pt x="651986" y="7144"/>
                      </a:lnTo>
                      <a:cubicBezTo>
                        <a:pt x="702469" y="7144"/>
                        <a:pt x="743426" y="48101"/>
                        <a:pt x="743426" y="98584"/>
                      </a:cubicBezTo>
                      <a:lnTo>
                        <a:pt x="743426" y="98584"/>
                      </a:lnTo>
                      <a:cubicBezTo>
                        <a:pt x="742474" y="115729"/>
                        <a:pt x="729139" y="129064"/>
                        <a:pt x="711994" y="12906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277F6059-F0AC-40E7-8763-E5CC1AD4059E}"/>
                    </a:ext>
                  </a:extLst>
                </p:cNvPr>
                <p:cNvSpPr/>
                <p:nvPr/>
              </p:nvSpPr>
              <p:spPr>
                <a:xfrm>
                  <a:off x="10701546" y="4411068"/>
                  <a:ext cx="182803" cy="182803"/>
                </a:xfrm>
                <a:custGeom>
                  <a:avLst/>
                  <a:gdLst>
                    <a:gd name="connsiteX0" fmla="*/ 94774 w 95250"/>
                    <a:gd name="connsiteY0" fmla="*/ 50959 h 95250"/>
                    <a:gd name="connsiteX1" fmla="*/ 50959 w 95250"/>
                    <a:gd name="connsiteY1" fmla="*/ 94774 h 95250"/>
                    <a:gd name="connsiteX2" fmla="*/ 7144 w 95250"/>
                    <a:gd name="connsiteY2" fmla="*/ 50959 h 95250"/>
                    <a:gd name="connsiteX3" fmla="*/ 50959 w 95250"/>
                    <a:gd name="connsiteY3" fmla="*/ 7144 h 95250"/>
                    <a:gd name="connsiteX4" fmla="*/ 94774 w 95250"/>
                    <a:gd name="connsiteY4" fmla="*/ 50959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250" h="95250">
                      <a:moveTo>
                        <a:pt x="94774" y="50959"/>
                      </a:moveTo>
                      <a:cubicBezTo>
                        <a:pt x="94774" y="74771"/>
                        <a:pt x="74771" y="94774"/>
                        <a:pt x="50959" y="94774"/>
                      </a:cubicBezTo>
                      <a:cubicBezTo>
                        <a:pt x="27146" y="94774"/>
                        <a:pt x="7144" y="74771"/>
                        <a:pt x="7144" y="50959"/>
                      </a:cubicBezTo>
                      <a:cubicBezTo>
                        <a:pt x="7144" y="27146"/>
                        <a:pt x="27146" y="7144"/>
                        <a:pt x="50959" y="7144"/>
                      </a:cubicBezTo>
                      <a:cubicBezTo>
                        <a:pt x="74771" y="7144"/>
                        <a:pt x="94774" y="27146"/>
                        <a:pt x="94774" y="5095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696C4DA-DAAB-4676-8FD1-5DFB8A25E7DD}"/>
                </a:ext>
              </a:extLst>
            </p:cNvPr>
            <p:cNvGrpSpPr/>
            <p:nvPr/>
          </p:nvGrpSpPr>
          <p:grpSpPr>
            <a:xfrm>
              <a:off x="548639" y="5497964"/>
              <a:ext cx="4549136" cy="712515"/>
              <a:chOff x="2716823" y="4480802"/>
              <a:chExt cx="5838093" cy="914400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16DB3432-5584-47ED-80DC-D66E03EE8C66}"/>
                  </a:ext>
                </a:extLst>
              </p:cNvPr>
              <p:cNvGrpSpPr/>
              <p:nvPr/>
            </p:nvGrpSpPr>
            <p:grpSpPr>
              <a:xfrm>
                <a:off x="2716823" y="4480802"/>
                <a:ext cx="5838093" cy="914400"/>
                <a:chOff x="175847" y="4480799"/>
                <a:chExt cx="8801100" cy="914400"/>
              </a:xfrm>
            </p:grpSpPr>
            <p:sp>
              <p:nvSpPr>
                <p:cNvPr id="43" name="Rectangle: Rounded Corners 42">
                  <a:extLst>
                    <a:ext uri="{FF2B5EF4-FFF2-40B4-BE49-F238E27FC236}">
                      <a16:creationId xmlns:a16="http://schemas.microsoft.com/office/drawing/2014/main" id="{C5BBA747-A2AC-47FE-896B-D85F62C371E6}"/>
                    </a:ext>
                  </a:extLst>
                </p:cNvPr>
                <p:cNvSpPr/>
                <p:nvPr/>
              </p:nvSpPr>
              <p:spPr>
                <a:xfrm>
                  <a:off x="175847" y="4480799"/>
                  <a:ext cx="8801100" cy="9144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: Rounded Corners 43">
                  <a:extLst>
                    <a:ext uri="{FF2B5EF4-FFF2-40B4-BE49-F238E27FC236}">
                      <a16:creationId xmlns:a16="http://schemas.microsoft.com/office/drawing/2014/main" id="{78FCA8B2-BD71-48CA-9C64-46248B843044}"/>
                    </a:ext>
                  </a:extLst>
                </p:cNvPr>
                <p:cNvSpPr/>
                <p:nvPr/>
              </p:nvSpPr>
              <p:spPr>
                <a:xfrm>
                  <a:off x="352032" y="4595617"/>
                  <a:ext cx="8448730" cy="68476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846EDADA-5C12-4806-8D4E-B7E0AD78799D}"/>
                  </a:ext>
                </a:extLst>
              </p:cNvPr>
              <p:cNvGrpSpPr/>
              <p:nvPr/>
            </p:nvGrpSpPr>
            <p:grpSpPr>
              <a:xfrm>
                <a:off x="2954961" y="4660680"/>
                <a:ext cx="5376675" cy="563948"/>
                <a:chOff x="3193903" y="4660680"/>
                <a:chExt cx="5376674" cy="563948"/>
              </a:xfrm>
            </p:grpSpPr>
            <p:sp>
              <p:nvSpPr>
                <p:cNvPr id="36" name="Circle: Hollow 35">
                  <a:extLst>
                    <a:ext uri="{FF2B5EF4-FFF2-40B4-BE49-F238E27FC236}">
                      <a16:creationId xmlns:a16="http://schemas.microsoft.com/office/drawing/2014/main" id="{695AB754-5771-4BE7-8F64-E6BCF35EADDA}"/>
                    </a:ext>
                  </a:extLst>
                </p:cNvPr>
                <p:cNvSpPr/>
                <p:nvPr/>
              </p:nvSpPr>
              <p:spPr>
                <a:xfrm>
                  <a:off x="3193903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Circle: Hollow 36">
                  <a:extLst>
                    <a:ext uri="{FF2B5EF4-FFF2-40B4-BE49-F238E27FC236}">
                      <a16:creationId xmlns:a16="http://schemas.microsoft.com/office/drawing/2014/main" id="{282D4A2A-C2DD-472D-B540-B283CD86C9AE}"/>
                    </a:ext>
                  </a:extLst>
                </p:cNvPr>
                <p:cNvSpPr/>
                <p:nvPr/>
              </p:nvSpPr>
              <p:spPr>
                <a:xfrm>
                  <a:off x="3996024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Circle: Hollow 37">
                  <a:extLst>
                    <a:ext uri="{FF2B5EF4-FFF2-40B4-BE49-F238E27FC236}">
                      <a16:creationId xmlns:a16="http://schemas.microsoft.com/office/drawing/2014/main" id="{20005C3A-F58D-4586-BA5C-E33A84544BF5}"/>
                    </a:ext>
                  </a:extLst>
                </p:cNvPr>
                <p:cNvSpPr/>
                <p:nvPr/>
              </p:nvSpPr>
              <p:spPr>
                <a:xfrm>
                  <a:off x="4798145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Circle: Hollow 38">
                  <a:extLst>
                    <a:ext uri="{FF2B5EF4-FFF2-40B4-BE49-F238E27FC236}">
                      <a16:creationId xmlns:a16="http://schemas.microsoft.com/office/drawing/2014/main" id="{1EEDBC2E-1FA2-4655-914E-972227EDBF65}"/>
                    </a:ext>
                  </a:extLst>
                </p:cNvPr>
                <p:cNvSpPr/>
                <p:nvPr/>
              </p:nvSpPr>
              <p:spPr>
                <a:xfrm>
                  <a:off x="5600266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Circle: Hollow 39">
                  <a:extLst>
                    <a:ext uri="{FF2B5EF4-FFF2-40B4-BE49-F238E27FC236}">
                      <a16:creationId xmlns:a16="http://schemas.microsoft.com/office/drawing/2014/main" id="{5F71073B-5F75-4B88-98A9-C2EDDD6CA5F2}"/>
                    </a:ext>
                  </a:extLst>
                </p:cNvPr>
                <p:cNvSpPr/>
                <p:nvPr/>
              </p:nvSpPr>
              <p:spPr>
                <a:xfrm>
                  <a:off x="6402387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Circle: Hollow 40">
                  <a:extLst>
                    <a:ext uri="{FF2B5EF4-FFF2-40B4-BE49-F238E27FC236}">
                      <a16:creationId xmlns:a16="http://schemas.microsoft.com/office/drawing/2014/main" id="{875A27D3-0AD7-4A4F-9134-E0B787BAD409}"/>
                    </a:ext>
                  </a:extLst>
                </p:cNvPr>
                <p:cNvSpPr/>
                <p:nvPr/>
              </p:nvSpPr>
              <p:spPr>
                <a:xfrm>
                  <a:off x="7204508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Circle: Hollow 41">
                  <a:extLst>
                    <a:ext uri="{FF2B5EF4-FFF2-40B4-BE49-F238E27FC236}">
                      <a16:creationId xmlns:a16="http://schemas.microsoft.com/office/drawing/2014/main" id="{928EA26D-0DAD-45AE-8617-249F1E6B6ACC}"/>
                    </a:ext>
                  </a:extLst>
                </p:cNvPr>
                <p:cNvSpPr/>
                <p:nvPr/>
              </p:nvSpPr>
              <p:spPr>
                <a:xfrm>
                  <a:off x="8006629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20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4CCC6"/>
      </a:accent1>
      <a:accent2>
        <a:srgbClr val="F8D45E"/>
      </a:accent2>
      <a:accent3>
        <a:srgbClr val="F27161"/>
      </a:accent3>
      <a:accent4>
        <a:srgbClr val="7CC8EC"/>
      </a:accent4>
      <a:accent5>
        <a:srgbClr val="525168"/>
      </a:accent5>
      <a:accent6>
        <a:srgbClr val="1A6BA5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2855</TotalTime>
  <Words>4854</Words>
  <Application>Microsoft Office PowerPoint</Application>
  <PresentationFormat>와이드스크린</PresentationFormat>
  <Paragraphs>504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48</vt:i4>
      </vt:variant>
    </vt:vector>
  </HeadingPairs>
  <TitlesOfParts>
    <vt:vector size="55" baseType="lpstr">
      <vt:lpstr>Aharoni</vt:lpstr>
      <vt:lpstr>Arial</vt:lpstr>
      <vt:lpstr>Calibri</vt:lpstr>
      <vt:lpstr>Calibri Light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Portfolio Presentation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원용 이</cp:lastModifiedBy>
  <cp:revision>87</cp:revision>
  <dcterms:created xsi:type="dcterms:W3CDTF">2020-01-20T05:08:25Z</dcterms:created>
  <dcterms:modified xsi:type="dcterms:W3CDTF">2023-04-22T17:54:36Z</dcterms:modified>
</cp:coreProperties>
</file>