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79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2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38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7D69FC-26B4-4BE5-9412-8DA6560EC38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0F318D-373B-4E29-92DF-4269B217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0A7C-EECA-4E20-90AA-778B5B7AE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Savvy Coders Class Project December 2023</a:t>
            </a:r>
          </a:p>
        </p:txBody>
      </p:sp>
    </p:spTree>
    <p:extLst>
      <p:ext uri="{BB962C8B-B14F-4D97-AF65-F5344CB8AC3E}">
        <p14:creationId xmlns:p14="http://schemas.microsoft.com/office/powerpoint/2010/main" val="130129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3E2C-F371-4B46-9B34-2DA8F6E1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155029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Through the SQL Statements</a:t>
            </a:r>
            <a:br>
              <a:rPr lang="en-US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14A07F-7BAC-49F5-BE0B-728D451C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5" y="908562"/>
            <a:ext cx="10359610" cy="55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9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37C-0F06-4890-8A9C-CA2808A8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99" y="172785"/>
            <a:ext cx="9445840" cy="1212132"/>
          </a:xfrm>
        </p:spPr>
        <p:txBody>
          <a:bodyPr/>
          <a:lstStyle/>
          <a:p>
            <a:r>
              <a:rPr lang="en-US" dirty="0"/>
              <a:t>Result Through the SQL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C8F62-44F3-4953-A6DE-CE37B0FA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99" y="1138561"/>
            <a:ext cx="10057772" cy="5417328"/>
          </a:xfrm>
        </p:spPr>
      </p:pic>
    </p:spTree>
    <p:extLst>
      <p:ext uri="{BB962C8B-B14F-4D97-AF65-F5344CB8AC3E}">
        <p14:creationId xmlns:p14="http://schemas.microsoft.com/office/powerpoint/2010/main" val="90939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935-89CD-432F-BB2A-CDA572F4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7" y="-33043"/>
            <a:ext cx="8117781" cy="1115175"/>
          </a:xfrm>
        </p:spPr>
        <p:txBody>
          <a:bodyPr/>
          <a:lstStyle/>
          <a:p>
            <a:r>
              <a:rPr lang="en-US" dirty="0"/>
              <a:t>US EV SALEs ARE Increasing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B0074-38D4-4573-8989-518BA760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7" y="943501"/>
            <a:ext cx="10750858" cy="57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5AFA-1ABB-4A23-A992-3CEDFD4C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91" y="0"/>
            <a:ext cx="8534400" cy="1507067"/>
          </a:xfrm>
        </p:spPr>
        <p:txBody>
          <a:bodyPr/>
          <a:lstStyle/>
          <a:p>
            <a:r>
              <a:rPr lang="en-US" dirty="0"/>
              <a:t>US vs World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FF049-ED33-4A6B-BD44-C601447C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22" y="1147438"/>
            <a:ext cx="10082997" cy="5430915"/>
          </a:xfrm>
        </p:spPr>
      </p:pic>
    </p:spTree>
    <p:extLst>
      <p:ext uri="{BB962C8B-B14F-4D97-AF65-F5344CB8AC3E}">
        <p14:creationId xmlns:p14="http://schemas.microsoft.com/office/powerpoint/2010/main" val="130066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BB28-504A-49AB-822E-BC60E2E5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9" y="-53265"/>
            <a:ext cx="8419620" cy="1061212"/>
          </a:xfrm>
        </p:spPr>
        <p:txBody>
          <a:bodyPr/>
          <a:lstStyle/>
          <a:p>
            <a:r>
              <a:rPr lang="en-US" dirty="0"/>
              <a:t>2022 EV sales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A911B-42CF-40CB-B83E-9F404583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972" b="2612"/>
          <a:stretch/>
        </p:blipFill>
        <p:spPr>
          <a:xfrm>
            <a:off x="610445" y="1007946"/>
            <a:ext cx="5485555" cy="5638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D4404-597A-411D-8B0C-440CBF1E1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0" t="31993" r="29948" b="4231"/>
          <a:stretch/>
        </p:blipFill>
        <p:spPr>
          <a:xfrm>
            <a:off x="6253686" y="1007946"/>
            <a:ext cx="5690610" cy="39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0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0001-154D-4D4D-8D9E-F1A3F1C4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4F4F4F"/>
                </a:solidFill>
                <a:effectLst/>
                <a:latin typeface="Benton Sans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C1DD5-9EF8-453F-BB54-08B0A126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t="9653" r="6941" b="5649"/>
          <a:stretch/>
        </p:blipFill>
        <p:spPr>
          <a:xfrm>
            <a:off x="426129" y="927716"/>
            <a:ext cx="10741980" cy="553966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DE5FFA-1782-44DA-A19B-67DE2138A346}"/>
              </a:ext>
            </a:extLst>
          </p:cNvPr>
          <p:cNvSpPr txBox="1">
            <a:spLocks/>
          </p:cNvSpPr>
          <p:nvPr/>
        </p:nvSpPr>
        <p:spPr>
          <a:xfrm>
            <a:off x="426129" y="-53265"/>
            <a:ext cx="8419620" cy="10612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Tableau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0955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8C7D-9DE7-4ED0-900C-9DD4DA03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DE6630-8D7F-4891-B3C1-D4FE3FCD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7" t="5141" r="2271" b="5065"/>
          <a:stretch/>
        </p:blipFill>
        <p:spPr>
          <a:xfrm>
            <a:off x="417249" y="716871"/>
            <a:ext cx="11195565" cy="5710561"/>
          </a:xfrm>
        </p:spPr>
      </p:pic>
    </p:spTree>
    <p:extLst>
      <p:ext uri="{BB962C8B-B14F-4D97-AF65-F5344CB8AC3E}">
        <p14:creationId xmlns:p14="http://schemas.microsoft.com/office/powerpoint/2010/main" val="187142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E6A9-AD21-4B43-AF4A-13C75CC1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EBF74-6771-4136-8692-017038CF5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27" t="4919" r="2018" b="1297"/>
          <a:stretch/>
        </p:blipFill>
        <p:spPr>
          <a:xfrm>
            <a:off x="471148" y="485494"/>
            <a:ext cx="10839003" cy="5773263"/>
          </a:xfrm>
        </p:spPr>
      </p:pic>
    </p:spTree>
    <p:extLst>
      <p:ext uri="{BB962C8B-B14F-4D97-AF65-F5344CB8AC3E}">
        <p14:creationId xmlns:p14="http://schemas.microsoft.com/office/powerpoint/2010/main" val="157735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4FB3-C3F5-400F-B3D7-F5AAC58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5" y="217173"/>
            <a:ext cx="8428499" cy="70133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974EB-C640-4EF4-AD1E-7F1EA515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62" t="38497" r="18740" b="42101"/>
          <a:stretch/>
        </p:blipFill>
        <p:spPr>
          <a:xfrm>
            <a:off x="470517" y="1260629"/>
            <a:ext cx="10527786" cy="1873187"/>
          </a:xfrm>
        </p:spPr>
      </p:pic>
    </p:spTree>
    <p:extLst>
      <p:ext uri="{BB962C8B-B14F-4D97-AF65-F5344CB8AC3E}">
        <p14:creationId xmlns:p14="http://schemas.microsoft.com/office/powerpoint/2010/main" val="30219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966-E3B6-4F49-864E-F629486F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50" y="178333"/>
            <a:ext cx="8534400" cy="1108929"/>
          </a:xfrm>
        </p:spPr>
        <p:txBody>
          <a:bodyPr/>
          <a:lstStyle/>
          <a:p>
            <a:r>
              <a:rPr lang="en-US" dirty="0"/>
              <a:t>Main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C234-A172-4666-A9F1-BB0D4656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50" y="1029810"/>
            <a:ext cx="11300641" cy="534435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Determine the current state and potential growth of the EV market in the U.S.: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Is investment in EVs increasing?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How does the US compare to the rest of the world?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1D1C1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Identify key areas or regions where EV charging infrastructure is lacking or in high demand: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State to invest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State to AVOID investing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city to invest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What city to AVOID investing in? Why?</a:t>
            </a:r>
            <a:b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D1C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- Other relevant geographical features</a:t>
            </a:r>
            <a:b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146B-2696-4222-B810-A4C56261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6532"/>
            <a:ext cx="8100026" cy="1253723"/>
          </a:xfrm>
        </p:spPr>
        <p:txBody>
          <a:bodyPr/>
          <a:lstStyle/>
          <a:p>
            <a:r>
              <a:rPr lang="en-US" dirty="0"/>
              <a:t>Python Cleaning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4D56F1-DB13-4550-8773-26898B4C2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26" b="6096"/>
          <a:stretch/>
        </p:blipFill>
        <p:spPr>
          <a:xfrm>
            <a:off x="684213" y="1058664"/>
            <a:ext cx="10075523" cy="5102440"/>
          </a:xfrm>
        </p:spPr>
      </p:pic>
    </p:spTree>
    <p:extLst>
      <p:ext uri="{BB962C8B-B14F-4D97-AF65-F5344CB8AC3E}">
        <p14:creationId xmlns:p14="http://schemas.microsoft.com/office/powerpoint/2010/main" val="190607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F532A2-1678-45CB-83ED-A3CE05571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" t="19697" r="534" b="3885"/>
          <a:stretch/>
        </p:blipFill>
        <p:spPr>
          <a:xfrm>
            <a:off x="507822" y="1455937"/>
            <a:ext cx="11024271" cy="48153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02964B-988D-4D82-AB1F-D9F63328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46" y="202214"/>
            <a:ext cx="8100026" cy="1253723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</p:spTree>
    <p:extLst>
      <p:ext uri="{BB962C8B-B14F-4D97-AF65-F5344CB8AC3E}">
        <p14:creationId xmlns:p14="http://schemas.microsoft.com/office/powerpoint/2010/main" val="221198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4088-CCA6-4322-B908-45E0A1BB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68" y="0"/>
            <a:ext cx="8291113" cy="1336420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4155E-9116-45B8-9308-3DCBDAE18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5" t="19217" r="127" b="12566"/>
          <a:stretch/>
        </p:blipFill>
        <p:spPr>
          <a:xfrm>
            <a:off x="621437" y="1127463"/>
            <a:ext cx="10820394" cy="4119239"/>
          </a:xfrm>
        </p:spPr>
      </p:pic>
    </p:spTree>
    <p:extLst>
      <p:ext uri="{BB962C8B-B14F-4D97-AF65-F5344CB8AC3E}">
        <p14:creationId xmlns:p14="http://schemas.microsoft.com/office/powerpoint/2010/main" val="30144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19A-82B7-4E28-8738-B878D2CF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8" y="0"/>
            <a:ext cx="8428500" cy="1154097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94FF0-F9DA-42A3-B86E-A7DF97A9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7" t="13613" r="65266" b="6645"/>
          <a:stretch/>
        </p:blipFill>
        <p:spPr>
          <a:xfrm>
            <a:off x="577048" y="1256189"/>
            <a:ext cx="3737500" cy="502990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33231D-B9FD-42D2-9491-95C10B741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" t="15227" r="690" b="4954"/>
          <a:stretch/>
        </p:blipFill>
        <p:spPr>
          <a:xfrm>
            <a:off x="4420447" y="1256189"/>
            <a:ext cx="7467187" cy="33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BA47-A2A6-4964-846B-77CCD96E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15" y="1"/>
            <a:ext cx="8330844" cy="1189608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2AEFD-7522-46B3-B6A7-42CAD1AF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5" t="15676" r="28885" b="4996"/>
          <a:stretch/>
        </p:blipFill>
        <p:spPr>
          <a:xfrm>
            <a:off x="719091" y="1065319"/>
            <a:ext cx="5606044" cy="348892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D90EC29-471C-48FF-AAD2-4E729CE0E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2" t="14326" r="32838" b="4627"/>
          <a:stretch/>
        </p:blipFill>
        <p:spPr>
          <a:xfrm>
            <a:off x="6489577" y="1065319"/>
            <a:ext cx="4947928" cy="34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6639-33B2-4309-A606-8D8E7087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4109"/>
            <a:ext cx="8171047" cy="1292031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82AEE-9B27-4BD8-B191-3665E639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17" t="14245" r="2271" b="6428"/>
          <a:stretch/>
        </p:blipFill>
        <p:spPr>
          <a:xfrm>
            <a:off x="674701" y="1038688"/>
            <a:ext cx="10834715" cy="4935984"/>
          </a:xfrm>
        </p:spPr>
      </p:pic>
    </p:spTree>
    <p:extLst>
      <p:ext uri="{BB962C8B-B14F-4D97-AF65-F5344CB8AC3E}">
        <p14:creationId xmlns:p14="http://schemas.microsoft.com/office/powerpoint/2010/main" val="190917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681D-64C4-48B2-867C-5DE85B76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0"/>
            <a:ext cx="8472888" cy="1078967"/>
          </a:xfrm>
        </p:spPr>
        <p:txBody>
          <a:bodyPr/>
          <a:lstStyle/>
          <a:p>
            <a:r>
              <a:rPr lang="en-US" dirty="0"/>
              <a:t>Continuing Python Cleaning 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45B8414-4FC0-44F7-ADC0-EE1E4A11E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" t="13447" r="426" b="5016"/>
          <a:stretch/>
        </p:blipFill>
        <p:spPr>
          <a:xfrm>
            <a:off x="497150" y="1078966"/>
            <a:ext cx="8240188" cy="3768241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54CAA6D-38CA-4F52-8BE8-E8D681E2E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185" t="14920" r="63404" b="4278"/>
          <a:stretch/>
        </p:blipFill>
        <p:spPr>
          <a:xfrm>
            <a:off x="8987587" y="1078966"/>
            <a:ext cx="2840429" cy="3798782"/>
          </a:xfrm>
        </p:spPr>
      </p:pic>
    </p:spTree>
    <p:extLst>
      <p:ext uri="{BB962C8B-B14F-4D97-AF65-F5344CB8AC3E}">
        <p14:creationId xmlns:p14="http://schemas.microsoft.com/office/powerpoint/2010/main" val="25489604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207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Benton Sans</vt:lpstr>
      <vt:lpstr>Century Gothic</vt:lpstr>
      <vt:lpstr>Times New Roman</vt:lpstr>
      <vt:lpstr>Wingdings 3</vt:lpstr>
      <vt:lpstr>Slice</vt:lpstr>
      <vt:lpstr>Savvy Coders Class Project December 2023</vt:lpstr>
      <vt:lpstr>Main Questions</vt:lpstr>
      <vt:lpstr>Python Cleaning</vt:lpstr>
      <vt:lpstr>Continuing Python Cleaning </vt:lpstr>
      <vt:lpstr>Continuing Python Cleaning </vt:lpstr>
      <vt:lpstr>Continuing Python Cleaning </vt:lpstr>
      <vt:lpstr>Continuing Python Cleaning </vt:lpstr>
      <vt:lpstr>Continuing Python Cleaning </vt:lpstr>
      <vt:lpstr>Continuing Python Cleaning </vt:lpstr>
      <vt:lpstr>Result Through the SQL Statements </vt:lpstr>
      <vt:lpstr>Result Through the SQL Statements</vt:lpstr>
      <vt:lpstr>US EV SALEs ARE Increasing</vt:lpstr>
      <vt:lpstr>US vs World</vt:lpstr>
      <vt:lpstr>2022 EV sales by country</vt:lpstr>
      <vt:lpstr> 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Savvy Coders Class Project December 2023</dc:title>
  <dc:creator>T S</dc:creator>
  <cp:lastModifiedBy>T S</cp:lastModifiedBy>
  <cp:revision>8</cp:revision>
  <dcterms:created xsi:type="dcterms:W3CDTF">2023-12-08T02:03:12Z</dcterms:created>
  <dcterms:modified xsi:type="dcterms:W3CDTF">2023-12-08T03:02:36Z</dcterms:modified>
</cp:coreProperties>
</file>