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14a6ac0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14a6ac0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14a6ac0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14a6ac0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14a6ac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14a6ac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14a6ac03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14a6ac03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f24905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f24905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bf24905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bf24905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e14a6ac0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e14a6ac0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f2490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f2490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14a6ac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14a6ac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14a6ac0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14a6ac0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14a6ac0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14a6ac0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14a6ac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14a6ac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14a6ac0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14a6ac0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f24905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f24905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14a6ac0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14a6ac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Bonzo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Dungeon Creeper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Timothy Turturiello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0" y="1666950"/>
            <a:ext cx="2413375" cy="29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dell’inventario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questo caso, le liste sono scomode e poco performanti...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725" y="1925847"/>
            <a:ext cx="1238209" cy="275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616" y="3027281"/>
            <a:ext cx="1015964" cy="92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200" y="3027283"/>
            <a:ext cx="1150141" cy="9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75" y="1831400"/>
            <a:ext cx="1481513" cy="262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652600" y="3020200"/>
            <a:ext cx="870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33" name="Google Shape;133;p22"/>
          <p:cNvSpPr txBox="1"/>
          <p:nvPr/>
        </p:nvSpPr>
        <p:spPr>
          <a:xfrm>
            <a:off x="3467350" y="3020200"/>
            <a:ext cx="870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34" name="Google Shape;134;p22"/>
          <p:cNvSpPr txBox="1"/>
          <p:nvPr/>
        </p:nvSpPr>
        <p:spPr>
          <a:xfrm>
            <a:off x="5282100" y="3020200"/>
            <a:ext cx="870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=</a:t>
            </a:r>
            <a:endParaRPr b="1" sz="4900"/>
          </a:p>
        </p:txBody>
      </p:sp>
      <p:sp>
        <p:nvSpPr>
          <p:cNvPr id="135" name="Google Shape;135;p22"/>
          <p:cNvSpPr txBox="1"/>
          <p:nvPr/>
        </p:nvSpPr>
        <p:spPr>
          <a:xfrm>
            <a:off x="7419525" y="3020200"/>
            <a:ext cx="870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?</a:t>
            </a:r>
            <a:endParaRPr b="1" sz="4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dell’inventario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55250" y="119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questo caso, le liste sono scomode e meno performanti...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174" y="2943366"/>
            <a:ext cx="881728" cy="80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444" y="2943368"/>
            <a:ext cx="998177" cy="80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00" y="1897050"/>
            <a:ext cx="1285766" cy="22787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100297" y="2937221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46" name="Google Shape;146;p23"/>
          <p:cNvSpPr txBox="1"/>
          <p:nvPr/>
        </p:nvSpPr>
        <p:spPr>
          <a:xfrm>
            <a:off x="2586367" y="2937221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47" name="Google Shape;147;p23"/>
          <p:cNvSpPr txBox="1"/>
          <p:nvPr/>
        </p:nvSpPr>
        <p:spPr>
          <a:xfrm>
            <a:off x="4134372" y="2996625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900">
                <a:solidFill>
                  <a:schemeClr val="dk1"/>
                </a:solidFill>
              </a:rPr>
              <a:t>≠</a:t>
            </a:r>
            <a:endParaRPr b="1" sz="49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249" y="3002766"/>
            <a:ext cx="881728" cy="80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519" y="3002768"/>
            <a:ext cx="998177" cy="8026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682372" y="2996621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51" name="Google Shape;151;p23"/>
          <p:cNvSpPr txBox="1"/>
          <p:nvPr/>
        </p:nvSpPr>
        <p:spPr>
          <a:xfrm>
            <a:off x="7168442" y="2996621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875" y="2014375"/>
            <a:ext cx="1318495" cy="2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dell’inventario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primo approccio…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Comodo per meccanismi come il dynamic dispatch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373" y="1940425"/>
            <a:ext cx="1152777" cy="243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80" y="3209274"/>
            <a:ext cx="945867" cy="81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0649" y="3209276"/>
            <a:ext cx="1070786" cy="81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750" y="2099461"/>
            <a:ext cx="1379294" cy="232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129701" y="3203011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64" name="Google Shape;164;p24"/>
          <p:cNvSpPr txBox="1"/>
          <p:nvPr/>
        </p:nvSpPr>
        <p:spPr>
          <a:xfrm>
            <a:off x="3819241" y="3203011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65" name="Google Shape;165;p24"/>
          <p:cNvSpPr txBox="1"/>
          <p:nvPr/>
        </p:nvSpPr>
        <p:spPr>
          <a:xfrm>
            <a:off x="5736388" y="3203011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=</a:t>
            </a:r>
            <a:endParaRPr b="1" sz="4900"/>
          </a:p>
        </p:txBody>
      </p:sp>
      <p:sp>
        <p:nvSpPr>
          <p:cNvPr id="166" name="Google Shape;166;p24"/>
          <p:cNvSpPr txBox="1"/>
          <p:nvPr/>
        </p:nvSpPr>
        <p:spPr>
          <a:xfrm>
            <a:off x="1229850" y="4256050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100</a:t>
            </a:r>
            <a:endParaRPr b="1" sz="2300"/>
          </a:p>
        </p:txBody>
      </p:sp>
      <p:sp>
        <p:nvSpPr>
          <p:cNvPr id="167" name="Google Shape;167;p24"/>
          <p:cNvSpPr txBox="1"/>
          <p:nvPr/>
        </p:nvSpPr>
        <p:spPr>
          <a:xfrm>
            <a:off x="2777488" y="4256050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0</a:t>
            </a:r>
            <a:r>
              <a:rPr b="1" lang="it" sz="2300"/>
              <a:t>10</a:t>
            </a:r>
            <a:endParaRPr b="1" sz="2300"/>
          </a:p>
        </p:txBody>
      </p:sp>
      <p:sp>
        <p:nvSpPr>
          <p:cNvPr id="168" name="Google Shape;168;p24"/>
          <p:cNvSpPr txBox="1"/>
          <p:nvPr/>
        </p:nvSpPr>
        <p:spPr>
          <a:xfrm>
            <a:off x="4350250" y="4256050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0</a:t>
            </a:r>
            <a:r>
              <a:rPr b="1" lang="it" sz="2300"/>
              <a:t>01</a:t>
            </a:r>
            <a:endParaRPr b="1" sz="2300"/>
          </a:p>
        </p:txBody>
      </p:sp>
      <p:sp>
        <p:nvSpPr>
          <p:cNvPr id="169" name="Google Shape;169;p24"/>
          <p:cNvSpPr txBox="1"/>
          <p:nvPr/>
        </p:nvSpPr>
        <p:spPr>
          <a:xfrm>
            <a:off x="6699363" y="4256050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111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dell’inventario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8" y="1611787"/>
            <a:ext cx="1285766" cy="2278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81935" y="2651959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77" name="Google Shape;177;p25"/>
          <p:cNvSpPr txBox="1"/>
          <p:nvPr/>
        </p:nvSpPr>
        <p:spPr>
          <a:xfrm>
            <a:off x="3299800" y="2651963"/>
            <a:ext cx="97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=</a:t>
            </a:r>
            <a:r>
              <a:rPr b="1" lang="it" sz="4900"/>
              <a:t>=</a:t>
            </a:r>
            <a:endParaRPr b="1" sz="4900"/>
          </a:p>
        </p:txBody>
      </p:sp>
      <p:sp>
        <p:nvSpPr>
          <p:cNvPr id="178" name="Google Shape;178;p25"/>
          <p:cNvSpPr txBox="1"/>
          <p:nvPr/>
        </p:nvSpPr>
        <p:spPr>
          <a:xfrm>
            <a:off x="1951897" y="2651959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351" y="2208300"/>
            <a:ext cx="2064312" cy="16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188" y="2208300"/>
            <a:ext cx="2064312" cy="16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9275" y="2651953"/>
            <a:ext cx="2052575" cy="153670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73338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0000"/>
                </a:solidFill>
              </a:rPr>
              <a:t>0</a:t>
            </a:r>
            <a:r>
              <a:rPr b="1" lang="it" sz="2300">
                <a:solidFill>
                  <a:srgbClr val="FF0000"/>
                </a:solidFill>
              </a:rPr>
              <a:t>100</a:t>
            </a:r>
            <a:endParaRPr b="1" sz="2300">
              <a:solidFill>
                <a:srgbClr val="FF0000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215300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0000"/>
                </a:solidFill>
              </a:rPr>
              <a:t>010</a:t>
            </a:r>
            <a:r>
              <a:rPr b="1" lang="it" sz="2300">
                <a:solidFill>
                  <a:srgbClr val="FF0000"/>
                </a:solidFill>
              </a:rPr>
              <a:t>0</a:t>
            </a:r>
            <a:endParaRPr b="1" sz="2300">
              <a:solidFill>
                <a:srgbClr val="FF0000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25" y="1685962"/>
            <a:ext cx="1285766" cy="227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263" y="2651953"/>
            <a:ext cx="2052575" cy="15367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4865801" y="2651973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187" name="Google Shape;187;p25"/>
          <p:cNvSpPr txBox="1"/>
          <p:nvPr/>
        </p:nvSpPr>
        <p:spPr>
          <a:xfrm>
            <a:off x="6885876" y="2651973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=</a:t>
            </a:r>
            <a:endParaRPr b="1" sz="4900"/>
          </a:p>
        </p:txBody>
      </p:sp>
      <p:sp>
        <p:nvSpPr>
          <p:cNvPr id="188" name="Google Shape;188;p25"/>
          <p:cNvSpPr txBox="1"/>
          <p:nvPr/>
        </p:nvSpPr>
        <p:spPr>
          <a:xfrm>
            <a:off x="2283688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10000</a:t>
            </a:r>
            <a:endParaRPr b="1" sz="2300"/>
          </a:p>
        </p:txBody>
      </p:sp>
      <p:sp>
        <p:nvSpPr>
          <p:cNvPr id="189" name="Google Shape;189;p25"/>
          <p:cNvSpPr txBox="1"/>
          <p:nvPr/>
        </p:nvSpPr>
        <p:spPr>
          <a:xfrm>
            <a:off x="3960088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10000</a:t>
            </a:r>
            <a:endParaRPr b="1" sz="2300"/>
          </a:p>
        </p:txBody>
      </p:sp>
      <p:sp>
        <p:nvSpPr>
          <p:cNvPr id="190" name="Google Shape;190;p25"/>
          <p:cNvSpPr txBox="1"/>
          <p:nvPr/>
        </p:nvSpPr>
        <p:spPr>
          <a:xfrm>
            <a:off x="5483213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0000"/>
                </a:solidFill>
              </a:rPr>
              <a:t>1000</a:t>
            </a:r>
            <a:endParaRPr b="1" sz="2300">
              <a:solidFill>
                <a:srgbClr val="FF0000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7399950" y="377516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11000</a:t>
            </a:r>
            <a:endParaRPr b="1" sz="23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Tuttavia…</a:t>
            </a:r>
            <a:r>
              <a:rPr lang="it"/>
              <a:t> si può imbrogliare!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376000" y="2701100"/>
            <a:ext cx="897000" cy="70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3497793" y="2661925"/>
            <a:ext cx="57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>
                <a:solidFill>
                  <a:schemeClr val="dk1"/>
                </a:solidFill>
              </a:rPr>
              <a:t>=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5" y="1621737"/>
            <a:ext cx="1285766" cy="2278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781922" y="2585709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202" name="Google Shape;202;p26"/>
          <p:cNvSpPr txBox="1"/>
          <p:nvPr/>
        </p:nvSpPr>
        <p:spPr>
          <a:xfrm>
            <a:off x="3299788" y="2585713"/>
            <a:ext cx="97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!</a:t>
            </a:r>
            <a:r>
              <a:rPr b="1" lang="it" sz="4900"/>
              <a:t>=</a:t>
            </a:r>
            <a:endParaRPr b="1" sz="4900"/>
          </a:p>
        </p:txBody>
      </p:sp>
      <p:sp>
        <p:nvSpPr>
          <p:cNvPr id="203" name="Google Shape;203;p26"/>
          <p:cNvSpPr txBox="1"/>
          <p:nvPr/>
        </p:nvSpPr>
        <p:spPr>
          <a:xfrm>
            <a:off x="1951885" y="2585709"/>
            <a:ext cx="755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338" y="2142050"/>
            <a:ext cx="2064312" cy="16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175" y="2142050"/>
            <a:ext cx="2064312" cy="16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0813" y="2585703"/>
            <a:ext cx="2052575" cy="153670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73325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38761D"/>
                </a:solidFill>
              </a:rPr>
              <a:t>00100</a:t>
            </a:r>
            <a:endParaRPr b="1" sz="2300">
              <a:solidFill>
                <a:srgbClr val="38761D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215288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38761D"/>
                </a:solidFill>
              </a:rPr>
              <a:t>00100</a:t>
            </a:r>
            <a:endParaRPr b="1" sz="2300">
              <a:solidFill>
                <a:srgbClr val="38761D"/>
              </a:solidFill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13" y="1619712"/>
            <a:ext cx="1285766" cy="227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250" y="2585703"/>
            <a:ext cx="2052575" cy="1536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4865789" y="2585723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+</a:t>
            </a:r>
            <a:endParaRPr b="1" sz="4900"/>
          </a:p>
        </p:txBody>
      </p:sp>
      <p:sp>
        <p:nvSpPr>
          <p:cNvPr id="212" name="Google Shape;212;p26"/>
          <p:cNvSpPr txBox="1"/>
          <p:nvPr/>
        </p:nvSpPr>
        <p:spPr>
          <a:xfrm>
            <a:off x="6885864" y="2585723"/>
            <a:ext cx="81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/>
              <a:t>=</a:t>
            </a:r>
            <a:endParaRPr b="1" sz="4900"/>
          </a:p>
        </p:txBody>
      </p:sp>
      <p:sp>
        <p:nvSpPr>
          <p:cNvPr id="213" name="Google Shape;213;p26"/>
          <p:cNvSpPr txBox="1"/>
          <p:nvPr/>
        </p:nvSpPr>
        <p:spPr>
          <a:xfrm>
            <a:off x="2283675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100000</a:t>
            </a:r>
            <a:endParaRPr b="1" sz="2300"/>
          </a:p>
        </p:txBody>
      </p:sp>
      <p:sp>
        <p:nvSpPr>
          <p:cNvPr id="214" name="Google Shape;214;p26"/>
          <p:cNvSpPr txBox="1"/>
          <p:nvPr/>
        </p:nvSpPr>
        <p:spPr>
          <a:xfrm>
            <a:off x="3960075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100000</a:t>
            </a:r>
            <a:endParaRPr b="1" sz="2300"/>
          </a:p>
        </p:txBody>
      </p:sp>
      <p:sp>
        <p:nvSpPr>
          <p:cNvPr id="215" name="Google Shape;215;p26"/>
          <p:cNvSpPr txBox="1"/>
          <p:nvPr/>
        </p:nvSpPr>
        <p:spPr>
          <a:xfrm>
            <a:off x="5483200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38761D"/>
                </a:solidFill>
              </a:rPr>
              <a:t>10000</a:t>
            </a:r>
            <a:endParaRPr b="1" sz="2300">
              <a:solidFill>
                <a:srgbClr val="38761D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7399938" y="37089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110000</a:t>
            </a:r>
            <a:endParaRPr b="1" sz="2300"/>
          </a:p>
        </p:txBody>
      </p:sp>
      <p:sp>
        <p:nvSpPr>
          <p:cNvPr id="217" name="Google Shape;217;p26"/>
          <p:cNvSpPr txBox="1"/>
          <p:nvPr/>
        </p:nvSpPr>
        <p:spPr>
          <a:xfrm>
            <a:off x="674775" y="42477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=01</a:t>
            </a:r>
            <a:r>
              <a:rPr b="1" lang="it" sz="2300"/>
              <a:t>000</a:t>
            </a:r>
            <a:endParaRPr b="1" sz="2300"/>
          </a:p>
        </p:txBody>
      </p:sp>
      <p:sp>
        <p:nvSpPr>
          <p:cNvPr id="218" name="Google Shape;218;p26"/>
          <p:cNvSpPr txBox="1"/>
          <p:nvPr/>
        </p:nvSpPr>
        <p:spPr>
          <a:xfrm>
            <a:off x="5483200" y="4247713"/>
            <a:ext cx="12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!</a:t>
            </a:r>
            <a:r>
              <a:rPr b="1" lang="it" sz="2300"/>
              <a:t>=01000</a:t>
            </a:r>
            <a:endParaRPr b="1" sz="23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Aggiungere bit significativi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3299800" y="2701100"/>
            <a:ext cx="897000" cy="70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3421593" y="2585725"/>
            <a:ext cx="57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900">
                <a:solidFill>
                  <a:schemeClr val="dk1"/>
                </a:solidFill>
              </a:rPr>
              <a:t>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Miglioramenti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Animator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Menu di pausa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Correzione di bug in post build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Grazie per l’attenzione</a:t>
            </a:r>
            <a:endParaRPr b="1"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45" y="1574276"/>
            <a:ext cx="2792704" cy="325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399" y="1017725"/>
            <a:ext cx="2926548" cy="393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7887" y="2452660"/>
            <a:ext cx="1629723" cy="193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629" y="1175087"/>
            <a:ext cx="2679834" cy="38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gioco in breve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Stealth game: interazione con una AI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Ambiente che offre meccaniche e comportamenti da sfruttare tatticamente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giocatore trova proprie soluzioni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Raccogliere oggetti per costruirne di nuovi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gioco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9750" y="445025"/>
            <a:ext cx="9333749" cy="43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 e FSM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pl: player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900" y="1094377"/>
            <a:ext cx="4941700" cy="3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 e FSM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8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600" y="1298225"/>
            <a:ext cx="1153750" cy="14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826" y="1400621"/>
            <a:ext cx="919314" cy="127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750" y="1806887"/>
            <a:ext cx="855065" cy="9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456" y="1225200"/>
            <a:ext cx="1153754" cy="16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60088" y="2847125"/>
            <a:ext cx="1153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QUIET</a:t>
            </a:r>
            <a:endParaRPr b="1"/>
          </a:p>
        </p:txBody>
      </p:sp>
      <p:sp>
        <p:nvSpPr>
          <p:cNvPr id="88" name="Google Shape;88;p17"/>
          <p:cNvSpPr txBox="1"/>
          <p:nvPr/>
        </p:nvSpPr>
        <p:spPr>
          <a:xfrm>
            <a:off x="2897275" y="2847125"/>
            <a:ext cx="1153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COMBAT</a:t>
            </a:r>
            <a:endParaRPr b="1"/>
          </a:p>
        </p:txBody>
      </p:sp>
      <p:sp>
        <p:nvSpPr>
          <p:cNvPr id="89" name="Google Shape;89;p17"/>
          <p:cNvSpPr txBox="1"/>
          <p:nvPr/>
        </p:nvSpPr>
        <p:spPr>
          <a:xfrm>
            <a:off x="4864738" y="2847125"/>
            <a:ext cx="1153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SEEK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6832213" y="2847125"/>
            <a:ext cx="1153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ALERT</a:t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235900" y="3247325"/>
            <a:ext cx="26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segue un percorso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comportamento tranquillo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314675" y="3247325"/>
            <a:ext cx="26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segue il giocatore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comportamento </a:t>
            </a:r>
            <a:br>
              <a:rPr lang="it"/>
            </a:br>
            <a:r>
              <a:rPr lang="it"/>
              <a:t>ostile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366925" y="3247325"/>
            <a:ext cx="26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segue il giocatore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comportamento </a:t>
            </a:r>
            <a:br>
              <a:rPr lang="it"/>
            </a:br>
            <a:r>
              <a:rPr lang="it"/>
              <a:t>cauto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541800" y="3247325"/>
            <a:ext cx="26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segue un percorso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comportamento </a:t>
            </a:r>
            <a:br>
              <a:rPr lang="it"/>
            </a:br>
            <a:r>
              <a:rPr lang="it"/>
              <a:t>cauto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 e FSM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Movimento: nav mesh agent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Comportamento: animator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3" y="2655788"/>
            <a:ext cx="3319375" cy="13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00" y="2503475"/>
            <a:ext cx="40957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Build System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4200"/>
            <a:ext cx="9143999" cy="53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sollecitare un comportamento creativo?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dell’inventario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raccogliere risorse per costruire trappole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Inventario ridotto =&gt; aggiungere limiti forza il giocatore ad essere più creativo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050" y="2600525"/>
            <a:ext cx="4096950" cy="1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