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3" r:id="rId2"/>
    <p:sldId id="264" r:id="rId3"/>
    <p:sldId id="278" r:id="rId4"/>
    <p:sldId id="274" r:id="rId5"/>
    <p:sldId id="275" r:id="rId6"/>
    <p:sldId id="279" r:id="rId7"/>
    <p:sldId id="277" r:id="rId8"/>
    <p:sldId id="282" r:id="rId9"/>
    <p:sldId id="281" r:id="rId10"/>
    <p:sldId id="280" r:id="rId11"/>
    <p:sldId id="276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B11"/>
    <a:srgbClr val="EB4132"/>
    <a:srgbClr val="7F7F7F"/>
    <a:srgbClr val="567EBF"/>
    <a:srgbClr val="CDCDCD"/>
    <a:srgbClr val="D7D7D7"/>
    <a:srgbClr val="DEDEDE"/>
    <a:srgbClr val="F9BC06"/>
    <a:srgbClr val="FCE456"/>
    <a:srgbClr val="FF8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98B0ED-F43D-4A04-921D-40478AAA8BB3}" v="62" dt="2020-01-08T08:45:10.944"/>
    <p1510:client id="{50E69ABA-66A6-44CB-A079-C471D72BF318}" v="38" dt="2020-01-07T20:41:55.5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lli" userId="2147ab08145b777a" providerId="LiveId" clId="{6698B0ED-F43D-4A04-921D-40478AAA8BB3}"/>
    <pc:docChg chg="undo redo custSel addSld delSld modSld sldOrd">
      <pc:chgData name="Riccardo Belli" userId="2147ab08145b777a" providerId="LiveId" clId="{6698B0ED-F43D-4A04-921D-40478AAA8BB3}" dt="2020-01-08T08:45:39.700" v="1367" actId="1035"/>
      <pc:docMkLst>
        <pc:docMk/>
      </pc:docMkLst>
      <pc:sldChg chg="addSp delSp modSp del ord">
        <pc:chgData name="Riccardo Belli" userId="2147ab08145b777a" providerId="LiveId" clId="{6698B0ED-F43D-4A04-921D-40478AAA8BB3}" dt="2020-01-08T06:53:40.135" v="1016" actId="2696"/>
        <pc:sldMkLst>
          <pc:docMk/>
          <pc:sldMk cId="2140072283" sldId="263"/>
        </pc:sldMkLst>
        <pc:spChg chg="mod">
          <ac:chgData name="Riccardo Belli" userId="2147ab08145b777a" providerId="LiveId" clId="{6698B0ED-F43D-4A04-921D-40478AAA8BB3}" dt="2020-01-07T15:28:04.343" v="539" actId="20577"/>
          <ac:spMkLst>
            <pc:docMk/>
            <pc:sldMk cId="2140072283" sldId="263"/>
            <ac:spMk id="4" creationId="{AC61D557-8104-442A-9024-8EDF163B0564}"/>
          </ac:spMkLst>
        </pc:spChg>
        <pc:spChg chg="del mod">
          <ac:chgData name="Riccardo Belli" userId="2147ab08145b777a" providerId="LiveId" clId="{6698B0ED-F43D-4A04-921D-40478AAA8BB3}" dt="2020-01-07T16:15:10.131" v="582"/>
          <ac:spMkLst>
            <pc:docMk/>
            <pc:sldMk cId="2140072283" sldId="263"/>
            <ac:spMk id="6" creationId="{28B41718-A5DF-40DC-922A-6DA59F1E18C2}"/>
          </ac:spMkLst>
        </pc:spChg>
        <pc:spChg chg="add">
          <ac:chgData name="Riccardo Belli" userId="2147ab08145b777a" providerId="LiveId" clId="{6698B0ED-F43D-4A04-921D-40478AAA8BB3}" dt="2020-01-07T17:53:48.833" v="655"/>
          <ac:spMkLst>
            <pc:docMk/>
            <pc:sldMk cId="2140072283" sldId="263"/>
            <ac:spMk id="6" creationId="{A2AC887E-C1B4-48EC-A32A-3B33592FD6F1}"/>
          </ac:spMkLst>
        </pc:spChg>
        <pc:spChg chg="add">
          <ac:chgData name="Riccardo Belli" userId="2147ab08145b777a" providerId="LiveId" clId="{6698B0ED-F43D-4A04-921D-40478AAA8BB3}" dt="2020-01-07T17:53:48.833" v="655"/>
          <ac:spMkLst>
            <pc:docMk/>
            <pc:sldMk cId="2140072283" sldId="263"/>
            <ac:spMk id="7" creationId="{9C7000FE-1CBC-4EDC-9175-0C0A95701D94}"/>
          </ac:spMkLst>
        </pc:spChg>
        <pc:spChg chg="del mod">
          <ac:chgData name="Riccardo Belli" userId="2147ab08145b777a" providerId="LiveId" clId="{6698B0ED-F43D-4A04-921D-40478AAA8BB3}" dt="2020-01-07T17:58:26.656" v="726" actId="478"/>
          <ac:spMkLst>
            <pc:docMk/>
            <pc:sldMk cId="2140072283" sldId="263"/>
            <ac:spMk id="8" creationId="{89204016-5CBB-4A41-9D2E-7968F2DF4814}"/>
          </ac:spMkLst>
        </pc:spChg>
        <pc:spChg chg="add">
          <ac:chgData name="Riccardo Belli" userId="2147ab08145b777a" providerId="LiveId" clId="{6698B0ED-F43D-4A04-921D-40478AAA8BB3}" dt="2020-01-07T17:53:48.833" v="655"/>
          <ac:spMkLst>
            <pc:docMk/>
            <pc:sldMk cId="2140072283" sldId="263"/>
            <ac:spMk id="9" creationId="{2C4EB1EC-B2DF-48CA-9C80-1B4035901D76}"/>
          </ac:spMkLst>
        </pc:spChg>
        <pc:spChg chg="add">
          <ac:chgData name="Riccardo Belli" userId="2147ab08145b777a" providerId="LiveId" clId="{6698B0ED-F43D-4A04-921D-40478AAA8BB3}" dt="2020-01-07T17:53:48.833" v="655"/>
          <ac:spMkLst>
            <pc:docMk/>
            <pc:sldMk cId="2140072283" sldId="263"/>
            <ac:spMk id="10" creationId="{3493E4E2-BA6D-4A05-B788-A900CB682E7E}"/>
          </ac:spMkLst>
        </pc:spChg>
        <pc:spChg chg="add">
          <ac:chgData name="Riccardo Belli" userId="2147ab08145b777a" providerId="LiveId" clId="{6698B0ED-F43D-4A04-921D-40478AAA8BB3}" dt="2020-01-07T17:57:18.541" v="700"/>
          <ac:spMkLst>
            <pc:docMk/>
            <pc:sldMk cId="2140072283" sldId="263"/>
            <ac:spMk id="11" creationId="{0FB45D6E-EBE2-4996-BBCB-95309B789A3E}"/>
          </ac:spMkLst>
        </pc:spChg>
        <pc:spChg chg="add">
          <ac:chgData name="Riccardo Belli" userId="2147ab08145b777a" providerId="LiveId" clId="{6698B0ED-F43D-4A04-921D-40478AAA8BB3}" dt="2020-01-07T17:57:18.541" v="700"/>
          <ac:spMkLst>
            <pc:docMk/>
            <pc:sldMk cId="2140072283" sldId="263"/>
            <ac:spMk id="12" creationId="{1112238B-B60D-4CA8-A303-68B2FB098BAB}"/>
          </ac:spMkLst>
        </pc:spChg>
        <pc:spChg chg="add mod">
          <ac:chgData name="Riccardo Belli" userId="2147ab08145b777a" providerId="LiveId" clId="{6698B0ED-F43D-4A04-921D-40478AAA8BB3}" dt="2020-01-07T18:02:35.552" v="790" actId="20577"/>
          <ac:spMkLst>
            <pc:docMk/>
            <pc:sldMk cId="2140072283" sldId="263"/>
            <ac:spMk id="13" creationId="{38DC3A5D-6FB3-49FB-BF28-2175EB619B4E}"/>
          </ac:spMkLst>
        </pc:spChg>
        <pc:picChg chg="mod">
          <ac:chgData name="Riccardo Belli" userId="2147ab08145b777a" providerId="LiveId" clId="{6698B0ED-F43D-4A04-921D-40478AAA8BB3}" dt="2020-01-08T06:52:03.172" v="1001" actId="1076"/>
          <ac:picMkLst>
            <pc:docMk/>
            <pc:sldMk cId="2140072283" sldId="263"/>
            <ac:picMk id="3" creationId="{944D4090-6260-4C09-8633-48D1226735B8}"/>
          </ac:picMkLst>
        </pc:picChg>
      </pc:sldChg>
      <pc:sldChg chg="modSp ord">
        <pc:chgData name="Riccardo Belli" userId="2147ab08145b777a" providerId="LiveId" clId="{6698B0ED-F43D-4A04-921D-40478AAA8BB3}" dt="2020-01-08T08:18:41.973" v="1228" actId="20577"/>
        <pc:sldMkLst>
          <pc:docMk/>
          <pc:sldMk cId="818710859" sldId="264"/>
        </pc:sldMkLst>
        <pc:spChg chg="mod">
          <ac:chgData name="Riccardo Belli" userId="2147ab08145b777a" providerId="LiveId" clId="{6698B0ED-F43D-4A04-921D-40478AAA8BB3}" dt="2020-01-07T06:43:13.097" v="25" actId="1076"/>
          <ac:spMkLst>
            <pc:docMk/>
            <pc:sldMk cId="818710859" sldId="264"/>
            <ac:spMk id="7" creationId="{02E482CF-6DC8-409F-8288-3BF8CEDCE6AF}"/>
          </ac:spMkLst>
        </pc:spChg>
        <pc:spChg chg="mod">
          <ac:chgData name="Riccardo Belli" userId="2147ab08145b777a" providerId="LiveId" clId="{6698B0ED-F43D-4A04-921D-40478AAA8BB3}" dt="2020-01-08T08:18:41.973" v="1228" actId="20577"/>
          <ac:spMkLst>
            <pc:docMk/>
            <pc:sldMk cId="818710859" sldId="264"/>
            <ac:spMk id="8" creationId="{235BB891-1C2E-4555-A673-429C1EA7D1DD}"/>
          </ac:spMkLst>
        </pc:spChg>
        <pc:spChg chg="mod">
          <ac:chgData name="Riccardo Belli" userId="2147ab08145b777a" providerId="LiveId" clId="{6698B0ED-F43D-4A04-921D-40478AAA8BB3}" dt="2020-01-08T06:39:05.057" v="904" actId="255"/>
          <ac:spMkLst>
            <pc:docMk/>
            <pc:sldMk cId="818710859" sldId="264"/>
            <ac:spMk id="9" creationId="{3C2441D3-D085-4312-840B-E6D273F851F8}"/>
          </ac:spMkLst>
        </pc:spChg>
      </pc:sldChg>
      <pc:sldChg chg="ord">
        <pc:chgData name="Riccardo Belli" userId="2147ab08145b777a" providerId="LiveId" clId="{6698B0ED-F43D-4A04-921D-40478AAA8BB3}" dt="2020-01-06T19:49:32.897" v="0"/>
        <pc:sldMkLst>
          <pc:docMk/>
          <pc:sldMk cId="3247093546" sldId="266"/>
        </pc:sldMkLst>
      </pc:sldChg>
      <pc:sldChg chg="addSp delSp modSp ord">
        <pc:chgData name="Riccardo Belli" userId="2147ab08145b777a" providerId="LiveId" clId="{6698B0ED-F43D-4A04-921D-40478AAA8BB3}" dt="2020-01-08T06:40:07.655" v="949" actId="20577"/>
        <pc:sldMkLst>
          <pc:docMk/>
          <pc:sldMk cId="713006043" sldId="274"/>
        </pc:sldMkLst>
        <pc:spChg chg="mod">
          <ac:chgData name="Riccardo Belli" userId="2147ab08145b777a" providerId="LiveId" clId="{6698B0ED-F43D-4A04-921D-40478AAA8BB3}" dt="2020-01-08T06:40:07.655" v="949" actId="20577"/>
          <ac:spMkLst>
            <pc:docMk/>
            <pc:sldMk cId="713006043" sldId="274"/>
            <ac:spMk id="6" creationId="{2DFC1CA8-7345-4087-A199-321D2DB02E22}"/>
          </ac:spMkLst>
        </pc:spChg>
        <pc:spChg chg="del mod">
          <ac:chgData name="Riccardo Belli" userId="2147ab08145b777a" providerId="LiveId" clId="{6698B0ED-F43D-4A04-921D-40478AAA8BB3}" dt="2020-01-07T06:47:04.547" v="131" actId="478"/>
          <ac:spMkLst>
            <pc:docMk/>
            <pc:sldMk cId="713006043" sldId="274"/>
            <ac:spMk id="7" creationId="{02E482CF-6DC8-409F-8288-3BF8CEDCE6AF}"/>
          </ac:spMkLst>
        </pc:spChg>
        <pc:spChg chg="add del mod">
          <ac:chgData name="Riccardo Belli" userId="2147ab08145b777a" providerId="LiveId" clId="{6698B0ED-F43D-4A04-921D-40478AAA8BB3}" dt="2020-01-07T06:47:15.206" v="136" actId="478"/>
          <ac:spMkLst>
            <pc:docMk/>
            <pc:sldMk cId="713006043" sldId="274"/>
            <ac:spMk id="8" creationId="{235BB891-1C2E-4555-A673-429C1EA7D1DD}"/>
          </ac:spMkLst>
        </pc:spChg>
        <pc:picChg chg="mod">
          <ac:chgData name="Riccardo Belli" userId="2147ab08145b777a" providerId="LiveId" clId="{6698B0ED-F43D-4A04-921D-40478AAA8BB3}" dt="2020-01-07T06:47:33.678" v="138" actId="1076"/>
          <ac:picMkLst>
            <pc:docMk/>
            <pc:sldMk cId="713006043" sldId="274"/>
            <ac:picMk id="3" creationId="{200D139F-394F-406E-AB8A-882156244821}"/>
          </ac:picMkLst>
        </pc:picChg>
        <pc:picChg chg="add del mod">
          <ac:chgData name="Riccardo Belli" userId="2147ab08145b777a" providerId="LiveId" clId="{6698B0ED-F43D-4A04-921D-40478AAA8BB3}" dt="2020-01-07T06:47:10.259" v="134" actId="478"/>
          <ac:picMkLst>
            <pc:docMk/>
            <pc:sldMk cId="713006043" sldId="274"/>
            <ac:picMk id="5" creationId="{161D27A5-EB8B-44D1-A507-2E3EB6394DE3}"/>
          </ac:picMkLst>
        </pc:picChg>
      </pc:sldChg>
      <pc:sldChg chg="modSp ord">
        <pc:chgData name="Riccardo Belli" userId="2147ab08145b777a" providerId="LiveId" clId="{6698B0ED-F43D-4A04-921D-40478AAA8BB3}" dt="2020-01-08T08:20:49.254" v="1237" actId="20577"/>
        <pc:sldMkLst>
          <pc:docMk/>
          <pc:sldMk cId="973920453" sldId="275"/>
        </pc:sldMkLst>
        <pc:spChg chg="mod">
          <ac:chgData name="Riccardo Belli" userId="2147ab08145b777a" providerId="LiveId" clId="{6698B0ED-F43D-4A04-921D-40478AAA8BB3}" dt="2020-01-07T06:53:14.325" v="233" actId="20577"/>
          <ac:spMkLst>
            <pc:docMk/>
            <pc:sldMk cId="973920453" sldId="275"/>
            <ac:spMk id="6" creationId="{A6A33A41-229A-403E-A102-641E05E8050F}"/>
          </ac:spMkLst>
        </pc:spChg>
        <pc:spChg chg="mod">
          <ac:chgData name="Riccardo Belli" userId="2147ab08145b777a" providerId="LiveId" clId="{6698B0ED-F43D-4A04-921D-40478AAA8BB3}" dt="2020-01-08T08:20:49.254" v="1237" actId="20577"/>
          <ac:spMkLst>
            <pc:docMk/>
            <pc:sldMk cId="973920453" sldId="275"/>
            <ac:spMk id="7" creationId="{40AE6947-0AB3-459D-83E5-897E3E95E3C0}"/>
          </ac:spMkLst>
        </pc:spChg>
      </pc:sldChg>
      <pc:sldChg chg="addSp delSp modSp ord">
        <pc:chgData name="Riccardo Belli" userId="2147ab08145b777a" providerId="LiveId" clId="{6698B0ED-F43D-4A04-921D-40478AAA8BB3}" dt="2020-01-08T08:45:39.700" v="1367" actId="1035"/>
        <pc:sldMkLst>
          <pc:docMk/>
          <pc:sldMk cId="3589458252" sldId="276"/>
        </pc:sldMkLst>
        <pc:spChg chg="mod">
          <ac:chgData name="Riccardo Belli" userId="2147ab08145b777a" providerId="LiveId" clId="{6698B0ED-F43D-4A04-921D-40478AAA8BB3}" dt="2020-01-08T07:18:46.059" v="1052" actId="20577"/>
          <ac:spMkLst>
            <pc:docMk/>
            <pc:sldMk cId="3589458252" sldId="276"/>
            <ac:spMk id="6" creationId="{28B41718-A5DF-40DC-922A-6DA59F1E18C2}"/>
          </ac:spMkLst>
        </pc:spChg>
        <pc:spChg chg="del">
          <ac:chgData name="Riccardo Belli" userId="2147ab08145b777a" providerId="LiveId" clId="{6698B0ED-F43D-4A04-921D-40478AAA8BB3}" dt="2020-01-07T17:59:36.990" v="728" actId="478"/>
          <ac:spMkLst>
            <pc:docMk/>
            <pc:sldMk cId="3589458252" sldId="276"/>
            <ac:spMk id="8" creationId="{89204016-5CBB-4A41-9D2E-7968F2DF4814}"/>
          </ac:spMkLst>
        </pc:spChg>
        <pc:spChg chg="add">
          <ac:chgData name="Riccardo Belli" userId="2147ab08145b777a" providerId="LiveId" clId="{6698B0ED-F43D-4A04-921D-40478AAA8BB3}" dt="2020-01-07T17:59:31.593" v="727"/>
          <ac:spMkLst>
            <pc:docMk/>
            <pc:sldMk cId="3589458252" sldId="276"/>
            <ac:spMk id="9" creationId="{E365B149-C555-4BC5-9F66-51B2AB16E203}"/>
          </ac:spMkLst>
        </pc:spChg>
        <pc:spChg chg="add">
          <ac:chgData name="Riccardo Belli" userId="2147ab08145b777a" providerId="LiveId" clId="{6698B0ED-F43D-4A04-921D-40478AAA8BB3}" dt="2020-01-07T17:59:31.593" v="727"/>
          <ac:spMkLst>
            <pc:docMk/>
            <pc:sldMk cId="3589458252" sldId="276"/>
            <ac:spMk id="10" creationId="{D7AF5635-A550-4DAB-84C9-C6845ADF00BF}"/>
          </ac:spMkLst>
        </pc:spChg>
        <pc:spChg chg="add mod">
          <ac:chgData name="Riccardo Belli" userId="2147ab08145b777a" providerId="LiveId" clId="{6698B0ED-F43D-4A04-921D-40478AAA8BB3}" dt="2020-01-07T18:02:59.349" v="804" actId="20577"/>
          <ac:spMkLst>
            <pc:docMk/>
            <pc:sldMk cId="3589458252" sldId="276"/>
            <ac:spMk id="11" creationId="{62FD45BA-9EB8-417C-B46F-02B684909B98}"/>
          </ac:spMkLst>
        </pc:spChg>
        <pc:spChg chg="add mod">
          <ac:chgData name="Riccardo Belli" userId="2147ab08145b777a" providerId="LiveId" clId="{6698B0ED-F43D-4A04-921D-40478AAA8BB3}" dt="2020-01-08T08:45:39.700" v="1367" actId="1035"/>
          <ac:spMkLst>
            <pc:docMk/>
            <pc:sldMk cId="3589458252" sldId="276"/>
            <ac:spMk id="12" creationId="{6E8CFCD5-E956-4696-9F17-7B5AFDF225A4}"/>
          </ac:spMkLst>
        </pc:spChg>
        <pc:spChg chg="add mod">
          <ac:chgData name="Riccardo Belli" userId="2147ab08145b777a" providerId="LiveId" clId="{6698B0ED-F43D-4A04-921D-40478AAA8BB3}" dt="2020-01-08T08:45:39.700" v="1367" actId="1035"/>
          <ac:spMkLst>
            <pc:docMk/>
            <pc:sldMk cId="3589458252" sldId="276"/>
            <ac:spMk id="13" creationId="{ABADAD93-CBFF-47B6-829F-F804D49EB739}"/>
          </ac:spMkLst>
        </pc:spChg>
        <pc:spChg chg="add mod">
          <ac:chgData name="Riccardo Belli" userId="2147ab08145b777a" providerId="LiveId" clId="{6698B0ED-F43D-4A04-921D-40478AAA8BB3}" dt="2020-01-08T08:45:39.700" v="1367" actId="1035"/>
          <ac:spMkLst>
            <pc:docMk/>
            <pc:sldMk cId="3589458252" sldId="276"/>
            <ac:spMk id="14" creationId="{B257146F-22BE-4D25-B697-DFEFDFE585D9}"/>
          </ac:spMkLst>
        </pc:spChg>
        <pc:spChg chg="add mod">
          <ac:chgData name="Riccardo Belli" userId="2147ab08145b777a" providerId="LiveId" clId="{6698B0ED-F43D-4A04-921D-40478AAA8BB3}" dt="2020-01-08T08:45:39.700" v="1367" actId="1035"/>
          <ac:spMkLst>
            <pc:docMk/>
            <pc:sldMk cId="3589458252" sldId="276"/>
            <ac:spMk id="15" creationId="{AB8B62F4-F9A7-4581-8960-101C16236046}"/>
          </ac:spMkLst>
        </pc:spChg>
        <pc:spChg chg="add mod">
          <ac:chgData name="Riccardo Belli" userId="2147ab08145b777a" providerId="LiveId" clId="{6698B0ED-F43D-4A04-921D-40478AAA8BB3}" dt="2020-01-08T08:45:39.700" v="1367" actId="1035"/>
          <ac:spMkLst>
            <pc:docMk/>
            <pc:sldMk cId="3589458252" sldId="276"/>
            <ac:spMk id="16" creationId="{561522EE-7B04-4ED1-8660-D66FC3FACB50}"/>
          </ac:spMkLst>
        </pc:spChg>
        <pc:spChg chg="add mod">
          <ac:chgData name="Riccardo Belli" userId="2147ab08145b777a" providerId="LiveId" clId="{6698B0ED-F43D-4A04-921D-40478AAA8BB3}" dt="2020-01-08T08:45:39.700" v="1367" actId="1035"/>
          <ac:spMkLst>
            <pc:docMk/>
            <pc:sldMk cId="3589458252" sldId="276"/>
            <ac:spMk id="17" creationId="{F1827984-22EA-442D-9382-80EC51BF37E2}"/>
          </ac:spMkLst>
        </pc:spChg>
        <pc:picChg chg="mod">
          <ac:chgData name="Riccardo Belli" userId="2147ab08145b777a" providerId="LiveId" clId="{6698B0ED-F43D-4A04-921D-40478AAA8BB3}" dt="2020-01-08T08:37:36.277" v="1272" actId="14826"/>
          <ac:picMkLst>
            <pc:docMk/>
            <pc:sldMk cId="3589458252" sldId="276"/>
            <ac:picMk id="7" creationId="{C6DDFE5B-5E30-4E6B-BEBF-0EE0F4223AB5}"/>
          </ac:picMkLst>
        </pc:picChg>
      </pc:sldChg>
      <pc:sldChg chg="addSp delSp modSp ord">
        <pc:chgData name="Riccardo Belli" userId="2147ab08145b777a" providerId="LiveId" clId="{6698B0ED-F43D-4A04-921D-40478AAA8BB3}" dt="2020-01-08T06:51:38.157" v="997" actId="1076"/>
        <pc:sldMkLst>
          <pc:docMk/>
          <pc:sldMk cId="1581758170" sldId="277"/>
        </pc:sldMkLst>
        <pc:spChg chg="add mod">
          <ac:chgData name="Riccardo Belli" userId="2147ab08145b777a" providerId="LiveId" clId="{6698B0ED-F43D-4A04-921D-40478AAA8BB3}" dt="2020-01-08T06:51:23.966" v="995" actId="1076"/>
          <ac:spMkLst>
            <pc:docMk/>
            <pc:sldMk cId="1581758170" sldId="277"/>
            <ac:spMk id="2" creationId="{C3DD2F1F-0A24-4402-8CC3-E07FBE983D7E}"/>
          </ac:spMkLst>
        </pc:spChg>
        <pc:spChg chg="add mod">
          <ac:chgData name="Riccardo Belli" userId="2147ab08145b777a" providerId="LiveId" clId="{6698B0ED-F43D-4A04-921D-40478AAA8BB3}" dt="2020-01-08T06:51:23.966" v="995" actId="1076"/>
          <ac:spMkLst>
            <pc:docMk/>
            <pc:sldMk cId="1581758170" sldId="277"/>
            <ac:spMk id="3" creationId="{B4E43BB7-942F-4B59-9858-A6D5D62502B6}"/>
          </ac:spMkLst>
        </pc:spChg>
        <pc:spChg chg="del mod">
          <ac:chgData name="Riccardo Belli" userId="2147ab08145b777a" providerId="LiveId" clId="{6698B0ED-F43D-4A04-921D-40478AAA8BB3}" dt="2020-01-08T06:50:24.247" v="987" actId="478"/>
          <ac:spMkLst>
            <pc:docMk/>
            <pc:sldMk cId="1581758170" sldId="277"/>
            <ac:spMk id="4" creationId="{AC61D557-8104-442A-9024-8EDF163B0564}"/>
          </ac:spMkLst>
        </pc:spChg>
        <pc:spChg chg="del mod">
          <ac:chgData name="Riccardo Belli" userId="2147ab08145b777a" providerId="LiveId" clId="{6698B0ED-F43D-4A04-921D-40478AAA8BB3}" dt="2020-01-08T06:50:28.294" v="988" actId="478"/>
          <ac:spMkLst>
            <pc:docMk/>
            <pc:sldMk cId="1581758170" sldId="277"/>
            <ac:spMk id="6" creationId="{28B41718-A5DF-40DC-922A-6DA59F1E18C2}"/>
          </ac:spMkLst>
        </pc:spChg>
        <pc:spChg chg="del">
          <ac:chgData name="Riccardo Belli" userId="2147ab08145b777a" providerId="LiveId" clId="{6698B0ED-F43D-4A04-921D-40478AAA8BB3}" dt="2020-01-07T17:56:01.411" v="672" actId="478"/>
          <ac:spMkLst>
            <pc:docMk/>
            <pc:sldMk cId="1581758170" sldId="277"/>
            <ac:spMk id="8" creationId="{89204016-5CBB-4A41-9D2E-7968F2DF4814}"/>
          </ac:spMkLst>
        </pc:spChg>
        <pc:spChg chg="add mod">
          <ac:chgData name="Riccardo Belli" userId="2147ab08145b777a" providerId="LiveId" clId="{6698B0ED-F43D-4A04-921D-40478AAA8BB3}" dt="2020-01-08T06:51:23.966" v="995" actId="1076"/>
          <ac:spMkLst>
            <pc:docMk/>
            <pc:sldMk cId="1581758170" sldId="277"/>
            <ac:spMk id="10" creationId="{546F2C0E-3B89-4310-B3DD-0B8F3A1D2808}"/>
          </ac:spMkLst>
        </pc:spChg>
        <pc:spChg chg="add mod">
          <ac:chgData name="Riccardo Belli" userId="2147ab08145b777a" providerId="LiveId" clId="{6698B0ED-F43D-4A04-921D-40478AAA8BB3}" dt="2020-01-08T06:51:23.966" v="995" actId="1076"/>
          <ac:spMkLst>
            <pc:docMk/>
            <pc:sldMk cId="1581758170" sldId="277"/>
            <ac:spMk id="11" creationId="{41EB4308-C24C-4874-9D04-587B1BD6C087}"/>
          </ac:spMkLst>
        </pc:spChg>
        <pc:spChg chg="add mod">
          <ac:chgData name="Riccardo Belli" userId="2147ab08145b777a" providerId="LiveId" clId="{6698B0ED-F43D-4A04-921D-40478AAA8BB3}" dt="2020-01-08T06:51:38.157" v="997" actId="1076"/>
          <ac:spMkLst>
            <pc:docMk/>
            <pc:sldMk cId="1581758170" sldId="277"/>
            <ac:spMk id="12" creationId="{4ECFCF3B-CE9B-44EE-AFAC-1C57335026D6}"/>
          </ac:spMkLst>
        </pc:spChg>
        <pc:spChg chg="add mod">
          <ac:chgData name="Riccardo Belli" userId="2147ab08145b777a" providerId="LiveId" clId="{6698B0ED-F43D-4A04-921D-40478AAA8BB3}" dt="2020-01-08T06:51:32.464" v="996" actId="1076"/>
          <ac:spMkLst>
            <pc:docMk/>
            <pc:sldMk cId="1581758170" sldId="277"/>
            <ac:spMk id="13" creationId="{4A3D85F1-8E86-4449-9E92-9E3EAFADBA97}"/>
          </ac:spMkLst>
        </pc:spChg>
        <pc:spChg chg="add mod">
          <ac:chgData name="Riccardo Belli" userId="2147ab08145b777a" providerId="LiveId" clId="{6698B0ED-F43D-4A04-921D-40478AAA8BB3}" dt="2020-01-08T06:51:03.243" v="993" actId="1076"/>
          <ac:spMkLst>
            <pc:docMk/>
            <pc:sldMk cId="1581758170" sldId="277"/>
            <ac:spMk id="14" creationId="{92BC4349-CBC0-4F0D-973E-2D478B038D4F}"/>
          </ac:spMkLst>
        </pc:spChg>
        <pc:picChg chg="mod">
          <ac:chgData name="Riccardo Belli" userId="2147ab08145b777a" providerId="LiveId" clId="{6698B0ED-F43D-4A04-921D-40478AAA8BB3}" dt="2020-01-08T06:51:06.838" v="994" actId="1076"/>
          <ac:picMkLst>
            <pc:docMk/>
            <pc:sldMk cId="1581758170" sldId="277"/>
            <ac:picMk id="9" creationId="{83F270A7-A664-40E5-8792-1921DDC23A2D}"/>
          </ac:picMkLst>
        </pc:picChg>
      </pc:sldChg>
      <pc:sldChg chg="modSp">
        <pc:chgData name="Riccardo Belli" userId="2147ab08145b777a" providerId="LiveId" clId="{6698B0ED-F43D-4A04-921D-40478AAA8BB3}" dt="2020-01-08T06:37:24.648" v="860" actId="20577"/>
        <pc:sldMkLst>
          <pc:docMk/>
          <pc:sldMk cId="1633540729" sldId="278"/>
        </pc:sldMkLst>
        <pc:spChg chg="mod">
          <ac:chgData name="Riccardo Belli" userId="2147ab08145b777a" providerId="LiveId" clId="{6698B0ED-F43D-4A04-921D-40478AAA8BB3}" dt="2020-01-07T06:43:46.179" v="44" actId="20577"/>
          <ac:spMkLst>
            <pc:docMk/>
            <pc:sldMk cId="1633540729" sldId="278"/>
            <ac:spMk id="8" creationId="{534592FB-DFD9-45D7-8518-F1792D7E44D1}"/>
          </ac:spMkLst>
        </pc:spChg>
        <pc:spChg chg="mod">
          <ac:chgData name="Riccardo Belli" userId="2147ab08145b777a" providerId="LiveId" clId="{6698B0ED-F43D-4A04-921D-40478AAA8BB3}" dt="2020-01-08T06:37:24.648" v="860" actId="20577"/>
          <ac:spMkLst>
            <pc:docMk/>
            <pc:sldMk cId="1633540729" sldId="278"/>
            <ac:spMk id="9" creationId="{EB93CA6B-2530-4212-9C66-4D405D0F8BB9}"/>
          </ac:spMkLst>
        </pc:spChg>
        <pc:picChg chg="mod">
          <ac:chgData name="Riccardo Belli" userId="2147ab08145b777a" providerId="LiveId" clId="{6698B0ED-F43D-4A04-921D-40478AAA8BB3}" dt="2020-01-07T06:51:20.486" v="207" actId="1037"/>
          <ac:picMkLst>
            <pc:docMk/>
            <pc:sldMk cId="1633540729" sldId="278"/>
            <ac:picMk id="4" creationId="{FCD39686-E66B-4D8A-A28B-2747CEB91C55}"/>
          </ac:picMkLst>
        </pc:picChg>
      </pc:sldChg>
      <pc:sldChg chg="addSp delSp modSp add ord">
        <pc:chgData name="Riccardo Belli" userId="2147ab08145b777a" providerId="LiveId" clId="{6698B0ED-F43D-4A04-921D-40478AAA8BB3}" dt="2020-01-08T08:32:51.708" v="1271"/>
        <pc:sldMkLst>
          <pc:docMk/>
          <pc:sldMk cId="1193220581" sldId="279"/>
        </pc:sldMkLst>
        <pc:spChg chg="mod">
          <ac:chgData name="Riccardo Belli" userId="2147ab08145b777a" providerId="LiveId" clId="{6698B0ED-F43D-4A04-921D-40478AAA8BB3}" dt="2020-01-07T22:31:47.289" v="826" actId="20577"/>
          <ac:spMkLst>
            <pc:docMk/>
            <pc:sldMk cId="1193220581" sldId="279"/>
            <ac:spMk id="7" creationId="{02E482CF-6DC8-409F-8288-3BF8CEDCE6AF}"/>
          </ac:spMkLst>
        </pc:spChg>
        <pc:spChg chg="mod">
          <ac:chgData name="Riccardo Belli" userId="2147ab08145b777a" providerId="LiveId" clId="{6698B0ED-F43D-4A04-921D-40478AAA8BB3}" dt="2020-01-08T08:32:51.708" v="1271"/>
          <ac:spMkLst>
            <pc:docMk/>
            <pc:sldMk cId="1193220581" sldId="279"/>
            <ac:spMk id="8" creationId="{235BB891-1C2E-4555-A673-429C1EA7D1DD}"/>
          </ac:spMkLst>
        </pc:spChg>
        <pc:picChg chg="mod">
          <ac:chgData name="Riccardo Belli" userId="2147ab08145b777a" providerId="LiveId" clId="{6698B0ED-F43D-4A04-921D-40478AAA8BB3}" dt="2020-01-07T06:40:37.439" v="13" actId="14100"/>
          <ac:picMkLst>
            <pc:docMk/>
            <pc:sldMk cId="1193220581" sldId="279"/>
            <ac:picMk id="3" creationId="{200D139F-394F-406E-AB8A-882156244821}"/>
          </ac:picMkLst>
        </pc:picChg>
        <pc:picChg chg="add del">
          <ac:chgData name="Riccardo Belli" userId="2147ab08145b777a" providerId="LiveId" clId="{6698B0ED-F43D-4A04-921D-40478AAA8BB3}" dt="2020-01-07T06:40:47.445" v="15"/>
          <ac:picMkLst>
            <pc:docMk/>
            <pc:sldMk cId="1193220581" sldId="279"/>
            <ac:picMk id="9" creationId="{5B7C3485-88E7-4285-89B1-E698D30AC38E}"/>
          </ac:picMkLst>
        </pc:picChg>
        <pc:picChg chg="mod">
          <ac:chgData name="Riccardo Belli" userId="2147ab08145b777a" providerId="LiveId" clId="{6698B0ED-F43D-4A04-921D-40478AAA8BB3}" dt="2020-01-07T21:32:17.025" v="805" actId="1076"/>
          <ac:picMkLst>
            <pc:docMk/>
            <pc:sldMk cId="1193220581" sldId="279"/>
            <ac:picMk id="10" creationId="{1B59A917-2998-42DE-8679-E5F3E8846F65}"/>
          </ac:picMkLst>
        </pc:picChg>
      </pc:sldChg>
      <pc:sldChg chg="add del">
        <pc:chgData name="Riccardo Belli" userId="2147ab08145b777a" providerId="LiveId" clId="{6698B0ED-F43D-4A04-921D-40478AAA8BB3}" dt="2020-01-07T06:36:35.758" v="10"/>
        <pc:sldMkLst>
          <pc:docMk/>
          <pc:sldMk cId="507237295" sldId="280"/>
        </pc:sldMkLst>
      </pc:sldChg>
      <pc:sldChg chg="addSp delSp modSp add">
        <pc:chgData name="Riccardo Belli" userId="2147ab08145b777a" providerId="LiveId" clId="{6698B0ED-F43D-4A04-921D-40478AAA8BB3}" dt="2020-01-08T07:53:59.526" v="1208" actId="20577"/>
        <pc:sldMkLst>
          <pc:docMk/>
          <pc:sldMk cId="2073546991" sldId="280"/>
        </pc:sldMkLst>
        <pc:spChg chg="mod">
          <ac:chgData name="Riccardo Belli" userId="2147ab08145b777a" providerId="LiveId" clId="{6698B0ED-F43D-4A04-921D-40478AAA8BB3}" dt="2020-01-08T07:20:04.203" v="1077" actId="20577"/>
          <ac:spMkLst>
            <pc:docMk/>
            <pc:sldMk cId="2073546991" sldId="280"/>
            <ac:spMk id="7" creationId="{02E482CF-6DC8-409F-8288-3BF8CEDCE6AF}"/>
          </ac:spMkLst>
        </pc:spChg>
        <pc:spChg chg="mod">
          <ac:chgData name="Riccardo Belli" userId="2147ab08145b777a" providerId="LiveId" clId="{6698B0ED-F43D-4A04-921D-40478AAA8BB3}" dt="2020-01-08T07:53:59.526" v="1208" actId="20577"/>
          <ac:spMkLst>
            <pc:docMk/>
            <pc:sldMk cId="2073546991" sldId="280"/>
            <ac:spMk id="8" creationId="{235BB891-1C2E-4555-A673-429C1EA7D1DD}"/>
          </ac:spMkLst>
        </pc:spChg>
        <pc:picChg chg="mod">
          <ac:chgData name="Riccardo Belli" userId="2147ab08145b777a" providerId="LiveId" clId="{6698B0ED-F43D-4A04-921D-40478AAA8BB3}" dt="2020-01-07T06:41:15.778" v="18" actId="14100"/>
          <ac:picMkLst>
            <pc:docMk/>
            <pc:sldMk cId="2073546991" sldId="280"/>
            <ac:picMk id="3" creationId="{200D139F-394F-406E-AB8A-882156244821}"/>
          </ac:picMkLst>
        </pc:picChg>
        <pc:picChg chg="add del mod modCrop">
          <ac:chgData name="Riccardo Belli" userId="2147ab08145b777a" providerId="LiveId" clId="{6698B0ED-F43D-4A04-921D-40478AAA8BB3}" dt="2020-01-08T06:43:18.852" v="986" actId="1037"/>
          <ac:picMkLst>
            <pc:docMk/>
            <pc:sldMk cId="2073546991" sldId="280"/>
            <ac:picMk id="11" creationId="{BE2E96E2-F3EB-447E-94DD-855F2361FA6F}"/>
          </ac:picMkLst>
        </pc:picChg>
      </pc:sldChg>
      <pc:sldChg chg="modSp">
        <pc:chgData name="Riccardo Belli" userId="2147ab08145b777a" providerId="LiveId" clId="{6698B0ED-F43D-4A04-921D-40478AAA8BB3}" dt="2020-01-08T07:22:13.036" v="1154" actId="20577"/>
        <pc:sldMkLst>
          <pc:docMk/>
          <pc:sldMk cId="1350095975" sldId="281"/>
        </pc:sldMkLst>
        <pc:spChg chg="mod">
          <ac:chgData name="Riccardo Belli" userId="2147ab08145b777a" providerId="LiveId" clId="{6698B0ED-F43D-4A04-921D-40478AAA8BB3}" dt="2020-01-08T07:22:13.036" v="1154" actId="20577"/>
          <ac:spMkLst>
            <pc:docMk/>
            <pc:sldMk cId="1350095975" sldId="281"/>
            <ac:spMk id="8" creationId="{235BB891-1C2E-4555-A673-429C1EA7D1DD}"/>
          </ac:spMkLst>
        </pc:spChg>
      </pc:sldChg>
      <pc:sldChg chg="modSp add">
        <pc:chgData name="Riccardo Belli" userId="2147ab08145b777a" providerId="LiveId" clId="{6698B0ED-F43D-4A04-921D-40478AAA8BB3}" dt="2020-01-08T06:53:00.979" v="1015" actId="122"/>
        <pc:sldMkLst>
          <pc:docMk/>
          <pc:sldMk cId="159792496" sldId="282"/>
        </pc:sldMkLst>
        <pc:spChg chg="mod">
          <ac:chgData name="Riccardo Belli" userId="2147ab08145b777a" providerId="LiveId" clId="{6698B0ED-F43D-4A04-921D-40478AAA8BB3}" dt="2020-01-08T06:53:00.979" v="1015" actId="122"/>
          <ac:spMkLst>
            <pc:docMk/>
            <pc:sldMk cId="159792496" sldId="282"/>
            <ac:spMk id="12" creationId="{4ECFCF3B-CE9B-44EE-AFAC-1C57335026D6}"/>
          </ac:spMkLst>
        </pc:spChg>
        <pc:spChg chg="mod">
          <ac:chgData name="Riccardo Belli" userId="2147ab08145b777a" providerId="LiveId" clId="{6698B0ED-F43D-4A04-921D-40478AAA8BB3}" dt="2020-01-08T06:52:43.111" v="1013" actId="1036"/>
          <ac:spMkLst>
            <pc:docMk/>
            <pc:sldMk cId="159792496" sldId="282"/>
            <ac:spMk id="14" creationId="{92BC4349-CBC0-4F0D-973E-2D478B038D4F}"/>
          </ac:spMkLst>
        </pc:spChg>
        <pc:picChg chg="mod">
          <ac:chgData name="Riccardo Belli" userId="2147ab08145b777a" providerId="LiveId" clId="{6698B0ED-F43D-4A04-921D-40478AAA8BB3}" dt="2020-01-08T06:52:21.731" v="1003" actId="14826"/>
          <ac:picMkLst>
            <pc:docMk/>
            <pc:sldMk cId="159792496" sldId="282"/>
            <ac:picMk id="9" creationId="{83F270A7-A664-40E5-8792-1921DDC23A2D}"/>
          </ac:picMkLst>
        </pc:picChg>
      </pc:sldChg>
    </pc:docChg>
  </pc:docChgLst>
  <pc:docChgLst>
    <pc:chgData name="Riccardo Belli" userId="2147ab08145b777a" providerId="LiveId" clId="{94EA3909-353D-4696-BE92-491B1838E176}"/>
  </pc:docChgLst>
  <pc:docChgLst>
    <pc:chgData name="Riccardo Belli" userId="2147ab08145b777a" providerId="LiveId" clId="{C0AAC194-AC61-41BF-BCBE-D50CA3C49FCC}"/>
    <pc:docChg chg="undo custSel modSld sldOrd">
      <pc:chgData name="Riccardo Belli" userId="2147ab08145b777a" providerId="LiveId" clId="{C0AAC194-AC61-41BF-BCBE-D50CA3C49FCC}" dt="2019-11-13T08:23:04.866" v="611" actId="1038"/>
      <pc:docMkLst>
        <pc:docMk/>
      </pc:docMkLst>
      <pc:sldChg chg="addSp modSp">
        <pc:chgData name="Riccardo Belli" userId="2147ab08145b777a" providerId="LiveId" clId="{C0AAC194-AC61-41BF-BCBE-D50CA3C49FCC}" dt="2019-11-12T08:59:38.494" v="13" actId="20577"/>
        <pc:sldMkLst>
          <pc:docMk/>
          <pc:sldMk cId="818710859" sldId="264"/>
        </pc:sldMkLst>
        <pc:spChg chg="add mod">
          <ac:chgData name="Riccardo Belli" userId="2147ab08145b777a" providerId="LiveId" clId="{C0AAC194-AC61-41BF-BCBE-D50CA3C49FCC}" dt="2019-11-12T08:59:38.494" v="13" actId="20577"/>
          <ac:spMkLst>
            <pc:docMk/>
            <pc:sldMk cId="818710859" sldId="264"/>
            <ac:spMk id="7" creationId="{02E482CF-6DC8-409F-8288-3BF8CEDCE6AF}"/>
          </ac:spMkLst>
        </pc:spChg>
        <pc:spChg chg="add">
          <ac:chgData name="Riccardo Belli" userId="2147ab08145b777a" providerId="LiveId" clId="{C0AAC194-AC61-41BF-BCBE-D50CA3C49FCC}" dt="2019-11-12T08:59:32.326" v="1"/>
          <ac:spMkLst>
            <pc:docMk/>
            <pc:sldMk cId="818710859" sldId="264"/>
            <ac:spMk id="8" creationId="{235BB891-1C2E-4555-A673-429C1EA7D1DD}"/>
          </ac:spMkLst>
        </pc:spChg>
      </pc:sldChg>
      <pc:sldChg chg="addSp modSp">
        <pc:chgData name="Riccardo Belli" userId="2147ab08145b777a" providerId="LiveId" clId="{C0AAC194-AC61-41BF-BCBE-D50CA3C49FCC}" dt="2019-11-12T21:18:17.376" v="520" actId="1076"/>
        <pc:sldMkLst>
          <pc:docMk/>
          <pc:sldMk cId="3247093546" sldId="266"/>
        </pc:sldMkLst>
        <pc:picChg chg="mod">
          <ac:chgData name="Riccardo Belli" userId="2147ab08145b777a" providerId="LiveId" clId="{C0AAC194-AC61-41BF-BCBE-D50CA3C49FCC}" dt="2019-11-12T21:18:05.374" v="516" actId="1076"/>
          <ac:picMkLst>
            <pc:docMk/>
            <pc:sldMk cId="3247093546" sldId="266"/>
            <ac:picMk id="3" creationId="{2FA37783-FADE-4981-ACEA-2FCD09AEF62E}"/>
          </ac:picMkLst>
        </pc:picChg>
        <pc:picChg chg="add mod">
          <ac:chgData name="Riccardo Belli" userId="2147ab08145b777a" providerId="LiveId" clId="{C0AAC194-AC61-41BF-BCBE-D50CA3C49FCC}" dt="2019-11-12T21:18:17.376" v="520" actId="1076"/>
          <ac:picMkLst>
            <pc:docMk/>
            <pc:sldMk cId="3247093546" sldId="266"/>
            <ac:picMk id="4" creationId="{CF61D69E-23F3-4F6A-9934-18CF4F3A1312}"/>
          </ac:picMkLst>
        </pc:picChg>
      </pc:sldChg>
      <pc:sldChg chg="modSp">
        <pc:chgData name="Riccardo Belli" userId="2147ab08145b777a" providerId="LiveId" clId="{C0AAC194-AC61-41BF-BCBE-D50CA3C49FCC}" dt="2019-11-12T22:11:00.849" v="522" actId="1036"/>
        <pc:sldMkLst>
          <pc:docMk/>
          <pc:sldMk cId="1148489201" sldId="273"/>
        </pc:sldMkLst>
        <pc:picChg chg="mod">
          <ac:chgData name="Riccardo Belli" userId="2147ab08145b777a" providerId="LiveId" clId="{C0AAC194-AC61-41BF-BCBE-D50CA3C49FCC}" dt="2019-11-12T22:11:00.849" v="522" actId="1036"/>
          <ac:picMkLst>
            <pc:docMk/>
            <pc:sldMk cId="1148489201" sldId="273"/>
            <ac:picMk id="4" creationId="{50C2C107-0096-4530-A3F5-C611258A0AFC}"/>
          </ac:picMkLst>
        </pc:picChg>
      </pc:sldChg>
    </pc:docChg>
  </pc:docChgLst>
  <pc:docChgLst>
    <pc:chgData name="Riccardo Belli" userId="2147ab08145b777a" providerId="LiveId" clId="{0D063F6B-F9EF-4E83-B26C-E432235A42E1}"/>
    <pc:docChg chg="custSel addSld delSld modSld sldOrd">
      <pc:chgData name="Riccardo Belli" userId="2147ab08145b777a" providerId="LiveId" clId="{0D063F6B-F9EF-4E83-B26C-E432235A42E1}" dt="2019-11-10T21:38:55.026" v="125" actId="14100"/>
      <pc:docMkLst>
        <pc:docMk/>
      </pc:docMkLst>
      <pc:sldChg chg="addSp modSp add">
        <pc:chgData name="Riccardo Belli" userId="2147ab08145b777a" providerId="LiveId" clId="{0D063F6B-F9EF-4E83-B26C-E432235A42E1}" dt="2019-11-10T21:38:55.026" v="125" actId="14100"/>
        <pc:sldMkLst>
          <pc:docMk/>
          <pc:sldMk cId="818710859" sldId="264"/>
        </pc:sldMkLst>
        <pc:picChg chg="add mod">
          <ac:chgData name="Riccardo Belli" userId="2147ab08145b777a" providerId="LiveId" clId="{0D063F6B-F9EF-4E83-B26C-E432235A42E1}" dt="2019-11-10T21:38:55.026" v="125" actId="14100"/>
          <ac:picMkLst>
            <pc:docMk/>
            <pc:sldMk cId="818710859" sldId="264"/>
            <ac:picMk id="3" creationId="{B601B74E-2EFA-41F7-8DFE-C616A44C4E21}"/>
          </ac:picMkLst>
        </pc:picChg>
      </pc:sldChg>
      <pc:sldChg chg="add">
        <pc:chgData name="Riccardo Belli" userId="2147ab08145b777a" providerId="LiveId" clId="{0D063F6B-F9EF-4E83-B26C-E432235A42E1}" dt="2019-11-10T21:07:46.010" v="72"/>
        <pc:sldMkLst>
          <pc:docMk/>
          <pc:sldMk cId="3247093546" sldId="266"/>
        </pc:sldMkLst>
      </pc:sldChg>
      <pc:sldChg chg="addSp delSp modSp add ord">
        <pc:chgData name="Riccardo Belli" userId="2147ab08145b777a" providerId="LiveId" clId="{0D063F6B-F9EF-4E83-B26C-E432235A42E1}" dt="2019-11-10T21:09:25.383" v="93" actId="732"/>
        <pc:sldMkLst>
          <pc:docMk/>
          <pc:sldMk cId="1148489201" sldId="273"/>
        </pc:sldMkLst>
        <pc:picChg chg="add mod modCrop">
          <ac:chgData name="Riccardo Belli" userId="2147ab08145b777a" providerId="LiveId" clId="{0D063F6B-F9EF-4E83-B26C-E432235A42E1}" dt="2019-11-10T21:09:25.383" v="93" actId="732"/>
          <ac:picMkLst>
            <pc:docMk/>
            <pc:sldMk cId="1148489201" sldId="273"/>
            <ac:picMk id="3" creationId="{EB693EE4-B451-4EA4-BE09-CC780D662266}"/>
          </ac:picMkLst>
        </pc:picChg>
        <pc:picChg chg="del">
          <ac:chgData name="Riccardo Belli" userId="2147ab08145b777a" providerId="LiveId" clId="{0D063F6B-F9EF-4E83-B26C-E432235A42E1}" dt="2019-11-10T21:08:56.532" v="87" actId="478"/>
          <ac:picMkLst>
            <pc:docMk/>
            <pc:sldMk cId="1148489201" sldId="273"/>
            <ac:picMk id="5" creationId="{161D27A5-EB8B-44D1-A507-2E3EB6394DE3}"/>
          </ac:picMkLst>
        </pc:picChg>
      </pc:sldChg>
    </pc:docChg>
  </pc:docChgLst>
  <pc:docChgLst>
    <pc:chgData name="Riccardo Belli" userId="2147ab08145b777a" providerId="LiveId" clId="{50E69ABA-66A6-44CB-A079-C471D72BF318}"/>
    <pc:docChg chg="undo custSel mod addSld delSld modSld sldOrd">
      <pc:chgData name="Riccardo Belli" userId="2147ab08145b777a" providerId="LiveId" clId="{50E69ABA-66A6-44CB-A079-C471D72BF318}" dt="2020-01-07T20:42:13.628" v="259" actId="14100"/>
      <pc:docMkLst>
        <pc:docMk/>
      </pc:docMkLst>
      <pc:sldChg chg="addSp delSp modSp">
        <pc:chgData name="Riccardo Belli" userId="2147ab08145b777a" providerId="LiveId" clId="{50E69ABA-66A6-44CB-A079-C471D72BF318}" dt="2020-01-06T19:44:23.565" v="93" actId="1036"/>
        <pc:sldMkLst>
          <pc:docMk/>
          <pc:sldMk cId="818710859" sldId="264"/>
        </pc:sldMkLst>
        <pc:spChg chg="del">
          <ac:chgData name="Riccardo Belli" userId="2147ab08145b777a" providerId="LiveId" clId="{50E69ABA-66A6-44CB-A079-C471D72BF318}" dt="2020-01-06T19:43:43.696" v="61" actId="478"/>
          <ac:spMkLst>
            <pc:docMk/>
            <pc:sldMk cId="818710859" sldId="264"/>
            <ac:spMk id="6" creationId="{2DFC1CA8-7345-4087-A199-321D2DB02E22}"/>
          </ac:spMkLst>
        </pc:spChg>
        <pc:spChg chg="add mod">
          <ac:chgData name="Riccardo Belli" userId="2147ab08145b777a" providerId="LiveId" clId="{50E69ABA-66A6-44CB-A079-C471D72BF318}" dt="2020-01-06T19:44:23.565" v="93" actId="1036"/>
          <ac:spMkLst>
            <pc:docMk/>
            <pc:sldMk cId="818710859" sldId="264"/>
            <ac:spMk id="9" creationId="{3C2441D3-D085-4312-840B-E6D273F851F8}"/>
          </ac:spMkLst>
        </pc:spChg>
        <pc:picChg chg="del">
          <ac:chgData name="Riccardo Belli" userId="2147ab08145b777a" providerId="LiveId" clId="{50E69ABA-66A6-44CB-A079-C471D72BF318}" dt="2020-01-06T19:42:44.127" v="45" actId="478"/>
          <ac:picMkLst>
            <pc:docMk/>
            <pc:sldMk cId="818710859" sldId="264"/>
            <ac:picMk id="3" creationId="{BAC9F357-6A2B-4411-B5F9-3E8D694B6C93}"/>
          </ac:picMkLst>
        </pc:picChg>
        <pc:picChg chg="add mod">
          <ac:chgData name="Riccardo Belli" userId="2147ab08145b777a" providerId="LiveId" clId="{50E69ABA-66A6-44CB-A079-C471D72BF318}" dt="2020-01-06T19:44:23.565" v="93" actId="1036"/>
          <ac:picMkLst>
            <pc:docMk/>
            <pc:sldMk cId="818710859" sldId="264"/>
            <ac:picMk id="4" creationId="{0B5C4000-81E8-4242-B820-50FE9636E831}"/>
          </ac:picMkLst>
        </pc:picChg>
      </pc:sldChg>
      <pc:sldChg chg="addSp delSp modSp ord">
        <pc:chgData name="Riccardo Belli" userId="2147ab08145b777a" providerId="LiveId" clId="{50E69ABA-66A6-44CB-A079-C471D72BF318}" dt="2020-01-06T19:45:27.747" v="122" actId="1076"/>
        <pc:sldMkLst>
          <pc:docMk/>
          <pc:sldMk cId="3247093546" sldId="266"/>
        </pc:sldMkLst>
        <pc:picChg chg="del">
          <ac:chgData name="Riccardo Belli" userId="2147ab08145b777a" providerId="LiveId" clId="{50E69ABA-66A6-44CB-A079-C471D72BF318}" dt="2020-01-06T19:45:00.290" v="113" actId="478"/>
          <ac:picMkLst>
            <pc:docMk/>
            <pc:sldMk cId="3247093546" sldId="266"/>
            <ac:picMk id="3" creationId="{2FA37783-FADE-4981-ACEA-2FCD09AEF62E}"/>
          </ac:picMkLst>
        </pc:picChg>
        <pc:picChg chg="del">
          <ac:chgData name="Riccardo Belli" userId="2147ab08145b777a" providerId="LiveId" clId="{50E69ABA-66A6-44CB-A079-C471D72BF318}" dt="2020-01-06T19:45:01.471" v="114" actId="478"/>
          <ac:picMkLst>
            <pc:docMk/>
            <pc:sldMk cId="3247093546" sldId="266"/>
            <ac:picMk id="4" creationId="{CF61D69E-23F3-4F6A-9934-18CF4F3A1312}"/>
          </ac:picMkLst>
        </pc:picChg>
        <pc:picChg chg="add mod">
          <ac:chgData name="Riccardo Belli" userId="2147ab08145b777a" providerId="LiveId" clId="{50E69ABA-66A6-44CB-A079-C471D72BF318}" dt="2020-01-06T19:45:27.747" v="122" actId="1076"/>
          <ac:picMkLst>
            <pc:docMk/>
            <pc:sldMk cId="3247093546" sldId="266"/>
            <ac:picMk id="6" creationId="{3285230D-3563-4B46-8AC1-AA01AA6AD504}"/>
          </ac:picMkLst>
        </pc:picChg>
      </pc:sldChg>
      <pc:sldChg chg="addSp delSp modSp">
        <pc:chgData name="Riccardo Belli" userId="2147ab08145b777a" providerId="LiveId" clId="{50E69ABA-66A6-44CB-A079-C471D72BF318}" dt="2020-01-06T19:37:40.352" v="5" actId="14100"/>
        <pc:sldMkLst>
          <pc:docMk/>
          <pc:sldMk cId="1148489201" sldId="273"/>
        </pc:sldMkLst>
        <pc:picChg chg="del">
          <ac:chgData name="Riccardo Belli" userId="2147ab08145b777a" providerId="LiveId" clId="{50E69ABA-66A6-44CB-A079-C471D72BF318}" dt="2020-01-06T19:37:27.345" v="0" actId="478"/>
          <ac:picMkLst>
            <pc:docMk/>
            <pc:sldMk cId="1148489201" sldId="273"/>
            <ac:picMk id="3" creationId="{A62F81A1-3B51-42C6-A788-4139E853C302}"/>
          </ac:picMkLst>
        </pc:picChg>
        <pc:picChg chg="add mod">
          <ac:chgData name="Riccardo Belli" userId="2147ab08145b777a" providerId="LiveId" clId="{50E69ABA-66A6-44CB-A079-C471D72BF318}" dt="2020-01-06T19:37:40.352" v="5" actId="14100"/>
          <ac:picMkLst>
            <pc:docMk/>
            <pc:sldMk cId="1148489201" sldId="273"/>
            <ac:picMk id="4" creationId="{CFD1E46D-100C-4843-BF9E-F1BA636BF73A}"/>
          </ac:picMkLst>
        </pc:picChg>
      </pc:sldChg>
      <pc:sldChg chg="addSp modSp add">
        <pc:chgData name="Riccardo Belli" userId="2147ab08145b777a" providerId="LiveId" clId="{50E69ABA-66A6-44CB-A079-C471D72BF318}" dt="2020-01-06T19:44:39.894" v="105" actId="1036"/>
        <pc:sldMkLst>
          <pc:docMk/>
          <pc:sldMk cId="713006043" sldId="274"/>
        </pc:sldMkLst>
        <pc:spChg chg="mod">
          <ac:chgData name="Riccardo Belli" userId="2147ab08145b777a" providerId="LiveId" clId="{50E69ABA-66A6-44CB-A079-C471D72BF318}" dt="2020-01-06T19:44:28.804" v="100" actId="1035"/>
          <ac:spMkLst>
            <pc:docMk/>
            <pc:sldMk cId="713006043" sldId="274"/>
            <ac:spMk id="6" creationId="{2DFC1CA8-7345-4087-A199-321D2DB02E22}"/>
          </ac:spMkLst>
        </pc:spChg>
        <pc:picChg chg="add mod">
          <ac:chgData name="Riccardo Belli" userId="2147ab08145b777a" providerId="LiveId" clId="{50E69ABA-66A6-44CB-A079-C471D72BF318}" dt="2020-01-06T19:44:39.894" v="105" actId="1036"/>
          <ac:picMkLst>
            <pc:docMk/>
            <pc:sldMk cId="713006043" sldId="274"/>
            <ac:picMk id="3" creationId="{200D139F-394F-406E-AB8A-882156244821}"/>
          </ac:picMkLst>
        </pc:picChg>
      </pc:sldChg>
      <pc:sldChg chg="addSp delSp modSp add">
        <pc:chgData name="Riccardo Belli" userId="2147ab08145b777a" providerId="LiveId" clId="{50E69ABA-66A6-44CB-A079-C471D72BF318}" dt="2020-01-06T19:51:02.320" v="170"/>
        <pc:sldMkLst>
          <pc:docMk/>
          <pc:sldMk cId="973920453" sldId="275"/>
        </pc:sldMkLst>
        <pc:spChg chg="add">
          <ac:chgData name="Riccardo Belli" userId="2147ab08145b777a" providerId="LiveId" clId="{50E69ABA-66A6-44CB-A079-C471D72BF318}" dt="2020-01-06T19:51:02.320" v="170"/>
          <ac:spMkLst>
            <pc:docMk/>
            <pc:sldMk cId="973920453" sldId="275"/>
            <ac:spMk id="6" creationId="{A6A33A41-229A-403E-A102-641E05E8050F}"/>
          </ac:spMkLst>
        </pc:spChg>
        <pc:spChg chg="add">
          <ac:chgData name="Riccardo Belli" userId="2147ab08145b777a" providerId="LiveId" clId="{50E69ABA-66A6-44CB-A079-C471D72BF318}" dt="2020-01-06T19:51:02.320" v="170"/>
          <ac:spMkLst>
            <pc:docMk/>
            <pc:sldMk cId="973920453" sldId="275"/>
            <ac:spMk id="7" creationId="{40AE6947-0AB3-459D-83E5-897E3E95E3C0}"/>
          </ac:spMkLst>
        </pc:spChg>
        <pc:picChg chg="add mod">
          <ac:chgData name="Riccardo Belli" userId="2147ab08145b777a" providerId="LiveId" clId="{50E69ABA-66A6-44CB-A079-C471D72BF318}" dt="2020-01-06T19:50:55.071" v="169" actId="14100"/>
          <ac:picMkLst>
            <pc:docMk/>
            <pc:sldMk cId="973920453" sldId="275"/>
            <ac:picMk id="3" creationId="{5BC19D18-7DA4-4EA8-A489-3533E6FC2C56}"/>
          </ac:picMkLst>
        </pc:picChg>
        <pc:picChg chg="del">
          <ac:chgData name="Riccardo Belli" userId="2147ab08145b777a" providerId="LiveId" clId="{50E69ABA-66A6-44CB-A079-C471D72BF318}" dt="2020-01-06T19:50:50.624" v="168" actId="478"/>
          <ac:picMkLst>
            <pc:docMk/>
            <pc:sldMk cId="973920453" sldId="275"/>
            <ac:picMk id="5" creationId="{161D27A5-EB8B-44D1-A507-2E3EB6394DE3}"/>
          </ac:picMkLst>
        </pc:picChg>
      </pc:sldChg>
      <pc:sldChg chg="addSp delSp modSp add mod setBg">
        <pc:chgData name="Riccardo Belli" userId="2147ab08145b777a" providerId="LiveId" clId="{50E69ABA-66A6-44CB-A079-C471D72BF318}" dt="2020-01-06T19:47:12.027" v="156" actId="1035"/>
        <pc:sldMkLst>
          <pc:docMk/>
          <pc:sldMk cId="3589458252" sldId="276"/>
        </pc:sldMkLst>
        <pc:spChg chg="mod">
          <ac:chgData name="Riccardo Belli" userId="2147ab08145b777a" providerId="LiveId" clId="{50E69ABA-66A6-44CB-A079-C471D72BF318}" dt="2020-01-06T19:46:38.165" v="141" actId="26606"/>
          <ac:spMkLst>
            <pc:docMk/>
            <pc:sldMk cId="3589458252" sldId="276"/>
            <ac:spMk id="4" creationId="{AC61D557-8104-442A-9024-8EDF163B0564}"/>
          </ac:spMkLst>
        </pc:spChg>
        <pc:spChg chg="mod">
          <ac:chgData name="Riccardo Belli" userId="2147ab08145b777a" providerId="LiveId" clId="{50E69ABA-66A6-44CB-A079-C471D72BF318}" dt="2020-01-06T19:46:38.165" v="141" actId="26606"/>
          <ac:spMkLst>
            <pc:docMk/>
            <pc:sldMk cId="3589458252" sldId="276"/>
            <ac:spMk id="6" creationId="{28B41718-A5DF-40DC-922A-6DA59F1E18C2}"/>
          </ac:spMkLst>
        </pc:spChg>
        <pc:spChg chg="mod">
          <ac:chgData name="Riccardo Belli" userId="2147ab08145b777a" providerId="LiveId" clId="{50E69ABA-66A6-44CB-A079-C471D72BF318}" dt="2020-01-06T19:46:38.165" v="141" actId="26606"/>
          <ac:spMkLst>
            <pc:docMk/>
            <pc:sldMk cId="3589458252" sldId="276"/>
            <ac:spMk id="8" creationId="{89204016-5CBB-4A41-9D2E-7968F2DF4814}"/>
          </ac:spMkLst>
        </pc:spChg>
        <pc:spChg chg="add del">
          <ac:chgData name="Riccardo Belli" userId="2147ab08145b777a" providerId="LiveId" clId="{50E69ABA-66A6-44CB-A079-C471D72BF318}" dt="2020-01-06T19:46:38.165" v="141" actId="26606"/>
          <ac:spMkLst>
            <pc:docMk/>
            <pc:sldMk cId="3589458252" sldId="276"/>
            <ac:spMk id="13" creationId="{6D24BC9E-AC6A-42EE-AFD8-B290720B841F}"/>
          </ac:spMkLst>
        </pc:spChg>
        <pc:spChg chg="add del">
          <ac:chgData name="Riccardo Belli" userId="2147ab08145b777a" providerId="LiveId" clId="{50E69ABA-66A6-44CB-A079-C471D72BF318}" dt="2020-01-06T19:46:38.165" v="141" actId="26606"/>
          <ac:spMkLst>
            <pc:docMk/>
            <pc:sldMk cId="3589458252" sldId="276"/>
            <ac:spMk id="15" creationId="{0990C621-3B8B-4820-8328-D47EF7CE823C}"/>
          </ac:spMkLst>
        </pc:spChg>
        <pc:spChg chg="add del">
          <ac:chgData name="Riccardo Belli" userId="2147ab08145b777a" providerId="LiveId" clId="{50E69ABA-66A6-44CB-A079-C471D72BF318}" dt="2020-01-06T19:46:38.165" v="141" actId="26606"/>
          <ac:spMkLst>
            <pc:docMk/>
            <pc:sldMk cId="3589458252" sldId="276"/>
            <ac:spMk id="17" creationId="{C1A2385B-1D2A-4E17-84FA-6CB7F0AAE473}"/>
          </ac:spMkLst>
        </pc:spChg>
        <pc:spChg chg="add del">
          <ac:chgData name="Riccardo Belli" userId="2147ab08145b777a" providerId="LiveId" clId="{50E69ABA-66A6-44CB-A079-C471D72BF318}" dt="2020-01-06T19:46:38.165" v="141" actId="26606"/>
          <ac:spMkLst>
            <pc:docMk/>
            <pc:sldMk cId="3589458252" sldId="276"/>
            <ac:spMk id="19" creationId="{5E791F2F-79DB-4CC0-9FA1-001E3E91E8B7}"/>
          </ac:spMkLst>
        </pc:spChg>
        <pc:picChg chg="del">
          <ac:chgData name="Riccardo Belli" userId="2147ab08145b777a" providerId="LiveId" clId="{50E69ABA-66A6-44CB-A079-C471D72BF318}" dt="2020-01-06T19:46:06.194" v="125" actId="478"/>
          <ac:picMkLst>
            <pc:docMk/>
            <pc:sldMk cId="3589458252" sldId="276"/>
            <ac:picMk id="3" creationId="{944D4090-6260-4C09-8633-48D1226735B8}"/>
          </ac:picMkLst>
        </pc:picChg>
        <pc:picChg chg="mod ord">
          <ac:chgData name="Riccardo Belli" userId="2147ab08145b777a" providerId="LiveId" clId="{50E69ABA-66A6-44CB-A079-C471D72BF318}" dt="2020-01-06T19:46:38.165" v="141" actId="26606"/>
          <ac:picMkLst>
            <pc:docMk/>
            <pc:sldMk cId="3589458252" sldId="276"/>
            <ac:picMk id="5" creationId="{161D27A5-EB8B-44D1-A507-2E3EB6394DE3}"/>
          </ac:picMkLst>
        </pc:picChg>
        <pc:picChg chg="add mod ord">
          <ac:chgData name="Riccardo Belli" userId="2147ab08145b777a" providerId="LiveId" clId="{50E69ABA-66A6-44CB-A079-C471D72BF318}" dt="2020-01-06T19:47:12.027" v="156" actId="1035"/>
          <ac:picMkLst>
            <pc:docMk/>
            <pc:sldMk cId="3589458252" sldId="276"/>
            <ac:picMk id="7" creationId="{C6DDFE5B-5E30-4E6B-BEBF-0EE0F4223AB5}"/>
          </ac:picMkLst>
        </pc:picChg>
        <pc:picChg chg="add del mod">
          <ac:chgData name="Riccardo Belli" userId="2147ab08145b777a" providerId="LiveId" clId="{50E69ABA-66A6-44CB-A079-C471D72BF318}" dt="2020-01-06T19:46:55.931" v="148" actId="21"/>
          <ac:picMkLst>
            <pc:docMk/>
            <pc:sldMk cId="3589458252" sldId="276"/>
            <ac:picMk id="9" creationId="{FC7C6A12-07B9-422F-8C0D-D621EFA65B19}"/>
          </ac:picMkLst>
        </pc:picChg>
      </pc:sldChg>
      <pc:sldChg chg="addSp delSp modSp add">
        <pc:chgData name="Riccardo Belli" userId="2147ab08145b777a" providerId="LiveId" clId="{50E69ABA-66A6-44CB-A079-C471D72BF318}" dt="2020-01-06T19:47:18.390" v="162" actId="1035"/>
        <pc:sldMkLst>
          <pc:docMk/>
          <pc:sldMk cId="1581758170" sldId="277"/>
        </pc:sldMkLst>
        <pc:picChg chg="del">
          <ac:chgData name="Riccardo Belli" userId="2147ab08145b777a" providerId="LiveId" clId="{50E69ABA-66A6-44CB-A079-C471D72BF318}" dt="2020-01-06T19:46:07.581" v="126" actId="478"/>
          <ac:picMkLst>
            <pc:docMk/>
            <pc:sldMk cId="1581758170" sldId="277"/>
            <ac:picMk id="3" creationId="{944D4090-6260-4C09-8633-48D1226735B8}"/>
          </ac:picMkLst>
        </pc:picChg>
        <pc:picChg chg="add del mod">
          <ac:chgData name="Riccardo Belli" userId="2147ab08145b777a" providerId="LiveId" clId="{50E69ABA-66A6-44CB-A079-C471D72BF318}" dt="2020-01-06T19:46:18.568" v="133" actId="21"/>
          <ac:picMkLst>
            <pc:docMk/>
            <pc:sldMk cId="1581758170" sldId="277"/>
            <ac:picMk id="7" creationId="{891FF94F-3164-4E73-A0BD-13CBA76A70FE}"/>
          </ac:picMkLst>
        </pc:picChg>
        <pc:picChg chg="add mod">
          <ac:chgData name="Riccardo Belli" userId="2147ab08145b777a" providerId="LiveId" clId="{50E69ABA-66A6-44CB-A079-C471D72BF318}" dt="2020-01-06T19:47:18.390" v="162" actId="1035"/>
          <ac:picMkLst>
            <pc:docMk/>
            <pc:sldMk cId="1581758170" sldId="277"/>
            <ac:picMk id="9" creationId="{83F270A7-A664-40E5-8792-1921DDC23A2D}"/>
          </ac:picMkLst>
        </pc:picChg>
      </pc:sldChg>
      <pc:sldChg chg="addSp delSp modSp add ord">
        <pc:chgData name="Riccardo Belli" userId="2147ab08145b777a" providerId="LiveId" clId="{50E69ABA-66A6-44CB-A079-C471D72BF318}" dt="2020-01-06T19:58:50.131" v="181"/>
        <pc:sldMkLst>
          <pc:docMk/>
          <pc:sldMk cId="1633540729" sldId="278"/>
        </pc:sldMkLst>
        <pc:spChg chg="del">
          <ac:chgData name="Riccardo Belli" userId="2147ab08145b777a" providerId="LiveId" clId="{50E69ABA-66A6-44CB-A079-C471D72BF318}" dt="2020-01-06T19:58:48.578" v="180" actId="21"/>
          <ac:spMkLst>
            <pc:docMk/>
            <pc:sldMk cId="1633540729" sldId="278"/>
            <ac:spMk id="6" creationId="{A6A33A41-229A-403E-A102-641E05E8050F}"/>
          </ac:spMkLst>
        </pc:spChg>
        <pc:spChg chg="del">
          <ac:chgData name="Riccardo Belli" userId="2147ab08145b777a" providerId="LiveId" clId="{50E69ABA-66A6-44CB-A079-C471D72BF318}" dt="2020-01-06T19:58:48.578" v="180" actId="21"/>
          <ac:spMkLst>
            <pc:docMk/>
            <pc:sldMk cId="1633540729" sldId="278"/>
            <ac:spMk id="7" creationId="{40AE6947-0AB3-459D-83E5-897E3E95E3C0}"/>
          </ac:spMkLst>
        </pc:spChg>
        <pc:spChg chg="add">
          <ac:chgData name="Riccardo Belli" userId="2147ab08145b777a" providerId="LiveId" clId="{50E69ABA-66A6-44CB-A079-C471D72BF318}" dt="2020-01-06T19:58:50.131" v="181"/>
          <ac:spMkLst>
            <pc:docMk/>
            <pc:sldMk cId="1633540729" sldId="278"/>
            <ac:spMk id="8" creationId="{534592FB-DFD9-45D7-8518-F1792D7E44D1}"/>
          </ac:spMkLst>
        </pc:spChg>
        <pc:spChg chg="add">
          <ac:chgData name="Riccardo Belli" userId="2147ab08145b777a" providerId="LiveId" clId="{50E69ABA-66A6-44CB-A079-C471D72BF318}" dt="2020-01-06T19:58:50.131" v="181"/>
          <ac:spMkLst>
            <pc:docMk/>
            <pc:sldMk cId="1633540729" sldId="278"/>
            <ac:spMk id="9" creationId="{EB93CA6B-2530-4212-9C66-4D405D0F8BB9}"/>
          </ac:spMkLst>
        </pc:spChg>
        <pc:picChg chg="del">
          <ac:chgData name="Riccardo Belli" userId="2147ab08145b777a" providerId="LiveId" clId="{50E69ABA-66A6-44CB-A079-C471D72BF318}" dt="2020-01-06T19:58:35.906" v="174" actId="478"/>
          <ac:picMkLst>
            <pc:docMk/>
            <pc:sldMk cId="1633540729" sldId="278"/>
            <ac:picMk id="3" creationId="{5BC19D18-7DA4-4EA8-A489-3533E6FC2C56}"/>
          </ac:picMkLst>
        </pc:picChg>
        <pc:picChg chg="add mod">
          <ac:chgData name="Riccardo Belli" userId="2147ab08145b777a" providerId="LiveId" clId="{50E69ABA-66A6-44CB-A079-C471D72BF318}" dt="2020-01-06T19:58:44.211" v="179" actId="14100"/>
          <ac:picMkLst>
            <pc:docMk/>
            <pc:sldMk cId="1633540729" sldId="278"/>
            <ac:picMk id="4" creationId="{FCD39686-E66B-4D8A-A28B-2747CEB91C55}"/>
          </ac:picMkLst>
        </pc:picChg>
      </pc:sldChg>
      <pc:sldChg chg="addSp delSp modSp">
        <pc:chgData name="Riccardo Belli" userId="2147ab08145b777a" providerId="LiveId" clId="{50E69ABA-66A6-44CB-A079-C471D72BF318}" dt="2020-01-07T18:43:30.576" v="218" actId="20577"/>
        <pc:sldMkLst>
          <pc:docMk/>
          <pc:sldMk cId="1193220581" sldId="279"/>
        </pc:sldMkLst>
        <pc:spChg chg="add del">
          <ac:chgData name="Riccardo Belli" userId="2147ab08145b777a" providerId="LiveId" clId="{50E69ABA-66A6-44CB-A079-C471D72BF318}" dt="2020-01-07T18:43:19.769" v="215" actId="478"/>
          <ac:spMkLst>
            <pc:docMk/>
            <pc:sldMk cId="1193220581" sldId="279"/>
            <ac:spMk id="6" creationId="{2DFC1CA8-7345-4087-A199-321D2DB02E22}"/>
          </ac:spMkLst>
        </pc:spChg>
        <pc:spChg chg="mod">
          <ac:chgData name="Riccardo Belli" userId="2147ab08145b777a" providerId="LiveId" clId="{50E69ABA-66A6-44CB-A079-C471D72BF318}" dt="2020-01-07T18:43:09.875" v="208" actId="20577"/>
          <ac:spMkLst>
            <pc:docMk/>
            <pc:sldMk cId="1193220581" sldId="279"/>
            <ac:spMk id="7" creationId="{02E482CF-6DC8-409F-8288-3BF8CEDCE6AF}"/>
          </ac:spMkLst>
        </pc:spChg>
        <pc:spChg chg="mod">
          <ac:chgData name="Riccardo Belli" userId="2147ab08145b777a" providerId="LiveId" clId="{50E69ABA-66A6-44CB-A079-C471D72BF318}" dt="2020-01-07T18:43:30.576" v="218" actId="20577"/>
          <ac:spMkLst>
            <pc:docMk/>
            <pc:sldMk cId="1193220581" sldId="279"/>
            <ac:spMk id="8" creationId="{235BB891-1C2E-4555-A673-429C1EA7D1DD}"/>
          </ac:spMkLst>
        </pc:spChg>
        <pc:picChg chg="add del">
          <ac:chgData name="Riccardo Belli" userId="2147ab08145b777a" providerId="LiveId" clId="{50E69ABA-66A6-44CB-A079-C471D72BF318}" dt="2020-01-07T18:43:07.108" v="207" actId="478"/>
          <ac:picMkLst>
            <pc:docMk/>
            <pc:sldMk cId="1193220581" sldId="279"/>
            <ac:picMk id="3" creationId="{200D139F-394F-406E-AB8A-882156244821}"/>
          </ac:picMkLst>
        </pc:picChg>
        <pc:picChg chg="add del mod">
          <ac:chgData name="Riccardo Belli" userId="2147ab08145b777a" providerId="LiveId" clId="{50E69ABA-66A6-44CB-A079-C471D72BF318}" dt="2020-01-07T18:42:55.722" v="201"/>
          <ac:picMkLst>
            <pc:docMk/>
            <pc:sldMk cId="1193220581" sldId="279"/>
            <ac:picMk id="4" creationId="{19290855-4245-47AB-A0E2-8BACD063208C}"/>
          </ac:picMkLst>
        </pc:picChg>
        <pc:picChg chg="add mod">
          <ac:chgData name="Riccardo Belli" userId="2147ab08145b777a" providerId="LiveId" clId="{50E69ABA-66A6-44CB-A079-C471D72BF318}" dt="2020-01-07T18:43:21.544" v="216" actId="1076"/>
          <ac:picMkLst>
            <pc:docMk/>
            <pc:sldMk cId="1193220581" sldId="279"/>
            <ac:picMk id="10" creationId="{1B59A917-2998-42DE-8679-E5F3E8846F65}"/>
          </ac:picMkLst>
        </pc:picChg>
      </pc:sldChg>
      <pc:sldChg chg="addSp delSp modSp">
        <pc:chgData name="Riccardo Belli" userId="2147ab08145b777a" providerId="LiveId" clId="{50E69ABA-66A6-44CB-A079-C471D72BF318}" dt="2020-01-07T20:42:01.592" v="255" actId="14100"/>
        <pc:sldMkLst>
          <pc:docMk/>
          <pc:sldMk cId="2073546991" sldId="280"/>
        </pc:sldMkLst>
        <pc:spChg chg="del">
          <ac:chgData name="Riccardo Belli" userId="2147ab08145b777a" providerId="LiveId" clId="{50E69ABA-66A6-44CB-A079-C471D72BF318}" dt="2020-01-07T20:41:58.882" v="254" actId="478"/>
          <ac:spMkLst>
            <pc:docMk/>
            <pc:sldMk cId="2073546991" sldId="280"/>
            <ac:spMk id="6" creationId="{2DFC1CA8-7345-4087-A199-321D2DB02E22}"/>
          </ac:spMkLst>
        </pc:spChg>
        <pc:picChg chg="del">
          <ac:chgData name="Riccardo Belli" userId="2147ab08145b777a" providerId="LiveId" clId="{50E69ABA-66A6-44CB-A079-C471D72BF318}" dt="2020-01-07T20:41:52.464" v="252" actId="478"/>
          <ac:picMkLst>
            <pc:docMk/>
            <pc:sldMk cId="2073546991" sldId="280"/>
            <ac:picMk id="3" creationId="{200D139F-394F-406E-AB8A-882156244821}"/>
          </ac:picMkLst>
        </pc:picChg>
        <pc:picChg chg="add del mod modCrop">
          <ac:chgData name="Riccardo Belli" userId="2147ab08145b777a" providerId="LiveId" clId="{50E69ABA-66A6-44CB-A079-C471D72BF318}" dt="2020-01-07T20:40:25.498" v="227" actId="21"/>
          <ac:picMkLst>
            <pc:docMk/>
            <pc:sldMk cId="2073546991" sldId="280"/>
            <ac:picMk id="4" creationId="{29255A02-3C05-412C-A83A-8CBC15C55D5D}"/>
          </ac:picMkLst>
        </pc:picChg>
        <pc:picChg chg="add del mod modCrop">
          <ac:chgData name="Riccardo Belli" userId="2147ab08145b777a" providerId="LiveId" clId="{50E69ABA-66A6-44CB-A079-C471D72BF318}" dt="2020-01-07T20:41:50.974" v="251" actId="21"/>
          <ac:picMkLst>
            <pc:docMk/>
            <pc:sldMk cId="2073546991" sldId="280"/>
            <ac:picMk id="10" creationId="{6E14CC4B-AA39-4846-8963-593ECEC0603A}"/>
          </ac:picMkLst>
        </pc:picChg>
        <pc:picChg chg="add mod">
          <ac:chgData name="Riccardo Belli" userId="2147ab08145b777a" providerId="LiveId" clId="{50E69ABA-66A6-44CB-A079-C471D72BF318}" dt="2020-01-07T20:42:01.592" v="255" actId="14100"/>
          <ac:picMkLst>
            <pc:docMk/>
            <pc:sldMk cId="2073546991" sldId="280"/>
            <ac:picMk id="11" creationId="{BE2E96E2-F3EB-447E-94DD-855F2361FA6F}"/>
          </ac:picMkLst>
        </pc:picChg>
      </pc:sldChg>
      <pc:sldChg chg="addSp delSp modSp add">
        <pc:chgData name="Riccardo Belli" userId="2147ab08145b777a" providerId="LiveId" clId="{50E69ABA-66A6-44CB-A079-C471D72BF318}" dt="2020-01-07T20:42:13.628" v="259" actId="14100"/>
        <pc:sldMkLst>
          <pc:docMk/>
          <pc:sldMk cId="1350095975" sldId="281"/>
        </pc:sldMkLst>
        <pc:spChg chg="del">
          <ac:chgData name="Riccardo Belli" userId="2147ab08145b777a" providerId="LiveId" clId="{50E69ABA-66A6-44CB-A079-C471D72BF318}" dt="2020-01-07T20:42:06.335" v="256" actId="478"/>
          <ac:spMkLst>
            <pc:docMk/>
            <pc:sldMk cId="1350095975" sldId="281"/>
            <ac:spMk id="6" creationId="{2DFC1CA8-7345-4087-A199-321D2DB02E22}"/>
          </ac:spMkLst>
        </pc:spChg>
        <pc:picChg chg="add del mod">
          <ac:chgData name="Riccardo Belli" userId="2147ab08145b777a" providerId="LiveId" clId="{50E69ABA-66A6-44CB-A079-C471D72BF318}" dt="2020-01-07T20:41:06.718" v="238" actId="21"/>
          <ac:picMkLst>
            <pc:docMk/>
            <pc:sldMk cId="1350095975" sldId="281"/>
            <ac:picMk id="2" creationId="{CA6A20D2-AECC-48D6-A5A1-CCA9E02713F6}"/>
          </ac:picMkLst>
        </pc:picChg>
        <pc:picChg chg="add del">
          <ac:chgData name="Riccardo Belli" userId="2147ab08145b777a" providerId="LiveId" clId="{50E69ABA-66A6-44CB-A079-C471D72BF318}" dt="2020-01-07T20:41:07.729" v="239" actId="478"/>
          <ac:picMkLst>
            <pc:docMk/>
            <pc:sldMk cId="1350095975" sldId="281"/>
            <ac:picMk id="3" creationId="{200D139F-394F-406E-AB8A-882156244821}"/>
          </ac:picMkLst>
        </pc:picChg>
        <pc:picChg chg="add mod">
          <ac:chgData name="Riccardo Belli" userId="2147ab08145b777a" providerId="LiveId" clId="{50E69ABA-66A6-44CB-A079-C471D72BF318}" dt="2020-01-07T20:42:13.628" v="259" actId="14100"/>
          <ac:picMkLst>
            <pc:docMk/>
            <pc:sldMk cId="1350095975" sldId="281"/>
            <ac:picMk id="9" creationId="{C0E17CD4-21F3-4428-8640-5E7BFF735ECA}"/>
          </ac:picMkLst>
        </pc:picChg>
      </pc:sldChg>
    </pc:docChg>
  </pc:docChgLst>
  <pc:docChgLst>
    <pc:chgData name="Riccardo Belli" userId="2147ab08145b777a" providerId="LiveId" clId="{91B449A1-D1A6-4F91-9333-A739887E28A9}"/>
    <pc:docChg chg="undo custSel mod delSld modSld sldOrd">
      <pc:chgData name="Riccardo Belli" userId="2147ab08145b777a" providerId="LiveId" clId="{91B449A1-D1A6-4F91-9333-A739887E28A9}" dt="2019-11-13T08:30:21.360" v="1026" actId="14100"/>
      <pc:docMkLst>
        <pc:docMk/>
      </pc:docMkLst>
      <pc:sldChg chg="addSp delSp modSp ord">
        <pc:chgData name="Riccardo Belli" userId="2147ab08145b777a" providerId="LiveId" clId="{91B449A1-D1A6-4F91-9333-A739887E28A9}" dt="2019-11-12T21:57:38.799" v="955" actId="20577"/>
        <pc:sldMkLst>
          <pc:docMk/>
          <pc:sldMk cId="818710859" sldId="264"/>
        </pc:sldMkLst>
        <pc:spChg chg="add mod">
          <ac:chgData name="Riccardo Belli" userId="2147ab08145b777a" providerId="LiveId" clId="{91B449A1-D1A6-4F91-9333-A739887E28A9}" dt="2019-11-12T09:36:54.504" v="429" actId="1036"/>
          <ac:spMkLst>
            <pc:docMk/>
            <pc:sldMk cId="818710859" sldId="264"/>
            <ac:spMk id="6" creationId="{2DFC1CA8-7345-4087-A199-321D2DB02E22}"/>
          </ac:spMkLst>
        </pc:spChg>
        <pc:spChg chg="mod">
          <ac:chgData name="Riccardo Belli" userId="2147ab08145b777a" providerId="LiveId" clId="{91B449A1-D1A6-4F91-9333-A739887E28A9}" dt="2019-11-12T21:57:38.799" v="955" actId="20577"/>
          <ac:spMkLst>
            <pc:docMk/>
            <pc:sldMk cId="818710859" sldId="264"/>
            <ac:spMk id="8" creationId="{235BB891-1C2E-4555-A673-429C1EA7D1DD}"/>
          </ac:spMkLst>
        </pc:spChg>
        <pc:spChg chg="add del mod">
          <ac:chgData name="Riccardo Belli" userId="2147ab08145b777a" providerId="LiveId" clId="{91B449A1-D1A6-4F91-9333-A739887E28A9}" dt="2019-11-12T09:36:56.153" v="430" actId="478"/>
          <ac:spMkLst>
            <pc:docMk/>
            <pc:sldMk cId="818710859" sldId="264"/>
            <ac:spMk id="9" creationId="{11D22C5F-3BE7-4DEC-97DE-01580BA2BAD8}"/>
          </ac:spMkLst>
        </pc:spChg>
        <pc:picChg chg="del">
          <ac:chgData name="Riccardo Belli" userId="2147ab08145b777a" providerId="LiveId" clId="{91B449A1-D1A6-4F91-9333-A739887E28A9}" dt="2019-11-12T08:20:31.286" v="5" actId="478"/>
          <ac:picMkLst>
            <pc:docMk/>
            <pc:sldMk cId="818710859" sldId="264"/>
            <ac:picMk id="3" creationId="{B601B74E-2EFA-41F7-8DFE-C616A44C4E21}"/>
          </ac:picMkLst>
        </pc:picChg>
        <pc:picChg chg="add mod">
          <ac:chgData name="Riccardo Belli" userId="2147ab08145b777a" providerId="LiveId" clId="{91B449A1-D1A6-4F91-9333-A739887E28A9}" dt="2019-11-12T09:36:54.504" v="429" actId="1036"/>
          <ac:picMkLst>
            <pc:docMk/>
            <pc:sldMk cId="818710859" sldId="264"/>
            <ac:picMk id="3" creationId="{BAC9F357-6A2B-4411-B5F9-3E8D694B6C93}"/>
          </ac:picMkLst>
        </pc:picChg>
        <pc:picChg chg="add del mod">
          <ac:chgData name="Riccardo Belli" userId="2147ab08145b777a" providerId="LiveId" clId="{91B449A1-D1A6-4F91-9333-A739887E28A9}" dt="2019-11-12T08:57:37.713" v="336" actId="478"/>
          <ac:picMkLst>
            <pc:docMk/>
            <pc:sldMk cId="818710859" sldId="264"/>
            <ac:picMk id="4" creationId="{5FC31EA4-852A-4506-BBE2-64B3FEE2DF9D}"/>
          </ac:picMkLst>
        </pc:picChg>
      </pc:sldChg>
      <pc:sldChg chg="ord">
        <pc:chgData name="Riccardo Belli" userId="2147ab08145b777a" providerId="LiveId" clId="{91B449A1-D1A6-4F91-9333-A739887E28A9}" dt="2019-11-12T08:38:07.874" v="173"/>
        <pc:sldMkLst>
          <pc:docMk/>
          <pc:sldMk cId="3247093546" sldId="266"/>
        </pc:sldMkLst>
      </pc:sldChg>
      <pc:sldChg chg="addSp delSp modSp">
        <pc:chgData name="Riccardo Belli" userId="2147ab08145b777a" providerId="LiveId" clId="{91B449A1-D1A6-4F91-9333-A739887E28A9}" dt="2019-11-13T08:29:26.224" v="1020" actId="732"/>
        <pc:sldMkLst>
          <pc:docMk/>
          <pc:sldMk cId="1148489201" sldId="273"/>
        </pc:sldMkLst>
        <pc:picChg chg="add mod modCrop">
          <ac:chgData name="Riccardo Belli" userId="2147ab08145b777a" providerId="LiveId" clId="{91B449A1-D1A6-4F91-9333-A739887E28A9}" dt="2019-11-13T08:29:26.224" v="1020" actId="732"/>
          <ac:picMkLst>
            <pc:docMk/>
            <pc:sldMk cId="1148489201" sldId="273"/>
            <ac:picMk id="3" creationId="{A62F81A1-3B51-42C6-A788-4139E853C302}"/>
          </ac:picMkLst>
        </pc:picChg>
        <pc:picChg chg="del">
          <ac:chgData name="Riccardo Belli" userId="2147ab08145b777a" providerId="LiveId" clId="{91B449A1-D1A6-4F91-9333-A739887E28A9}" dt="2019-11-12T08:20:23.211" v="0" actId="478"/>
          <ac:picMkLst>
            <pc:docMk/>
            <pc:sldMk cId="1148489201" sldId="273"/>
            <ac:picMk id="3" creationId="{EB693EE4-B451-4EA4-BE09-CC780D662266}"/>
          </ac:picMkLst>
        </pc:picChg>
        <pc:picChg chg="add del mod modCrop">
          <ac:chgData name="Riccardo Belli" userId="2147ab08145b777a" providerId="LiveId" clId="{91B449A1-D1A6-4F91-9333-A739887E28A9}" dt="2019-11-13T08:29:06.335" v="1014" actId="478"/>
          <ac:picMkLst>
            <pc:docMk/>
            <pc:sldMk cId="1148489201" sldId="273"/>
            <ac:picMk id="4" creationId="{50C2C107-0096-4530-A3F5-C611258A0AF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E57-EBF1-41B0-847A-AEFD77293665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4BD8-395F-40DD-8B59-93225C402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0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E57-EBF1-41B0-847A-AEFD77293665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4BD8-395F-40DD-8B59-93225C402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7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E57-EBF1-41B0-847A-AEFD77293665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4BD8-395F-40DD-8B59-93225C402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4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E57-EBF1-41B0-847A-AEFD77293665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4BD8-395F-40DD-8B59-93225C402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2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E57-EBF1-41B0-847A-AEFD77293665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4BD8-395F-40DD-8B59-93225C402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7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E57-EBF1-41B0-847A-AEFD77293665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4BD8-395F-40DD-8B59-93225C402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1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E57-EBF1-41B0-847A-AEFD77293665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4BD8-395F-40DD-8B59-93225C402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E57-EBF1-41B0-847A-AEFD77293665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4BD8-395F-40DD-8B59-93225C402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3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E57-EBF1-41B0-847A-AEFD77293665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4BD8-395F-40DD-8B59-93225C402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4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E57-EBF1-41B0-847A-AEFD77293665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4BD8-395F-40DD-8B59-93225C402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9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8E57-EBF1-41B0-847A-AEFD77293665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4BD8-395F-40DD-8B59-93225C402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2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58E57-EBF1-41B0-847A-AEFD77293665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E4BD8-395F-40DD-8B59-93225C402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3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FD1E46D-100C-4843-BF9E-F1BA636BF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63448"/>
            <a:ext cx="12192000" cy="862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8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61D27A5-EB8B-44D1-A507-2E3EB6394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5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27">
            <a:extLst>
              <a:ext uri="{FF2B5EF4-FFF2-40B4-BE49-F238E27FC236}">
                <a16:creationId xmlns:a16="http://schemas.microsoft.com/office/drawing/2014/main" id="{02E482CF-6DC8-409F-8288-3BF8CEDCE6AF}"/>
              </a:ext>
            </a:extLst>
          </p:cNvPr>
          <p:cNvSpPr txBox="1"/>
          <p:nvPr/>
        </p:nvSpPr>
        <p:spPr>
          <a:xfrm>
            <a:off x="987211" y="1830216"/>
            <a:ext cx="510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3600" dirty="0">
                <a:solidFill>
                  <a:srgbClr val="7F7F7F"/>
                </a:solidFill>
                <a:latin typeface="Gill Sans MT" panose="020B0502020104020203" pitchFamily="34" charset="0"/>
              </a:rPr>
              <a:t>Decompressore</a:t>
            </a:r>
            <a:endParaRPr lang="en-US" sz="3600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235BB891-1C2E-4555-A673-429C1EA7D1DD}"/>
              </a:ext>
            </a:extLst>
          </p:cNvPr>
          <p:cNvSpPr txBox="1"/>
          <p:nvPr/>
        </p:nvSpPr>
        <p:spPr>
          <a:xfrm>
            <a:off x="987212" y="2505670"/>
            <a:ext cx="3819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7F7F7F"/>
                </a:solidFill>
                <a:latin typeface="Gill Sans MT" panose="020B0502020104020203" pitchFamily="34" charset="0"/>
              </a:rPr>
              <a:t>Byte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7F7F7F"/>
                </a:solidFill>
                <a:latin typeface="Gill Sans MT" panose="020B0502020104020203" pitchFamily="34" charset="0"/>
              </a:rPr>
              <a:t>Switch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7F7F7F"/>
                </a:solidFill>
                <a:latin typeface="Gill Sans MT" panose="020B0502020104020203" pitchFamily="34" charset="0"/>
              </a:rPr>
              <a:t>Ritorna</a:t>
            </a:r>
            <a:r>
              <a:rPr lang="fr-FR" dirty="0">
                <a:solidFill>
                  <a:srgbClr val="7F7F7F"/>
                </a:solidFill>
                <a:latin typeface="Gill Sans MT" panose="020B0502020104020203" pitchFamily="34" charset="0"/>
              </a:rPr>
              <a:t> </a:t>
            </a:r>
            <a:r>
              <a:rPr lang="fr-FR" dirty="0" err="1">
                <a:solidFill>
                  <a:srgbClr val="7F7F7F"/>
                </a:solidFill>
                <a:latin typeface="Gill Sans MT" panose="020B0502020104020203" pitchFamily="34" charset="0"/>
              </a:rPr>
              <a:t>lunghezza</a:t>
            </a:r>
            <a:endParaRPr lang="fr-FR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E2E96E2-F3EB-447E-94DD-855F2361FA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5" t="3359" r="2459" b="15615"/>
          <a:stretch/>
        </p:blipFill>
        <p:spPr>
          <a:xfrm>
            <a:off x="4913645" y="392846"/>
            <a:ext cx="6148530" cy="57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46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61D27A5-EB8B-44D1-A507-2E3EB6394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5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27">
            <a:extLst>
              <a:ext uri="{FF2B5EF4-FFF2-40B4-BE49-F238E27FC236}">
                <a16:creationId xmlns:a16="http://schemas.microsoft.com/office/drawing/2014/main" id="{AC61D557-8104-442A-9024-8EDF163B0564}"/>
              </a:ext>
            </a:extLst>
          </p:cNvPr>
          <p:cNvSpPr txBox="1"/>
          <p:nvPr/>
        </p:nvSpPr>
        <p:spPr>
          <a:xfrm>
            <a:off x="987211" y="1830216"/>
            <a:ext cx="510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3600">
                <a:solidFill>
                  <a:srgbClr val="7F7F7F"/>
                </a:solidFill>
                <a:latin typeface="Gill Sans MT" panose="020B0502020104020203" pitchFamily="34" charset="0"/>
              </a:rPr>
              <a:t>Origini</a:t>
            </a:r>
            <a:endParaRPr lang="en-US" sz="3600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TextBox 28">
            <a:extLst>
              <a:ext uri="{FF2B5EF4-FFF2-40B4-BE49-F238E27FC236}">
                <a16:creationId xmlns:a16="http://schemas.microsoft.com/office/drawing/2014/main" id="{28B41718-A5DF-40DC-922A-6DA59F1E18C2}"/>
              </a:ext>
            </a:extLst>
          </p:cNvPr>
          <p:cNvSpPr txBox="1"/>
          <p:nvPr/>
        </p:nvSpPr>
        <p:spPr>
          <a:xfrm>
            <a:off x="987212" y="2505670"/>
            <a:ext cx="3819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7F7F7F"/>
                </a:solidFill>
                <a:latin typeface="Gill Sans MT" panose="020B0502020104020203" pitchFamily="34" charset="0"/>
              </a:rPr>
              <a:t>Problema</a:t>
            </a:r>
            <a:r>
              <a:rPr lang="fr-FR" dirty="0">
                <a:solidFill>
                  <a:srgbClr val="7F7F7F"/>
                </a:solidFill>
                <a:latin typeface="Gill Sans MT" panose="020B0502020104020203" pitchFamily="34" charset="0"/>
              </a:rPr>
              <a:t> </a:t>
            </a:r>
            <a:r>
              <a:rPr lang="fr-FR" dirty="0" err="1">
                <a:solidFill>
                  <a:srgbClr val="7F7F7F"/>
                </a:solidFill>
                <a:latin typeface="Gill Sans MT" panose="020B0502020104020203" pitchFamily="34" charset="0"/>
              </a:rPr>
              <a:t>chiamate</a:t>
            </a:r>
            <a:r>
              <a:rPr lang="fr-FR" dirty="0">
                <a:solidFill>
                  <a:srgbClr val="7F7F7F"/>
                </a:solidFill>
                <a:latin typeface="Gill Sans MT" panose="020B0502020104020203" pitchFamily="34" charset="0"/>
              </a:rPr>
              <a:t> </a:t>
            </a:r>
            <a:r>
              <a:rPr lang="fr-FR" dirty="0" err="1">
                <a:solidFill>
                  <a:srgbClr val="7F7F7F"/>
                </a:solidFill>
                <a:latin typeface="Gill Sans MT" panose="020B0502020104020203" pitchFamily="34" charset="0"/>
              </a:rPr>
              <a:t>sistema</a:t>
            </a:r>
            <a:endParaRPr lang="fr-FR" dirty="0">
              <a:solidFill>
                <a:srgbClr val="7F7F7F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7F7F7F"/>
                </a:solidFill>
                <a:latin typeface="Gill Sans MT" panose="020B0502020104020203" pitchFamily="34" charset="0"/>
              </a:rPr>
              <a:t>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7F7F7F"/>
                </a:solidFill>
                <a:latin typeface="Gill Sans MT" panose="020B0502020104020203" pitchFamily="34" charset="0"/>
              </a:rPr>
              <a:t>Soluzione</a:t>
            </a:r>
            <a:r>
              <a:rPr lang="fr-FR" dirty="0">
                <a:solidFill>
                  <a:srgbClr val="7F7F7F"/>
                </a:solidFill>
                <a:latin typeface="Gill Sans MT" panose="020B0502020104020203" pitchFamily="34" charset="0"/>
              </a:rPr>
              <a:t> di Google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6DDFE5B-5E30-4E6B-BEBF-0EE0F4223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760" y="1573180"/>
            <a:ext cx="7475906" cy="3757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65B149-C555-4BC5-9F66-51B2AB16E203}"/>
              </a:ext>
            </a:extLst>
          </p:cNvPr>
          <p:cNvSpPr txBox="1"/>
          <p:nvPr/>
        </p:nvSpPr>
        <p:spPr>
          <a:xfrm rot="16200000">
            <a:off x="3838701" y="32963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>
                <a:solidFill>
                  <a:srgbClr val="7F7F7F"/>
                </a:solidFill>
                <a:latin typeface="Gill Sans MT" panose="020B0502020104020203" pitchFamily="34" charset="0"/>
              </a:rPr>
              <a:t>MB/s</a:t>
            </a:r>
            <a:endParaRPr lang="en-US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AF5635-A550-4DAB-84C9-C6845ADF00BF}"/>
              </a:ext>
            </a:extLst>
          </p:cNvPr>
          <p:cNvSpPr txBox="1"/>
          <p:nvPr/>
        </p:nvSpPr>
        <p:spPr>
          <a:xfrm>
            <a:off x="7391087" y="541671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>
                <a:solidFill>
                  <a:srgbClr val="7F7F7F"/>
                </a:solidFill>
                <a:latin typeface="Gill Sans MT" panose="020B0502020104020203" pitchFamily="34" charset="0"/>
              </a:rPr>
              <a:t>Input size in Bytes</a:t>
            </a:r>
            <a:endParaRPr lang="en-US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D45BA-9EB8-417C-B46F-02B684909B98}"/>
              </a:ext>
            </a:extLst>
          </p:cNvPr>
          <p:cNvSpPr txBox="1"/>
          <p:nvPr/>
        </p:nvSpPr>
        <p:spPr>
          <a:xfrm>
            <a:off x="4672671" y="1079599"/>
            <a:ext cx="715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2400" dirty="0">
                <a:solidFill>
                  <a:srgbClr val="7F7F7F"/>
                </a:solidFill>
                <a:latin typeface="Gill Sans MT" panose="020B0502020104020203" pitchFamily="34" charset="0"/>
              </a:rPr>
              <a:t>Real Data </a:t>
            </a:r>
            <a:r>
              <a:rPr lang="it-CH" sz="2400" dirty="0" err="1">
                <a:solidFill>
                  <a:srgbClr val="7F7F7F"/>
                </a:solidFill>
                <a:latin typeface="Gill Sans MT" panose="020B0502020104020203" pitchFamily="34" charset="0"/>
              </a:rPr>
              <a:t>Decompression</a:t>
            </a:r>
            <a:r>
              <a:rPr lang="it-CH" sz="2400" dirty="0">
                <a:solidFill>
                  <a:srgbClr val="7F7F7F"/>
                </a:solidFill>
                <a:latin typeface="Gill Sans MT" panose="020B0502020104020203" pitchFamily="34" charset="0"/>
              </a:rPr>
              <a:t> Speed</a:t>
            </a:r>
            <a:endParaRPr lang="en-US" sz="2400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8CFCD5-E956-4696-9F17-7B5AFDF225A4}"/>
              </a:ext>
            </a:extLst>
          </p:cNvPr>
          <p:cNvSpPr/>
          <p:nvPr/>
        </p:nvSpPr>
        <p:spPr>
          <a:xfrm>
            <a:off x="9444693" y="4001438"/>
            <a:ext cx="192947" cy="176168"/>
          </a:xfrm>
          <a:prstGeom prst="rect">
            <a:avLst/>
          </a:prstGeom>
          <a:solidFill>
            <a:srgbClr val="567E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ADAD93-CBFF-47B6-829F-F804D49EB739}"/>
              </a:ext>
            </a:extLst>
          </p:cNvPr>
          <p:cNvSpPr txBox="1"/>
          <p:nvPr/>
        </p:nvSpPr>
        <p:spPr>
          <a:xfrm>
            <a:off x="9637640" y="3904856"/>
            <a:ext cx="197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rgbClr val="7F7F7F"/>
                </a:solidFill>
                <a:latin typeface="Gill Sans MT" panose="020B0502020104020203" pitchFamily="34" charset="0"/>
              </a:rPr>
              <a:t>Buffer 140K</a:t>
            </a:r>
            <a:endParaRPr lang="en-US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57146F-22BE-4D25-B697-DFEFDFE585D9}"/>
              </a:ext>
            </a:extLst>
          </p:cNvPr>
          <p:cNvSpPr/>
          <p:nvPr/>
        </p:nvSpPr>
        <p:spPr>
          <a:xfrm>
            <a:off x="9444693" y="4357914"/>
            <a:ext cx="192947" cy="176168"/>
          </a:xfrm>
          <a:prstGeom prst="rect">
            <a:avLst/>
          </a:prstGeom>
          <a:solidFill>
            <a:srgbClr val="EB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8B62F4-F9A7-4581-8960-101C16236046}"/>
              </a:ext>
            </a:extLst>
          </p:cNvPr>
          <p:cNvSpPr txBox="1"/>
          <p:nvPr/>
        </p:nvSpPr>
        <p:spPr>
          <a:xfrm>
            <a:off x="9637640" y="4261332"/>
            <a:ext cx="184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rgbClr val="7F7F7F"/>
                </a:solidFill>
                <a:latin typeface="Gill Sans MT" panose="020B0502020104020203" pitchFamily="34" charset="0"/>
              </a:rPr>
              <a:t>Buffer 560K</a:t>
            </a:r>
            <a:endParaRPr lang="en-US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1522EE-7B04-4ED1-8660-D66FC3FACB50}"/>
              </a:ext>
            </a:extLst>
          </p:cNvPr>
          <p:cNvSpPr/>
          <p:nvPr/>
        </p:nvSpPr>
        <p:spPr>
          <a:xfrm>
            <a:off x="9444693" y="4710081"/>
            <a:ext cx="192947" cy="176168"/>
          </a:xfrm>
          <a:prstGeom prst="rect">
            <a:avLst/>
          </a:prstGeom>
          <a:solidFill>
            <a:srgbClr val="FABB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BB11"/>
              </a:solidFill>
              <a:highlight>
                <a:srgbClr val="FABB11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827984-22EA-442D-9382-80EC51BF37E2}"/>
              </a:ext>
            </a:extLst>
          </p:cNvPr>
          <p:cNvSpPr txBox="1"/>
          <p:nvPr/>
        </p:nvSpPr>
        <p:spPr>
          <a:xfrm>
            <a:off x="9637640" y="4630664"/>
            <a:ext cx="184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rgbClr val="7F7F7F"/>
                </a:solidFill>
                <a:latin typeface="Gill Sans MT" panose="020B0502020104020203" pitchFamily="34" charset="0"/>
              </a:rPr>
              <a:t>Buffer 1120K</a:t>
            </a:r>
            <a:endParaRPr lang="en-US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458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61D27A5-EB8B-44D1-A507-2E3EB6394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5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285230D-3563-4B46-8AC1-AA01AA6AD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452" y="319314"/>
            <a:ext cx="4384524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9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61D27A5-EB8B-44D1-A507-2E3EB6394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5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27">
            <a:extLst>
              <a:ext uri="{FF2B5EF4-FFF2-40B4-BE49-F238E27FC236}">
                <a16:creationId xmlns:a16="http://schemas.microsoft.com/office/drawing/2014/main" id="{02E482CF-6DC8-409F-8288-3BF8CEDCE6AF}"/>
              </a:ext>
            </a:extLst>
          </p:cNvPr>
          <p:cNvSpPr txBox="1"/>
          <p:nvPr/>
        </p:nvSpPr>
        <p:spPr>
          <a:xfrm>
            <a:off x="987211" y="1830216"/>
            <a:ext cx="510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3600" dirty="0">
                <a:solidFill>
                  <a:srgbClr val="7F7F7F"/>
                </a:solidFill>
                <a:latin typeface="Gill Sans MT" panose="020B0502020104020203" pitchFamily="34" charset="0"/>
              </a:rPr>
              <a:t>Compressione</a:t>
            </a:r>
            <a:endParaRPr lang="en-US" sz="3600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235BB891-1C2E-4555-A673-429C1EA7D1DD}"/>
              </a:ext>
            </a:extLst>
          </p:cNvPr>
          <p:cNvSpPr txBox="1"/>
          <p:nvPr/>
        </p:nvSpPr>
        <p:spPr>
          <a:xfrm>
            <a:off x="987212" y="2505670"/>
            <a:ext cx="3819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7F7F7F"/>
                </a:solidFill>
                <a:latin typeface="Gill Sans MT" panose="020B0502020104020203" pitchFamily="34" charset="0"/>
              </a:rPr>
              <a:t>Dimensione</a:t>
            </a:r>
            <a:r>
              <a:rPr lang="fr-FR" dirty="0">
                <a:solidFill>
                  <a:srgbClr val="7F7F7F"/>
                </a:solidFill>
                <a:latin typeface="Gill Sans MT" panose="020B0502020104020203" pitchFamily="34" charset="0"/>
              </a:rPr>
              <a:t> in </a:t>
            </a:r>
            <a:r>
              <a:rPr lang="fr-FR" dirty="0" err="1">
                <a:solidFill>
                  <a:srgbClr val="7F7F7F"/>
                </a:solidFill>
                <a:latin typeface="Gill Sans MT" panose="020B0502020104020203" pitchFamily="34" charset="0"/>
              </a:rPr>
              <a:t>varint</a:t>
            </a:r>
            <a:endParaRPr lang="fr-FR" dirty="0">
              <a:solidFill>
                <a:srgbClr val="7F7F7F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7F7F7F"/>
                </a:solidFill>
                <a:latin typeface="Gill Sans MT" panose="020B0502020104020203" pitchFamily="34" charset="0"/>
              </a:rPr>
              <a:t>64kB Data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7F7F7F"/>
                </a:solidFill>
                <a:latin typeface="Gill Sans MT" panose="020B0502020104020203" pitchFamily="34" charset="0"/>
              </a:rPr>
              <a:t>Reset Hash Table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B5C4000-81E8-4242-B820-50FE9636E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70" y="899353"/>
            <a:ext cx="5868174" cy="4304547"/>
          </a:xfrm>
          <a:prstGeom prst="rect">
            <a:avLst/>
          </a:prstGeom>
        </p:spPr>
      </p:pic>
      <p:sp>
        <p:nvSpPr>
          <p:cNvPr id="9" name="TextBox 16">
            <a:extLst>
              <a:ext uri="{FF2B5EF4-FFF2-40B4-BE49-F238E27FC236}">
                <a16:creationId xmlns:a16="http://schemas.microsoft.com/office/drawing/2014/main" id="{3C2441D3-D085-4312-840B-E6D273F851F8}"/>
              </a:ext>
            </a:extLst>
          </p:cNvPr>
          <p:cNvSpPr txBox="1"/>
          <p:nvPr/>
        </p:nvSpPr>
        <p:spPr>
          <a:xfrm>
            <a:off x="4806920" y="5478524"/>
            <a:ext cx="6668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Flowchart of </a:t>
            </a:r>
            <a:r>
              <a:rPr lang="it-CH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Snappy</a:t>
            </a:r>
            <a:r>
              <a:rPr lang="it-CH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it-CH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Compression</a:t>
            </a:r>
            <a:endParaRPr lang="it-CH" sz="1200" i="1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71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CD39686-E66B-4D8A-A28B-2747CEB91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89" y="-1763448"/>
            <a:ext cx="12192000" cy="8621448"/>
          </a:xfrm>
          <a:prstGeom prst="rect">
            <a:avLst/>
          </a:prstGeom>
        </p:spPr>
      </p:pic>
      <p:sp>
        <p:nvSpPr>
          <p:cNvPr id="8" name="TextBox 27">
            <a:extLst>
              <a:ext uri="{FF2B5EF4-FFF2-40B4-BE49-F238E27FC236}">
                <a16:creationId xmlns:a16="http://schemas.microsoft.com/office/drawing/2014/main" id="{534592FB-DFD9-45D7-8518-F1792D7E44D1}"/>
              </a:ext>
            </a:extLst>
          </p:cNvPr>
          <p:cNvSpPr txBox="1"/>
          <p:nvPr/>
        </p:nvSpPr>
        <p:spPr>
          <a:xfrm>
            <a:off x="987211" y="1830216"/>
            <a:ext cx="510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3600" dirty="0">
                <a:solidFill>
                  <a:srgbClr val="7F7F7F"/>
                </a:solidFill>
                <a:latin typeface="Gill Sans MT" panose="020B0502020104020203" pitchFamily="34" charset="0"/>
              </a:rPr>
              <a:t>Compressione blocco</a:t>
            </a:r>
            <a:endParaRPr lang="en-US" sz="3600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EB93CA6B-2530-4212-9C66-4D405D0F8BB9}"/>
              </a:ext>
            </a:extLst>
          </p:cNvPr>
          <p:cNvSpPr txBox="1"/>
          <p:nvPr/>
        </p:nvSpPr>
        <p:spPr>
          <a:xfrm>
            <a:off x="987212" y="2505670"/>
            <a:ext cx="3819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7F7F7F"/>
                </a:solidFill>
                <a:latin typeface="Gill Sans MT" panose="020B0502020104020203" pitchFamily="34" charset="0"/>
              </a:rPr>
              <a:t>Inizio</a:t>
            </a:r>
            <a:r>
              <a:rPr lang="fr-FR" dirty="0">
                <a:solidFill>
                  <a:srgbClr val="7F7F7F"/>
                </a:solidFill>
                <a:latin typeface="Gill Sans MT" panose="020B0502020104020203" pitchFamily="34" charset="0"/>
              </a:rPr>
              <a:t> con </a:t>
            </a:r>
            <a:r>
              <a:rPr lang="fr-FR" dirty="0" err="1">
                <a:solidFill>
                  <a:srgbClr val="7F7F7F"/>
                </a:solidFill>
                <a:latin typeface="Gill Sans MT" panose="020B0502020104020203" pitchFamily="34" charset="0"/>
              </a:rPr>
              <a:t>literal</a:t>
            </a:r>
            <a:endParaRPr lang="fr-FR" dirty="0">
              <a:solidFill>
                <a:srgbClr val="7F7F7F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7F7F7F"/>
                </a:solidFill>
                <a:latin typeface="Gill Sans MT" panose="020B0502020104020203" pitchFamily="34" charset="0"/>
              </a:rPr>
              <a:t>Hash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7F7F7F"/>
                </a:solidFill>
                <a:latin typeface="Gill Sans MT" panose="020B0502020104020203" pitchFamily="34" charset="0"/>
              </a:rPr>
              <a:t>Ricerca</a:t>
            </a:r>
            <a:r>
              <a:rPr lang="fr-FR" dirty="0">
                <a:solidFill>
                  <a:srgbClr val="7F7F7F"/>
                </a:solidFill>
                <a:latin typeface="Gill Sans MT" panose="020B0502020104020203" pitchFamily="34" charset="0"/>
              </a:rPr>
              <a:t> copie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7F7F7F"/>
                </a:solidFill>
                <a:latin typeface="Gill Sans MT" panose="020B0502020104020203" pitchFamily="34" charset="0"/>
              </a:rPr>
              <a:t>O(n + k)</a:t>
            </a:r>
          </a:p>
        </p:txBody>
      </p:sp>
    </p:spTree>
    <p:extLst>
      <p:ext uri="{BB962C8B-B14F-4D97-AF65-F5344CB8AC3E}">
        <p14:creationId xmlns:p14="http://schemas.microsoft.com/office/powerpoint/2010/main" val="163354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61D27A5-EB8B-44D1-A507-2E3EB6394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54"/>
          <a:stretch/>
        </p:blipFill>
        <p:spPr>
          <a:xfrm>
            <a:off x="-8389" y="0"/>
            <a:ext cx="12192000" cy="6858000"/>
          </a:xfrm>
          <a:prstGeom prst="rect">
            <a:avLst/>
          </a:prstGeom>
        </p:spPr>
      </p:pic>
      <p:sp>
        <p:nvSpPr>
          <p:cNvPr id="6" name="TextBox 16">
            <a:extLst>
              <a:ext uri="{FF2B5EF4-FFF2-40B4-BE49-F238E27FC236}">
                <a16:creationId xmlns:a16="http://schemas.microsoft.com/office/drawing/2014/main" id="{2DFC1CA8-7345-4087-A199-321D2DB02E22}"/>
              </a:ext>
            </a:extLst>
          </p:cNvPr>
          <p:cNvSpPr txBox="1"/>
          <p:nvPr/>
        </p:nvSpPr>
        <p:spPr>
          <a:xfrm>
            <a:off x="2761862" y="5742568"/>
            <a:ext cx="6668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Flowchart of Snappy Block Compression</a:t>
            </a:r>
            <a:endParaRPr lang="it-CH" sz="1200" i="1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00D139F-394F-406E-AB8A-882156244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16" y="838433"/>
            <a:ext cx="8237990" cy="469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0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BC19D18-7DA4-4EA8-A489-3533E6FC2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63448"/>
            <a:ext cx="12192000" cy="8621448"/>
          </a:xfrm>
          <a:prstGeom prst="rect">
            <a:avLst/>
          </a:prstGeom>
        </p:spPr>
      </p:pic>
      <p:sp>
        <p:nvSpPr>
          <p:cNvPr id="6" name="TextBox 27">
            <a:extLst>
              <a:ext uri="{FF2B5EF4-FFF2-40B4-BE49-F238E27FC236}">
                <a16:creationId xmlns:a16="http://schemas.microsoft.com/office/drawing/2014/main" id="{A6A33A41-229A-403E-A102-641E05E8050F}"/>
              </a:ext>
            </a:extLst>
          </p:cNvPr>
          <p:cNvSpPr txBox="1"/>
          <p:nvPr/>
        </p:nvSpPr>
        <p:spPr>
          <a:xfrm>
            <a:off x="987211" y="1830216"/>
            <a:ext cx="510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3600" dirty="0" err="1">
                <a:solidFill>
                  <a:srgbClr val="7F7F7F"/>
                </a:solidFill>
                <a:latin typeface="Gill Sans MT" panose="020B0502020104020203" pitchFamily="34" charset="0"/>
              </a:rPr>
              <a:t>Hash</a:t>
            </a:r>
            <a:r>
              <a:rPr lang="it-CH" sz="3600" dirty="0">
                <a:solidFill>
                  <a:srgbClr val="7F7F7F"/>
                </a:solidFill>
                <a:latin typeface="Gill Sans MT" panose="020B0502020104020203" pitchFamily="34" charset="0"/>
              </a:rPr>
              <a:t> </a:t>
            </a:r>
            <a:r>
              <a:rPr lang="it-CH" sz="3600" dirty="0" err="1">
                <a:solidFill>
                  <a:srgbClr val="7F7F7F"/>
                </a:solidFill>
                <a:latin typeface="Gill Sans MT" panose="020B0502020104020203" pitchFamily="34" charset="0"/>
              </a:rPr>
              <a:t>Table</a:t>
            </a:r>
            <a:endParaRPr lang="en-US" sz="3600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28">
            <a:extLst>
              <a:ext uri="{FF2B5EF4-FFF2-40B4-BE49-F238E27FC236}">
                <a16:creationId xmlns:a16="http://schemas.microsoft.com/office/drawing/2014/main" id="{40AE6947-0AB3-459D-83E5-897E3E95E3C0}"/>
              </a:ext>
            </a:extLst>
          </p:cNvPr>
          <p:cNvSpPr txBox="1"/>
          <p:nvPr/>
        </p:nvSpPr>
        <p:spPr>
          <a:xfrm>
            <a:off x="987212" y="2505670"/>
            <a:ext cx="3819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7F7F7F"/>
                </a:solidFill>
                <a:latin typeface="Gill Sans MT" panose="020B0502020104020203" pitchFamily="34" charset="0"/>
              </a:rPr>
              <a:t>Array</a:t>
            </a:r>
            <a:r>
              <a:rPr lang="fr-FR" dirty="0">
                <a:solidFill>
                  <a:srgbClr val="7F7F7F"/>
                </a:solidFill>
                <a:latin typeface="Gill Sans MT" panose="020B0502020104020203" pitchFamily="34" charset="0"/>
              </a:rPr>
              <a:t> di short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7F7F7F"/>
                </a:solidFill>
                <a:latin typeface="Gill Sans MT" panose="020B0502020104020203" pitchFamily="34" charset="0"/>
              </a:rPr>
              <a:t>Array</a:t>
            </a:r>
            <a:r>
              <a:rPr lang="fr-FR" dirty="0">
                <a:solidFill>
                  <a:srgbClr val="7F7F7F"/>
                </a:solidFill>
                <a:latin typeface="Gill Sans MT" panose="020B0502020104020203" pitchFamily="34" charset="0"/>
              </a:rPr>
              <a:t> di BST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7F7F7F"/>
                </a:solidFill>
                <a:latin typeface="Gill Sans MT" panose="020B0502020104020203" pitchFamily="34" charset="0"/>
              </a:rPr>
              <a:t>Gestione</a:t>
            </a:r>
            <a:r>
              <a:rPr lang="fr-FR" dirty="0">
                <a:solidFill>
                  <a:srgbClr val="7F7F7F"/>
                </a:solidFill>
                <a:latin typeface="Gill Sans MT" panose="020B0502020104020203" pitchFamily="34" charset="0"/>
              </a:rPr>
              <a:t> </a:t>
            </a:r>
            <a:r>
              <a:rPr lang="fr-FR" dirty="0" err="1">
                <a:solidFill>
                  <a:srgbClr val="7F7F7F"/>
                </a:solidFill>
                <a:latin typeface="Gill Sans MT" panose="020B0502020104020203" pitchFamily="34" charset="0"/>
              </a:rPr>
              <a:t>collisioni</a:t>
            </a:r>
            <a:endParaRPr lang="fr-FR" dirty="0">
              <a:solidFill>
                <a:srgbClr val="7F7F7F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92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61D27A5-EB8B-44D1-A507-2E3EB6394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5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27">
            <a:extLst>
              <a:ext uri="{FF2B5EF4-FFF2-40B4-BE49-F238E27FC236}">
                <a16:creationId xmlns:a16="http://schemas.microsoft.com/office/drawing/2014/main" id="{02E482CF-6DC8-409F-8288-3BF8CEDCE6AF}"/>
              </a:ext>
            </a:extLst>
          </p:cNvPr>
          <p:cNvSpPr txBox="1"/>
          <p:nvPr/>
        </p:nvSpPr>
        <p:spPr>
          <a:xfrm>
            <a:off x="987211" y="1830216"/>
            <a:ext cx="510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3600" dirty="0">
                <a:solidFill>
                  <a:srgbClr val="7F7F7F"/>
                </a:solidFill>
                <a:latin typeface="Gill Sans MT" panose="020B0502020104020203" pitchFamily="34" charset="0"/>
              </a:rPr>
              <a:t>Test</a:t>
            </a:r>
            <a:endParaRPr lang="en-US" sz="3600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235BB891-1C2E-4555-A673-429C1EA7D1DD}"/>
              </a:ext>
            </a:extLst>
          </p:cNvPr>
          <p:cNvSpPr txBox="1"/>
          <p:nvPr/>
        </p:nvSpPr>
        <p:spPr>
          <a:xfrm>
            <a:off x="987211" y="2505670"/>
            <a:ext cx="3819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7F7F7F"/>
                </a:solidFill>
                <a:latin typeface="Gill Sans MT" panose="020B0502020104020203" pitchFamily="34" charset="0"/>
              </a:rPr>
              <a:t>5 </a:t>
            </a:r>
            <a:r>
              <a:rPr lang="fr-FR" dirty="0" err="1">
                <a:solidFill>
                  <a:srgbClr val="7F7F7F"/>
                </a:solidFill>
                <a:latin typeface="Gill Sans MT" panose="020B0502020104020203" pitchFamily="34" charset="0"/>
              </a:rPr>
              <a:t>sorgenti</a:t>
            </a:r>
            <a:r>
              <a:rPr lang="fr-FR" dirty="0">
                <a:solidFill>
                  <a:srgbClr val="7F7F7F"/>
                </a:solidFill>
                <a:latin typeface="Gill Sans MT" panose="020B0502020104020203" pitchFamily="34" charset="0"/>
              </a:rPr>
              <a:t> </a:t>
            </a:r>
            <a:r>
              <a:rPr lang="fr-FR" dirty="0" err="1">
                <a:solidFill>
                  <a:srgbClr val="7F7F7F"/>
                </a:solidFill>
                <a:latin typeface="Gill Sans MT" panose="020B0502020104020203" pitchFamily="34" charset="0"/>
              </a:rPr>
              <a:t>differenti</a:t>
            </a:r>
            <a:endParaRPr lang="fr-FR" dirty="0">
              <a:solidFill>
                <a:srgbClr val="7F7F7F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7F7F7F"/>
                </a:solidFill>
                <a:latin typeface="Gill Sans MT" panose="020B0502020104020203" pitchFamily="34" charset="0"/>
              </a:rPr>
              <a:t>Integrità</a:t>
            </a:r>
            <a:r>
              <a:rPr lang="fr-FR" dirty="0">
                <a:solidFill>
                  <a:srgbClr val="7F7F7F"/>
                </a:solidFill>
                <a:latin typeface="Gill Sans MT" panose="020B0502020104020203" pitchFamily="34" charset="0"/>
              </a:rPr>
              <a:t> 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7F7F7F"/>
                </a:solidFill>
                <a:latin typeface="Gill Sans MT" panose="020B0502020104020203" pitchFamily="34" charset="0"/>
              </a:rPr>
              <a:t>1000 volte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7F7F7F"/>
                </a:solidFill>
                <a:latin typeface="Gill Sans MT" panose="020B0502020104020203" pitchFamily="34" charset="0"/>
              </a:rPr>
              <a:t>1000 KB 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7F7F7F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7F7F7F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  <p:pic>
        <p:nvPicPr>
          <p:cNvPr id="10" name="Immagine 9" descr="Immagine che contiene segnale, orologio&#10;&#10;Descrizione generata automaticamente">
            <a:extLst>
              <a:ext uri="{FF2B5EF4-FFF2-40B4-BE49-F238E27FC236}">
                <a16:creationId xmlns:a16="http://schemas.microsoft.com/office/drawing/2014/main" id="{1B59A917-2998-42DE-8679-E5F3E8846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584" y="1036444"/>
            <a:ext cx="6668275" cy="441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2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61D27A5-EB8B-44D1-A507-2E3EB6394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5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3F270A7-A664-40E5-8792-1921DDC23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631" y="1329458"/>
            <a:ext cx="8522737" cy="44600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3DD2F1F-0A24-4402-8CC3-E07FBE983D7E}"/>
              </a:ext>
            </a:extLst>
          </p:cNvPr>
          <p:cNvSpPr/>
          <p:nvPr/>
        </p:nvSpPr>
        <p:spPr>
          <a:xfrm>
            <a:off x="7740948" y="4668471"/>
            <a:ext cx="192947" cy="176168"/>
          </a:xfrm>
          <a:prstGeom prst="rect">
            <a:avLst/>
          </a:prstGeom>
          <a:solidFill>
            <a:srgbClr val="567E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43BB7-942F-4B59-9858-A6D5D62502B6}"/>
              </a:ext>
            </a:extLst>
          </p:cNvPr>
          <p:cNvSpPr txBox="1"/>
          <p:nvPr/>
        </p:nvSpPr>
        <p:spPr>
          <a:xfrm>
            <a:off x="7933895" y="4571889"/>
            <a:ext cx="197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 err="1">
                <a:solidFill>
                  <a:srgbClr val="7F7F7F"/>
                </a:solidFill>
                <a:latin typeface="Gill Sans MT" panose="020B0502020104020203" pitchFamily="34" charset="0"/>
              </a:rPr>
              <a:t>Hash</a:t>
            </a:r>
            <a:r>
              <a:rPr lang="it-CH" dirty="0">
                <a:solidFill>
                  <a:srgbClr val="7F7F7F"/>
                </a:solidFill>
                <a:latin typeface="Gill Sans MT" panose="020B0502020104020203" pitchFamily="34" charset="0"/>
              </a:rPr>
              <a:t> </a:t>
            </a:r>
            <a:r>
              <a:rPr lang="it-CH" dirty="0" err="1">
                <a:solidFill>
                  <a:srgbClr val="7F7F7F"/>
                </a:solidFill>
                <a:latin typeface="Gill Sans MT" panose="020B0502020104020203" pitchFamily="34" charset="0"/>
              </a:rPr>
              <a:t>table</a:t>
            </a:r>
            <a:r>
              <a:rPr lang="it-CH" dirty="0">
                <a:solidFill>
                  <a:srgbClr val="7F7F7F"/>
                </a:solidFill>
                <a:latin typeface="Gill Sans MT" panose="020B0502020104020203" pitchFamily="34" charset="0"/>
              </a:rPr>
              <a:t> di short</a:t>
            </a:r>
            <a:endParaRPr lang="en-US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6F2C0E-3B89-4310-B3DD-0B8F3A1D2808}"/>
              </a:ext>
            </a:extLst>
          </p:cNvPr>
          <p:cNvSpPr/>
          <p:nvPr/>
        </p:nvSpPr>
        <p:spPr>
          <a:xfrm>
            <a:off x="7740948" y="5024947"/>
            <a:ext cx="192947" cy="176168"/>
          </a:xfrm>
          <a:prstGeom prst="rect">
            <a:avLst/>
          </a:prstGeom>
          <a:solidFill>
            <a:srgbClr val="EB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EB4308-C24C-4874-9D04-587B1BD6C087}"/>
              </a:ext>
            </a:extLst>
          </p:cNvPr>
          <p:cNvSpPr txBox="1"/>
          <p:nvPr/>
        </p:nvSpPr>
        <p:spPr>
          <a:xfrm>
            <a:off x="7933895" y="4928365"/>
            <a:ext cx="184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 err="1">
                <a:solidFill>
                  <a:srgbClr val="7F7F7F"/>
                </a:solidFill>
                <a:latin typeface="Gill Sans MT" panose="020B0502020104020203" pitchFamily="34" charset="0"/>
              </a:rPr>
              <a:t>Hash</a:t>
            </a:r>
            <a:r>
              <a:rPr lang="it-CH" dirty="0">
                <a:solidFill>
                  <a:srgbClr val="7F7F7F"/>
                </a:solidFill>
                <a:latin typeface="Gill Sans MT" panose="020B0502020104020203" pitchFamily="34" charset="0"/>
              </a:rPr>
              <a:t> </a:t>
            </a:r>
            <a:r>
              <a:rPr lang="it-CH" dirty="0" err="1">
                <a:solidFill>
                  <a:srgbClr val="7F7F7F"/>
                </a:solidFill>
                <a:latin typeface="Gill Sans MT" panose="020B0502020104020203" pitchFamily="34" charset="0"/>
              </a:rPr>
              <a:t>table</a:t>
            </a:r>
            <a:r>
              <a:rPr lang="it-CH" dirty="0">
                <a:solidFill>
                  <a:srgbClr val="7F7F7F"/>
                </a:solidFill>
                <a:latin typeface="Gill Sans MT" panose="020B0502020104020203" pitchFamily="34" charset="0"/>
              </a:rPr>
              <a:t> di BST</a:t>
            </a:r>
            <a:endParaRPr lang="en-US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CFCF3B-CE9B-44EE-AFAC-1C57335026D6}"/>
              </a:ext>
            </a:extLst>
          </p:cNvPr>
          <p:cNvSpPr txBox="1"/>
          <p:nvPr/>
        </p:nvSpPr>
        <p:spPr>
          <a:xfrm rot="16200000">
            <a:off x="529305" y="3374834"/>
            <a:ext cx="224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rgbClr val="7F7F7F"/>
                </a:solidFill>
                <a:latin typeface="Gill Sans MT" panose="020B0502020104020203" pitchFamily="34" charset="0"/>
              </a:rPr>
              <a:t>Input size/Output size</a:t>
            </a:r>
            <a:endParaRPr lang="en-US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D85F1-8E86-4449-9E92-9E3EAFADBA97}"/>
              </a:ext>
            </a:extLst>
          </p:cNvPr>
          <p:cNvSpPr txBox="1"/>
          <p:nvPr/>
        </p:nvSpPr>
        <p:spPr>
          <a:xfrm>
            <a:off x="5157280" y="5761325"/>
            <a:ext cx="187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rgbClr val="7F7F7F"/>
                </a:solidFill>
                <a:latin typeface="Gill Sans MT" panose="020B0502020104020203" pitchFamily="34" charset="0"/>
              </a:rPr>
              <a:t>Input size in Bytes</a:t>
            </a:r>
            <a:endParaRPr lang="en-US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BC4349-CBC0-4F0D-973E-2D478B038D4F}"/>
              </a:ext>
            </a:extLst>
          </p:cNvPr>
          <p:cNvSpPr txBox="1"/>
          <p:nvPr/>
        </p:nvSpPr>
        <p:spPr>
          <a:xfrm>
            <a:off x="2519680" y="867793"/>
            <a:ext cx="715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2400" dirty="0">
                <a:solidFill>
                  <a:srgbClr val="7F7F7F"/>
                </a:solidFill>
                <a:latin typeface="Gill Sans MT" panose="020B0502020104020203" pitchFamily="34" charset="0"/>
              </a:rPr>
              <a:t>Real Data </a:t>
            </a:r>
            <a:r>
              <a:rPr lang="it-CH" sz="2400" dirty="0" err="1">
                <a:solidFill>
                  <a:srgbClr val="7F7F7F"/>
                </a:solidFill>
                <a:latin typeface="Gill Sans MT" panose="020B0502020104020203" pitchFamily="34" charset="0"/>
              </a:rPr>
              <a:t>Compression</a:t>
            </a:r>
            <a:r>
              <a:rPr lang="it-CH" sz="2400" dirty="0">
                <a:solidFill>
                  <a:srgbClr val="7F7F7F"/>
                </a:solidFill>
                <a:latin typeface="Gill Sans MT" panose="020B0502020104020203" pitchFamily="34" charset="0"/>
              </a:rPr>
              <a:t> Ratio</a:t>
            </a:r>
            <a:endParaRPr lang="en-US" sz="2400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75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61D27A5-EB8B-44D1-A507-2E3EB6394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5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3F270A7-A664-40E5-8792-1921DDC23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631" y="1417776"/>
            <a:ext cx="8522737" cy="428344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3DD2F1F-0A24-4402-8CC3-E07FBE983D7E}"/>
              </a:ext>
            </a:extLst>
          </p:cNvPr>
          <p:cNvSpPr/>
          <p:nvPr/>
        </p:nvSpPr>
        <p:spPr>
          <a:xfrm>
            <a:off x="7740948" y="4668471"/>
            <a:ext cx="192947" cy="176168"/>
          </a:xfrm>
          <a:prstGeom prst="rect">
            <a:avLst/>
          </a:prstGeom>
          <a:solidFill>
            <a:srgbClr val="567E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43BB7-942F-4B59-9858-A6D5D62502B6}"/>
              </a:ext>
            </a:extLst>
          </p:cNvPr>
          <p:cNvSpPr txBox="1"/>
          <p:nvPr/>
        </p:nvSpPr>
        <p:spPr>
          <a:xfrm>
            <a:off x="7933895" y="4571889"/>
            <a:ext cx="197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 err="1">
                <a:solidFill>
                  <a:srgbClr val="7F7F7F"/>
                </a:solidFill>
                <a:latin typeface="Gill Sans MT" panose="020B0502020104020203" pitchFamily="34" charset="0"/>
              </a:rPr>
              <a:t>Hash</a:t>
            </a:r>
            <a:r>
              <a:rPr lang="it-CH" dirty="0">
                <a:solidFill>
                  <a:srgbClr val="7F7F7F"/>
                </a:solidFill>
                <a:latin typeface="Gill Sans MT" panose="020B0502020104020203" pitchFamily="34" charset="0"/>
              </a:rPr>
              <a:t> </a:t>
            </a:r>
            <a:r>
              <a:rPr lang="it-CH" dirty="0" err="1">
                <a:solidFill>
                  <a:srgbClr val="7F7F7F"/>
                </a:solidFill>
                <a:latin typeface="Gill Sans MT" panose="020B0502020104020203" pitchFamily="34" charset="0"/>
              </a:rPr>
              <a:t>table</a:t>
            </a:r>
            <a:r>
              <a:rPr lang="it-CH" dirty="0">
                <a:solidFill>
                  <a:srgbClr val="7F7F7F"/>
                </a:solidFill>
                <a:latin typeface="Gill Sans MT" panose="020B0502020104020203" pitchFamily="34" charset="0"/>
              </a:rPr>
              <a:t> di short</a:t>
            </a:r>
            <a:endParaRPr lang="en-US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6F2C0E-3B89-4310-B3DD-0B8F3A1D2808}"/>
              </a:ext>
            </a:extLst>
          </p:cNvPr>
          <p:cNvSpPr/>
          <p:nvPr/>
        </p:nvSpPr>
        <p:spPr>
          <a:xfrm>
            <a:off x="7740948" y="5024947"/>
            <a:ext cx="192947" cy="176168"/>
          </a:xfrm>
          <a:prstGeom prst="rect">
            <a:avLst/>
          </a:prstGeom>
          <a:solidFill>
            <a:srgbClr val="EB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EB4308-C24C-4874-9D04-587B1BD6C087}"/>
              </a:ext>
            </a:extLst>
          </p:cNvPr>
          <p:cNvSpPr txBox="1"/>
          <p:nvPr/>
        </p:nvSpPr>
        <p:spPr>
          <a:xfrm>
            <a:off x="7933895" y="4928365"/>
            <a:ext cx="184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 err="1">
                <a:solidFill>
                  <a:srgbClr val="7F7F7F"/>
                </a:solidFill>
                <a:latin typeface="Gill Sans MT" panose="020B0502020104020203" pitchFamily="34" charset="0"/>
              </a:rPr>
              <a:t>Hash</a:t>
            </a:r>
            <a:r>
              <a:rPr lang="it-CH" dirty="0">
                <a:solidFill>
                  <a:srgbClr val="7F7F7F"/>
                </a:solidFill>
                <a:latin typeface="Gill Sans MT" panose="020B0502020104020203" pitchFamily="34" charset="0"/>
              </a:rPr>
              <a:t> </a:t>
            </a:r>
            <a:r>
              <a:rPr lang="it-CH" dirty="0" err="1">
                <a:solidFill>
                  <a:srgbClr val="7F7F7F"/>
                </a:solidFill>
                <a:latin typeface="Gill Sans MT" panose="020B0502020104020203" pitchFamily="34" charset="0"/>
              </a:rPr>
              <a:t>table</a:t>
            </a:r>
            <a:r>
              <a:rPr lang="it-CH" dirty="0">
                <a:solidFill>
                  <a:srgbClr val="7F7F7F"/>
                </a:solidFill>
                <a:latin typeface="Gill Sans MT" panose="020B0502020104020203" pitchFamily="34" charset="0"/>
              </a:rPr>
              <a:t> di BST</a:t>
            </a:r>
            <a:endParaRPr lang="en-US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CFCF3B-CE9B-44EE-AFAC-1C57335026D6}"/>
              </a:ext>
            </a:extLst>
          </p:cNvPr>
          <p:cNvSpPr txBox="1"/>
          <p:nvPr/>
        </p:nvSpPr>
        <p:spPr>
          <a:xfrm rot="16200000">
            <a:off x="529305" y="3374834"/>
            <a:ext cx="224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dirty="0">
                <a:solidFill>
                  <a:srgbClr val="7F7F7F"/>
                </a:solidFill>
                <a:latin typeface="Gill Sans MT" panose="020B0502020104020203" pitchFamily="34" charset="0"/>
              </a:rPr>
              <a:t>MB/s</a:t>
            </a:r>
            <a:endParaRPr lang="en-US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D85F1-8E86-4449-9E92-9E3EAFADBA97}"/>
              </a:ext>
            </a:extLst>
          </p:cNvPr>
          <p:cNvSpPr txBox="1"/>
          <p:nvPr/>
        </p:nvSpPr>
        <p:spPr>
          <a:xfrm>
            <a:off x="5157280" y="5761325"/>
            <a:ext cx="187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>
                <a:solidFill>
                  <a:srgbClr val="7F7F7F"/>
                </a:solidFill>
                <a:latin typeface="Gill Sans MT" panose="020B0502020104020203" pitchFamily="34" charset="0"/>
              </a:rPr>
              <a:t>Input size in Bytes</a:t>
            </a:r>
            <a:endParaRPr lang="en-US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BC4349-CBC0-4F0D-973E-2D478B038D4F}"/>
              </a:ext>
            </a:extLst>
          </p:cNvPr>
          <p:cNvSpPr txBox="1"/>
          <p:nvPr/>
        </p:nvSpPr>
        <p:spPr>
          <a:xfrm>
            <a:off x="2519680" y="943294"/>
            <a:ext cx="715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2400" dirty="0">
                <a:solidFill>
                  <a:srgbClr val="7F7F7F"/>
                </a:solidFill>
                <a:latin typeface="Gill Sans MT" panose="020B0502020104020203" pitchFamily="34" charset="0"/>
              </a:rPr>
              <a:t>Real Data </a:t>
            </a:r>
            <a:r>
              <a:rPr lang="it-CH" sz="2400" dirty="0" err="1">
                <a:solidFill>
                  <a:srgbClr val="7F7F7F"/>
                </a:solidFill>
                <a:latin typeface="Gill Sans MT" panose="020B0502020104020203" pitchFamily="34" charset="0"/>
              </a:rPr>
              <a:t>Compression</a:t>
            </a:r>
            <a:r>
              <a:rPr lang="it-CH" sz="2400" dirty="0">
                <a:solidFill>
                  <a:srgbClr val="7F7F7F"/>
                </a:solidFill>
                <a:latin typeface="Gill Sans MT" panose="020B0502020104020203" pitchFamily="34" charset="0"/>
              </a:rPr>
              <a:t> Speed</a:t>
            </a:r>
            <a:endParaRPr lang="en-US" sz="2400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92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61D27A5-EB8B-44D1-A507-2E3EB6394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5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27">
            <a:extLst>
              <a:ext uri="{FF2B5EF4-FFF2-40B4-BE49-F238E27FC236}">
                <a16:creationId xmlns:a16="http://schemas.microsoft.com/office/drawing/2014/main" id="{02E482CF-6DC8-409F-8288-3BF8CEDCE6AF}"/>
              </a:ext>
            </a:extLst>
          </p:cNvPr>
          <p:cNvSpPr txBox="1"/>
          <p:nvPr/>
        </p:nvSpPr>
        <p:spPr>
          <a:xfrm>
            <a:off x="987211" y="1830216"/>
            <a:ext cx="510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3600" dirty="0">
                <a:solidFill>
                  <a:srgbClr val="7F7F7F"/>
                </a:solidFill>
                <a:latin typeface="Gill Sans MT" panose="020B0502020104020203" pitchFamily="34" charset="0"/>
              </a:rPr>
              <a:t>Decompressione</a:t>
            </a:r>
            <a:endParaRPr lang="en-US" sz="3600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235BB891-1C2E-4555-A673-429C1EA7D1DD}"/>
              </a:ext>
            </a:extLst>
          </p:cNvPr>
          <p:cNvSpPr txBox="1"/>
          <p:nvPr/>
        </p:nvSpPr>
        <p:spPr>
          <a:xfrm>
            <a:off x="987212" y="2505670"/>
            <a:ext cx="3819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7F7F7F"/>
                </a:solidFill>
                <a:latin typeface="Gill Sans MT" panose="020B0502020104020203" pitchFamily="34" charset="0"/>
              </a:rPr>
              <a:t>Dimensione</a:t>
            </a:r>
            <a:r>
              <a:rPr lang="fr-FR" dirty="0">
                <a:solidFill>
                  <a:srgbClr val="7F7F7F"/>
                </a:solidFill>
                <a:latin typeface="Gill Sans MT" panose="020B0502020104020203" pitchFamily="34" charset="0"/>
              </a:rPr>
              <a:t> </a:t>
            </a:r>
            <a:r>
              <a:rPr lang="fr-FR" dirty="0" err="1">
                <a:solidFill>
                  <a:srgbClr val="7F7F7F"/>
                </a:solidFill>
                <a:latin typeface="Gill Sans MT" panose="020B0502020104020203" pitchFamily="34" charset="0"/>
              </a:rPr>
              <a:t>varint</a:t>
            </a:r>
            <a:endParaRPr lang="fr-FR" dirty="0">
              <a:solidFill>
                <a:srgbClr val="7F7F7F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7F7F7F"/>
                </a:solidFill>
                <a:latin typeface="Gill Sans MT" panose="020B0502020104020203" pitchFamily="34" charset="0"/>
              </a:rPr>
              <a:t>Byte </a:t>
            </a:r>
            <a:r>
              <a:rPr lang="fr-FR" dirty="0" err="1">
                <a:solidFill>
                  <a:srgbClr val="7F7F7F"/>
                </a:solidFill>
                <a:latin typeface="Gill Sans MT" panose="020B0502020104020203" pitchFamily="34" charset="0"/>
              </a:rPr>
              <a:t>letti</a:t>
            </a:r>
            <a:endParaRPr lang="fr-FR" dirty="0">
              <a:solidFill>
                <a:srgbClr val="7F7F7F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7F7F7F"/>
                </a:solidFill>
                <a:latin typeface="Gill Sans MT" panose="020B0502020104020203" pitchFamily="34" charset="0"/>
              </a:rPr>
              <a:t>Condizione</a:t>
            </a:r>
            <a:r>
              <a:rPr lang="fr-FR" dirty="0">
                <a:solidFill>
                  <a:srgbClr val="7F7F7F"/>
                </a:solidFill>
                <a:latin typeface="Gill Sans MT" panose="020B0502020104020203" pitchFamily="34" charset="0"/>
              </a:rPr>
              <a:t> </a:t>
            </a:r>
            <a:r>
              <a:rPr lang="fr-FR" dirty="0" err="1">
                <a:solidFill>
                  <a:srgbClr val="7F7F7F"/>
                </a:solidFill>
                <a:latin typeface="Gill Sans MT" panose="020B0502020104020203" pitchFamily="34" charset="0"/>
              </a:rPr>
              <a:t>uscita</a:t>
            </a:r>
            <a:endParaRPr lang="fr-FR" dirty="0">
              <a:solidFill>
                <a:srgbClr val="7F7F7F"/>
              </a:solidFill>
              <a:latin typeface="Gill Sans MT" panose="020B0502020104020203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0E17CD4-21F3-4428-8640-5E7BFF735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085" y="719847"/>
            <a:ext cx="7597303" cy="506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9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5238</TotalTime>
  <Words>135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Riccardo Belli</dc:creator>
  <cp:lastModifiedBy>Riccardo Belli</cp:lastModifiedBy>
  <cp:revision>33</cp:revision>
  <dcterms:created xsi:type="dcterms:W3CDTF">2019-02-13T13:54:19Z</dcterms:created>
  <dcterms:modified xsi:type="dcterms:W3CDTF">2020-01-08T08:45:46Z</dcterms:modified>
</cp:coreProperties>
</file>