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719931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 varScale="1">
        <p:scale>
          <a:sx n="189" d="100"/>
          <a:sy n="189" d="100"/>
        </p:scale>
        <p:origin x="116" y="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589241"/>
            <a:ext cx="5399485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891070"/>
            <a:ext cx="5399485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F6B8-D8C2-4E4C-8CBD-A649C5A55314}" type="datetimeFigureOut">
              <a:rPr lang="en-HK" smtClean="0"/>
              <a:t>5/5/2025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7F7B-3547-48FD-B0E0-04939AD3379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9518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3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F6B8-D8C2-4E4C-8CBD-A649C5A55314}" type="datetimeFigureOut">
              <a:rPr lang="en-HK" smtClean="0"/>
              <a:t>5/5/2025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7F7B-3547-48FD-B0E0-04939AD3379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5348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3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91691"/>
            <a:ext cx="1552352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91691"/>
            <a:ext cx="4567064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F6B8-D8C2-4E4C-8CBD-A649C5A55314}" type="datetimeFigureOut">
              <a:rPr lang="en-HK" smtClean="0"/>
              <a:t>5/5/2025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7F7B-3547-48FD-B0E0-04939AD3379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4423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3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F6B8-D8C2-4E4C-8CBD-A649C5A55314}" type="datetimeFigureOut">
              <a:rPr lang="en-HK" smtClean="0"/>
              <a:t>5/5/2025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7F7B-3547-48FD-B0E0-04939AD3379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1134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3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897613"/>
            <a:ext cx="6209407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409468"/>
            <a:ext cx="6209407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F6B8-D8C2-4E4C-8CBD-A649C5A55314}" type="datetimeFigureOut">
              <a:rPr lang="en-HK" smtClean="0"/>
              <a:t>5/5/2025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7F7B-3547-48FD-B0E0-04939AD3379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1947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3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958453"/>
            <a:ext cx="3059708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958453"/>
            <a:ext cx="3059708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F6B8-D8C2-4E4C-8CBD-A649C5A55314}" type="datetimeFigureOut">
              <a:rPr lang="en-HK" smtClean="0"/>
              <a:t>5/5/2025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7F7B-3547-48FD-B0E0-04939AD3379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2892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3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1691"/>
            <a:ext cx="6209407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882610"/>
            <a:ext cx="304564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315164"/>
            <a:ext cx="3045647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882610"/>
            <a:ext cx="306064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315164"/>
            <a:ext cx="3060646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F6B8-D8C2-4E4C-8CBD-A649C5A55314}" type="datetimeFigureOut">
              <a:rPr lang="en-HK" smtClean="0"/>
              <a:t>5/5/2025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7F7B-3547-48FD-B0E0-04939AD3379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4063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3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F6B8-D8C2-4E4C-8CBD-A649C5A55314}" type="datetimeFigureOut">
              <a:rPr lang="en-HK" smtClean="0"/>
              <a:t>5/5/2025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7F7B-3547-48FD-B0E0-04939AD3379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779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3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F6B8-D8C2-4E4C-8CBD-A649C5A55314}" type="datetimeFigureOut">
              <a:rPr lang="en-HK" smtClean="0"/>
              <a:t>5/5/2025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7F7B-3547-48FD-B0E0-04939AD3379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5593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3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518398"/>
            <a:ext cx="364465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F6B8-D8C2-4E4C-8CBD-A649C5A55314}" type="datetimeFigureOut">
              <a:rPr lang="en-HK" smtClean="0"/>
              <a:t>5/5/2025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7F7B-3547-48FD-B0E0-04939AD3379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8779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3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518398"/>
            <a:ext cx="364465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F6B8-D8C2-4E4C-8CBD-A649C5A55314}" type="datetimeFigureOut">
              <a:rPr lang="en-HK" smtClean="0"/>
              <a:t>5/5/2025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7F7B-3547-48FD-B0E0-04939AD3379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8146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3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91691"/>
            <a:ext cx="620940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958453"/>
            <a:ext cx="620940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9F6B8-D8C2-4E4C-8CBD-A649C5A55314}" type="datetimeFigureOut">
              <a:rPr lang="en-HK" smtClean="0"/>
              <a:t>5/5/2025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3337084"/>
            <a:ext cx="242976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7F7B-3547-48FD-B0E0-04939AD3379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332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3300" advClick="0"/>
    </mc:Choice>
    <mc:Fallback xmlns="">
      <p:transition spd="slow" advClick="0"/>
    </mc:Fallback>
  </mc:AlternateConten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urs">
            <a:hlinkClick r:id="" action="ppaction://media"/>
            <a:extLst>
              <a:ext uri="{FF2B5EF4-FFF2-40B4-BE49-F238E27FC236}">
                <a16:creationId xmlns:a16="http://schemas.microsoft.com/office/drawing/2014/main" id="{35B7CD59-33A9-4FEE-91C4-776A9B1EF96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" y="-359172"/>
            <a:ext cx="7199313" cy="39596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CAA7D6-8D32-4CFB-8E02-B3E6B8789C8D}"/>
              </a:ext>
            </a:extLst>
          </p:cNvPr>
          <p:cNvSpPr txBox="1"/>
          <p:nvPr/>
        </p:nvSpPr>
        <p:spPr>
          <a:xfrm>
            <a:off x="367288" y="175993"/>
            <a:ext cx="2509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4800" b="1">
                <a:solidFill>
                  <a:schemeClr val="tx1">
                    <a:lumMod val="50000"/>
                    <a:lumOff val="50000"/>
                  </a:schemeClr>
                </a:solidFill>
              </a:rPr>
              <a:t>Take </a:t>
            </a:r>
            <a:r>
              <a:rPr lang="en-HK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3160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3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urs (1)">
            <a:hlinkClick r:id="" action="ppaction://media"/>
            <a:extLst>
              <a:ext uri="{FF2B5EF4-FFF2-40B4-BE49-F238E27FC236}">
                <a16:creationId xmlns:a16="http://schemas.microsoft.com/office/drawing/2014/main" id="{2273D5DB-3B9F-4597-A46E-69C732BC84D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-359172"/>
            <a:ext cx="7199313" cy="39596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5583C1-7073-4373-B83A-448EE91836C1}"/>
              </a:ext>
            </a:extLst>
          </p:cNvPr>
          <p:cNvSpPr txBox="1"/>
          <p:nvPr/>
        </p:nvSpPr>
        <p:spPr>
          <a:xfrm>
            <a:off x="367289" y="175993"/>
            <a:ext cx="2551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Take 2</a:t>
            </a:r>
          </a:p>
        </p:txBody>
      </p:sp>
    </p:spTree>
    <p:extLst>
      <p:ext uri="{BB962C8B-B14F-4D97-AF65-F5344CB8AC3E}">
        <p14:creationId xmlns:p14="http://schemas.microsoft.com/office/powerpoint/2010/main" val="55444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3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3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urs (2)">
            <a:hlinkClick r:id="" action="ppaction://media"/>
            <a:extLst>
              <a:ext uri="{FF2B5EF4-FFF2-40B4-BE49-F238E27FC236}">
                <a16:creationId xmlns:a16="http://schemas.microsoft.com/office/drawing/2014/main" id="{AB35B042-B0D2-4E59-959B-AFE07E728BC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3103" y="-366379"/>
            <a:ext cx="7212416" cy="39668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5583C1-7073-4373-B83A-448EE91836C1}"/>
              </a:ext>
            </a:extLst>
          </p:cNvPr>
          <p:cNvSpPr txBox="1"/>
          <p:nvPr/>
        </p:nvSpPr>
        <p:spPr>
          <a:xfrm>
            <a:off x="367289" y="175993"/>
            <a:ext cx="2184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4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Take 3</a:t>
            </a:r>
          </a:p>
        </p:txBody>
      </p:sp>
    </p:spTree>
    <p:extLst>
      <p:ext uri="{BB962C8B-B14F-4D97-AF65-F5344CB8AC3E}">
        <p14:creationId xmlns:p14="http://schemas.microsoft.com/office/powerpoint/2010/main" val="78556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3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3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6</Words>
  <Application>Microsoft Office PowerPoint</Application>
  <PresentationFormat>Custom</PresentationFormat>
  <Paragraphs>3</Paragraphs>
  <Slides>3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TT</dc:creator>
  <cp:lastModifiedBy>TT</cp:lastModifiedBy>
  <cp:revision>8</cp:revision>
  <dcterms:created xsi:type="dcterms:W3CDTF">2025-05-05T12:19:36Z</dcterms:created>
  <dcterms:modified xsi:type="dcterms:W3CDTF">2025-05-05T12:50:30Z</dcterms:modified>
</cp:coreProperties>
</file>