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09" autoAdjust="0"/>
    <p:restoredTop sz="94660"/>
  </p:normalViewPr>
  <p:slideViewPr>
    <p:cSldViewPr snapToGrid="0">
      <p:cViewPr varScale="1">
        <p:scale>
          <a:sx n="337" d="100"/>
          <a:sy n="337" d="100"/>
        </p:scale>
        <p:origin x="15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0229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1653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864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909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459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629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10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3703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3046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9152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68239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D8E76-72F7-44C4-8888-F9B982647B21}" type="datetimeFigureOut">
              <a:rPr lang="en-HK" smtClean="0"/>
              <a:t>23/3/2025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33E38-A80A-4FF8-BBD5-53FE5219E7B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568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80E1F-5B85-4242-B660-004FAFC48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39FFB2-6A44-405F-AD51-606470A11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2AA21C-3F86-4F35-B73F-90A6FA67B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75A4BF-A674-4673-B7EF-A3CBD9F18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CD9128-08BA-4592-B79D-DFB9BC2950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EF4E86-86B9-4C44-8F56-75FE6C0D7A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C17FEA-3F8E-4618-8654-BE37525FEA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202731-4F45-46FE-99C3-EB31229A28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151F68-741A-4F86-85CB-7E10B19F30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CADE3A-179B-4856-ABC8-6AC63AEC65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6DB6841-4B69-4AD3-B876-7FA67683A0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9E5B91A-0F42-4E4E-98D8-60AA18E22FE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2884D48-74C0-4A33-86D0-4346E9B140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F56E72C-51C6-4681-B1F8-2D48CC7530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EE669F-75AE-4201-9E7A-62425318CFA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944B276-37EE-497A-B470-A5E89CEEA4E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" y="0"/>
            <a:ext cx="2880362" cy="1800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CF05433-D75A-47DB-B0FC-2890839FA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1174" y="-1"/>
            <a:ext cx="2880362" cy="180022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775F9B0-5096-417B-880D-AEF214F7D866}"/>
              </a:ext>
            </a:extLst>
          </p:cNvPr>
          <p:cNvSpPr/>
          <p:nvPr/>
        </p:nvSpPr>
        <p:spPr>
          <a:xfrm>
            <a:off x="1800225" y="0"/>
            <a:ext cx="1800224" cy="18002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16886D-F0A3-4986-A71F-C2619EB76DD1}"/>
              </a:ext>
            </a:extLst>
          </p:cNvPr>
          <p:cNvSpPr/>
          <p:nvPr/>
        </p:nvSpPr>
        <p:spPr>
          <a:xfrm>
            <a:off x="1081" y="0"/>
            <a:ext cx="1800224" cy="18002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723E92-A3F7-464F-8E1A-69B1F239B7F5}"/>
              </a:ext>
            </a:extLst>
          </p:cNvPr>
          <p:cNvSpPr/>
          <p:nvPr/>
        </p:nvSpPr>
        <p:spPr>
          <a:xfrm>
            <a:off x="1707318" y="-157599"/>
            <a:ext cx="7551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FA2CE44-B148-4F03-BA6C-D84C814E49DB}"/>
              </a:ext>
            </a:extLst>
          </p:cNvPr>
          <p:cNvSpPr/>
          <p:nvPr/>
        </p:nvSpPr>
        <p:spPr>
          <a:xfrm>
            <a:off x="1889268" y="-157599"/>
            <a:ext cx="75516" cy="45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465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1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4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9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1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3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4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TT</dc:creator>
  <cp:lastModifiedBy>TT</cp:lastModifiedBy>
  <cp:revision>6</cp:revision>
  <dcterms:created xsi:type="dcterms:W3CDTF">2025-03-22T13:26:48Z</dcterms:created>
  <dcterms:modified xsi:type="dcterms:W3CDTF">2025-03-22T13:54:52Z</dcterms:modified>
</cp:coreProperties>
</file>