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8" r:id="rId7"/>
    <p:sldId id="269" r:id="rId8"/>
    <p:sldId id="260" r:id="rId9"/>
    <p:sldId id="263" r:id="rId10"/>
    <p:sldId id="267" r:id="rId11"/>
    <p:sldId id="265" r:id="rId12"/>
    <p:sldId id="261" r:id="rId13"/>
    <p:sldId id="262" r:id="rId14"/>
    <p:sldId id="266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B15D-EFD4-4AB2-B868-0134341E9362}" type="datetimeFigureOut">
              <a:rPr lang="zh-CN" altLang="en-US" smtClean="0"/>
              <a:t>2011/9/2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451D-2142-43F3-80AF-588E9F93C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dplanner/static/top1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 向（</a:t>
            </a:r>
            <a:r>
              <a:rPr lang="en-US" altLang="zh-CN" dirty="0" smtClean="0"/>
              <a:t>WAY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行业发展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r>
              <a:rPr lang="zh-CN" altLang="en-US" dirty="0" smtClean="0"/>
              <a:t>负载均衡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你是否还只是了解一个名字？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你的方向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系统架构师</a:t>
            </a:r>
            <a:endParaRPr lang="en-US" altLang="zh-CN" dirty="0" smtClean="0"/>
          </a:p>
          <a:p>
            <a:r>
              <a:rPr lang="en-US" altLang="zh-CN" dirty="0" smtClean="0"/>
              <a:t>DBA</a:t>
            </a:r>
          </a:p>
          <a:p>
            <a:r>
              <a:rPr lang="zh-CN" altLang="en-US" dirty="0" smtClean="0"/>
              <a:t>网络安全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还是大老板？还是学而优则仕？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至少你要成为一个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专家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什么是财富？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有金钱？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r>
              <a:rPr lang="zh-CN" altLang="en-US" dirty="0"/>
              <a:t>“</a:t>
            </a:r>
            <a:r>
              <a:rPr lang="zh-CN" altLang="en-US" dirty="0" smtClean="0"/>
              <a:t>有知识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有能力”？</a:t>
            </a:r>
            <a:endParaRPr lang="en-US" altLang="zh-CN" dirty="0" smtClean="0"/>
          </a:p>
          <a:p>
            <a:r>
              <a:rPr lang="zh-CN" altLang="en-US" dirty="0" smtClean="0"/>
              <a:t>什么样的人，才能赢得大家的尊重？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r>
              <a:rPr lang="zh-CN" altLang="en-US" dirty="0" smtClean="0"/>
              <a:t>我们生活在一个金钱到上，物欲横流的年代，我们会面临太多的诱惑。我们一定要清晰的明白自己想要什么，走什么样的路。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一起努力！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坚定？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22860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我们刚刚起步。。。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希望</a:t>
            </a:r>
            <a:endParaRPr lang="zh-CN" altLang="en-US" dirty="0"/>
          </a:p>
        </p:txBody>
      </p:sp>
      <p:pic>
        <p:nvPicPr>
          <p:cNvPr id="4" name="内容占位符 3" descr="http://imgsrc.baidu.com/baike/abpic/item/3b6833f558d25275bc3109da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500306"/>
            <a:ext cx="2426208" cy="157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1785926"/>
            <a:ext cx="8229600" cy="434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希望大家能成为这样的一个人：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而不是在混日子，到最后日子把你给混了。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你可以慢，但不可以没有方向，也不可以走错方向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你的将走向哪里？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淘宝的图片</a:t>
            </a:r>
            <a:r>
              <a:rPr lang="zh-CN" altLang="en-US" dirty="0" smtClean="0"/>
              <a:t>存</a:t>
            </a:r>
            <a:r>
              <a:rPr lang="zh-CN" altLang="en-US" dirty="0" smtClean="0"/>
              <a:t>储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875" y="1600200"/>
            <a:ext cx="7357711" cy="416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r>
              <a:rPr lang="en-US" sz="1600" dirty="0" smtClean="0">
                <a:hlinkClick r:id="rId2"/>
              </a:rPr>
              <a:t>http://www.google.com/adplanner/static/top1000/</a:t>
            </a:r>
            <a:endParaRPr lang="en-US" sz="1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071678"/>
          <a:ext cx="7572428" cy="328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381"/>
                <a:gridCol w="2065208"/>
                <a:gridCol w="2371165"/>
                <a:gridCol w="2294674"/>
              </a:tblGrid>
              <a:tr h="596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排名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独立访问用户数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访问量</a:t>
                      </a:r>
                      <a:endParaRPr lang="zh-CN" altLang="en-US" dirty="0"/>
                    </a:p>
                  </a:txBody>
                  <a:tcPr/>
                </a:tc>
              </a:tr>
              <a:tr h="5379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facebook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8.7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万亿</a:t>
                      </a:r>
                      <a:endParaRPr lang="zh-CN" altLang="en-US" dirty="0"/>
                    </a:p>
                  </a:txBody>
                  <a:tcPr/>
                </a:tc>
              </a:tr>
              <a:tr h="5379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youtube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7.9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千亿</a:t>
                      </a:r>
                      <a:endParaRPr lang="zh-CN" altLang="en-US" dirty="0"/>
                    </a:p>
                  </a:txBody>
                  <a:tcPr/>
                </a:tc>
              </a:tr>
              <a:tr h="5379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baidu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千亿</a:t>
                      </a:r>
                      <a:endParaRPr lang="zh-CN" altLang="en-US" dirty="0"/>
                    </a:p>
                  </a:txBody>
                  <a:tcPr/>
                </a:tc>
              </a:tr>
              <a:tr h="5379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qq.com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440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5379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hao123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千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百万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5.9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doubleclick</a:t>
            </a:r>
            <a:r>
              <a:rPr lang="en-US" altLang="zh-CN" dirty="0" smtClean="0"/>
              <a:t> ad</a:t>
            </a:r>
            <a:r>
              <a:rPr lang="zh-CN" altLang="en-US" dirty="0" smtClean="0"/>
              <a:t>发布的月数据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F5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8000</a:t>
            </a:r>
            <a:r>
              <a:rPr lang="zh-CN" altLang="en-US" dirty="0" smtClean="0"/>
              <a:t>台</a:t>
            </a:r>
          </a:p>
          <a:p>
            <a:pPr lvl="1"/>
            <a:r>
              <a:rPr lang="zh-CN" altLang="en-US" dirty="0" smtClean="0"/>
              <a:t>用户：</a:t>
            </a:r>
            <a:r>
              <a:rPr lang="en-US" altLang="zh-CN" dirty="0" smtClean="0"/>
              <a:t>45M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25000</a:t>
            </a:r>
            <a:r>
              <a:rPr lang="zh-CN" altLang="en-US" dirty="0" smtClean="0"/>
              <a:t>台</a:t>
            </a:r>
          </a:p>
          <a:p>
            <a:pPr lvl="1"/>
            <a:r>
              <a:rPr lang="zh-CN" altLang="en-US" dirty="0" smtClean="0"/>
              <a:t>用户：</a:t>
            </a:r>
            <a:r>
              <a:rPr lang="en-US" altLang="zh-CN" dirty="0" smtClean="0"/>
              <a:t>100M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 4</a:t>
            </a:r>
            <a:r>
              <a:rPr lang="zh-CN" altLang="en-US" dirty="0" smtClean="0"/>
              <a:t>万台</a:t>
            </a:r>
          </a:p>
          <a:p>
            <a:pPr lvl="1"/>
            <a:r>
              <a:rPr lang="zh-CN" altLang="en-US" dirty="0" smtClean="0"/>
              <a:t>用户：</a:t>
            </a:r>
            <a:r>
              <a:rPr lang="en-US" altLang="zh-CN" dirty="0" smtClean="0"/>
              <a:t>300M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月访问量仅为</a:t>
            </a:r>
            <a:r>
              <a:rPr lang="en-US" altLang="zh-CN" dirty="0" smtClean="0"/>
              <a:t>4670</a:t>
            </a:r>
            <a:r>
              <a:rPr lang="zh-CN" altLang="en-US" dirty="0" smtClean="0"/>
              <a:t>亿次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月</a:t>
            </a:r>
            <a:r>
              <a:rPr lang="zh-CN" altLang="en-US" dirty="0"/>
              <a:t>独立访问用户数达</a:t>
            </a:r>
            <a:r>
              <a:rPr lang="en-US" altLang="zh-CN" dirty="0"/>
              <a:t>8.7</a:t>
            </a:r>
            <a:r>
              <a:rPr lang="zh-CN" altLang="en-US" dirty="0"/>
              <a:t>亿，月页面访问量达到</a:t>
            </a:r>
            <a:r>
              <a:rPr lang="en-US" altLang="zh-CN" dirty="0"/>
              <a:t>1</a:t>
            </a:r>
            <a:r>
              <a:rPr lang="zh-CN" altLang="en-US" dirty="0"/>
              <a:t>万亿次。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华东</a:t>
            </a:r>
            <a:endParaRPr lang="en-US" altLang="zh-CN" dirty="0" smtClean="0"/>
          </a:p>
          <a:p>
            <a:r>
              <a:rPr lang="zh-CN" altLang="en-US" dirty="0" smtClean="0"/>
              <a:t>华北</a:t>
            </a:r>
            <a:endParaRPr lang="en-US" altLang="zh-CN" dirty="0" smtClean="0"/>
          </a:p>
          <a:p>
            <a:r>
              <a:rPr lang="zh-CN" altLang="en-US" dirty="0" smtClean="0"/>
              <a:t>华南</a:t>
            </a:r>
            <a:endParaRPr lang="en-US" altLang="zh-CN" dirty="0" smtClean="0"/>
          </a:p>
          <a:p>
            <a:r>
              <a:rPr lang="zh-CN" altLang="en-US" dirty="0" smtClean="0"/>
              <a:t>华中</a:t>
            </a:r>
            <a:endParaRPr lang="en-US" altLang="zh-CN" dirty="0" smtClean="0"/>
          </a:p>
          <a:p>
            <a:r>
              <a:rPr lang="en-US" altLang="zh-CN" dirty="0" smtClean="0"/>
              <a:t>…….</a:t>
            </a:r>
          </a:p>
          <a:p>
            <a:pPr lvl="1"/>
            <a:r>
              <a:rPr lang="zh-CN" altLang="en-US" dirty="0" smtClean="0"/>
              <a:t>图片同步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一天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万的记录量，峰值也到不了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NETWORK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DB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CACHE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WEB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APP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/>
              <a:t>FS</a:t>
            </a:r>
            <a:endParaRPr lang="en-US" altLang="zh-CN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7*24  (</a:t>
            </a:r>
            <a:r>
              <a:rPr lang="zh-CN" altLang="en-US" dirty="0" smtClean="0"/>
              <a:t>服务器当机怎么办？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快捷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用户的容忍度：</a:t>
            </a:r>
            <a:r>
              <a:rPr lang="en-US" altLang="zh-CN" dirty="0" smtClean="0"/>
              <a:t>2.n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</a:t>
            </a:r>
            <a:r>
              <a:rPr lang="en-US" altLang="zh-CN" dirty="0" smtClean="0"/>
              <a:t>: </a:t>
            </a:r>
            <a:r>
              <a:rPr lang="zh-CN" altLang="en-US" dirty="0" smtClean="0"/>
              <a:t>防黑客，</a:t>
            </a:r>
            <a:r>
              <a:rPr lang="zh-CN" altLang="en-US" dirty="0" smtClean="0"/>
              <a:t>自动布署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342</Words>
  <Application>Microsoft Office PowerPoint</Application>
  <PresentationFormat>全屏显示(4:3)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方 向（WAY）</vt:lpstr>
      <vt:lpstr>方向</vt:lpstr>
      <vt:lpstr>淘宝的图片存储</vt:lpstr>
      <vt:lpstr>Google doubleclick ad发布的月数据</vt:lpstr>
      <vt:lpstr>FACEBOOK</vt:lpstr>
      <vt:lpstr>地域</vt:lpstr>
      <vt:lpstr>差距</vt:lpstr>
      <vt:lpstr>数据中心</vt:lpstr>
      <vt:lpstr>要求</vt:lpstr>
      <vt:lpstr>行业发展</vt:lpstr>
      <vt:lpstr>你的方向</vt:lpstr>
      <vt:lpstr>什么是财富？</vt:lpstr>
      <vt:lpstr>坚定？</vt:lpstr>
      <vt:lpstr>我们刚刚起步。。。 </vt:lpstr>
      <vt:lpstr>希望</vt:lpstr>
    </vt:vector>
  </TitlesOfParts>
  <Company>PCoS.Cc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方向</dc:title>
  <dc:creator>PCoS</dc:creator>
  <cp:lastModifiedBy>PCoS</cp:lastModifiedBy>
  <cp:revision>108</cp:revision>
  <dcterms:created xsi:type="dcterms:W3CDTF">2011-09-02T01:01:41Z</dcterms:created>
  <dcterms:modified xsi:type="dcterms:W3CDTF">2011-09-02T06:47:59Z</dcterms:modified>
</cp:coreProperties>
</file>