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08"/>
  </p:normalViewPr>
  <p:slideViewPr>
    <p:cSldViewPr snapToGrid="0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CF7A7-BA14-769A-20D6-07FB86F5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FCD478-B19A-09C7-B366-831EFECB0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5EAF4-4258-D52D-C4AF-24558EE3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98BFB3-472F-A6B0-1B64-1FAF1457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8254B7-C4BF-F1DD-99DC-E41439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28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B4A44-8141-15EB-45F3-909D5EE6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3D0816-8F26-E8D7-289E-952D217A4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7D7572-6EAA-4C63-A5AE-750AB539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64A6C4-B43B-CDF7-7A48-26DFBE69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61BE9-9932-32EB-9B86-D70F0A34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12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7BA82A-34D7-4BE0-A5EE-20EC51568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B2191D-1655-816A-5C16-AB5044A3F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895357-620B-8828-4243-60372D65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6716D-BE2F-2C9A-CE89-BEAE49D6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C85034-122B-2EC5-8094-B7001665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62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9BBF5C-494C-2ED8-6032-AE43706C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41D054-83ED-74E0-6989-39B289A9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E17408-68CD-B250-ACDF-90AD6482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500E86-DB8C-39FE-41AC-9EB5CAA9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74B7B9-98B2-C471-3FE6-3E366B93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6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64096-5CF2-9D4F-3A62-02A037E9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0AFE66-F514-A8AB-36A3-9DEC91FB6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0CCE95-F01D-93E0-0D47-2F18636D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179B97-DFA9-BCA7-5A7A-5066D42C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E7D3E1-ACCD-9220-D455-BA7FDBE1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38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87425-94FA-0473-9068-140F5F4E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14CFB-D786-BBA6-260F-DD9DA9ECE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FC8219-AD20-F1E0-5703-63D02DFB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B668B-9994-9D04-3514-91998522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71BB76-BC56-CC4B-35BB-0D63F1A9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55439D-B703-A669-D422-177A5BE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35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8ED96-661E-9FF4-C2D0-6CEDD589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94BD07-AD9F-7D1C-F9FA-8A07F5310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A1F848-F05E-2226-B395-1A9AA9488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6D83FF-C818-0128-988A-51A179F72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77759C-A76F-3B16-D533-070DACB8B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00485F-E078-8D30-40F2-B4FD532A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CC8E9B-337D-B9A3-8B5D-EC94BFD5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371153F-ECD3-5BDE-4B31-51443FDF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01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C6D7E-E789-F57C-8397-2919FA75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5E46B4-5075-447C-6833-DBEAA751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C2F6E3-43BF-D2B7-194D-A26BBCB4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53CEA0-1F2F-051D-A60C-F3131D28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77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9BC7C7-DDE1-C9B4-60BE-7DA9BD18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20AD79-E949-215F-C1AD-CBC231E5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67CA9A-0B9D-C4A0-EA5C-605B797D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55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8B457-1FD9-9CD8-8ADA-2AEA8E37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DB7EDE-2300-EBCC-9F5E-4726FF94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31B4FE-342D-9195-8E2A-C6757DD99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90CC2F-BE5B-49AC-9B1F-9C6EE0D0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353AE6-7E79-8267-FFF5-6D45E699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387243-FA53-43FB-C440-2E901EC4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81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2D270-4996-FB0F-99AE-FF5E5C87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832099-7815-C337-0C9E-8B5255E2C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22A701-385B-13D8-F571-A3DF3C7CF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5F29BD-7C13-F5AB-0EE6-C6DC0EE9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3525-F255-614D-8C74-CAEDF9135B33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F0662A-C41B-8FDB-9164-AD443799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620FFE-0FA2-9841-70CD-A9826AFA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6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C858C1-AD19-2B69-E628-AF44396D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AE298C-3C0F-ABAB-C7A3-1E83BBAAA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63FCE8-E7E7-BB24-9CFE-28E793FBC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3525-F255-614D-8C74-CAEDF9135B33}" type="datetimeFigureOut">
              <a:rPr kumimoji="1" lang="ja-JP" altLang="en-US" smtClean="0"/>
              <a:t>2023/4/15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66A463-11F5-5C06-D388-7B175063C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671755-3256-1B3B-98FF-003545BD8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4659-2D0D-5549-B681-08EAFC44B7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86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C2FC5A6-E466-D0D1-68DC-1070B1EFDD0F}"/>
              </a:ext>
            </a:extLst>
          </p:cNvPr>
          <p:cNvSpPr/>
          <p:nvPr/>
        </p:nvSpPr>
        <p:spPr>
          <a:xfrm>
            <a:off x="1959428" y="717673"/>
            <a:ext cx="2253343" cy="8926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rPr>
              <a:t>イメージ</a:t>
            </a:r>
            <a:endParaRPr kumimoji="1" lang="en-US" altLang="ja-JP" dirty="0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  <a:p>
            <a:pPr algn="ctr"/>
            <a:r>
              <a:rPr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rPr>
              <a:t>（コンテナ雛形）</a:t>
            </a:r>
            <a:endParaRPr kumimoji="1" lang="ja-JP" altLang="en-US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31CE393-505C-107D-C5EB-82284358A69E}"/>
              </a:ext>
            </a:extLst>
          </p:cNvPr>
          <p:cNvSpPr/>
          <p:nvPr/>
        </p:nvSpPr>
        <p:spPr>
          <a:xfrm>
            <a:off x="500743" y="2775856"/>
            <a:ext cx="2253343" cy="8926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rPr>
              <a:t>イメージ</a:t>
            </a:r>
            <a:endParaRPr kumimoji="1" lang="en-US" altLang="ja-JP" dirty="0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  <a:p>
            <a:pPr algn="ctr"/>
            <a:r>
              <a:rPr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rPr>
              <a:t>（コンテナ雛形）</a:t>
            </a:r>
            <a:endParaRPr kumimoji="1" lang="ja-JP" altLang="en-US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915372B1-5CFB-1BF6-AB8E-297BBBB4C63C}"/>
              </a:ext>
            </a:extLst>
          </p:cNvPr>
          <p:cNvSpPr/>
          <p:nvPr/>
        </p:nvSpPr>
        <p:spPr>
          <a:xfrm>
            <a:off x="4120243" y="2775856"/>
            <a:ext cx="2253343" cy="8926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rPr>
              <a:t>コンテナ</a:t>
            </a:r>
            <a:endParaRPr kumimoji="1" lang="en-US" altLang="ja-JP" dirty="0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  <a:p>
            <a:pPr algn="ctr"/>
            <a:r>
              <a:rPr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rPr>
              <a:t>（実行中）</a:t>
            </a:r>
            <a:endParaRPr kumimoji="1" lang="ja-JP" altLang="en-US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C8675F2-B69A-1294-2854-99CE19B30123}"/>
              </a:ext>
            </a:extLst>
          </p:cNvPr>
          <p:cNvSpPr/>
          <p:nvPr/>
        </p:nvSpPr>
        <p:spPr>
          <a:xfrm>
            <a:off x="7739742" y="2791207"/>
            <a:ext cx="2253343" cy="8926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rPr>
              <a:t>コンテナ</a:t>
            </a:r>
            <a:endParaRPr kumimoji="1" lang="en-US" altLang="ja-JP" dirty="0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  <a:p>
            <a:pPr algn="ctr"/>
            <a:r>
              <a:rPr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rPr>
              <a:t>（停止中）</a:t>
            </a:r>
            <a:endParaRPr kumimoji="1" lang="ja-JP" altLang="en-US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12F86A-9713-BB74-F6C4-6D42C2808032}"/>
              </a:ext>
            </a:extLst>
          </p:cNvPr>
          <p:cNvSpPr txBox="1"/>
          <p:nvPr/>
        </p:nvSpPr>
        <p:spPr>
          <a:xfrm>
            <a:off x="1719941" y="348341"/>
            <a:ext cx="273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accent1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リモートリポジトリ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0AC6B06-C1BC-53CF-74A4-9238EEB5A199}"/>
              </a:ext>
            </a:extLst>
          </p:cNvPr>
          <p:cNvSpPr txBox="1"/>
          <p:nvPr/>
        </p:nvSpPr>
        <p:spPr>
          <a:xfrm>
            <a:off x="353783" y="2406524"/>
            <a:ext cx="273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accent1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ローカルリポジトリ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FC66495-28BB-2969-8E46-4660ABC1BBD1}"/>
              </a:ext>
            </a:extLst>
          </p:cNvPr>
          <p:cNvCxnSpPr>
            <a:endCxn id="9" idx="0"/>
          </p:cNvCxnSpPr>
          <p:nvPr/>
        </p:nvCxnSpPr>
        <p:spPr>
          <a:xfrm flipH="1">
            <a:off x="1719941" y="1610302"/>
            <a:ext cx="533402" cy="796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F8F9271-25A8-EB9D-2996-234209E37E9D}"/>
              </a:ext>
            </a:extLst>
          </p:cNvPr>
          <p:cNvSpPr txBox="1"/>
          <p:nvPr/>
        </p:nvSpPr>
        <p:spPr>
          <a:xfrm>
            <a:off x="0" y="1850796"/>
            <a:ext cx="273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pull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0E26B84-2159-0574-A5F8-379DB4A9EE0B}"/>
              </a:ext>
            </a:extLst>
          </p:cNvPr>
          <p:cNvCxnSpPr>
            <a:cxnSpLocks/>
          </p:cNvCxnSpPr>
          <p:nvPr/>
        </p:nvCxnSpPr>
        <p:spPr>
          <a:xfrm flipV="1">
            <a:off x="2068286" y="1616723"/>
            <a:ext cx="481691" cy="789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9CE060-C2DA-78C1-4925-892C915C7EB1}"/>
              </a:ext>
            </a:extLst>
          </p:cNvPr>
          <p:cNvSpPr txBox="1"/>
          <p:nvPr/>
        </p:nvSpPr>
        <p:spPr>
          <a:xfrm>
            <a:off x="1687283" y="1858253"/>
            <a:ext cx="273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push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135921B-3E3C-BD85-78DE-264425A85260}"/>
              </a:ext>
            </a:extLst>
          </p:cNvPr>
          <p:cNvCxnSpPr>
            <a:cxnSpLocks/>
          </p:cNvCxnSpPr>
          <p:nvPr/>
        </p:nvCxnSpPr>
        <p:spPr>
          <a:xfrm>
            <a:off x="4060375" y="1658505"/>
            <a:ext cx="885142" cy="1113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82CAC4-6A3D-86F6-09D9-992CAA426222}"/>
              </a:ext>
            </a:extLst>
          </p:cNvPr>
          <p:cNvSpPr txBox="1"/>
          <p:nvPr/>
        </p:nvSpPr>
        <p:spPr>
          <a:xfrm>
            <a:off x="3808640" y="1996276"/>
            <a:ext cx="273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run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7F51EA-C4FE-07C4-3AEC-8A1EC314E29E}"/>
              </a:ext>
            </a:extLst>
          </p:cNvPr>
          <p:cNvSpPr txBox="1"/>
          <p:nvPr/>
        </p:nvSpPr>
        <p:spPr>
          <a:xfrm>
            <a:off x="2068286" y="2760505"/>
            <a:ext cx="273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run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5ED3986-D6DF-6AA7-8AC2-9486A23C324E}"/>
              </a:ext>
            </a:extLst>
          </p:cNvPr>
          <p:cNvCxnSpPr>
            <a:cxnSpLocks/>
          </p:cNvCxnSpPr>
          <p:nvPr/>
        </p:nvCxnSpPr>
        <p:spPr>
          <a:xfrm>
            <a:off x="2744556" y="3155405"/>
            <a:ext cx="13729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826023D-E518-D010-0CC5-8C51C20475CF}"/>
              </a:ext>
            </a:extLst>
          </p:cNvPr>
          <p:cNvCxnSpPr>
            <a:cxnSpLocks/>
          </p:cNvCxnSpPr>
          <p:nvPr/>
        </p:nvCxnSpPr>
        <p:spPr>
          <a:xfrm flipH="1">
            <a:off x="2754086" y="3331029"/>
            <a:ext cx="1341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3E1FBE-829A-6BD5-1F74-08C31E3D397A}"/>
              </a:ext>
            </a:extLst>
          </p:cNvPr>
          <p:cNvSpPr txBox="1"/>
          <p:nvPr/>
        </p:nvSpPr>
        <p:spPr>
          <a:xfrm>
            <a:off x="2068286" y="3334931"/>
            <a:ext cx="2732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2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commit</a:t>
            </a:r>
            <a:endParaRPr kumimoji="1" lang="ja-JP" altLang="en-US" sz="12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86EFE5A-FF3C-6808-E154-C9CD589E9423}"/>
              </a:ext>
            </a:extLst>
          </p:cNvPr>
          <p:cNvSpPr txBox="1"/>
          <p:nvPr/>
        </p:nvSpPr>
        <p:spPr>
          <a:xfrm>
            <a:off x="261256" y="3683836"/>
            <a:ext cx="27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イメージリスト表示</a:t>
            </a:r>
            <a:endParaRPr kumimoji="1" lang="en-US" altLang="ja-JP" sz="1400" dirty="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images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pic>
        <p:nvPicPr>
          <p:cNvPr id="32" name="グラフィックス 31" descr="ごみ 単色塗りつぶし">
            <a:extLst>
              <a:ext uri="{FF2B5EF4-FFF2-40B4-BE49-F238E27FC236}">
                <a16:creationId xmlns:a16="http://schemas.microsoft.com/office/drawing/2014/main" id="{4CA306CF-7172-F9F6-3BBF-AC53D2928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7299" y="4896633"/>
            <a:ext cx="702129" cy="702129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536D38E-FA51-762C-B823-9B9C425C76A8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1608364" y="4207056"/>
            <a:ext cx="19050" cy="689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D00CD8-1EBA-D126-F29C-F1512F5AC6F0}"/>
              </a:ext>
            </a:extLst>
          </p:cNvPr>
          <p:cNvSpPr txBox="1"/>
          <p:nvPr/>
        </p:nvSpPr>
        <p:spPr>
          <a:xfrm>
            <a:off x="887185" y="4336706"/>
            <a:ext cx="27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</a:t>
            </a:r>
            <a:r>
              <a:rPr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rmi</a:t>
            </a:r>
            <a:endParaRPr lang="en-US" altLang="ja-JP" sz="1400" dirty="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  <a:p>
            <a:pPr algn="ctr"/>
            <a:r>
              <a:rPr kumimoji="1" lang="ja-JP" altLang="en-US" sz="140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イメージ削除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DE43EA3-F082-0190-76AC-6BCEA116C9D1}"/>
              </a:ext>
            </a:extLst>
          </p:cNvPr>
          <p:cNvSpPr txBox="1"/>
          <p:nvPr/>
        </p:nvSpPr>
        <p:spPr>
          <a:xfrm>
            <a:off x="3849721" y="3683836"/>
            <a:ext cx="27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実行中コンテナリスト</a:t>
            </a:r>
            <a:endParaRPr kumimoji="1" lang="en-US" altLang="ja-JP" sz="1400" dirty="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</a:t>
            </a:r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ps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07628AE-77A9-7C6B-A41F-2FE3029C2215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5215879" y="4207056"/>
            <a:ext cx="814395" cy="521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フローチャート: 書類 39">
            <a:extLst>
              <a:ext uri="{FF2B5EF4-FFF2-40B4-BE49-F238E27FC236}">
                <a16:creationId xmlns:a16="http://schemas.microsoft.com/office/drawing/2014/main" id="{0E7F37E8-1FFE-D951-3C42-E50E2366592D}"/>
              </a:ext>
            </a:extLst>
          </p:cNvPr>
          <p:cNvSpPr/>
          <p:nvPr/>
        </p:nvSpPr>
        <p:spPr>
          <a:xfrm>
            <a:off x="5838420" y="4728614"/>
            <a:ext cx="1471411" cy="702129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600" dirty="0">
                <a:latin typeface="IBM Plex Sans JP" panose="020B0503050203000203" pitchFamily="34" charset="-128"/>
                <a:ea typeface="IBM Plex Sans JP" panose="020B0503050203000203" pitchFamily="34" charset="-128"/>
              </a:rPr>
              <a:t> logs</a:t>
            </a:r>
          </a:p>
          <a:p>
            <a:pPr algn="ctr"/>
            <a:r>
              <a:rPr lang="ja-JP" altLang="en-US" sz="1600">
                <a:latin typeface="IBM Plex Sans JP" panose="020B0503050203000203" pitchFamily="34" charset="-128"/>
                <a:ea typeface="IBM Plex Sans JP" panose="020B0503050203000203" pitchFamily="34" charset="-128"/>
              </a:rPr>
              <a:t>ログ表示</a:t>
            </a:r>
            <a:endParaRPr kumimoji="1" lang="ja-JP" altLang="en-US" sz="1600"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4D8AD6E-385D-B7EF-B9E7-D0975957D9C9}"/>
              </a:ext>
            </a:extLst>
          </p:cNvPr>
          <p:cNvCxnSpPr>
            <a:cxnSpLocks/>
          </p:cNvCxnSpPr>
          <p:nvPr/>
        </p:nvCxnSpPr>
        <p:spPr>
          <a:xfrm>
            <a:off x="6388549" y="3155405"/>
            <a:ext cx="13729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8667B4B-B436-E4B8-0795-0552C4749DD2}"/>
              </a:ext>
            </a:extLst>
          </p:cNvPr>
          <p:cNvCxnSpPr>
            <a:cxnSpLocks/>
          </p:cNvCxnSpPr>
          <p:nvPr/>
        </p:nvCxnSpPr>
        <p:spPr>
          <a:xfrm flipH="1">
            <a:off x="6398079" y="3331029"/>
            <a:ext cx="1341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DFEC964-E213-C891-0D5E-5E36D03E53E7}"/>
              </a:ext>
            </a:extLst>
          </p:cNvPr>
          <p:cNvSpPr txBox="1"/>
          <p:nvPr/>
        </p:nvSpPr>
        <p:spPr>
          <a:xfrm>
            <a:off x="5690507" y="2825611"/>
            <a:ext cx="273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stop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75AC6AE-1B67-3053-6E1C-480D7CCF9968}"/>
              </a:ext>
            </a:extLst>
          </p:cNvPr>
          <p:cNvSpPr txBox="1"/>
          <p:nvPr/>
        </p:nvSpPr>
        <p:spPr>
          <a:xfrm>
            <a:off x="5690507" y="3400037"/>
            <a:ext cx="2732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start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93E9D0D-48DD-5C60-384D-3A0B60345AC2}"/>
              </a:ext>
            </a:extLst>
          </p:cNvPr>
          <p:cNvSpPr txBox="1"/>
          <p:nvPr/>
        </p:nvSpPr>
        <p:spPr>
          <a:xfrm>
            <a:off x="7500255" y="3733591"/>
            <a:ext cx="27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停止状態を含む</a:t>
            </a:r>
            <a:r>
              <a:rPr kumimoji="1" lang="ja-JP" altLang="en-US" sz="140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コンテナリスト</a:t>
            </a:r>
            <a:endParaRPr kumimoji="1" lang="en-US" altLang="ja-JP" sz="1400" dirty="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</a:t>
            </a:r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ps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-a</a:t>
            </a:r>
            <a:endParaRPr kumimoji="1" lang="ja-JP" altLang="en-US" sz="1400">
              <a:solidFill>
                <a:srgbClr val="002060"/>
              </a:solidFill>
              <a:latin typeface="IBM Plex Sans JP" panose="020B0503050203000203" pitchFamily="34" charset="-128"/>
              <a:ea typeface="IBM Plex Sans JP" panose="020B0503050203000203" pitchFamily="34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AE5E835-2DCD-F401-A71F-343A519653C5}"/>
              </a:ext>
            </a:extLst>
          </p:cNvPr>
          <p:cNvCxnSpPr>
            <a:cxnSpLocks/>
          </p:cNvCxnSpPr>
          <p:nvPr/>
        </p:nvCxnSpPr>
        <p:spPr>
          <a:xfrm flipH="1">
            <a:off x="6948493" y="4098169"/>
            <a:ext cx="1061746" cy="630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グラフィックス 49" descr="ごみ 単色塗りつぶし">
            <a:extLst>
              <a:ext uri="{FF2B5EF4-FFF2-40B4-BE49-F238E27FC236}">
                <a16:creationId xmlns:a16="http://schemas.microsoft.com/office/drawing/2014/main" id="{27475FED-7F17-C4D1-14C7-C21F282E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2001" y="4932815"/>
            <a:ext cx="702129" cy="702129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B9C00B0-3F5E-E954-D32C-F6742E57F610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8913066" y="4243238"/>
            <a:ext cx="19050" cy="689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A1E26E8-B7CA-9DF8-1FF8-B395C7BA08CE}"/>
              </a:ext>
            </a:extLst>
          </p:cNvPr>
          <p:cNvSpPr txBox="1"/>
          <p:nvPr/>
        </p:nvSpPr>
        <p:spPr>
          <a:xfrm>
            <a:off x="8191887" y="4372888"/>
            <a:ext cx="273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err="1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podman</a:t>
            </a:r>
            <a:r>
              <a:rPr kumimoji="1"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 </a:t>
            </a:r>
            <a:r>
              <a:rPr lang="en-US" altLang="ja-JP" sz="1400" dirty="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rm</a:t>
            </a:r>
          </a:p>
          <a:p>
            <a:pPr algn="ctr"/>
            <a:r>
              <a:rPr lang="ja-JP" altLang="en-US" sz="140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コンテナ</a:t>
            </a:r>
            <a:r>
              <a:rPr kumimoji="1" lang="ja-JP" altLang="en-US" sz="1400">
                <a:solidFill>
                  <a:srgbClr val="002060"/>
                </a:solidFill>
                <a:latin typeface="IBM Plex Sans JP" panose="020B0503050203000203" pitchFamily="34" charset="-128"/>
                <a:ea typeface="IBM Plex Sans JP" panose="020B0503050203000203" pitchFamily="34" charset="-128"/>
              </a:rPr>
              <a:t>削除</a:t>
            </a:r>
          </a:p>
        </p:txBody>
      </p:sp>
    </p:spTree>
    <p:extLst>
      <p:ext uri="{BB962C8B-B14F-4D97-AF65-F5344CB8AC3E}">
        <p14:creationId xmlns:p14="http://schemas.microsoft.com/office/powerpoint/2010/main" val="312218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63</Words>
  <Application>Microsoft Macintosh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IBM Plex Sans JP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Kawano</dc:creator>
  <cp:lastModifiedBy>Tetsuya Kawano</cp:lastModifiedBy>
  <cp:revision>1</cp:revision>
  <dcterms:created xsi:type="dcterms:W3CDTF">2023-04-15T05:33:04Z</dcterms:created>
  <dcterms:modified xsi:type="dcterms:W3CDTF">2023-04-15T11:31:38Z</dcterms:modified>
</cp:coreProperties>
</file>