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74445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dia áthelyezéséhez kattintson 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hu-HU" sz="2000" spc="-1" strike="noStrike">
                <a:latin typeface="Arial"/>
              </a:rPr>
              <a:t>A jegyzetformátum szerkesztéséhez kattintson ide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hu-HU" sz="1400" spc="-1" strike="noStrike">
                <a:latin typeface="Times New Roman"/>
              </a:rPr>
              <a:t>&lt;élőfej&gt;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hu-HU" sz="1400" spc="-1" strike="noStrike">
                <a:latin typeface="Times New Roman"/>
              </a:rPr>
              <a:t>&lt;dátum/idő&gt;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hu-HU" sz="1400" spc="-1" strike="noStrike">
                <a:latin typeface="Times New Roman"/>
              </a:rPr>
              <a:t>&lt;élőláb&gt;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FD6808D-2F0D-4826-B0A9-B4C71497A86D}" type="slidenum">
              <a:rPr b="0" lang="hu-HU" sz="1400" spc="-1" strike="noStrike">
                <a:latin typeface="Times New Roman"/>
              </a:rPr>
              <a:t>&lt;szám&gt;</a:t>
            </a:fld>
            <a:endParaRPr b="0" lang="hu-H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ldImg"/>
          </p:nvPr>
        </p:nvSpPr>
        <p:spPr>
          <a:xfrm>
            <a:off x="561960" y="1143000"/>
            <a:ext cx="5733720" cy="3085920"/>
          </a:xfrm>
          <a:prstGeom prst="rect">
            <a:avLst/>
          </a:prstGeom>
        </p:spPr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995"/>
              </a:spcBef>
            </a:pPr>
            <a:r>
              <a:rPr b="0" i="1" lang="hu-HU" sz="2000" spc="-1" strike="noStrike">
                <a:solidFill>
                  <a:srgbClr val="2f5597"/>
                </a:solidFill>
                <a:latin typeface="Book Antiqua"/>
                <a:ea typeface="+mn-ea"/>
              </a:rPr>
              <a:t>	</a:t>
            </a:r>
            <a:r>
              <a:rPr b="0" i="1" lang="hu-HU" sz="2000" spc="-1" strike="noStrike">
                <a:solidFill>
                  <a:srgbClr val="2f5597"/>
                </a:solidFill>
                <a:latin typeface="Book Antiqua"/>
                <a:ea typeface="+mn-ea"/>
              </a:rPr>
              <a:t>	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A282EF2-AE04-41C0-94E2-6A863E9C0E98}" type="slidenum">
              <a:rPr b="0" lang="hu-HU" sz="1200" spc="-1" strike="noStrike">
                <a:solidFill>
                  <a:srgbClr val="000000"/>
                </a:solidFill>
                <a:latin typeface="Calibri"/>
                <a:ea typeface="+mn-ea"/>
              </a:rPr>
              <a:t>&lt;szám&gt;</a:t>
            </a:fld>
            <a:endParaRPr b="0" lang="hu-H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76240" y="365040"/>
            <a:ext cx="109918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76240" y="1825560"/>
            <a:ext cx="109918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76240" y="4098240"/>
            <a:ext cx="109918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76240" y="365040"/>
            <a:ext cx="109918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76240" y="1825560"/>
            <a:ext cx="536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508800" y="1825560"/>
            <a:ext cx="536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76240" y="4098240"/>
            <a:ext cx="536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508800" y="4098240"/>
            <a:ext cx="536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76240" y="365040"/>
            <a:ext cx="109918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76240" y="1825560"/>
            <a:ext cx="353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92880" y="1825560"/>
            <a:ext cx="353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309160" y="1825560"/>
            <a:ext cx="353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76240" y="4098240"/>
            <a:ext cx="353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592880" y="4098240"/>
            <a:ext cx="353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09160" y="4098240"/>
            <a:ext cx="353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76240" y="365040"/>
            <a:ext cx="109918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76240" y="1825560"/>
            <a:ext cx="1099188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76240" y="365040"/>
            <a:ext cx="109918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76240" y="1825560"/>
            <a:ext cx="109918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76240" y="365040"/>
            <a:ext cx="109918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76240" y="1825560"/>
            <a:ext cx="536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508800" y="1825560"/>
            <a:ext cx="536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6240" y="365040"/>
            <a:ext cx="109918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76240" y="365040"/>
            <a:ext cx="1099188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76240" y="365040"/>
            <a:ext cx="109918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76240" y="1825560"/>
            <a:ext cx="536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508800" y="1825560"/>
            <a:ext cx="536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76240" y="4098240"/>
            <a:ext cx="536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76240" y="365040"/>
            <a:ext cx="109918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76240" y="1825560"/>
            <a:ext cx="536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508800" y="1825560"/>
            <a:ext cx="536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508800" y="4098240"/>
            <a:ext cx="536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76240" y="365040"/>
            <a:ext cx="109918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76240" y="1825560"/>
            <a:ext cx="536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508800" y="1825560"/>
            <a:ext cx="536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76240" y="4098240"/>
            <a:ext cx="109918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76240" y="365040"/>
            <a:ext cx="1099188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Mintacím szerkesztése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76240" y="1825560"/>
            <a:ext cx="1099188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Mintaszöveg szerkesztése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Második szint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Harmadik szint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Negyedik szint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Ötödik szint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76240" y="6356520"/>
            <a:ext cx="286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F2BCE2F-14B7-4896-B816-F77EFDD42BD8}" type="datetime">
              <a:rPr b="0" lang="hu-HU" sz="1200" spc="-1" strike="noStrike">
                <a:solidFill>
                  <a:srgbClr val="8b8b8b"/>
                </a:solidFill>
                <a:latin typeface="Calibri"/>
              </a:rPr>
              <a:t>2022. 03. 10.</a:t>
            </a:fld>
            <a:endParaRPr b="0" lang="hu-H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221720" y="6356520"/>
            <a:ext cx="4300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hu-HU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000720" y="6356520"/>
            <a:ext cx="286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4A5A7C3-4654-4A2A-AABA-D6AF81EDC9D2}" type="slidenum">
              <a:rPr b="0" lang="hu-HU" sz="1200" spc="-1" strike="noStrike">
                <a:solidFill>
                  <a:srgbClr val="8b8b8b"/>
                </a:solidFill>
                <a:latin typeface="Calibri"/>
              </a:rPr>
              <a:t>&lt;szám&gt;</a:t>
            </a:fld>
            <a:endParaRPr b="0" lang="hu-H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nefeljnemitellekel@gmail.com" TargetMode="External"/><Relationship Id="rId2" Type="http://schemas.openxmlformats.org/officeDocument/2006/relationships/hyperlink" Target="http://www.magzatlap.hu/" TargetMode="External"/><Relationship Id="rId3" Type="http://schemas.openxmlformats.org/officeDocument/2006/relationships/hyperlink" Target="http://www.facebook.com/nefeljnemitelleke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e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075720" y="112680"/>
            <a:ext cx="6392160" cy="6744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i="1" lang="en-US" sz="12800" spc="-1" strike="noStrike">
                <a:solidFill>
                  <a:srgbClr val="2f5597"/>
                </a:solidFill>
                <a:latin typeface="Book Antiqua"/>
              </a:rPr>
              <a:t>Ne félj,</a:t>
            </a:r>
            <a:br/>
            <a:r>
              <a:rPr b="1" i="1" lang="en-US" sz="12800" spc="-1" strike="noStrike">
                <a:solidFill>
                  <a:srgbClr val="2f5597"/>
                </a:solidFill>
                <a:latin typeface="Book Antiqua"/>
              </a:rPr>
              <a:t>nem ítéllek el…!</a:t>
            </a:r>
            <a:r>
              <a:rPr b="1" i="1" lang="en-US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en-US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endParaRPr b="0" lang="en-US" sz="1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b="0" lang="en-US" sz="12800" spc="-1" strike="noStrike">
                <a:solidFill>
                  <a:srgbClr val="2f5597"/>
                </a:solidFill>
                <a:latin typeface="Calibri"/>
              </a:rPr>
              <a:t>	</a:t>
            </a:r>
            <a:r>
              <a:rPr b="0" lang="en-US" sz="12800" spc="-1" strike="noStrike">
                <a:solidFill>
                  <a:srgbClr val="2f5597"/>
                </a:solidFill>
                <a:latin typeface="Calibri"/>
              </a:rPr>
              <a:t>	</a:t>
            </a:r>
            <a:r>
              <a:rPr b="0" lang="en-US" sz="12800" spc="-1" strike="noStrike">
                <a:solidFill>
                  <a:srgbClr val="2f5597"/>
                </a:solidFill>
                <a:latin typeface="Calibri"/>
              </a:rPr>
              <a:t>    </a:t>
            </a:r>
            <a:r>
              <a:rPr b="1" i="1" lang="en-US" sz="12800" spc="-1" strike="noStrike">
                <a:solidFill>
                  <a:srgbClr val="2f5597"/>
                </a:solidFill>
                <a:latin typeface="Book Antiqua"/>
              </a:rPr>
              <a:t>Ne sírj, ne bánkódj!</a:t>
            </a:r>
            <a:endParaRPr b="0" lang="en-US" sz="1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i="1" lang="en-US" sz="12000" spc="-1" strike="noStrike" u="sng">
                <a:solidFill>
                  <a:srgbClr val="2f5597"/>
                </a:solidFill>
                <a:uFillTx/>
                <a:latin typeface="Book Antiqua"/>
              </a:rPr>
              <a:t>Vezetők</a:t>
            </a:r>
            <a:r>
              <a:rPr b="1" i="1" lang="en-US" sz="12000" spc="-1" strike="noStrike">
                <a:solidFill>
                  <a:srgbClr val="2f5597"/>
                </a:solidFill>
                <a:latin typeface="Book Antiqua"/>
              </a:rPr>
              <a:t>:</a:t>
            </a:r>
            <a:r>
              <a:rPr b="1" i="1" lang="en-US" sz="12000" spc="-1" strike="noStrike" u="sng">
                <a:solidFill>
                  <a:srgbClr val="2f5597"/>
                </a:solidFill>
                <a:uFillTx/>
                <a:latin typeface="Book Antiqua"/>
              </a:rPr>
              <a:t> </a:t>
            </a:r>
            <a:r>
              <a:rPr b="1" i="1" lang="en-US" sz="12000" spc="-1" strike="noStrike">
                <a:solidFill>
                  <a:srgbClr val="2f5597"/>
                </a:solidFill>
                <a:latin typeface="Book Antiqua"/>
              </a:rPr>
              <a:t>  </a:t>
            </a:r>
            <a:endParaRPr b="0" lang="en-US" sz="1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i="1" lang="en-US" sz="12800" spc="-1" strike="noStrike">
                <a:solidFill>
                  <a:srgbClr val="2f5597"/>
                </a:solidFill>
                <a:latin typeface="Book Antiqua"/>
              </a:rPr>
              <a:t>Kovács Ferenc </a:t>
            </a:r>
            <a:r>
              <a:rPr b="0" i="1" lang="en-US" sz="96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en-US" sz="9600" spc="-1" strike="noStrike">
                <a:solidFill>
                  <a:srgbClr val="2f5597"/>
                </a:solidFill>
                <a:latin typeface="Book Antiqua"/>
              </a:rPr>
              <a:t>diakónus és</a:t>
            </a:r>
            <a:endParaRPr b="0" lang="en-US" sz="9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b="1" i="1" lang="en-US" sz="12800" spc="-1" strike="noStrike">
                <a:solidFill>
                  <a:srgbClr val="2f5597"/>
                </a:solidFill>
                <a:latin typeface="Book Antiqua"/>
              </a:rPr>
              <a:t>K. Treer Mária </a:t>
            </a:r>
            <a:r>
              <a:rPr b="0" i="1" lang="en-US" sz="9600" spc="-1" strike="noStrike">
                <a:solidFill>
                  <a:srgbClr val="2f5597"/>
                </a:solidFill>
                <a:latin typeface="Book Antiqua"/>
              </a:rPr>
              <a:t>lelkigondozó</a:t>
            </a:r>
            <a:endParaRPr b="0" lang="en-US" sz="9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i="1" lang="en-US" sz="12000" spc="-1" strike="noStrike" u="sng">
                <a:solidFill>
                  <a:srgbClr val="2f5597"/>
                </a:solidFill>
                <a:uFillTx/>
                <a:latin typeface="Book Antiqua"/>
              </a:rPr>
              <a:t>Információk:</a:t>
            </a:r>
            <a:r>
              <a:rPr b="1" i="1" lang="en-US" sz="120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en-US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en-US" sz="12800" spc="-1" strike="noStrike">
                <a:solidFill>
                  <a:srgbClr val="2f5597"/>
                </a:solidFill>
                <a:latin typeface="Book Antiqua"/>
              </a:rPr>
              <a:t>           </a:t>
            </a:r>
            <a:r>
              <a:rPr b="0" i="1" lang="en-US" sz="9600" spc="-1" strike="noStrike" u="sng">
                <a:solidFill>
                  <a:srgbClr val="044a91"/>
                </a:solidFill>
                <a:uFillTx/>
                <a:latin typeface="Book Antiqua"/>
                <a:hlinkClick r:id="rId1"/>
              </a:rPr>
              <a:t>nefeljnemitellekel@gmail.com</a:t>
            </a:r>
            <a:endParaRPr b="0" lang="en-US" sz="9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9600" spc="-1" strike="noStrike">
                <a:solidFill>
                  <a:srgbClr val="2f5597"/>
                </a:solidFill>
                <a:latin typeface="Book Antiqua"/>
              </a:rPr>
              <a:t>+36-20/823 2201 (K.T. Mária)</a:t>
            </a:r>
            <a:endParaRPr b="0" lang="en-US" sz="9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9600" spc="-1" strike="noStrike" u="sng">
                <a:solidFill>
                  <a:srgbClr val="044a91"/>
                </a:solidFill>
                <a:uFillTx/>
                <a:latin typeface="Book Antiqua"/>
                <a:hlinkClick r:id="rId2"/>
              </a:rPr>
              <a:t>www.magzatlap.hu</a:t>
            </a:r>
            <a:endParaRPr b="0" lang="en-US" sz="9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9600" spc="-1" strike="noStrike" u="sng">
                <a:solidFill>
                  <a:srgbClr val="044a91"/>
                </a:solidFill>
                <a:uFillTx/>
                <a:latin typeface="Book Antiqua"/>
                <a:hlinkClick r:id="rId3"/>
              </a:rPr>
              <a:t>www.facebook.com/nefeljnemitellekel</a:t>
            </a:r>
            <a:endParaRPr b="0" lang="en-US" sz="9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9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i="1" lang="en-US" sz="11200" spc="-1" strike="noStrike" u="sng">
                <a:solidFill>
                  <a:srgbClr val="2f5597"/>
                </a:solidFill>
                <a:uFillTx/>
                <a:latin typeface="Book Antiqua"/>
              </a:rPr>
              <a:t>Helyszin:</a:t>
            </a:r>
            <a:r>
              <a:rPr b="1" i="1" lang="en-US" sz="11200" spc="-1" strike="noStrike">
                <a:solidFill>
                  <a:srgbClr val="2f5597"/>
                </a:solidFill>
                <a:latin typeface="Book Antiqua"/>
              </a:rPr>
              <a:t> </a:t>
            </a:r>
            <a:r>
              <a:rPr b="1" i="1" lang="en-US" sz="8000" spc="-1" strike="noStrike">
                <a:solidFill>
                  <a:srgbClr val="2f5597"/>
                </a:solidFill>
                <a:latin typeface="Book Antiqua"/>
              </a:rPr>
              <a:t>Mater Salvatoris Lelkigyakorlatos  Ház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i="1" lang="en-US" sz="80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en-US" sz="8000" spc="-1" strike="noStrike">
                <a:solidFill>
                  <a:srgbClr val="2f5597"/>
                </a:solidFill>
                <a:latin typeface="Book Antiqua"/>
              </a:rPr>
              <a:t>           </a:t>
            </a:r>
            <a:r>
              <a:rPr b="1" i="1" lang="en-US" sz="8000" spc="-1" strike="noStrike">
                <a:solidFill>
                  <a:srgbClr val="2f5597"/>
                </a:solidFill>
                <a:latin typeface="Book Antiqua"/>
              </a:rPr>
              <a:t>Máriabesnyő, Kapucinusok tere 3.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i="1" lang="en-US" sz="80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en-US" sz="8000" spc="-1" strike="noStrike">
                <a:solidFill>
                  <a:srgbClr val="2f5597"/>
                </a:solidFill>
                <a:latin typeface="Book Antiqua"/>
              </a:rPr>
              <a:t>	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276120" y="4271400"/>
            <a:ext cx="597456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  <a:spcBef>
                <a:spcPts val="995"/>
              </a:spcBef>
            </a:pPr>
            <a:r>
              <a:rPr b="1" i="1" lang="hu-HU" sz="2200" spc="-1" strike="noStrike">
                <a:solidFill>
                  <a:srgbClr val="002060"/>
                </a:solidFill>
                <a:latin typeface="Book Antiqua"/>
              </a:rPr>
              <a:t>Egy hétvége, ami visszahozza életébe a fényt!</a:t>
            </a:r>
            <a:endParaRPr b="0" lang="hu-H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95"/>
              </a:spcBef>
            </a:pPr>
            <a:r>
              <a:rPr b="0" i="1" lang="hu-HU" sz="1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hu-HU" sz="1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hu-HU" sz="1800" spc="-1" strike="noStrike">
                <a:solidFill>
                  <a:srgbClr val="2f5597"/>
                </a:solidFill>
                <a:latin typeface="Book Antiqua"/>
              </a:rPr>
              <a:t>	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2047320" y="4617360"/>
            <a:ext cx="369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  <a:spcBef>
                <a:spcPts val="995"/>
              </a:spcBef>
            </a:pPr>
            <a:r>
              <a:rPr b="0" i="1" lang="hu-HU" sz="2000" spc="-1" strike="noStrike">
                <a:solidFill>
                  <a:srgbClr val="002060"/>
                </a:solidFill>
                <a:latin typeface="Book Antiqua"/>
              </a:rPr>
              <a:t>Megkeresését bizalmasan kezeljük</a:t>
            </a:r>
            <a:r>
              <a:rPr b="0" i="1" lang="hu-HU" sz="2000" spc="-1" strike="noStrike">
                <a:solidFill>
                  <a:srgbClr val="203864"/>
                </a:solidFill>
                <a:latin typeface="Book Antiqua"/>
              </a:rPr>
              <a:t>.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748080" y="5088240"/>
            <a:ext cx="5196240" cy="19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hu-HU" sz="2000" spc="-1" strike="noStrike">
                <a:solidFill>
                  <a:srgbClr val="002060"/>
                </a:solidFill>
                <a:latin typeface="Book Antiqua"/>
              </a:rPr>
              <a:t>	</a:t>
            </a:r>
            <a:r>
              <a:rPr b="0" i="1" lang="hu-HU" sz="2000" spc="-1" strike="noStrike">
                <a:solidFill>
                  <a:srgbClr val="002060"/>
                </a:solidFill>
                <a:latin typeface="Book Antiqua"/>
              </a:rPr>
              <a:t>	</a:t>
            </a:r>
            <a:r>
              <a:rPr b="0" i="1" lang="hu-HU" sz="2000" spc="-1" strike="noStrike">
                <a:solidFill>
                  <a:srgbClr val="002060"/>
                </a:solidFill>
                <a:latin typeface="Book Antiqua"/>
              </a:rPr>
              <a:t>A részvételnek nem feltétele </a:t>
            </a:r>
            <a:endParaRPr b="0" lang="hu-H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hu-HU" sz="2000" spc="-1" strike="noStrike" u="sng">
                <a:solidFill>
                  <a:srgbClr val="002060"/>
                </a:solidFill>
                <a:uFillTx/>
                <a:latin typeface="Book Antiqua"/>
              </a:rPr>
              <a:t>	</a:t>
            </a:r>
            <a:r>
              <a:rPr b="0" i="1" lang="hu-HU" sz="2000" spc="-1" strike="noStrike" u="sng">
                <a:solidFill>
                  <a:srgbClr val="002060"/>
                </a:solidFill>
                <a:uFillTx/>
                <a:latin typeface="Book Antiqua"/>
              </a:rPr>
              <a:t>	</a:t>
            </a:r>
            <a:r>
              <a:rPr b="0" i="1" lang="hu-HU" sz="2000" spc="-1" strike="noStrike" u="sng">
                <a:solidFill>
                  <a:srgbClr val="002060"/>
                </a:solidFill>
                <a:uFillTx/>
                <a:latin typeface="Book Antiqua"/>
              </a:rPr>
              <a:t>    </a:t>
            </a:r>
            <a:r>
              <a:rPr b="0" i="1" lang="hu-HU" sz="2000" spc="-1" strike="noStrike" u="sng">
                <a:solidFill>
                  <a:srgbClr val="002060"/>
                </a:solidFill>
                <a:uFillTx/>
                <a:latin typeface="Book Antiqua"/>
              </a:rPr>
              <a:t>a rendszeres vallásgyakorlat</a:t>
            </a:r>
            <a:r>
              <a:rPr b="0" lang="hu-HU" sz="2000" spc="-1" strike="noStrike">
                <a:solidFill>
                  <a:srgbClr val="002060"/>
                </a:solidFill>
                <a:latin typeface="Book Antiqua"/>
              </a:rPr>
              <a:t>. </a:t>
            </a:r>
            <a:r>
              <a:rPr b="1" i="1" lang="hu-HU" sz="3200" spc="-1" strike="noStrike">
                <a:solidFill>
                  <a:srgbClr val="2f5597"/>
                </a:solidFill>
                <a:latin typeface="Book Antiqua"/>
              </a:rPr>
              <a:t>Legközelebbi alkalom: </a:t>
            </a:r>
            <a:endParaRPr b="0" lang="hu-H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hu-HU" sz="3200" spc="-1" strike="noStrike">
                <a:solidFill>
                  <a:srgbClr val="2f5597"/>
                </a:solidFill>
                <a:latin typeface="Book Antiqua"/>
              </a:rPr>
              <a:t>       </a:t>
            </a:r>
            <a:r>
              <a:rPr b="1" i="1" lang="hu-HU" sz="3200" spc="-1" strike="noStrike">
                <a:solidFill>
                  <a:srgbClr val="2f5597"/>
                </a:solidFill>
                <a:latin typeface="Book Antiqua"/>
              </a:rPr>
              <a:t>2022.április 28-május 1.</a:t>
            </a:r>
            <a:r>
              <a:rPr b="0" lang="hu-HU" sz="1800" spc="-1" strike="noStrike">
                <a:solidFill>
                  <a:srgbClr val="002060"/>
                </a:solidFill>
                <a:latin typeface="Book Antiqua"/>
              </a:rPr>
              <a:t>	</a:t>
            </a:r>
            <a:r>
              <a:rPr b="0" lang="hu-HU" sz="1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lang="hu-HU" sz="1800" spc="-1" strike="noStrike">
                <a:solidFill>
                  <a:srgbClr val="2f5597"/>
                </a:solidFill>
                <a:latin typeface="Book Antiqua"/>
              </a:rPr>
              <a:t>	</a:t>
            </a:r>
            <a:endParaRPr b="0" lang="hu-HU" sz="1800" spc="-1" strike="noStrike">
              <a:latin typeface="Arial"/>
            </a:endParaRPr>
          </a:p>
        </p:txBody>
      </p:sp>
      <p:pic>
        <p:nvPicPr>
          <p:cNvPr id="51" name="Kép 6" descr=""/>
          <p:cNvPicPr/>
          <p:nvPr/>
        </p:nvPicPr>
        <p:blipFill>
          <a:blip r:embed="rId4"/>
          <a:stretch/>
        </p:blipFill>
        <p:spPr>
          <a:xfrm>
            <a:off x="276120" y="201240"/>
            <a:ext cx="5707440" cy="4033080"/>
          </a:xfrm>
          <a:prstGeom prst="rect">
            <a:avLst/>
          </a:prstGeom>
          <a:ln>
            <a:noFill/>
          </a:ln>
        </p:spPr>
      </p:pic>
      <p:pic>
        <p:nvPicPr>
          <p:cNvPr id="52" name="Kép 8" descr=""/>
          <p:cNvPicPr/>
          <p:nvPr/>
        </p:nvPicPr>
        <p:blipFill>
          <a:blip r:embed="rId5"/>
          <a:stretch/>
        </p:blipFill>
        <p:spPr>
          <a:xfrm>
            <a:off x="497520" y="4591800"/>
            <a:ext cx="1518840" cy="5994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Application>LibreOffice/6.3.0.4$Windows_X86_64 LibreOffice_project/057fc023c990d676a43019934386b85b21a9ee99</Application>
  <Words>124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2022-02-23T06:10:59Z</dcterms:created>
  <dc:creator>Annamária Blascsok</dc:creator>
  <dc:description/>
  <dc:language>hu-HU</dc:language>
  <cp:lastModifiedBy>Annamária Blascsok</cp:lastModifiedBy>
  <dcterms:modified xsi:type="dcterms:W3CDTF">2022-03-06T17:14:55Z</dcterms:modified>
  <cp:revision>8</cp:revision>
  <dc:subject/>
  <dc:title>PowerPoint-bemutató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Egyéni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