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jpeg" ContentType="image/jpeg"/>
  <Override PartName="/ppt/media/image2.png" ContentType="image/pn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hu-HU" sz="4400" spc="-1" strike="noStrike">
                <a:latin typeface="Arial"/>
              </a:rPr>
              <a:t>A dia áthelyezéséhez kattintson ide</a:t>
            </a:r>
            <a:endParaRPr b="0" lang="hu-HU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hu-HU" sz="2000" spc="-1" strike="noStrike">
                <a:latin typeface="Arial"/>
              </a:rPr>
              <a:t>A jegyzetformátum szerkesztéséhez kattintson ide</a:t>
            </a:r>
            <a:endParaRPr b="0" lang="hu-HU" sz="20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hu-HU" sz="1400" spc="-1" strike="noStrike">
                <a:latin typeface="Times New Roman"/>
              </a:rPr>
              <a:t>&lt;élőfej&gt;</a:t>
            </a:r>
            <a:endParaRPr b="0" lang="hu-HU" sz="1400" spc="-1" strike="noStrike"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hu-HU" sz="1400" spc="-1" strike="noStrike">
                <a:latin typeface="Times New Roman"/>
              </a:rPr>
              <a:t>&lt;dátum/idő&gt;</a:t>
            </a:r>
            <a:endParaRPr b="0" lang="hu-HU" sz="1400" spc="-1" strike="noStrike"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hu-HU" sz="1400" spc="-1" strike="noStrike">
                <a:latin typeface="Times New Roman"/>
              </a:rPr>
              <a:t>&lt;élőláb&gt;</a:t>
            </a:r>
            <a:endParaRPr b="0" lang="hu-HU" sz="1400" spc="-1" strike="noStrike"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C59A1BB-DE90-4D8A-9558-F4C6CBD8AA81}" type="slidenum">
              <a:rPr b="0" lang="hu-HU" sz="1400" spc="-1" strike="noStrike">
                <a:latin typeface="Times New Roman"/>
              </a:rPr>
              <a:t>&lt;szám&gt;</a:t>
            </a:fld>
            <a:endParaRPr b="0" lang="hu-H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90000"/>
              </a:lnSpc>
              <a:spcBef>
                <a:spcPts val="995"/>
              </a:spcBef>
            </a:pPr>
            <a:r>
              <a:rPr b="0" i="1" lang="hu-HU" sz="2000" spc="-1" strike="noStrike">
                <a:solidFill>
                  <a:srgbClr val="2f5597"/>
                </a:solidFill>
                <a:latin typeface="Book Antiqua"/>
                <a:ea typeface="+mn-ea"/>
              </a:rPr>
              <a:t>	</a:t>
            </a:r>
            <a:r>
              <a:rPr b="0" i="1" lang="hu-HU" sz="2000" spc="-1" strike="noStrike">
                <a:solidFill>
                  <a:srgbClr val="2f5597"/>
                </a:solidFill>
                <a:latin typeface="Book Antiqua"/>
                <a:ea typeface="+mn-ea"/>
              </a:rPr>
              <a:t>	</a:t>
            </a:r>
            <a:endParaRPr b="0" lang="hu-HU" sz="20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B1C3891-1129-48FD-A496-9285196B9D31}" type="slidenum">
              <a:rPr b="0" lang="hu-HU" sz="1200" spc="-1" strike="noStrike">
                <a:solidFill>
                  <a:srgbClr val="000000"/>
                </a:solidFill>
                <a:latin typeface="Calibri"/>
                <a:ea typeface="+mn-ea"/>
              </a:rPr>
              <a:t>&lt;szám&gt;</a:t>
            </a:fld>
            <a:endParaRPr b="0" lang="hu-H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hu-HU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hu-H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nefeljnemitellekel@gmail.com" TargetMode="External"/><Relationship Id="rId2" Type="http://schemas.openxmlformats.org/officeDocument/2006/relationships/hyperlink" Target="http://www.magzatlap.hu/" TargetMode="External"/><Relationship Id="rId3" Type="http://schemas.openxmlformats.org/officeDocument/2006/relationships/hyperlink" Target="http://www.facebook.com/nefeljnemitellekel" TargetMode="External"/><Relationship Id="rId4" Type="http://schemas.openxmlformats.org/officeDocument/2006/relationships/image" Target="../media/image1.jpeg"/><Relationship Id="rId5" Type="http://schemas.openxmlformats.org/officeDocument/2006/relationships/image" Target="../media/image2.png"/><Relationship Id="rId6" Type="http://schemas.openxmlformats.org/officeDocument/2006/relationships/image" Target="../media/image3.jpe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799600" y="112680"/>
            <a:ext cx="6391800" cy="67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1000"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1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               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Ne f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élj, </a:t>
            </a:r>
            <a:r>
              <a:rPr b="0" lang="hu-HU" sz="1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     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nem ítéllek el…!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	</a:t>
            </a:r>
            <a:endParaRPr b="0" lang="hu-HU" sz="128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1800"/>
              </a:spcAft>
            </a:pPr>
            <a:r>
              <a:rPr b="0" lang="hu-HU" sz="12800" spc="-1" strike="noStrike">
                <a:solidFill>
                  <a:srgbClr val="2f5597"/>
                </a:solidFill>
                <a:latin typeface="Calibri"/>
              </a:rPr>
              <a:t>	</a:t>
            </a:r>
            <a:r>
              <a:rPr b="0" lang="hu-HU" sz="12800" spc="-1" strike="noStrike">
                <a:solidFill>
                  <a:srgbClr val="2f5597"/>
                </a:solidFill>
                <a:latin typeface="Calibri"/>
              </a:rPr>
              <a:t>                                  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Ne sírj, 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ne bánkódj!</a:t>
            </a:r>
            <a:r>
              <a:rPr b="1" i="1" lang="hu-HU" sz="1200" spc="-1" strike="noStrike">
                <a:solidFill>
                  <a:srgbClr val="2f5597"/>
                </a:solidFill>
                <a:latin typeface="Book Antiqua"/>
              </a:rPr>
              <a:t>Vve</a:t>
            </a:r>
            <a:r>
              <a:rPr b="1" i="1" lang="hu-HU" sz="11200" spc="-1" strike="noStrike" u="sng">
                <a:solidFill>
                  <a:srgbClr val="2f5597"/>
                </a:solidFill>
                <a:uFillTx/>
                <a:latin typeface="Book Antiqua"/>
                <a:ea typeface="Microsoft YaHei"/>
              </a:rPr>
              <a:t>Vezeti: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	</a:t>
            </a:r>
            <a:endParaRPr b="0" lang="hu-HU" sz="1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 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Kovács Ferenc </a:t>
            </a:r>
            <a:r>
              <a:rPr b="0" i="1" lang="hu-HU" sz="96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0" i="1" lang="hu-HU" sz="9600" spc="-1" strike="noStrike">
                <a:solidFill>
                  <a:srgbClr val="2f5597"/>
                </a:solidFill>
                <a:latin typeface="Book Antiqua"/>
              </a:rPr>
              <a:t>diakónus és</a:t>
            </a:r>
            <a:endParaRPr b="0" lang="hu-HU" sz="9600" spc="-1" strike="noStrike">
              <a:latin typeface="Arial"/>
            </a:endParaRPr>
          </a:p>
          <a:p>
            <a:pPr>
              <a:lnSpc>
                <a:spcPct val="120000"/>
              </a:lnSpc>
              <a:spcAft>
                <a:spcPts val="1800"/>
              </a:spcAft>
            </a:pP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 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</a:rPr>
              <a:t>K. Treer Mária </a:t>
            </a:r>
            <a:r>
              <a:rPr b="0" i="1" lang="hu-HU" sz="9600" spc="-1" strike="noStrike">
                <a:solidFill>
                  <a:srgbClr val="2f5597"/>
                </a:solidFill>
                <a:latin typeface="Book Antiqua"/>
              </a:rPr>
              <a:t>lelkigondozó</a:t>
            </a:r>
            <a:endParaRPr b="0" lang="hu-HU" sz="9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i="1" lang="hu-HU" sz="11200" spc="-1" strike="noStrike" u="sng">
                <a:solidFill>
                  <a:srgbClr val="2f5597"/>
                </a:solidFill>
                <a:uFillTx/>
                <a:latin typeface="Book Antiqua"/>
                <a:ea typeface="Microsoft YaHei"/>
              </a:rPr>
              <a:t>	</a:t>
            </a:r>
            <a:r>
              <a:rPr b="1" i="1" lang="hu-HU" sz="11200" spc="-1" strike="noStrike" u="sng">
                <a:solidFill>
                  <a:srgbClr val="2f5597"/>
                </a:solidFill>
                <a:uFillTx/>
                <a:latin typeface="Book Antiqua"/>
                <a:ea typeface="Microsoft YaHei"/>
              </a:rPr>
              <a:t>	</a:t>
            </a:r>
            <a:r>
              <a:rPr b="1" i="1" lang="hu-HU" sz="11200" spc="-1" strike="noStrike" u="sng">
                <a:solidFill>
                  <a:srgbClr val="2f5597"/>
                </a:solidFill>
                <a:uFillTx/>
                <a:latin typeface="Book Antiqua"/>
                <a:ea typeface="Microsoft YaHei"/>
              </a:rPr>
              <a:t>Információ:</a:t>
            </a:r>
            <a:r>
              <a:rPr b="1" i="1" lang="hu-HU" sz="120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	</a:t>
            </a:r>
            <a:r>
              <a:rPr b="0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	</a:t>
            </a:r>
            <a:r>
              <a:rPr b="0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           </a:t>
            </a:r>
            <a:r>
              <a:rPr b="0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	</a:t>
            </a:r>
            <a:r>
              <a:rPr b="0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	</a:t>
            </a:r>
            <a:r>
              <a:rPr b="0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	</a:t>
            </a:r>
            <a:r>
              <a:rPr b="0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	</a:t>
            </a:r>
            <a:r>
              <a:rPr b="0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   </a:t>
            </a:r>
            <a:r>
              <a:rPr b="0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	</a:t>
            </a:r>
            <a:r>
              <a:rPr b="0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	</a:t>
            </a:r>
            <a:r>
              <a:rPr b="0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   </a:t>
            </a:r>
            <a:endParaRPr b="0" lang="hu-HU" sz="12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  <a:hlinkClick r:id="rId1"/>
              </a:rPr>
              <a:t>nefeljnemitellekel@gmail.com</a:t>
            </a:r>
            <a:endParaRPr b="0" lang="hu-HU" sz="9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hu-HU" sz="96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0" i="1" lang="hu-HU" sz="96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0" i="1" lang="hu-HU" sz="96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0" i="1" lang="hu-HU" sz="96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0" i="1" lang="hu-HU" sz="96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0" i="1" lang="hu-HU" sz="96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0" i="1" lang="hu-HU" sz="96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0" i="1" lang="hu-HU" sz="96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0" i="1" lang="hu-HU" sz="96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0" i="1" lang="hu-HU" sz="96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0" i="1" lang="hu-HU" sz="96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0" i="1" lang="hu-HU" sz="9600" spc="-1" strike="noStrike">
                <a:solidFill>
                  <a:srgbClr val="2f5597"/>
                </a:solidFill>
                <a:latin typeface="Book Antiqua"/>
              </a:rPr>
              <a:t>+36-20/823 2201 (Mária) </a:t>
            </a:r>
            <a:endParaRPr b="0" lang="hu-HU" sz="9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hu-HU" sz="9600" spc="-1" strike="noStrike">
                <a:solidFill>
                  <a:srgbClr val="2f5597"/>
                </a:solidFill>
                <a:latin typeface="Book Antiqua"/>
                <a:ea typeface="DejaVu Sans"/>
              </a:rPr>
              <a:t>	</a:t>
            </a:r>
            <a:r>
              <a:rPr b="0" i="1" lang="hu-HU" sz="9600" spc="-1" strike="noStrike">
                <a:solidFill>
                  <a:srgbClr val="2f5597"/>
                </a:solidFill>
                <a:latin typeface="Book Antiqua"/>
                <a:ea typeface="DejaVu Sans"/>
              </a:rPr>
              <a:t>	</a:t>
            </a:r>
            <a:r>
              <a:rPr b="0" i="1" lang="hu-HU" sz="9600" spc="-1" strike="noStrike">
                <a:solidFill>
                  <a:srgbClr val="2f5597"/>
                </a:solidFill>
                <a:latin typeface="Book Antiqua"/>
                <a:ea typeface="DejaVu Sans"/>
              </a:rPr>
              <a:t>	</a:t>
            </a:r>
            <a:r>
              <a:rPr b="0" i="1" lang="hu-HU" sz="9600" spc="-1" strike="noStrike">
                <a:solidFill>
                  <a:srgbClr val="2f5597"/>
                </a:solidFill>
                <a:latin typeface="Book Antiqua"/>
                <a:ea typeface="DejaVu Sans"/>
              </a:rPr>
              <a:t>	</a:t>
            </a:r>
            <a:r>
              <a:rPr b="0" i="1" lang="hu-HU" sz="9600" spc="-1" strike="noStrike">
                <a:solidFill>
                  <a:srgbClr val="2f5597"/>
                </a:solidFill>
                <a:latin typeface="Book Antiqua"/>
                <a:ea typeface="DejaVu Sans"/>
              </a:rPr>
              <a:t>	</a:t>
            </a:r>
            <a:r>
              <a:rPr b="0" i="1" lang="hu-HU" sz="9600" spc="-1" strike="noStrike">
                <a:solidFill>
                  <a:srgbClr val="2f5597"/>
                </a:solidFill>
                <a:latin typeface="Book Antiqua"/>
                <a:ea typeface="DejaVu Sans"/>
              </a:rPr>
              <a:t>	</a:t>
            </a:r>
            <a:r>
              <a:rPr b="0" i="1" lang="hu-HU" sz="9600" spc="-1" strike="noStrike">
                <a:solidFill>
                  <a:srgbClr val="2f5597"/>
                </a:solidFill>
                <a:latin typeface="Book Antiqua"/>
                <a:ea typeface="DejaVu Sans"/>
              </a:rPr>
              <a:t>	</a:t>
            </a:r>
            <a:r>
              <a:rPr b="0" i="1" lang="hu-HU" sz="9600" spc="-1" strike="noStrike">
                <a:solidFill>
                  <a:srgbClr val="2f5597"/>
                </a:solidFill>
                <a:latin typeface="Book Antiqua"/>
                <a:ea typeface="DejaVu Sans"/>
              </a:rPr>
              <a:t>	</a:t>
            </a:r>
            <a:r>
              <a:rPr b="0" i="1" lang="hu-HU" sz="9600" spc="-1" strike="noStrike">
                <a:solidFill>
                  <a:srgbClr val="2f5597"/>
                </a:solidFill>
                <a:latin typeface="Book Antiqua"/>
                <a:ea typeface="DejaVu Sans"/>
              </a:rPr>
              <a:t>	</a:t>
            </a:r>
            <a:r>
              <a:rPr b="0" i="1" lang="hu-HU" sz="9600" spc="-1" strike="noStrike">
                <a:solidFill>
                  <a:srgbClr val="2f5597"/>
                </a:solidFill>
                <a:latin typeface="Book Antiqua"/>
                <a:ea typeface="DejaVu Sans"/>
              </a:rPr>
              <a:t>	</a:t>
            </a:r>
            <a:r>
              <a:rPr b="0" i="1" lang="hu-HU" sz="9600" spc="-1" strike="noStrike">
                <a:solidFill>
                  <a:srgbClr val="2f5597"/>
                </a:solidFill>
                <a:latin typeface="Book Antiqua"/>
                <a:ea typeface="DejaVu Sans"/>
              </a:rPr>
              <a:t>	</a:t>
            </a:r>
            <a:r>
              <a:rPr b="0" i="1" lang="hu-HU" sz="9600" spc="-1" strike="noStrike">
                <a:solidFill>
                  <a:srgbClr val="2f5597"/>
                </a:solidFill>
                <a:latin typeface="Book Antiqua"/>
                <a:ea typeface="DejaVu Sans"/>
              </a:rPr>
              <a:t>Megkeresését bizalmasan kezeljük.</a:t>
            </a:r>
            <a:endParaRPr b="0" lang="hu-HU" sz="9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  <a:hlinkClick r:id="rId2"/>
              </a:rPr>
              <a:t>www.magzatlap.hu</a:t>
            </a:r>
            <a:endParaRPr b="0" lang="hu-HU" sz="9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</a:rPr>
              <a:t>	</a:t>
            </a:r>
            <a:r>
              <a:rPr b="0" i="1" lang="hu-HU" sz="9600" spc="-1" strike="noStrike" u="sng">
                <a:solidFill>
                  <a:srgbClr val="0563c1"/>
                </a:solidFill>
                <a:uFillTx/>
                <a:latin typeface="Book Antiqua"/>
                <a:hlinkClick r:id="rId3"/>
              </a:rPr>
              <a:t>www.facebook.com/nefeljnemitellekel</a:t>
            </a:r>
            <a:endParaRPr b="0" lang="hu-HU" sz="9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hu-HU" sz="9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i="1" lang="hu-HU" sz="11200" spc="-1" strike="noStrike" u="sng">
                <a:solidFill>
                  <a:srgbClr val="2f5597"/>
                </a:solidFill>
                <a:uFillTx/>
                <a:latin typeface="Book Antiqua"/>
                <a:ea typeface="Microsoft YaHei"/>
              </a:rPr>
              <a:t>	</a:t>
            </a:r>
            <a:r>
              <a:rPr b="1" i="1" lang="hu-HU" sz="11200" spc="-1" strike="noStrike" u="sng">
                <a:solidFill>
                  <a:srgbClr val="2f5597"/>
                </a:solidFill>
                <a:uFillTx/>
                <a:latin typeface="Book Antiqua"/>
                <a:ea typeface="Microsoft YaHei"/>
              </a:rPr>
              <a:t>	</a:t>
            </a:r>
            <a:r>
              <a:rPr b="1" i="1" lang="hu-HU" sz="11200" spc="-1" strike="noStrike" u="sng">
                <a:solidFill>
                  <a:srgbClr val="2f5597"/>
                </a:solidFill>
                <a:uFillTx/>
                <a:latin typeface="Book Antiqua"/>
                <a:ea typeface="Microsoft YaHei"/>
              </a:rPr>
              <a:t>Helyszín: </a:t>
            </a:r>
            <a:endParaRPr b="0" lang="hu-HU" sz="1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Szent Gellért Lelkigyakorlatos Ház</a:t>
            </a:r>
            <a:endParaRPr b="0" lang="hu-HU" sz="1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	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                </a:t>
            </a:r>
            <a:r>
              <a:rPr b="1" i="1" lang="hu-HU" sz="12800" spc="-1" strike="noStrike">
                <a:solidFill>
                  <a:srgbClr val="2f5597"/>
                </a:solidFill>
                <a:latin typeface="Book Antiqua"/>
                <a:ea typeface="Microsoft YaHei"/>
              </a:rPr>
              <a:t>LEÁNYFALU</a:t>
            </a:r>
            <a:endParaRPr b="0" lang="hu-HU" sz="1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hu-HU" sz="1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i="1" lang="hu-HU" sz="8000" spc="-1" strike="noStrike">
                <a:solidFill>
                  <a:srgbClr val="2f5597"/>
                </a:solidFill>
                <a:latin typeface="Book Antiqua"/>
              </a:rPr>
              <a:t>	</a:t>
            </a:r>
            <a:r>
              <a:rPr b="1" i="1" lang="hu-HU" sz="8000" spc="-1" strike="noStrike">
                <a:solidFill>
                  <a:srgbClr val="2f5597"/>
                </a:solidFill>
                <a:latin typeface="Book Antiqua"/>
              </a:rPr>
              <a:t>	</a:t>
            </a:r>
            <a:endParaRPr b="0" lang="hu-HU" sz="80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72000" y="4392000"/>
            <a:ext cx="5902200" cy="76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90000"/>
              </a:lnSpc>
              <a:spcBef>
                <a:spcPts val="995"/>
              </a:spcBef>
            </a:pPr>
            <a:r>
              <a:rPr b="1" i="1" lang="hu-HU" sz="2200" spc="-1" strike="noStrike">
                <a:solidFill>
                  <a:srgbClr val="002060"/>
                </a:solidFill>
                <a:latin typeface="Book Antiqua"/>
                <a:ea typeface="DejaVu Sans"/>
              </a:rPr>
              <a:t>Egy hétvége, ami visszahozza életébe a fényt!</a:t>
            </a:r>
            <a:endParaRPr b="0" lang="hu-HU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995"/>
              </a:spcBef>
            </a:pPr>
            <a:r>
              <a:rPr b="0" i="1" lang="hu-HU" sz="1800" spc="-1" strike="noStrike">
                <a:solidFill>
                  <a:srgbClr val="2f5597"/>
                </a:solidFill>
                <a:latin typeface="Book Antiqua"/>
                <a:ea typeface="DejaVu Sans"/>
              </a:rPr>
              <a:t>	</a:t>
            </a:r>
            <a:r>
              <a:rPr b="0" i="1" lang="hu-HU" sz="1800" spc="-1" strike="noStrike">
                <a:solidFill>
                  <a:srgbClr val="2f5597"/>
                </a:solidFill>
                <a:latin typeface="Book Antiqua"/>
                <a:ea typeface="DejaVu Sans"/>
              </a:rPr>
              <a:t>	</a:t>
            </a:r>
            <a:r>
              <a:rPr b="0" i="1" lang="hu-HU" sz="1800" spc="-1" strike="noStrike">
                <a:solidFill>
                  <a:srgbClr val="2f5597"/>
                </a:solidFill>
                <a:latin typeface="Book Antiqua"/>
                <a:ea typeface="DejaVu Sans"/>
              </a:rPr>
              <a:t>	</a:t>
            </a:r>
            <a:endParaRPr b="0" lang="hu-HU" sz="1800" spc="-1" strike="noStrike">
              <a:latin typeface="Arial"/>
            </a:endParaRPr>
          </a:p>
        </p:txBody>
      </p:sp>
      <p:pic>
        <p:nvPicPr>
          <p:cNvPr id="44" name="Kép 5" descr=""/>
          <p:cNvPicPr/>
          <p:nvPr/>
        </p:nvPicPr>
        <p:blipFill>
          <a:blip r:embed="rId4"/>
          <a:stretch/>
        </p:blipFill>
        <p:spPr>
          <a:xfrm>
            <a:off x="-3879000" y="4694760"/>
            <a:ext cx="1760400" cy="740520"/>
          </a:xfrm>
          <a:prstGeom prst="rect">
            <a:avLst/>
          </a:prstGeom>
          <a:ln w="9360">
            <a:noFill/>
          </a:ln>
        </p:spPr>
      </p:pic>
      <p:sp>
        <p:nvSpPr>
          <p:cNvPr id="45" name="CustomShape 3"/>
          <p:cNvSpPr/>
          <p:nvPr/>
        </p:nvSpPr>
        <p:spPr>
          <a:xfrm>
            <a:off x="288000" y="4824000"/>
            <a:ext cx="537984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hu-HU" sz="2000" spc="-1" strike="noStrike">
                <a:solidFill>
                  <a:srgbClr val="002060"/>
                </a:solidFill>
                <a:latin typeface="Book Antiqua"/>
                <a:ea typeface="DejaVu Sans"/>
              </a:rPr>
              <a:t>    </a:t>
            </a:r>
            <a:r>
              <a:rPr b="0" i="1" lang="hu-HU" sz="2000" spc="-1" strike="noStrike">
                <a:solidFill>
                  <a:srgbClr val="002060"/>
                </a:solidFill>
                <a:latin typeface="Book Antiqua"/>
                <a:ea typeface="DejaVu Sans"/>
              </a:rPr>
              <a:t>Részvételnek nem feltétele a vallásgyakorlat. </a:t>
            </a:r>
            <a:r>
              <a:rPr b="0" lang="hu-HU" sz="2000" spc="-1" strike="noStrike">
                <a:solidFill>
                  <a:srgbClr val="002060"/>
                </a:solidFill>
                <a:latin typeface="Book Antiqua"/>
                <a:ea typeface="DejaVu Sans"/>
              </a:rPr>
              <a:t>                 </a:t>
            </a:r>
            <a:r>
              <a:rPr b="1" i="1" lang="hu-HU" sz="3200" spc="-1" strike="noStrike">
                <a:solidFill>
                  <a:srgbClr val="2f5597"/>
                </a:solidFill>
                <a:latin typeface="Book Antiqua"/>
                <a:ea typeface="DejaVu Sans"/>
              </a:rPr>
              <a:t>Legközelebbi alkalom: </a:t>
            </a:r>
            <a:endParaRPr b="0" lang="hu-H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hu-HU" sz="3200" spc="-1" strike="noStrike">
                <a:solidFill>
                  <a:srgbClr val="2f5597"/>
                </a:solidFill>
                <a:latin typeface="Book Antiqua"/>
                <a:ea typeface="DejaVu Sans"/>
              </a:rPr>
              <a:t>         </a:t>
            </a:r>
            <a:r>
              <a:rPr b="1" i="1" lang="hu-HU" sz="3200" spc="-1" strike="noStrike">
                <a:solidFill>
                  <a:srgbClr val="2f5597"/>
                </a:solidFill>
                <a:latin typeface="Book Antiqua"/>
                <a:ea typeface="DejaVu Sans"/>
              </a:rPr>
              <a:t>2022.július 7-10</a:t>
            </a:r>
            <a:r>
              <a:rPr b="0" lang="hu-HU" sz="1800" spc="-1" strike="noStrike">
                <a:solidFill>
                  <a:srgbClr val="002060"/>
                </a:solidFill>
                <a:latin typeface="Book Antiqua"/>
                <a:ea typeface="DejaVu Sans"/>
              </a:rPr>
              <a:t>	</a:t>
            </a:r>
            <a:r>
              <a:rPr b="0" lang="hu-HU" sz="1800" spc="-1" strike="noStrike">
                <a:solidFill>
                  <a:srgbClr val="2f5597"/>
                </a:solidFill>
                <a:latin typeface="Book Antiqua"/>
                <a:ea typeface="DejaVu Sans"/>
              </a:rPr>
              <a:t>	</a:t>
            </a:r>
            <a:r>
              <a:rPr b="0" lang="hu-HU" sz="1800" spc="-1" strike="noStrike">
                <a:solidFill>
                  <a:srgbClr val="2f5597"/>
                </a:solidFill>
                <a:latin typeface="Book Antiqua"/>
                <a:ea typeface="DejaVu Sans"/>
              </a:rPr>
              <a:t>	</a:t>
            </a:r>
            <a:endParaRPr b="0" lang="hu-HU" sz="1800" spc="-1" strike="noStrike">
              <a:latin typeface="Arial"/>
            </a:endParaRPr>
          </a:p>
        </p:txBody>
      </p:sp>
      <p:pic>
        <p:nvPicPr>
          <p:cNvPr id="46" name="Kép 6" descr=""/>
          <p:cNvPicPr/>
          <p:nvPr/>
        </p:nvPicPr>
        <p:blipFill>
          <a:blip r:embed="rId5"/>
          <a:stretch/>
        </p:blipFill>
        <p:spPr>
          <a:xfrm>
            <a:off x="0" y="201240"/>
            <a:ext cx="5707080" cy="4032720"/>
          </a:xfrm>
          <a:prstGeom prst="rect">
            <a:avLst/>
          </a:prstGeom>
          <a:ln>
            <a:noFill/>
          </a:ln>
        </p:spPr>
      </p:pic>
      <p:pic>
        <p:nvPicPr>
          <p:cNvPr id="47" name="Kép 8" descr=""/>
          <p:cNvPicPr/>
          <p:nvPr/>
        </p:nvPicPr>
        <p:blipFill>
          <a:blip r:embed="rId6"/>
          <a:stretch/>
        </p:blipFill>
        <p:spPr>
          <a:xfrm>
            <a:off x="9776520" y="2677320"/>
            <a:ext cx="1815480" cy="8506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Application>LibreOffice/6.3.0.4$Windows_X86_64 LibreOffice_project/057fc023c990d676a43019934386b85b21a9ee99</Application>
  <Words>124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2022-02-23T06:10:59Z</dcterms:created>
  <dc:creator>Annamária Blascsok</dc:creator>
  <dc:description/>
  <dc:language>hu-HU</dc:language>
  <cp:lastModifiedBy/>
  <dcterms:modified xsi:type="dcterms:W3CDTF">2022-05-15T16:47:43Z</dcterms:modified>
  <cp:revision>7</cp:revision>
  <dc:subject/>
  <dc:title>PowerPoint-bemutató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Szélesvásznú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