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4" autoAdjust="0"/>
    <p:restoredTop sz="94660"/>
  </p:normalViewPr>
  <p:slideViewPr>
    <p:cSldViewPr snapToGrid="0">
      <p:cViewPr>
        <p:scale>
          <a:sx n="100" d="100"/>
          <a:sy n="100" d="100"/>
        </p:scale>
        <p:origin x="13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2D47-DED2-4BEE-BCD0-B19145794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3EB30-D629-4E8F-8A3A-E42033B6E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352C-B68B-4AC5-840C-B4A7D949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2366-ED67-4B64-AD84-326B447C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06C3-6233-4BAD-B9AA-E4AD82B0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45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1F8B-8DB9-4A9A-9EB8-011EDD7C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1645C-D0CB-419C-BFFC-2D2374CC5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09D9-140C-4693-AE17-A9F64C42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7A52-832F-4D1B-8D17-349A689C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EDBC-F2AF-4AC3-BFF6-BCFAD8B3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2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661C5-B9A5-463D-9B84-A90FD849C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C55E6-6379-4597-9A1F-35E99CB4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1CD02-22FA-441F-A20E-760B84D6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3F12-1EE5-49BF-B434-2D3F48C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4FEE7-A022-46A8-8BFE-86657C8B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33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25D-A428-45A6-9A54-A5F469B0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C982-F0E2-4FC8-B975-862BEB69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B6C9-50AA-476A-8272-95352B2C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9B6F-834C-40F3-8F64-86ECBD05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4BA6-50B0-4D6F-84CD-35E40DFD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52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B05C-6D72-4A36-A203-28F38FBD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54765-B08F-478E-98C8-57D53D27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D66F-09E4-4082-A262-AFE6A0B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EBE6-6576-40E8-A302-95AA6FB4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37BF-6A67-41C2-BA91-A7314D6B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22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DF5C-1380-4FE5-94F4-C5BBFCDC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7C98-A2E8-424E-8362-63677281B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9F94-C665-4D3E-A3A4-CD2470FE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99DEF-1F7E-409A-94E4-EBEAAFF6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F640-D938-46CA-8F3F-5A247449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061F-DF7F-4049-82A3-5DE8B2BB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13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29D4-F870-4712-A5DC-94B48421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3AFC-5893-455F-AA2D-CBCCF704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C443F-972D-4C74-A734-09DE8507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629E9-6F7E-4205-A645-935594223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5CE14-D67B-415B-A6C0-8CD1867F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FFC74-DAC3-4050-8D30-1A26E2A0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53FA8-8D86-4A94-8AF6-6E1961DE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056C-83A9-498A-90EF-75928234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9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5697-EE3A-4860-8283-3F97F359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744FC-ABC2-4BD4-9F9D-4C70F878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89995-CE15-4949-B08F-B52CCF1C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47870-D08A-4364-9108-85BB1637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70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1CE67-16A0-457A-A50E-01CE4F7A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12274-3A5C-42E0-AAA5-4E3EAC2F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8E63C-3EB4-4685-AADC-B53BF544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5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4B33-6109-4D9C-B613-04C93E8D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C66D-E5F8-449E-9FCA-A5E793F2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436D-004C-4900-959C-BA1B4F13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0C801-29E8-4F93-9869-9369570B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6A1DC-673D-42B3-BDE7-1A4ABC9C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9652D-496F-4AD6-AD4A-3DF123EB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84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434-46DD-40FF-9091-2F72F64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678CE-7009-4BDC-A8A7-0750BBDFC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1AD38-0330-4D4A-82CE-8169AB0FF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0ADE-CF9F-4BE6-8028-0DE2AB64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1569-06FC-4D05-9EE5-0D4CDD4F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4724D-E9D6-4A4A-880E-360B4EB8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3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183F3-28D1-48FA-AA18-BB7D3D9C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1CA59-1727-4F7D-8F93-C9038901F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2A95-1A13-4F5B-8B46-140A0FDA9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AC04-DA10-4949-B246-EF25B83B1A44}" type="datetimeFigureOut">
              <a:rPr lang="en-CA" smtClean="0"/>
              <a:t>2018-10-04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71C1-CDF0-41A6-92D0-0041DDF7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BCAFB-5AA0-4B72-9C45-5FC7C82B5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0439-4E0A-4F1E-8FED-3CE15F373D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54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91E9-7E58-40E2-B5C3-DCF0CCCFA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Distributed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26656-4C57-4128-B7FB-C1D6A1748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Group 7 – Sheldon Benard and Gustavo </a:t>
            </a:r>
            <a:r>
              <a:rPr lang="en-CA" dirty="0" err="1"/>
              <a:t>Polins</a:t>
            </a:r>
            <a:r>
              <a:rPr lang="en-CA" dirty="0"/>
              <a:t> Pedro </a:t>
            </a:r>
          </a:p>
        </p:txBody>
      </p:sp>
    </p:spTree>
    <p:extLst>
      <p:ext uri="{BB962C8B-B14F-4D97-AF65-F5344CB8AC3E}">
        <p14:creationId xmlns:p14="http://schemas.microsoft.com/office/powerpoint/2010/main" val="27058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2EF8-EF8C-4F7C-9672-093C91AB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481"/>
            <a:ext cx="10515600" cy="628098"/>
          </a:xfrm>
        </p:spPr>
        <p:txBody>
          <a:bodyPr>
            <a:normAutofit fontScale="90000"/>
          </a:bodyPr>
          <a:lstStyle/>
          <a:p>
            <a:r>
              <a:rPr lang="en-CA" dirty="0"/>
              <a:t>Remote Method Invocation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2A193-587A-426A-B9B4-C33FCA76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876"/>
            <a:ext cx="7145806" cy="3956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8D259-6B9D-4C5E-AE3F-3F3A72D40C1B}"/>
              </a:ext>
            </a:extLst>
          </p:cNvPr>
          <p:cNvSpPr txBox="1"/>
          <p:nvPr/>
        </p:nvSpPr>
        <p:spPr>
          <a:xfrm>
            <a:off x="8324850" y="1290492"/>
            <a:ext cx="342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Client Host</a:t>
            </a:r>
            <a:r>
              <a:rPr lang="en-CA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 err="1"/>
              <a:t>RMIClient</a:t>
            </a:r>
            <a:r>
              <a:rPr lang="en-CA" sz="1200" dirty="0"/>
              <a:t> locates middleware registry and does a lookup of remote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/>
              <a:t>Client</a:t>
            </a:r>
            <a:r>
              <a:rPr lang="en-CA" sz="1200" dirty="0"/>
              <a:t> provides a CLI, and it uses stub to call remote object methods</a:t>
            </a:r>
          </a:p>
          <a:p>
            <a:endParaRPr lang="en-CA" sz="1200" dirty="0"/>
          </a:p>
          <a:p>
            <a:r>
              <a:rPr lang="en-CA" sz="1200" b="1" dirty="0"/>
              <a:t>Resource Manager Servers: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 err="1"/>
              <a:t>RMIResourceManager</a:t>
            </a:r>
            <a:r>
              <a:rPr lang="en-CA" sz="1200" dirty="0"/>
              <a:t> registers </a:t>
            </a:r>
            <a:r>
              <a:rPr lang="en-CA" sz="1200" i="1" dirty="0" err="1"/>
              <a:t>IResourceManager</a:t>
            </a:r>
            <a:r>
              <a:rPr lang="en-CA" sz="1200" dirty="0"/>
              <a:t> object in the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 err="1"/>
              <a:t>ResourceManager</a:t>
            </a:r>
            <a:r>
              <a:rPr lang="en-CA" sz="1200" dirty="0"/>
              <a:t> implements the remote object interface and manages the data using a HashMap</a:t>
            </a:r>
          </a:p>
          <a:p>
            <a:endParaRPr lang="en-CA" sz="1200" dirty="0"/>
          </a:p>
          <a:p>
            <a:r>
              <a:rPr lang="en-CA" sz="1200" b="1" dirty="0"/>
              <a:t>Middleware Server: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 err="1"/>
              <a:t>RMIMiddleware</a:t>
            </a:r>
            <a:r>
              <a:rPr lang="en-CA" sz="1200" dirty="0"/>
              <a:t> registers </a:t>
            </a:r>
            <a:r>
              <a:rPr lang="en-CA" sz="1200" i="1" dirty="0" err="1"/>
              <a:t>IResourceManager</a:t>
            </a:r>
            <a:r>
              <a:rPr lang="en-CA" sz="1200" dirty="0"/>
              <a:t> object in the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/>
              <a:t>Middleware </a:t>
            </a:r>
            <a:r>
              <a:rPr lang="en-CA" sz="1200" dirty="0"/>
              <a:t>implements the </a:t>
            </a:r>
            <a:r>
              <a:rPr lang="en-CA" sz="1200" dirty="0" err="1"/>
              <a:t>IResourceManager</a:t>
            </a:r>
            <a:r>
              <a:rPr lang="en-CA" sz="1200" dirty="0"/>
              <a:t> remote object and manages the </a:t>
            </a:r>
            <a:r>
              <a:rPr lang="en-CA" sz="1200" b="1" dirty="0"/>
              <a:t>Customer</a:t>
            </a:r>
            <a:r>
              <a:rPr lang="en-CA" sz="1200" dirty="0"/>
              <a:t>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 err="1"/>
              <a:t>RMIMiddleware</a:t>
            </a:r>
            <a:r>
              <a:rPr lang="en-CA" sz="1200" i="1" dirty="0"/>
              <a:t> </a:t>
            </a:r>
            <a:r>
              <a:rPr lang="en-CA" sz="1200" dirty="0"/>
              <a:t>locates and looks up the </a:t>
            </a:r>
            <a:r>
              <a:rPr lang="en-CA" sz="1200" b="1" dirty="0"/>
              <a:t>Flights</a:t>
            </a:r>
            <a:r>
              <a:rPr lang="en-CA" sz="1200" dirty="0"/>
              <a:t>, </a:t>
            </a:r>
            <a:r>
              <a:rPr lang="en-CA" sz="1200" b="1" dirty="0"/>
              <a:t>Cars</a:t>
            </a:r>
            <a:r>
              <a:rPr lang="en-CA" sz="1200" dirty="0"/>
              <a:t>, and </a:t>
            </a:r>
            <a:r>
              <a:rPr lang="en-CA" sz="1200" b="1" dirty="0"/>
              <a:t>Rooms</a:t>
            </a:r>
            <a:r>
              <a:rPr lang="en-CA" sz="1200" dirty="0"/>
              <a:t> remote objects, and the stubs for these objects are available for </a:t>
            </a:r>
            <a:r>
              <a:rPr lang="en-CA" sz="1200" i="1" dirty="0"/>
              <a:t>Middleware</a:t>
            </a:r>
            <a:r>
              <a:rPr lang="en-CA" sz="1200" dirty="0"/>
              <a:t>. Requests involving the </a:t>
            </a:r>
            <a:r>
              <a:rPr lang="en-CA" sz="1200" b="1" dirty="0"/>
              <a:t>Flights</a:t>
            </a:r>
            <a:r>
              <a:rPr lang="en-CA" sz="1200" dirty="0"/>
              <a:t>, </a:t>
            </a:r>
            <a:r>
              <a:rPr lang="en-CA" sz="1200" b="1" dirty="0"/>
              <a:t>Cars</a:t>
            </a:r>
            <a:r>
              <a:rPr lang="en-CA" sz="1200" dirty="0"/>
              <a:t>, and </a:t>
            </a:r>
            <a:r>
              <a:rPr lang="en-CA" sz="1200" b="1" dirty="0"/>
              <a:t>Rooms</a:t>
            </a:r>
            <a:r>
              <a:rPr lang="en-CA" sz="1200" dirty="0"/>
              <a:t> data types will be forwarded to the appropriate server.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35475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2EF8-EF8C-4F7C-9672-093C91AB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481"/>
            <a:ext cx="10515600" cy="628098"/>
          </a:xfrm>
        </p:spPr>
        <p:txBody>
          <a:bodyPr>
            <a:normAutofit fontScale="90000"/>
          </a:bodyPr>
          <a:lstStyle/>
          <a:p>
            <a:r>
              <a:rPr lang="en-CA" dirty="0"/>
              <a:t>Transmission Control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8D259-6B9D-4C5E-AE3F-3F3A72D40C1B}"/>
              </a:ext>
            </a:extLst>
          </p:cNvPr>
          <p:cNvSpPr txBox="1"/>
          <p:nvPr/>
        </p:nvSpPr>
        <p:spPr>
          <a:xfrm>
            <a:off x="8324850" y="1290492"/>
            <a:ext cx="342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Client Host</a:t>
            </a:r>
            <a:r>
              <a:rPr lang="en-CA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 err="1"/>
              <a:t>TCPClient</a:t>
            </a:r>
            <a:r>
              <a:rPr lang="en-CA" sz="1200" dirty="0"/>
              <a:t> opens a client socket and connects to the Middleware server 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/>
              <a:t>Client</a:t>
            </a:r>
            <a:r>
              <a:rPr lang="en-CA" sz="1200" dirty="0"/>
              <a:t> provides a CLI, and it uses </a:t>
            </a:r>
            <a:r>
              <a:rPr lang="en-CA" sz="1200" i="1" dirty="0" err="1"/>
              <a:t>TCPClient</a:t>
            </a:r>
            <a:r>
              <a:rPr lang="en-CA" sz="1200" i="1" dirty="0"/>
              <a:t> &gt; </a:t>
            </a:r>
            <a:r>
              <a:rPr lang="en-CA" sz="1200" i="1" dirty="0" err="1"/>
              <a:t>SendMessage</a:t>
            </a:r>
            <a:r>
              <a:rPr lang="en-CA" sz="1200" i="1" dirty="0"/>
              <a:t>(s) </a:t>
            </a:r>
            <a:r>
              <a:rPr lang="en-CA" sz="1200" dirty="0"/>
              <a:t>to message the Middleware</a:t>
            </a:r>
          </a:p>
          <a:p>
            <a:endParaRPr lang="en-CA" sz="1200" i="1" dirty="0"/>
          </a:p>
          <a:p>
            <a:r>
              <a:rPr lang="en-CA" sz="1200" b="1" dirty="0"/>
              <a:t>Resource Manager Servers: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 err="1"/>
              <a:t>TCPResourceManager</a:t>
            </a:r>
            <a:r>
              <a:rPr lang="en-CA" sz="1200" dirty="0"/>
              <a:t> sets up a server socket endpoint. Upon a new connection, a new thread is started to handle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/>
              <a:t>Parser</a:t>
            </a:r>
            <a:r>
              <a:rPr lang="en-CA" sz="1200" dirty="0"/>
              <a:t> parses message, </a:t>
            </a:r>
            <a:r>
              <a:rPr lang="en-CA" sz="1200" i="1" dirty="0"/>
              <a:t>Execution </a:t>
            </a:r>
            <a:r>
              <a:rPr lang="en-CA" sz="1200" dirty="0"/>
              <a:t>executes the appropriate </a:t>
            </a:r>
            <a:r>
              <a:rPr lang="en-CA" sz="1200" i="1" dirty="0" err="1"/>
              <a:t>ResourceManager</a:t>
            </a:r>
            <a:r>
              <a:rPr lang="en-CA" sz="1200" dirty="0"/>
              <a:t> method and returns the result as a string</a:t>
            </a:r>
            <a:endParaRPr lang="en-CA" sz="1200" i="1" dirty="0"/>
          </a:p>
          <a:p>
            <a:endParaRPr lang="en-CA" sz="1200" dirty="0"/>
          </a:p>
          <a:p>
            <a:r>
              <a:rPr lang="en-CA" sz="1200" b="1" dirty="0"/>
              <a:t>Middleware Server: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 err="1"/>
              <a:t>TCPMiddleware</a:t>
            </a:r>
            <a:r>
              <a:rPr lang="en-CA" sz="1200" i="1" dirty="0"/>
              <a:t> </a:t>
            </a:r>
            <a:r>
              <a:rPr lang="en-CA" sz="1200" dirty="0"/>
              <a:t>sets up a server socket endpoint for the Client host. Upon a new connection, a new thread handles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/>
              <a:t>Parser</a:t>
            </a:r>
            <a:r>
              <a:rPr lang="en-CA" sz="1200" dirty="0"/>
              <a:t> parses message, </a:t>
            </a:r>
            <a:r>
              <a:rPr lang="en-CA" sz="1200" i="1" dirty="0"/>
              <a:t>Execution </a:t>
            </a:r>
            <a:r>
              <a:rPr lang="en-CA" sz="1200" dirty="0"/>
              <a:t>executes the appropriate </a:t>
            </a:r>
            <a:r>
              <a:rPr lang="en-CA" sz="1200" i="1" dirty="0"/>
              <a:t>Middleware</a:t>
            </a:r>
            <a:r>
              <a:rPr lang="en-CA" sz="1200" dirty="0"/>
              <a:t> method and returns the result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i="1" dirty="0"/>
              <a:t>Middleware </a:t>
            </a:r>
            <a:r>
              <a:rPr lang="en-CA" sz="1200" dirty="0"/>
              <a:t>has 3 </a:t>
            </a:r>
            <a:r>
              <a:rPr lang="en-CA" sz="1200" i="1" dirty="0" err="1"/>
              <a:t>TCPClients</a:t>
            </a:r>
            <a:r>
              <a:rPr lang="en-CA" sz="1200" i="1" dirty="0"/>
              <a:t>, </a:t>
            </a:r>
            <a:r>
              <a:rPr lang="en-CA" sz="1200" dirty="0"/>
              <a:t>each to message a different Resource Manager server socket. Requests involving the </a:t>
            </a:r>
            <a:r>
              <a:rPr lang="en-CA" sz="1200" b="1" dirty="0"/>
              <a:t>Flights</a:t>
            </a:r>
            <a:r>
              <a:rPr lang="en-CA" sz="1200" dirty="0"/>
              <a:t>, </a:t>
            </a:r>
            <a:r>
              <a:rPr lang="en-CA" sz="1200" b="1" dirty="0"/>
              <a:t>Cars</a:t>
            </a:r>
            <a:r>
              <a:rPr lang="en-CA" sz="1200" dirty="0"/>
              <a:t>, and </a:t>
            </a:r>
            <a:r>
              <a:rPr lang="en-CA" sz="1200" b="1" dirty="0"/>
              <a:t>Rooms</a:t>
            </a:r>
            <a:r>
              <a:rPr lang="en-CA" sz="1200" dirty="0"/>
              <a:t> data types will be forwarded to the appropriate server </a:t>
            </a:r>
            <a:endParaRPr lang="en-CA" sz="12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EC071-7A45-4BC7-9E6A-6E1DA331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3924"/>
            <a:ext cx="7145806" cy="23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3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C62E3-8C7C-4990-8384-54E5A83E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b="1" dirty="0"/>
              <a:t>Message Passing:</a:t>
            </a:r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endParaRPr lang="en-CA" sz="1400" b="1" dirty="0"/>
          </a:p>
          <a:p>
            <a:pPr marL="0" indent="0">
              <a:buNone/>
            </a:pPr>
            <a:r>
              <a:rPr lang="en-CA" sz="1400" b="1" dirty="0"/>
              <a:t>Concurrency:</a:t>
            </a:r>
          </a:p>
          <a:p>
            <a:pPr marL="0" indent="0">
              <a:buNone/>
            </a:pPr>
            <a:r>
              <a:rPr lang="en-CA" sz="1200" dirty="0"/>
              <a:t>Some of the concurrency concerns we had were: </a:t>
            </a:r>
          </a:p>
          <a:p>
            <a:r>
              <a:rPr lang="en-CA" sz="1200" dirty="0"/>
              <a:t>The price of a flight changing while a customer is reserving an item, </a:t>
            </a:r>
          </a:p>
          <a:p>
            <a:r>
              <a:rPr lang="en-CA" sz="1200" dirty="0"/>
              <a:t>A customer being deleted while reserving an item, </a:t>
            </a:r>
          </a:p>
          <a:p>
            <a:r>
              <a:rPr lang="en-CA" sz="1200" dirty="0"/>
              <a:t>The availability of an item changing (via reservation, deletion) while a reservation is being filled, </a:t>
            </a:r>
          </a:p>
          <a:p>
            <a:r>
              <a:rPr lang="en-CA" sz="1200" dirty="0"/>
              <a:t>A bundle being only partially filled due to a concurrent reservation</a:t>
            </a:r>
          </a:p>
          <a:p>
            <a:pPr marL="0" indent="0">
              <a:buNone/>
            </a:pPr>
            <a:r>
              <a:rPr lang="en-CA" sz="1200" dirty="0"/>
              <a:t>Thus, we implemented a strict paradigm, one in which any action that modifies the state of the data requires a synchronization on any connection objects (stub objects for RMI; </a:t>
            </a:r>
            <a:r>
              <a:rPr lang="en-CA" sz="1200" dirty="0" err="1"/>
              <a:t>TCPClient</a:t>
            </a:r>
            <a:r>
              <a:rPr lang="en-CA" sz="1200" dirty="0"/>
              <a:t> objects for TCP) that the action will use. If a customer is involved (ex. Reservation action), we also synchronize on the specific customer.</a:t>
            </a:r>
          </a:p>
          <a:p>
            <a:pPr marL="0" indent="0">
              <a:buNone/>
            </a:pPr>
            <a:r>
              <a:rPr lang="en-CA" sz="1400" b="1" dirty="0"/>
              <a:t>Functionality</a:t>
            </a:r>
            <a:r>
              <a:rPr lang="en-CA" sz="1200" b="1" dirty="0"/>
              <a:t>: </a:t>
            </a:r>
          </a:p>
          <a:p>
            <a:r>
              <a:rPr lang="en-CA" sz="1200" b="1" dirty="0"/>
              <a:t>Customer </a:t>
            </a:r>
            <a:r>
              <a:rPr lang="en-CA" sz="1200" dirty="0"/>
              <a:t>data type is implemented on the middleware server host</a:t>
            </a:r>
          </a:p>
          <a:p>
            <a:r>
              <a:rPr lang="en-CA" sz="1200" dirty="0"/>
              <a:t>New commands:</a:t>
            </a:r>
          </a:p>
          <a:p>
            <a:pPr lvl="1"/>
            <a:r>
              <a:rPr lang="en-CA" sz="800" dirty="0"/>
              <a:t> </a:t>
            </a:r>
            <a:r>
              <a:rPr lang="en-CA" sz="1000" dirty="0"/>
              <a:t>“Summary” takes in the </a:t>
            </a:r>
            <a:r>
              <a:rPr lang="en-CA" sz="1000" dirty="0" err="1"/>
              <a:t>xid</a:t>
            </a:r>
            <a:r>
              <a:rPr lang="en-CA" sz="1000" dirty="0"/>
              <a:t> (which is not used), and it outputs a summary of the client-resource allocation. For each client, the resources they have reserved will be printed</a:t>
            </a:r>
          </a:p>
          <a:p>
            <a:pPr lvl="1"/>
            <a:r>
              <a:rPr lang="en-CA" sz="1000" dirty="0"/>
              <a:t> “Analytics” takes in the </a:t>
            </a:r>
            <a:r>
              <a:rPr lang="en-CA" sz="1000" dirty="0" err="1"/>
              <a:t>xid</a:t>
            </a:r>
            <a:r>
              <a:rPr lang="en-CA" sz="1000" dirty="0"/>
              <a:t> (not used) and an upper bound. Any resource with remaining quantities less than or equal to the upper bound will be printed</a:t>
            </a:r>
          </a:p>
          <a:p>
            <a:endParaRPr lang="en-CA" sz="1200" dirty="0"/>
          </a:p>
          <a:p>
            <a:pPr marL="0" indent="0">
              <a:buNone/>
            </a:pPr>
            <a:endParaRPr lang="en-CA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E1D058-09A1-49CA-89D0-5AF5D282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481"/>
            <a:ext cx="10515600" cy="628098"/>
          </a:xfrm>
        </p:spPr>
        <p:txBody>
          <a:bodyPr>
            <a:normAutofit fontScale="90000"/>
          </a:bodyPr>
          <a:lstStyle/>
          <a:p>
            <a:r>
              <a:rPr lang="en-CA" dirty="0"/>
              <a:t>Our 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9D09D0-5E1B-48A0-92F7-9FCF3DB5C9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40" y="1204913"/>
            <a:ext cx="5064919" cy="1176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505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Distributed Application</vt:lpstr>
      <vt:lpstr>Remote Method Invocation </vt:lpstr>
      <vt:lpstr>Transmission Control Protocol</vt:lpstr>
      <vt:lpstr>Our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Application</dc:title>
  <dc:creator>Sheldon Benard</dc:creator>
  <cp:lastModifiedBy>Sheldon Benard</cp:lastModifiedBy>
  <cp:revision>9</cp:revision>
  <dcterms:created xsi:type="dcterms:W3CDTF">2018-10-04T16:13:57Z</dcterms:created>
  <dcterms:modified xsi:type="dcterms:W3CDTF">2018-10-04T17:21:30Z</dcterms:modified>
</cp:coreProperties>
</file>