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86CF0D-482A-2840-8D20-789FF638F297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7E3-4107-8E41-A585-723875087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dirty="0" err="1"/>
              <a:t>Vegi</a:t>
            </a:r>
            <a:r>
              <a:rPr lang="en-US" dirty="0"/>
              <a:t> New York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BCF8-195E-9446-99F2-9C1828A6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14057" cy="1320802"/>
          </a:xfrm>
        </p:spPr>
        <p:txBody>
          <a:bodyPr/>
          <a:lstStyle/>
          <a:p>
            <a:r>
              <a:rPr lang="en-US" dirty="0"/>
              <a:t>Choosing a  location for a new vegetarian restaurant in New York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372DF-62FC-F941-B723-C3AF0B2D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90" y="170033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5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187A-CE5F-C947-9775-33AF8904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208400"/>
          </a:xfrm>
        </p:spPr>
        <p:txBody>
          <a:bodyPr/>
          <a:lstStyle/>
          <a:p>
            <a:r>
              <a:rPr lang="en-US" dirty="0"/>
              <a:t>    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7EFE7-841D-0444-9AC9-E4F35F9D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99641"/>
            <a:ext cx="6815669" cy="1278758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Provided recommendation on multiple neighborhoods suitable for new vegetarian restaurant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Provided recommendation for restaurant price range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Client can further use </a:t>
            </a:r>
            <a:r>
              <a:rPr lang="en-US"/>
              <a:t>information like neighborhood </a:t>
            </a:r>
            <a:r>
              <a:rPr lang="en-US" dirty="0"/>
              <a:t>foot traffic, neighborhood rental price &amp; availability to make final decision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BF19B-B5FE-CB4D-A763-A283CB87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91" y="160019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6A17-6C82-3948-BC24-FD9D484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Vegetarian Diets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6F92-9A2A-F445-9602-31EDB94E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trend of plant-based, vegetarian and vegan diets in USA.</a:t>
            </a:r>
          </a:p>
          <a:p>
            <a:r>
              <a:rPr lang="en-US" dirty="0"/>
              <a:t>Good for environment and for health.</a:t>
            </a:r>
          </a:p>
          <a:p>
            <a:r>
              <a:rPr lang="en-US" dirty="0"/>
              <a:t>New York City is one of the most vegetarian-friendly city in USA</a:t>
            </a:r>
          </a:p>
          <a:p>
            <a:r>
              <a:rPr lang="en-US" dirty="0"/>
              <a:t>Good business opportunity to open more vegetarian restaurants in New York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E61-8A37-8145-836F-B2A05E20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</a:t>
            </a:r>
            <a:r>
              <a:rPr lang="en-US" dirty="0" err="1"/>
              <a:t>Vegi</a:t>
            </a:r>
            <a:r>
              <a:rPr lang="en-US" dirty="0"/>
              <a:t>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7AD-F23A-A14E-95DC-25445ACE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neighborhoods in Manhattan and Brooklyn already have many successful vegetarian restaurants</a:t>
            </a:r>
          </a:p>
          <a:p>
            <a:r>
              <a:rPr lang="en-US" dirty="0"/>
              <a:t>The neighborhoods with most popular vegetarian restaurants are</a:t>
            </a:r>
          </a:p>
          <a:p>
            <a:pPr lvl="1"/>
            <a:r>
              <a:rPr lang="en-US" dirty="0"/>
              <a:t>East Village</a:t>
            </a:r>
          </a:p>
          <a:p>
            <a:pPr lvl="1"/>
            <a:r>
              <a:rPr lang="en-US" dirty="0"/>
              <a:t>Flatiron</a:t>
            </a:r>
          </a:p>
          <a:p>
            <a:pPr lvl="1"/>
            <a:r>
              <a:rPr lang="en-US" dirty="0"/>
              <a:t>Greenwich Village</a:t>
            </a:r>
          </a:p>
          <a:p>
            <a:r>
              <a:rPr lang="en-US" dirty="0"/>
              <a:t>Our goal is to find neighborhoods similar to the above three neighborhoods which have similar clientele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6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4673-F5A8-A942-AFAA-AB7830DB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 Similar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E815-701B-7E43-B7C9-7952D7AA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technique is used to find similar neighborhoods</a:t>
            </a:r>
          </a:p>
          <a:p>
            <a:r>
              <a:rPr lang="en-US" dirty="0"/>
              <a:t>Collect venue data in all neighborhood using </a:t>
            </a:r>
            <a:r>
              <a:rPr lang="en-US" dirty="0" err="1"/>
              <a:t>FourSquare</a:t>
            </a:r>
            <a:endParaRPr lang="en-US" dirty="0"/>
          </a:p>
          <a:p>
            <a:r>
              <a:rPr lang="en-US" dirty="0"/>
              <a:t>Use  machine learning technique k-means clustering  to cluster similar neighborhoods together based on popular venues.</a:t>
            </a:r>
          </a:p>
          <a:p>
            <a:r>
              <a:rPr lang="en-US" dirty="0"/>
              <a:t>Use visualization technique to understand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4FDC-2157-6F40-992A-CAA9A97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in same Cluster as East Village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6AD14-135A-1F48-869F-4F7BE679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Midtown</a:t>
            </a:r>
          </a:p>
          <a:p>
            <a:r>
              <a:rPr lang="en-US" dirty="0"/>
              <a:t>Chelsea </a:t>
            </a:r>
          </a:p>
          <a:p>
            <a:r>
              <a:rPr lang="en-US" dirty="0"/>
              <a:t>Chinatown</a:t>
            </a:r>
          </a:p>
          <a:p>
            <a:r>
              <a:rPr lang="en-US" dirty="0"/>
              <a:t>Battery Park City</a:t>
            </a:r>
          </a:p>
          <a:p>
            <a:r>
              <a:rPr lang="en-US" dirty="0"/>
              <a:t>North Side (Brooklyn)</a:t>
            </a:r>
          </a:p>
          <a:p>
            <a:r>
              <a:rPr lang="en-US" dirty="0"/>
              <a:t>South Side (Brooklyn)</a:t>
            </a:r>
          </a:p>
          <a:p>
            <a:r>
              <a:rPr lang="en-US" dirty="0"/>
              <a:t>Downtown (Brooklyn)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3940D-67DD-E04E-93CD-CC291A01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049AA-7390-344A-841C-EC0A4C08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794" y="1243012"/>
            <a:ext cx="4222447" cy="46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4FDC-2157-6F40-992A-CAA9A97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in same cluster as  Flatiron, Greenwich Village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6AD14-135A-1F48-869F-4F7BE679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West Village</a:t>
            </a:r>
          </a:p>
          <a:p>
            <a:r>
              <a:rPr lang="en-US" dirty="0"/>
              <a:t>Soho</a:t>
            </a:r>
          </a:p>
          <a:p>
            <a:r>
              <a:rPr lang="en-US" dirty="0"/>
              <a:t>Little Italy</a:t>
            </a:r>
          </a:p>
          <a:p>
            <a:r>
              <a:rPr lang="en-US" dirty="0"/>
              <a:t>Civic Center</a:t>
            </a:r>
          </a:p>
          <a:p>
            <a:r>
              <a:rPr lang="en-US" dirty="0"/>
              <a:t>Upper East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EDA90-027C-4B4D-8171-504FA6DD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13E1B-0030-1A4D-8B1B-2D63DE3A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982131"/>
            <a:ext cx="3383277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3BF3-2B08-F24C-B064-046ACCE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potential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38C6-6701-4F45-A17B-1868116A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Eliminate neighborhoods ( Battery Park City) that has too few vegetarian restaurants</a:t>
            </a:r>
          </a:p>
          <a:p>
            <a:r>
              <a:rPr lang="en-US" dirty="0"/>
              <a:t>Eliminate neighborhoods (West Village, Chelsea) too close to established vegetarian neighborhood</a:t>
            </a:r>
          </a:p>
          <a:p>
            <a:r>
              <a:rPr lang="en-US" dirty="0"/>
              <a:t>Eliminate neighborhood ( Chinatown, Upper East Side)  where median age is too different from the successful vegetarian-friendly neighborhood</a:t>
            </a:r>
          </a:p>
          <a:p>
            <a:r>
              <a:rPr lang="en-US" dirty="0"/>
              <a:t>Ideal neighborhood should have medium number of vegetarian restaurants,  but still have demand to accommodate more</a:t>
            </a:r>
          </a:p>
        </p:txBody>
      </p:sp>
    </p:spTree>
    <p:extLst>
      <p:ext uri="{BB962C8B-B14F-4D97-AF65-F5344CB8AC3E}">
        <p14:creationId xmlns:p14="http://schemas.microsoft.com/office/powerpoint/2010/main" val="10724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71A-4E71-5D47-94B2-0AB8A9BA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Desirable Neighborhoods for new  Restaurant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B0B22-5D48-EA4E-83C2-838CB94A4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245141" cy="24384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Similar to East Village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Brooklyn: </a:t>
            </a:r>
            <a:r>
              <a:rPr lang="en-US" b="1" dirty="0"/>
              <a:t>North Side</a:t>
            </a:r>
            <a:r>
              <a:rPr lang="en-US" dirty="0"/>
              <a:t>, </a:t>
            </a:r>
            <a:r>
              <a:rPr lang="en-US" b="1" dirty="0"/>
              <a:t>South Side</a:t>
            </a:r>
            <a:r>
              <a:rPr lang="en-US" dirty="0"/>
              <a:t>, </a:t>
            </a:r>
            <a:r>
              <a:rPr lang="en-US" b="1" dirty="0"/>
              <a:t>Downtown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Manhattan: </a:t>
            </a:r>
            <a:r>
              <a:rPr lang="en-US" b="1" dirty="0"/>
              <a:t>Midtow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Similar to Flatiron and Greenwich Village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Manhattan</a:t>
            </a:r>
            <a:r>
              <a:rPr lang="en-US" b="1" dirty="0"/>
              <a:t>:  Soho</a:t>
            </a:r>
            <a:r>
              <a:rPr lang="en-US" dirty="0"/>
              <a:t>, </a:t>
            </a:r>
            <a:r>
              <a:rPr lang="en-US" b="1" dirty="0"/>
              <a:t>Little Italy, Civic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AB9F5-A5A8-9A4C-BE5D-851202B5CA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647" y="982663"/>
            <a:ext cx="3669506" cy="489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9D64A-7C22-A646-A545-181F62EB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43" y="4519448"/>
            <a:ext cx="450632" cy="386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80352-BCC6-7E45-A9E4-F8B3F781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005" y="3031065"/>
            <a:ext cx="342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7925-627D-B74D-BA5B-18A21C04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Price Range of new Restaurant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12AD-2518-944B-824B-567248D7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Recommendation for price range of the new restaurant is:</a:t>
            </a:r>
          </a:p>
          <a:p>
            <a:r>
              <a:rPr lang="en-US" dirty="0"/>
              <a:t> </a:t>
            </a:r>
            <a:r>
              <a:rPr lang="en-US" b="1" dirty="0"/>
              <a:t>Moderate</a:t>
            </a:r>
          </a:p>
          <a:p>
            <a:r>
              <a:rPr lang="en-US" dirty="0"/>
              <a:t>since the majority of existing vegetarian venues are of moderate price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28AE6-27D4-ED43-BDED-4A88F5E5B2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700" y="1225550"/>
            <a:ext cx="5359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368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   Vegi New York </vt:lpstr>
      <vt:lpstr>Rise of Vegetarian Diets</vt:lpstr>
      <vt:lpstr>NYC Vegi Scene</vt:lpstr>
      <vt:lpstr>Finding  Similar Neighborhoods</vt:lpstr>
      <vt:lpstr>Neighborhoods in same Cluster as East Village</vt:lpstr>
      <vt:lpstr>Neighborhoods in same cluster as  Flatiron, Greenwich Village</vt:lpstr>
      <vt:lpstr>Filtering on potential neighborhoods</vt:lpstr>
      <vt:lpstr>Recommendation: Desirable Neighborhoods for new  Restaurant</vt:lpstr>
      <vt:lpstr>Recommendation: Price Range of new Restaurant</vt:lpstr>
      <vt:lpstr>    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</dc:title>
  <dc:creator>Microsoft Office User</dc:creator>
  <cp:lastModifiedBy>Microsoft Office User</cp:lastModifiedBy>
  <cp:revision>11</cp:revision>
  <cp:lastPrinted>2019-09-23T18:58:54Z</cp:lastPrinted>
  <dcterms:created xsi:type="dcterms:W3CDTF">2019-09-23T17:19:09Z</dcterms:created>
  <dcterms:modified xsi:type="dcterms:W3CDTF">2019-09-23T19:12:36Z</dcterms:modified>
</cp:coreProperties>
</file>