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8" r:id="rId14"/>
    <p:sldId id="265" r:id="rId15"/>
    <p:sldId id="266" r:id="rId16"/>
    <p:sldId id="267" r:id="rId17"/>
    <p:sldId id="271" r:id="rId18"/>
    <p:sldId id="269" r:id="rId19"/>
    <p:sldId id="270" r:id="rId20"/>
  </p:sldIdLst>
  <p:sldSz cx="12858750" cy="723265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单击编辑备注格式</a:t>
            </a:r>
            <a:endParaRPr lang="en-US" sz="2000" b="0" strike="noStrike" spc="-1">
              <a:solidFill>
                <a:srgbClr val="000000"/>
              </a:solidFill>
              <a:uFill>
                <a:solidFill>
                  <a:srgbClr val="FFFFFF"/>
                </a:solidFill>
              </a:uFill>
              <a:latin typeface="Arial" panose="020B0604020202020204"/>
            </a:endParaRPr>
          </a:p>
        </p:txBody>
      </p:sp>
      <p:sp>
        <p:nvSpPr>
          <p:cNvPr id="74"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&lt;页眉&gt;</a:t>
            </a:r>
            <a:endParaRPr lang="en-US" sz="1400" b="0" strike="noStrike" spc="-1">
              <a:solidFill>
                <a:srgbClr val="000000"/>
              </a:solidFill>
              <a:uFill>
                <a:solidFill>
                  <a:srgbClr val="FFFFFF"/>
                </a:solidFill>
              </a:uFill>
              <a:latin typeface="Times New Roman" panose="02020603050405020304"/>
            </a:endParaRPr>
          </a:p>
        </p:txBody>
      </p:sp>
      <p:sp>
        <p:nvSpPr>
          <p:cNvPr id="75"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&lt;日期/时间&gt;</a:t>
            </a:r>
            <a:endParaRPr lang="en-US" sz="1400" b="0" strike="noStrike" spc="-1">
              <a:solidFill>
                <a:srgbClr val="000000"/>
              </a:solidFill>
              <a:uFill>
                <a:solidFill>
                  <a:srgbClr val="FFFFFF"/>
                </a:solidFill>
              </a:uFill>
              <a:latin typeface="Times New Roman" panose="02020603050405020304"/>
            </a:endParaRPr>
          </a:p>
        </p:txBody>
      </p:sp>
      <p:sp>
        <p:nvSpPr>
          <p:cNvPr id="76"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&lt;页脚&gt;</a:t>
            </a:r>
            <a:endParaRPr lang="en-US" sz="1400" b="0" strike="noStrike" spc="-1">
              <a:solidFill>
                <a:srgbClr val="000000"/>
              </a:solidFill>
              <a:uFill>
                <a:solidFill>
                  <a:srgbClr val="FFFFFF"/>
                </a:solidFill>
              </a:uFill>
              <a:latin typeface="Times New Roman" panose="02020603050405020304"/>
            </a:endParaRPr>
          </a:p>
        </p:txBody>
      </p:sp>
      <p:sp>
        <p:nvSpPr>
          <p:cNvPr id="77" name="PlaceHolder 5"/>
          <p:cNvSpPr>
            <a:spLocks noGrp="1"/>
          </p:cNvSpPr>
          <p:nvPr>
            <p:ph type="sldNum"/>
          </p:nvPr>
        </p:nvSpPr>
        <p:spPr>
          <a:xfrm>
            <a:off x="4278960" y="10157400"/>
            <a:ext cx="3280680" cy="534240"/>
          </a:xfrm>
          <a:prstGeom prst="rect">
            <a:avLst/>
          </a:prstGeom>
        </p:spPr>
        <p:txBody>
          <a:bodyPr lIns="0" tIns="0" rIns="0" bIns="0" anchor="b"/>
          <a:p>
            <a:pPr algn="r"/>
            <a:fld id="{9CA67F2A-16D3-4464-8A2B-10A56460CE4D}"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56"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72"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74"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76"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58"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60"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62"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64"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66"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72"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68"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343400"/>
            <a:ext cx="5486040" cy="411444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270" name="TextShape 2"/>
          <p:cNvSpPr txBox="1"/>
          <p:nvPr/>
        </p:nvSpPr>
        <p:spPr>
          <a:xfrm>
            <a:off x="3884760" y="8685360"/>
            <a:ext cx="2971440" cy="45684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24" name="PlaceHolder 2"/>
          <p:cNvSpPr>
            <a:spLocks noGrp="1"/>
          </p:cNvSpPr>
          <p:nvPr>
            <p:ph type="body"/>
          </p:nvPr>
        </p:nvSpPr>
        <p:spPr>
          <a:xfrm>
            <a:off x="642600" y="1692360"/>
            <a:ext cx="1157256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5" name="PlaceHolder 3"/>
          <p:cNvSpPr>
            <a:spLocks noGrp="1"/>
          </p:cNvSpPr>
          <p:nvPr>
            <p:ph type="body"/>
          </p:nvPr>
        </p:nvSpPr>
        <p:spPr>
          <a:xfrm>
            <a:off x="642600" y="3883320"/>
            <a:ext cx="1157256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27" name="PlaceHolder 2"/>
          <p:cNvSpPr>
            <a:spLocks noGrp="1"/>
          </p:cNvSpPr>
          <p:nvPr>
            <p:ph type="body"/>
          </p:nvPr>
        </p:nvSpPr>
        <p:spPr>
          <a:xfrm>
            <a:off x="64260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8" name="PlaceHolder 3"/>
          <p:cNvSpPr>
            <a:spLocks noGrp="1"/>
          </p:cNvSpPr>
          <p:nvPr>
            <p:ph type="body"/>
          </p:nvPr>
        </p:nvSpPr>
        <p:spPr>
          <a:xfrm>
            <a:off x="657252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9" name="PlaceHolder 4"/>
          <p:cNvSpPr>
            <a:spLocks noGrp="1"/>
          </p:cNvSpPr>
          <p:nvPr>
            <p:ph type="body"/>
          </p:nvPr>
        </p:nvSpPr>
        <p:spPr>
          <a:xfrm>
            <a:off x="657252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30" name="PlaceHolder 5"/>
          <p:cNvSpPr>
            <a:spLocks noGrp="1"/>
          </p:cNvSpPr>
          <p:nvPr>
            <p:ph type="body"/>
          </p:nvPr>
        </p:nvSpPr>
        <p:spPr>
          <a:xfrm>
            <a:off x="64260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32" name="PlaceHolder 2"/>
          <p:cNvSpPr>
            <a:spLocks noGrp="1"/>
          </p:cNvSpPr>
          <p:nvPr>
            <p:ph type="body"/>
          </p:nvPr>
        </p:nvSpPr>
        <p:spPr>
          <a:xfrm>
            <a:off x="642600" y="1692360"/>
            <a:ext cx="1157256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33" name="PlaceHolder 3"/>
          <p:cNvSpPr>
            <a:spLocks noGrp="1"/>
          </p:cNvSpPr>
          <p:nvPr>
            <p:ph type="body"/>
          </p:nvPr>
        </p:nvSpPr>
        <p:spPr>
          <a:xfrm>
            <a:off x="642600" y="1692360"/>
            <a:ext cx="1157256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pic>
        <p:nvPicPr>
          <p:cNvPr id="34" name="图片 33"/>
          <p:cNvPicPr/>
          <p:nvPr/>
        </p:nvPicPr>
        <p:blipFill>
          <a:blip r:embed="rId2"/>
          <a:stretch>
            <a:fillRect/>
          </a:stretch>
        </p:blipFill>
        <p:spPr>
          <a:xfrm>
            <a:off x="3800520" y="1692000"/>
            <a:ext cx="5256360" cy="4194360"/>
          </a:xfrm>
          <a:prstGeom prst="rect">
            <a:avLst/>
          </a:prstGeom>
          <a:ln>
            <a:noFill/>
          </a:ln>
        </p:spPr>
      </p:pic>
      <p:pic>
        <p:nvPicPr>
          <p:cNvPr id="35" name="图片 34"/>
          <p:cNvPicPr/>
          <p:nvPr/>
        </p:nvPicPr>
        <p:blipFill>
          <a:blip r:embed="rId2"/>
          <a:stretch>
            <a:fillRect/>
          </a:stretch>
        </p:blipFill>
        <p:spPr>
          <a:xfrm>
            <a:off x="3800520" y="1692000"/>
            <a:ext cx="5256360" cy="41943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40" name="PlaceHolder 2"/>
          <p:cNvSpPr>
            <a:spLocks noGrp="1"/>
          </p:cNvSpPr>
          <p:nvPr>
            <p:ph type="subTitle"/>
          </p:nvPr>
        </p:nvSpPr>
        <p:spPr>
          <a:xfrm>
            <a:off x="642600" y="1692360"/>
            <a:ext cx="11572560" cy="41943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42" name="PlaceHolder 2"/>
          <p:cNvSpPr>
            <a:spLocks noGrp="1"/>
          </p:cNvSpPr>
          <p:nvPr>
            <p:ph type="body"/>
          </p:nvPr>
        </p:nvSpPr>
        <p:spPr>
          <a:xfrm>
            <a:off x="642600" y="1692360"/>
            <a:ext cx="1157256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44" name="PlaceHolder 2"/>
          <p:cNvSpPr>
            <a:spLocks noGrp="1"/>
          </p:cNvSpPr>
          <p:nvPr>
            <p:ph type="body"/>
          </p:nvPr>
        </p:nvSpPr>
        <p:spPr>
          <a:xfrm>
            <a:off x="64260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45" name="PlaceHolder 3"/>
          <p:cNvSpPr>
            <a:spLocks noGrp="1"/>
          </p:cNvSpPr>
          <p:nvPr>
            <p:ph type="body"/>
          </p:nvPr>
        </p:nvSpPr>
        <p:spPr>
          <a:xfrm>
            <a:off x="657252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42600" y="288360"/>
            <a:ext cx="11572560" cy="55983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49" name="PlaceHolder 2"/>
          <p:cNvSpPr>
            <a:spLocks noGrp="1"/>
          </p:cNvSpPr>
          <p:nvPr>
            <p:ph type="body"/>
          </p:nvPr>
        </p:nvSpPr>
        <p:spPr>
          <a:xfrm>
            <a:off x="64260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0" name="PlaceHolder 3"/>
          <p:cNvSpPr>
            <a:spLocks noGrp="1"/>
          </p:cNvSpPr>
          <p:nvPr>
            <p:ph type="body"/>
          </p:nvPr>
        </p:nvSpPr>
        <p:spPr>
          <a:xfrm>
            <a:off x="64260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1" name="PlaceHolder 4"/>
          <p:cNvSpPr>
            <a:spLocks noGrp="1"/>
          </p:cNvSpPr>
          <p:nvPr>
            <p:ph type="body"/>
          </p:nvPr>
        </p:nvSpPr>
        <p:spPr>
          <a:xfrm>
            <a:off x="657252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3" name="PlaceHolder 2"/>
          <p:cNvSpPr>
            <a:spLocks noGrp="1"/>
          </p:cNvSpPr>
          <p:nvPr>
            <p:ph type="subTitle"/>
          </p:nvPr>
        </p:nvSpPr>
        <p:spPr>
          <a:xfrm>
            <a:off x="642600" y="1692360"/>
            <a:ext cx="11572560" cy="41943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53" name="PlaceHolder 2"/>
          <p:cNvSpPr>
            <a:spLocks noGrp="1"/>
          </p:cNvSpPr>
          <p:nvPr>
            <p:ph type="body"/>
          </p:nvPr>
        </p:nvSpPr>
        <p:spPr>
          <a:xfrm>
            <a:off x="64260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4" name="PlaceHolder 3"/>
          <p:cNvSpPr>
            <a:spLocks noGrp="1"/>
          </p:cNvSpPr>
          <p:nvPr>
            <p:ph type="body"/>
          </p:nvPr>
        </p:nvSpPr>
        <p:spPr>
          <a:xfrm>
            <a:off x="657252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5" name="PlaceHolder 4"/>
          <p:cNvSpPr>
            <a:spLocks noGrp="1"/>
          </p:cNvSpPr>
          <p:nvPr>
            <p:ph type="body"/>
          </p:nvPr>
        </p:nvSpPr>
        <p:spPr>
          <a:xfrm>
            <a:off x="657252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57" name="PlaceHolder 2"/>
          <p:cNvSpPr>
            <a:spLocks noGrp="1"/>
          </p:cNvSpPr>
          <p:nvPr>
            <p:ph type="body"/>
          </p:nvPr>
        </p:nvSpPr>
        <p:spPr>
          <a:xfrm>
            <a:off x="64260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8" name="PlaceHolder 3"/>
          <p:cNvSpPr>
            <a:spLocks noGrp="1"/>
          </p:cNvSpPr>
          <p:nvPr>
            <p:ph type="body"/>
          </p:nvPr>
        </p:nvSpPr>
        <p:spPr>
          <a:xfrm>
            <a:off x="657252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9" name="PlaceHolder 4"/>
          <p:cNvSpPr>
            <a:spLocks noGrp="1"/>
          </p:cNvSpPr>
          <p:nvPr>
            <p:ph type="body"/>
          </p:nvPr>
        </p:nvSpPr>
        <p:spPr>
          <a:xfrm>
            <a:off x="642600" y="3883320"/>
            <a:ext cx="1157256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61" name="PlaceHolder 2"/>
          <p:cNvSpPr>
            <a:spLocks noGrp="1"/>
          </p:cNvSpPr>
          <p:nvPr>
            <p:ph type="body"/>
          </p:nvPr>
        </p:nvSpPr>
        <p:spPr>
          <a:xfrm>
            <a:off x="642600" y="1692360"/>
            <a:ext cx="1157256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2" name="PlaceHolder 3"/>
          <p:cNvSpPr>
            <a:spLocks noGrp="1"/>
          </p:cNvSpPr>
          <p:nvPr>
            <p:ph type="body"/>
          </p:nvPr>
        </p:nvSpPr>
        <p:spPr>
          <a:xfrm>
            <a:off x="642600" y="3883320"/>
            <a:ext cx="1157256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64" name="PlaceHolder 2"/>
          <p:cNvSpPr>
            <a:spLocks noGrp="1"/>
          </p:cNvSpPr>
          <p:nvPr>
            <p:ph type="body"/>
          </p:nvPr>
        </p:nvSpPr>
        <p:spPr>
          <a:xfrm>
            <a:off x="64260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5" name="PlaceHolder 3"/>
          <p:cNvSpPr>
            <a:spLocks noGrp="1"/>
          </p:cNvSpPr>
          <p:nvPr>
            <p:ph type="body"/>
          </p:nvPr>
        </p:nvSpPr>
        <p:spPr>
          <a:xfrm>
            <a:off x="657252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6" name="PlaceHolder 4"/>
          <p:cNvSpPr>
            <a:spLocks noGrp="1"/>
          </p:cNvSpPr>
          <p:nvPr>
            <p:ph type="body"/>
          </p:nvPr>
        </p:nvSpPr>
        <p:spPr>
          <a:xfrm>
            <a:off x="657252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7" name="PlaceHolder 5"/>
          <p:cNvSpPr>
            <a:spLocks noGrp="1"/>
          </p:cNvSpPr>
          <p:nvPr>
            <p:ph type="body"/>
          </p:nvPr>
        </p:nvSpPr>
        <p:spPr>
          <a:xfrm>
            <a:off x="64260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69" name="PlaceHolder 2"/>
          <p:cNvSpPr>
            <a:spLocks noGrp="1"/>
          </p:cNvSpPr>
          <p:nvPr>
            <p:ph type="body"/>
          </p:nvPr>
        </p:nvSpPr>
        <p:spPr>
          <a:xfrm>
            <a:off x="642600" y="1692360"/>
            <a:ext cx="1157256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70" name="PlaceHolder 3"/>
          <p:cNvSpPr>
            <a:spLocks noGrp="1"/>
          </p:cNvSpPr>
          <p:nvPr>
            <p:ph type="body"/>
          </p:nvPr>
        </p:nvSpPr>
        <p:spPr>
          <a:xfrm>
            <a:off x="642600" y="1692360"/>
            <a:ext cx="1157256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pic>
        <p:nvPicPr>
          <p:cNvPr id="71" name="图片 70"/>
          <p:cNvPicPr/>
          <p:nvPr/>
        </p:nvPicPr>
        <p:blipFill>
          <a:blip r:embed="rId2"/>
          <a:stretch>
            <a:fillRect/>
          </a:stretch>
        </p:blipFill>
        <p:spPr>
          <a:xfrm>
            <a:off x="3800520" y="1692000"/>
            <a:ext cx="5256360" cy="4194360"/>
          </a:xfrm>
          <a:prstGeom prst="rect">
            <a:avLst/>
          </a:prstGeom>
          <a:ln>
            <a:noFill/>
          </a:ln>
        </p:spPr>
      </p:pic>
      <p:pic>
        <p:nvPicPr>
          <p:cNvPr id="72" name="图片 71"/>
          <p:cNvPicPr/>
          <p:nvPr/>
        </p:nvPicPr>
        <p:blipFill>
          <a:blip r:embed="rId2"/>
          <a:stretch>
            <a:fillRect/>
          </a:stretch>
        </p:blipFill>
        <p:spPr>
          <a:xfrm>
            <a:off x="3800520" y="1692000"/>
            <a:ext cx="5256360" cy="41943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5" name="PlaceHolder 2"/>
          <p:cNvSpPr>
            <a:spLocks noGrp="1"/>
          </p:cNvSpPr>
          <p:nvPr>
            <p:ph type="body"/>
          </p:nvPr>
        </p:nvSpPr>
        <p:spPr>
          <a:xfrm>
            <a:off x="642600" y="1692360"/>
            <a:ext cx="1157256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7" name="PlaceHolder 2"/>
          <p:cNvSpPr>
            <a:spLocks noGrp="1"/>
          </p:cNvSpPr>
          <p:nvPr>
            <p:ph type="body"/>
          </p:nvPr>
        </p:nvSpPr>
        <p:spPr>
          <a:xfrm>
            <a:off x="64260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8" name="PlaceHolder 3"/>
          <p:cNvSpPr>
            <a:spLocks noGrp="1"/>
          </p:cNvSpPr>
          <p:nvPr>
            <p:ph type="body"/>
          </p:nvPr>
        </p:nvSpPr>
        <p:spPr>
          <a:xfrm>
            <a:off x="657252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42600" y="288360"/>
            <a:ext cx="11572560" cy="55983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12" name="PlaceHolder 2"/>
          <p:cNvSpPr>
            <a:spLocks noGrp="1"/>
          </p:cNvSpPr>
          <p:nvPr>
            <p:ph type="body"/>
          </p:nvPr>
        </p:nvSpPr>
        <p:spPr>
          <a:xfrm>
            <a:off x="64260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13" name="PlaceHolder 3"/>
          <p:cNvSpPr>
            <a:spLocks noGrp="1"/>
          </p:cNvSpPr>
          <p:nvPr>
            <p:ph type="body"/>
          </p:nvPr>
        </p:nvSpPr>
        <p:spPr>
          <a:xfrm>
            <a:off x="64260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14" name="PlaceHolder 4"/>
          <p:cNvSpPr>
            <a:spLocks noGrp="1"/>
          </p:cNvSpPr>
          <p:nvPr>
            <p:ph type="body"/>
          </p:nvPr>
        </p:nvSpPr>
        <p:spPr>
          <a:xfrm>
            <a:off x="657252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16" name="PlaceHolder 2"/>
          <p:cNvSpPr>
            <a:spLocks noGrp="1"/>
          </p:cNvSpPr>
          <p:nvPr>
            <p:ph type="body"/>
          </p:nvPr>
        </p:nvSpPr>
        <p:spPr>
          <a:xfrm>
            <a:off x="642600" y="1692360"/>
            <a:ext cx="5647320" cy="419436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17" name="PlaceHolder 3"/>
          <p:cNvSpPr>
            <a:spLocks noGrp="1"/>
          </p:cNvSpPr>
          <p:nvPr>
            <p:ph type="body"/>
          </p:nvPr>
        </p:nvSpPr>
        <p:spPr>
          <a:xfrm>
            <a:off x="657252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18" name="PlaceHolder 4"/>
          <p:cNvSpPr>
            <a:spLocks noGrp="1"/>
          </p:cNvSpPr>
          <p:nvPr>
            <p:ph type="body"/>
          </p:nvPr>
        </p:nvSpPr>
        <p:spPr>
          <a:xfrm>
            <a:off x="6572520" y="388332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42600" y="288360"/>
            <a:ext cx="11572560" cy="1207440"/>
          </a:xfrm>
          <a:prstGeom prst="rect">
            <a:avLst/>
          </a:prstGeom>
        </p:spPr>
        <p:txBody>
          <a:bodyPr lIns="0" tIns="0" rIns="0" bIns="0" anchor="ctr"/>
          <a:p>
            <a:endParaRPr lang="zh-CN" sz="4400" b="0" strike="noStrike" spc="-1">
              <a:solidFill>
                <a:srgbClr val="000000"/>
              </a:solidFill>
              <a:uFill>
                <a:solidFill>
                  <a:srgbClr val="FFFFFF"/>
                </a:solidFill>
              </a:uFill>
              <a:latin typeface="Calibri" panose="020F0502020204030204"/>
            </a:endParaRPr>
          </a:p>
        </p:txBody>
      </p:sp>
      <p:sp>
        <p:nvSpPr>
          <p:cNvPr id="20" name="PlaceHolder 2"/>
          <p:cNvSpPr>
            <a:spLocks noGrp="1"/>
          </p:cNvSpPr>
          <p:nvPr>
            <p:ph type="body"/>
          </p:nvPr>
        </p:nvSpPr>
        <p:spPr>
          <a:xfrm>
            <a:off x="64260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1" name="PlaceHolder 3"/>
          <p:cNvSpPr>
            <a:spLocks noGrp="1"/>
          </p:cNvSpPr>
          <p:nvPr>
            <p:ph type="body"/>
          </p:nvPr>
        </p:nvSpPr>
        <p:spPr>
          <a:xfrm>
            <a:off x="6572520" y="1692360"/>
            <a:ext cx="564732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2" name="PlaceHolder 4"/>
          <p:cNvSpPr>
            <a:spLocks noGrp="1"/>
          </p:cNvSpPr>
          <p:nvPr>
            <p:ph type="body"/>
          </p:nvPr>
        </p:nvSpPr>
        <p:spPr>
          <a:xfrm>
            <a:off x="642600" y="3883320"/>
            <a:ext cx="11572560" cy="200052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42600" y="288360"/>
            <a:ext cx="11572560" cy="1207440"/>
          </a:xfrm>
          <a:prstGeom prst="rect">
            <a:avLst/>
          </a:prstGeom>
        </p:spPr>
        <p:txBody>
          <a:bodyPr lIns="0" tIns="0" rIns="0" bIns="0" anchor="ctr"/>
          <a:p>
            <a:r>
              <a:rPr lang="zh-CN" sz="4400" b="0" strike="noStrike" spc="-1">
                <a:solidFill>
                  <a:srgbClr val="000000"/>
                </a:solidFill>
                <a:uFill>
                  <a:solidFill>
                    <a:srgbClr val="FFFFFF"/>
                  </a:solidFill>
                </a:uFill>
                <a:latin typeface="Calibri" panose="020F0502020204030204"/>
              </a:rPr>
              <a:t>单击鼠标编辑标题文字格式</a:t>
            </a:r>
            <a:endParaRPr lang="zh-CN" sz="4400" b="0" strike="noStrike" spc="-1">
              <a:solidFill>
                <a:srgbClr val="000000"/>
              </a:solidFill>
              <a:uFill>
                <a:solidFill>
                  <a:srgbClr val="FFFFFF"/>
                </a:solidFill>
              </a:uFill>
              <a:latin typeface="Calibri" panose="020F0502020204030204"/>
            </a:endParaRPr>
          </a:p>
        </p:txBody>
      </p:sp>
      <p:sp>
        <p:nvSpPr>
          <p:cNvPr id="2" name="PlaceHolder 2"/>
          <p:cNvSpPr>
            <a:spLocks noGrp="1"/>
          </p:cNvSpPr>
          <p:nvPr>
            <p:ph type="body"/>
          </p:nvPr>
        </p:nvSpPr>
        <p:spPr>
          <a:xfrm>
            <a:off x="642600" y="1692360"/>
            <a:ext cx="11572560" cy="4194360"/>
          </a:xfrm>
          <a:prstGeom prst="rect">
            <a:avLst/>
          </a:prstGeom>
        </p:spPr>
        <p:txBody>
          <a:bodyPr lIns="0" tIns="0" rIns="0" bIns="0"/>
          <a:p>
            <a:pPr marL="431800" indent="-323850">
              <a:buClr>
                <a:srgbClr val="000000"/>
              </a:buClr>
              <a:buSzPct val="45000"/>
              <a:buFont typeface="Wingdings" panose="05000000000000000000" pitchFamily="2" charset="2"/>
              <a:buChar char=""/>
            </a:pPr>
            <a:r>
              <a:rPr lang="zh-CN" sz="2800" b="0" strike="noStrike" spc="-1">
                <a:solidFill>
                  <a:srgbClr val="000000"/>
                </a:solidFill>
                <a:uFill>
                  <a:solidFill>
                    <a:srgbClr val="FFFFFF"/>
                  </a:solidFill>
                </a:uFill>
                <a:latin typeface="Calibri" panose="020F0502020204030204"/>
              </a:rPr>
              <a:t>单击鼠标编辑大纲文字格式</a:t>
            </a:r>
            <a:endParaRPr lang="zh-CN" sz="2800" b="0" strike="noStrike" spc="-1">
              <a:solidFill>
                <a:srgbClr val="000000"/>
              </a:solidFill>
              <a:uFill>
                <a:solidFill>
                  <a:srgbClr val="FFFFFF"/>
                </a:solidFill>
              </a:uFill>
              <a:latin typeface="Calibri" panose="020F0502020204030204"/>
            </a:endParaRPr>
          </a:p>
          <a:p>
            <a:pPr marL="864235" lvl="1" indent="-323850">
              <a:buClr>
                <a:srgbClr val="000000"/>
              </a:buClr>
              <a:buSzPct val="75000"/>
              <a:buFont typeface="Symbol" panose="05050102010706020507" charset="2"/>
              <a:buChar char=""/>
            </a:pPr>
            <a:r>
              <a:rPr lang="zh-CN" sz="2000" b="0" strike="noStrike" spc="-1">
                <a:solidFill>
                  <a:srgbClr val="000000"/>
                </a:solidFill>
                <a:uFill>
                  <a:solidFill>
                    <a:srgbClr val="FFFFFF"/>
                  </a:solidFill>
                </a:uFill>
                <a:latin typeface="Calibri" panose="020F0502020204030204"/>
              </a:rPr>
              <a:t>第二个大纲级</a:t>
            </a:r>
            <a:endParaRPr lang="zh-CN" sz="2000" b="0" strike="noStrike" spc="-1">
              <a:solidFill>
                <a:srgbClr val="000000"/>
              </a:solidFill>
              <a:uFill>
                <a:solidFill>
                  <a:srgbClr val="FFFFFF"/>
                </a:solidFill>
              </a:uFill>
              <a:latin typeface="Calibri" panose="020F0502020204030204"/>
            </a:endParaRPr>
          </a:p>
          <a:p>
            <a:pPr marL="1296035" lvl="2" indent="-288290">
              <a:buClr>
                <a:srgbClr val="000000"/>
              </a:buClr>
              <a:buSzPct val="45000"/>
              <a:buFont typeface="Wingdings" panose="05000000000000000000" pitchFamily="2" charset="2"/>
              <a:buChar char=""/>
            </a:pPr>
            <a:r>
              <a:rPr lang="zh-CN" sz="1800" b="0" strike="noStrike" spc="-1">
                <a:solidFill>
                  <a:srgbClr val="000000"/>
                </a:solidFill>
                <a:uFill>
                  <a:solidFill>
                    <a:srgbClr val="FFFFFF"/>
                  </a:solidFill>
                </a:uFill>
                <a:latin typeface="Calibri" panose="020F0502020204030204"/>
              </a:rPr>
              <a:t>第三大纲级别</a:t>
            </a:r>
            <a:endParaRPr lang="zh-CN" sz="1800" b="0" strike="noStrike" spc="-1">
              <a:solidFill>
                <a:srgbClr val="000000"/>
              </a:solidFill>
              <a:uFill>
                <a:solidFill>
                  <a:srgbClr val="FFFFFF"/>
                </a:solidFill>
              </a:uFill>
              <a:latin typeface="Calibri" panose="020F0502020204030204"/>
            </a:endParaRPr>
          </a:p>
          <a:p>
            <a:pPr marL="1727835" lvl="3" indent="-215900">
              <a:buClr>
                <a:srgbClr val="000000"/>
              </a:buClr>
              <a:buSzPct val="75000"/>
              <a:buFont typeface="Symbol" panose="05050102010706020507" charset="2"/>
              <a:buChar char=""/>
            </a:pPr>
            <a:r>
              <a:rPr lang="zh-CN" sz="1800" b="0" strike="noStrike" spc="-1">
                <a:solidFill>
                  <a:srgbClr val="000000"/>
                </a:solidFill>
                <a:uFill>
                  <a:solidFill>
                    <a:srgbClr val="FFFFFF"/>
                  </a:solidFill>
                </a:uFill>
                <a:latin typeface="Calibri" panose="020F0502020204030204"/>
              </a:rPr>
              <a:t>第四大纲级别</a:t>
            </a:r>
            <a:endParaRPr lang="zh-CN" sz="1800" b="0" strike="noStrike" spc="-1">
              <a:solidFill>
                <a:srgbClr val="000000"/>
              </a:solidFill>
              <a:uFill>
                <a:solidFill>
                  <a:srgbClr val="FFFFFF"/>
                </a:solidFill>
              </a:uFill>
              <a:latin typeface="Calibri" panose="020F0502020204030204"/>
            </a:endParaRPr>
          </a:p>
          <a:p>
            <a:pPr marL="2160270" lvl="4"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第五大纲级别</a:t>
            </a:r>
            <a:endParaRPr lang="zh-CN" sz="2000" b="0" strike="noStrike" spc="-1">
              <a:solidFill>
                <a:srgbClr val="000000"/>
              </a:solidFill>
              <a:uFill>
                <a:solidFill>
                  <a:srgbClr val="FFFFFF"/>
                </a:solidFill>
              </a:uFill>
              <a:latin typeface="Calibri" panose="020F0502020204030204"/>
            </a:endParaRPr>
          </a:p>
          <a:p>
            <a:pPr marL="2592070" lvl="5"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第六大纲级别</a:t>
            </a:r>
            <a:endParaRPr lang="zh-CN" sz="2000" b="0" strike="noStrike" spc="-1">
              <a:solidFill>
                <a:srgbClr val="000000"/>
              </a:solidFill>
              <a:uFill>
                <a:solidFill>
                  <a:srgbClr val="FFFFFF"/>
                </a:solidFill>
              </a:uFill>
              <a:latin typeface="Calibri" panose="020F0502020204030204"/>
            </a:endParaRPr>
          </a:p>
          <a:p>
            <a:pPr marL="3023870" lvl="6"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第七大纲级别</a:t>
            </a:r>
            <a:endParaRPr lang="zh-CN" sz="2000" b="0" strike="noStrike" spc="-1">
              <a:solidFill>
                <a:srgbClr val="000000"/>
              </a:solidFill>
              <a:uFill>
                <a:solidFill>
                  <a:srgbClr val="FFFFFF"/>
                </a:solidFill>
              </a:u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 name="图片 1"/>
          <p:cNvPicPr/>
          <p:nvPr/>
        </p:nvPicPr>
        <p:blipFill>
          <a:blip r:embed="rId13"/>
          <a:stretch>
            <a:fillRect/>
          </a:stretch>
        </p:blipFill>
        <p:spPr>
          <a:xfrm>
            <a:off x="360" y="0"/>
            <a:ext cx="12857760" cy="7232400"/>
          </a:xfrm>
          <a:prstGeom prst="rect">
            <a:avLst/>
          </a:prstGeom>
          <a:ln>
            <a:noFill/>
          </a:ln>
        </p:spPr>
      </p:pic>
      <p:sp>
        <p:nvSpPr>
          <p:cNvPr id="37" name="PlaceHolder 1"/>
          <p:cNvSpPr>
            <a:spLocks noGrp="1"/>
          </p:cNvSpPr>
          <p:nvPr>
            <p:ph type="title"/>
          </p:nvPr>
        </p:nvSpPr>
        <p:spPr>
          <a:xfrm>
            <a:off x="642600" y="288360"/>
            <a:ext cx="11572560" cy="1207440"/>
          </a:xfrm>
          <a:prstGeom prst="rect">
            <a:avLst/>
          </a:prstGeom>
        </p:spPr>
        <p:txBody>
          <a:bodyPr lIns="0" tIns="0" rIns="0" bIns="0" anchor="ctr"/>
          <a:p>
            <a:r>
              <a:rPr lang="zh-CN" sz="4400" b="0" strike="noStrike" spc="-1">
                <a:solidFill>
                  <a:srgbClr val="000000"/>
                </a:solidFill>
                <a:uFill>
                  <a:solidFill>
                    <a:srgbClr val="FFFFFF"/>
                  </a:solidFill>
                </a:uFill>
                <a:latin typeface="Calibri" panose="020F0502020204030204"/>
              </a:rPr>
              <a:t>单击鼠标编辑标题文字格式</a:t>
            </a:r>
            <a:endParaRPr lang="zh-CN" sz="4400" b="0" strike="noStrike" spc="-1">
              <a:solidFill>
                <a:srgbClr val="000000"/>
              </a:solidFill>
              <a:uFill>
                <a:solidFill>
                  <a:srgbClr val="FFFFFF"/>
                </a:solidFill>
              </a:uFill>
              <a:latin typeface="Calibri" panose="020F0502020204030204"/>
            </a:endParaRPr>
          </a:p>
        </p:txBody>
      </p:sp>
      <p:sp>
        <p:nvSpPr>
          <p:cNvPr id="38" name="PlaceHolder 2"/>
          <p:cNvSpPr>
            <a:spLocks noGrp="1"/>
          </p:cNvSpPr>
          <p:nvPr>
            <p:ph type="body"/>
          </p:nvPr>
        </p:nvSpPr>
        <p:spPr>
          <a:xfrm>
            <a:off x="642600" y="1692360"/>
            <a:ext cx="11572560" cy="4194360"/>
          </a:xfrm>
          <a:prstGeom prst="rect">
            <a:avLst/>
          </a:prstGeom>
        </p:spPr>
        <p:txBody>
          <a:bodyPr lIns="0" tIns="0" rIns="0" bIns="0"/>
          <a:p>
            <a:pPr marL="431800" indent="-323850">
              <a:buClr>
                <a:srgbClr val="000000"/>
              </a:buClr>
              <a:buSzPct val="45000"/>
              <a:buFont typeface="Wingdings" panose="05000000000000000000" pitchFamily="2" charset="2"/>
              <a:buChar char=""/>
            </a:pPr>
            <a:r>
              <a:rPr lang="zh-CN" sz="2800" b="0" strike="noStrike" spc="-1">
                <a:solidFill>
                  <a:srgbClr val="000000"/>
                </a:solidFill>
                <a:uFill>
                  <a:solidFill>
                    <a:srgbClr val="FFFFFF"/>
                  </a:solidFill>
                </a:uFill>
                <a:latin typeface="Calibri" panose="020F0502020204030204"/>
              </a:rPr>
              <a:t>单击鼠标编辑大纲文字格式</a:t>
            </a:r>
            <a:endParaRPr lang="zh-CN" sz="2800" b="0" strike="noStrike" spc="-1">
              <a:solidFill>
                <a:srgbClr val="000000"/>
              </a:solidFill>
              <a:uFill>
                <a:solidFill>
                  <a:srgbClr val="FFFFFF"/>
                </a:solidFill>
              </a:uFill>
              <a:latin typeface="Calibri" panose="020F0502020204030204"/>
            </a:endParaRPr>
          </a:p>
          <a:p>
            <a:pPr marL="864235" lvl="1" indent="-323850">
              <a:buClr>
                <a:srgbClr val="000000"/>
              </a:buClr>
              <a:buSzPct val="75000"/>
              <a:buFont typeface="Symbol" panose="05050102010706020507" charset="2"/>
              <a:buChar char=""/>
            </a:pPr>
            <a:r>
              <a:rPr lang="zh-CN" sz="2000" b="0" strike="noStrike" spc="-1">
                <a:solidFill>
                  <a:srgbClr val="000000"/>
                </a:solidFill>
                <a:uFill>
                  <a:solidFill>
                    <a:srgbClr val="FFFFFF"/>
                  </a:solidFill>
                </a:uFill>
                <a:latin typeface="Calibri" panose="020F0502020204030204"/>
              </a:rPr>
              <a:t>第二个大纲级</a:t>
            </a:r>
            <a:endParaRPr lang="zh-CN" sz="2000" b="0" strike="noStrike" spc="-1">
              <a:solidFill>
                <a:srgbClr val="000000"/>
              </a:solidFill>
              <a:uFill>
                <a:solidFill>
                  <a:srgbClr val="FFFFFF"/>
                </a:solidFill>
              </a:uFill>
              <a:latin typeface="Calibri" panose="020F0502020204030204"/>
            </a:endParaRPr>
          </a:p>
          <a:p>
            <a:pPr marL="1296035" lvl="2" indent="-288290">
              <a:buClr>
                <a:srgbClr val="000000"/>
              </a:buClr>
              <a:buSzPct val="45000"/>
              <a:buFont typeface="Wingdings" panose="05000000000000000000" pitchFamily="2" charset="2"/>
              <a:buChar char=""/>
            </a:pPr>
            <a:r>
              <a:rPr lang="zh-CN" sz="1800" b="0" strike="noStrike" spc="-1">
                <a:solidFill>
                  <a:srgbClr val="000000"/>
                </a:solidFill>
                <a:uFill>
                  <a:solidFill>
                    <a:srgbClr val="FFFFFF"/>
                  </a:solidFill>
                </a:uFill>
                <a:latin typeface="Calibri" panose="020F0502020204030204"/>
              </a:rPr>
              <a:t>第三大纲级别</a:t>
            </a:r>
            <a:endParaRPr lang="zh-CN" sz="1800" b="0" strike="noStrike" spc="-1">
              <a:solidFill>
                <a:srgbClr val="000000"/>
              </a:solidFill>
              <a:uFill>
                <a:solidFill>
                  <a:srgbClr val="FFFFFF"/>
                </a:solidFill>
              </a:uFill>
              <a:latin typeface="Calibri" panose="020F0502020204030204"/>
            </a:endParaRPr>
          </a:p>
          <a:p>
            <a:pPr marL="1727835" lvl="3" indent="-215900">
              <a:buClr>
                <a:srgbClr val="000000"/>
              </a:buClr>
              <a:buSzPct val="75000"/>
              <a:buFont typeface="Symbol" panose="05050102010706020507" charset="2"/>
              <a:buChar char=""/>
            </a:pPr>
            <a:r>
              <a:rPr lang="zh-CN" sz="1800" b="0" strike="noStrike" spc="-1">
                <a:solidFill>
                  <a:srgbClr val="000000"/>
                </a:solidFill>
                <a:uFill>
                  <a:solidFill>
                    <a:srgbClr val="FFFFFF"/>
                  </a:solidFill>
                </a:uFill>
                <a:latin typeface="Calibri" panose="020F0502020204030204"/>
              </a:rPr>
              <a:t>第四大纲级别</a:t>
            </a:r>
            <a:endParaRPr lang="zh-CN" sz="1800" b="0" strike="noStrike" spc="-1">
              <a:solidFill>
                <a:srgbClr val="000000"/>
              </a:solidFill>
              <a:uFill>
                <a:solidFill>
                  <a:srgbClr val="FFFFFF"/>
                </a:solidFill>
              </a:uFill>
              <a:latin typeface="Calibri" panose="020F0502020204030204"/>
            </a:endParaRPr>
          </a:p>
          <a:p>
            <a:pPr marL="2160270" lvl="4"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第五大纲级别</a:t>
            </a:r>
            <a:endParaRPr lang="zh-CN" sz="2000" b="0" strike="noStrike" spc="-1">
              <a:solidFill>
                <a:srgbClr val="000000"/>
              </a:solidFill>
              <a:uFill>
                <a:solidFill>
                  <a:srgbClr val="FFFFFF"/>
                </a:solidFill>
              </a:uFill>
              <a:latin typeface="Calibri" panose="020F0502020204030204"/>
            </a:endParaRPr>
          </a:p>
          <a:p>
            <a:pPr marL="2592070" lvl="5"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第六大纲级别</a:t>
            </a:r>
            <a:endParaRPr lang="zh-CN" sz="2000" b="0" strike="noStrike" spc="-1">
              <a:solidFill>
                <a:srgbClr val="000000"/>
              </a:solidFill>
              <a:uFill>
                <a:solidFill>
                  <a:srgbClr val="FFFFFF"/>
                </a:solidFill>
              </a:uFill>
              <a:latin typeface="Calibri" panose="020F0502020204030204"/>
            </a:endParaRPr>
          </a:p>
          <a:p>
            <a:pPr marL="3023870" lvl="6"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第七大纲级别</a:t>
            </a:r>
            <a:endParaRPr lang="zh-CN" sz="2000" b="0" strike="noStrike" spc="-1">
              <a:solidFill>
                <a:srgbClr val="000000"/>
              </a:solidFill>
              <a:uFill>
                <a:solidFill>
                  <a:srgbClr val="FFFFFF"/>
                </a:solidFill>
              </a:u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0" y="-5760"/>
            <a:ext cx="12858480" cy="72435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3960" y="1673280"/>
            <a:ext cx="12862080" cy="3713040"/>
          </a:xfrm>
          <a:prstGeom prst="rect">
            <a:avLst/>
          </a:prstGeom>
          <a:solidFill>
            <a:srgbClr val="2E4861">
              <a:alpha val="80000"/>
            </a:srgbClr>
          </a:solidFill>
          <a:ln>
            <a:noFill/>
          </a:ln>
        </p:spPr>
        <p:style>
          <a:lnRef idx="2">
            <a:schemeClr val="accent1">
              <a:shade val="50000"/>
            </a:schemeClr>
          </a:lnRef>
          <a:fillRef idx="1">
            <a:schemeClr val="accent1"/>
          </a:fillRef>
          <a:effectRef idx="0">
            <a:schemeClr val="accent1"/>
          </a:effectRef>
          <a:fontRef idx="minor"/>
        </p:style>
      </p:sp>
      <p:sp>
        <p:nvSpPr>
          <p:cNvPr id="80" name="CustomShape 3"/>
          <p:cNvSpPr/>
          <p:nvPr/>
        </p:nvSpPr>
        <p:spPr>
          <a:xfrm>
            <a:off x="1041840" y="2176200"/>
            <a:ext cx="10774440" cy="799920"/>
          </a:xfrm>
          <a:prstGeom prst="rect">
            <a:avLst/>
          </a:prstGeom>
          <a:noFill/>
          <a:ln>
            <a:noFill/>
          </a:ln>
        </p:spPr>
        <p:style>
          <a:lnRef idx="0">
            <a:srgbClr val="FFFFFF"/>
          </a:lnRef>
          <a:fillRef idx="0">
            <a:srgbClr val="FFFFFF"/>
          </a:fillRef>
          <a:effectRef idx="0">
            <a:srgbClr val="FFFFFF"/>
          </a:effectRef>
          <a:fontRef idx="minor"/>
        </p:style>
        <p:txBody>
          <a:bodyPr wrap="none" lIns="68760" tIns="34200" rIns="68760" bIns="34200"/>
          <a:p>
            <a:pPr algn="ctr">
              <a:lnSpc>
                <a:spcPct val="100000"/>
              </a:lnSpc>
            </a:pPr>
            <a:r>
              <a:rPr lang="en-US" sz="4800" b="0" strike="noStrike" spc="-1">
                <a:solidFill>
                  <a:srgbClr val="FFFFFF"/>
                </a:solidFill>
                <a:uFill>
                  <a:solidFill>
                    <a:srgbClr val="FFFFFF"/>
                  </a:solidFill>
                </a:uFill>
                <a:latin typeface="微软雅黑" panose="020B0503020204020204" charset="-122"/>
                <a:ea typeface="微软雅黑" panose="020B0503020204020204" charset="-122"/>
              </a:rPr>
              <a:t>基于web的创意商品网站的设计与实现</a:t>
            </a:r>
            <a:endParaRPr lang="en-US" sz="1800" b="0" strike="noStrike" spc="-1">
              <a:solidFill>
                <a:srgbClr val="000000"/>
              </a:solidFill>
              <a:uFill>
                <a:solidFill>
                  <a:srgbClr val="FFFFFF"/>
                </a:solidFill>
              </a:uFill>
              <a:latin typeface="Arial" panose="020B0604020202020204"/>
            </a:endParaRPr>
          </a:p>
        </p:txBody>
      </p:sp>
      <p:sp>
        <p:nvSpPr>
          <p:cNvPr id="81" name="CustomShape 4"/>
          <p:cNvSpPr/>
          <p:nvPr/>
        </p:nvSpPr>
        <p:spPr>
          <a:xfrm>
            <a:off x="3943440" y="4223880"/>
            <a:ext cx="484596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gn="ctr">
              <a:lnSpc>
                <a:spcPct val="100000"/>
              </a:lnSpc>
            </a:pPr>
            <a:r>
              <a:rPr lang="en-US" sz="2000" b="0" strike="noStrike" spc="-1">
                <a:solidFill>
                  <a:srgbClr val="FFFFFF"/>
                </a:solidFill>
                <a:uFill>
                  <a:solidFill>
                    <a:srgbClr val="FFFFFF"/>
                  </a:solidFill>
                </a:uFill>
                <a:latin typeface="微软雅黑" panose="020B0503020204020204" charset="-122"/>
                <a:ea typeface="微软雅黑" panose="020B0503020204020204" charset="-122"/>
              </a:rPr>
              <a:t>汇报人：周鹏  软件2班  14905440</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repl">
                                        <p:cTn id="7" dur="500" fill="hold"/>
                                        <p:tgtEl>
                                          <p:spTgt spid="78"/>
                                        </p:tgtEl>
                                      </p:cBhvr>
                                      <p:tavLst>
                                        <p:tav tm="0">
                                          <p:val>
                                            <p:strVal val="4/3*#ppt_w"/>
                                          </p:val>
                                        </p:tav>
                                        <p:tav tm="100000">
                                          <p:val>
                                            <p:strVal val="#ppt_w"/>
                                          </p:val>
                                        </p:tav>
                                      </p:tavLst>
                                    </p:anim>
                                    <p:anim calcmode="lin" valueType="num">
                                      <p:cBhvr additive="repl">
                                        <p:cTn id="8" dur="500" fill="hold"/>
                                        <p:tgtEl>
                                          <p:spTgt spid="78"/>
                                        </p:tgtEl>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repl">
                                        <p:cTn id="13" dur="800" fill="hold"/>
                                        <p:tgtEl>
                                          <p:spTgt spid="80"/>
                                        </p:tgtEl>
                                        <p:attrNameLst>
                                          <p:attrName>ppt_x</p:attrName>
                                        </p:attrNameLst>
                                      </p:cBhvr>
                                      <p:tavLst>
                                        <p:tav tm="0">
                                          <p:val>
                                            <p:strVal val="1+#ppt_w/2"/>
                                          </p:val>
                                        </p:tav>
                                        <p:tav tm="100000">
                                          <p:val>
                                            <p:strVal val="#ppt_x"/>
                                          </p:val>
                                        </p:tav>
                                      </p:tavLst>
                                    </p:anim>
                                    <p:anim calcmode="lin" valueType="num">
                                      <p:cBhvr additive="repl">
                                        <p:cTn id="14" dur="8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repl">
                                        <p:cTn id="19" dur="500" fill="hold"/>
                                        <p:tgtEl>
                                          <p:spTgt spid="81"/>
                                        </p:tgtEl>
                                        <p:attrNameLst>
                                          <p:attrName>ppt_x</p:attrName>
                                        </p:attrNameLst>
                                      </p:cBhvr>
                                      <p:tavLst>
                                        <p:tav tm="0">
                                          <p:val>
                                            <p:strVal val="1+#ppt_w/2"/>
                                          </p:val>
                                        </p:tav>
                                        <p:tav tm="100000">
                                          <p:val>
                                            <p:strVal val="#ppt_x"/>
                                          </p:val>
                                        </p:tav>
                                      </p:tavLst>
                                    </p:anim>
                                    <p:anim calcmode="lin" valueType="num">
                                      <p:cBhvr additive="repl">
                                        <p:cTn id="20" dur="500" fill="hold"/>
                                        <p:tgtEl>
                                          <p:spTgt spid="8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left)">
                                      <p:cBhvr additive="repl">
                                        <p:cTn id="2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2"/>
          <p:cNvSpPr/>
          <p:nvPr/>
        </p:nvSpPr>
        <p:spPr>
          <a:xfrm>
            <a:off x="497880" y="1767960"/>
            <a:ext cx="11451240" cy="36615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just">
              <a:lnSpc>
                <a:spcPct val="120000"/>
              </a:lnSpc>
            </a:pPr>
            <a:endParaRPr lang="en-US" sz="1800" b="0" strike="noStrike" spc="-1">
              <a:solidFill>
                <a:srgbClr val="000000"/>
              </a:solidFill>
              <a:uFill>
                <a:solidFill>
                  <a:srgbClr val="FFFFFF"/>
                </a:solidFill>
              </a:uFill>
              <a:latin typeface="Arial" panose="020B0604020202020204"/>
            </a:endParaRPr>
          </a:p>
        </p:txBody>
      </p:sp>
      <p:sp>
        <p:nvSpPr>
          <p:cNvPr id="220" name="CustomShape 3"/>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21" name="CustomShape 4"/>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22" name="CustomShape 5"/>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zh-CN" altLang="en-US" sz="2000" b="0" strike="noStrike" spc="-1">
                <a:solidFill>
                  <a:srgbClr val="FFFFFF"/>
                </a:solidFill>
                <a:uFill>
                  <a:solidFill>
                    <a:srgbClr val="FFFFFF"/>
                  </a:solidFill>
                </a:uFill>
                <a:latin typeface="Arial" panose="020B0604020202020204"/>
                <a:ea typeface="微软雅黑" panose="020B0503020204020204" charset="-122"/>
              </a:rPr>
              <a:t>详细模块图示</a:t>
            </a:r>
            <a:endParaRPr lang="zh-CN" altLang="en-US" sz="2000" b="0" strike="noStrike" spc="-1">
              <a:solidFill>
                <a:srgbClr val="FFFFFF"/>
              </a:solidFill>
              <a:uFill>
                <a:solidFill>
                  <a:srgbClr val="FFFFFF"/>
                </a:solidFill>
              </a:uFill>
              <a:latin typeface="Arial" panose="020B0604020202020204"/>
              <a:ea typeface="微软雅黑" panose="020B0503020204020204" charset="-122"/>
            </a:endParaRPr>
          </a:p>
        </p:txBody>
      </p:sp>
      <p:pic>
        <p:nvPicPr>
          <p:cNvPr id="2" name="图片 1" descr="图片1"/>
          <p:cNvPicPr>
            <a:picLocks noChangeAspect="1"/>
          </p:cNvPicPr>
          <p:nvPr/>
        </p:nvPicPr>
        <p:blipFill>
          <a:blip r:embed="rId1"/>
          <a:stretch>
            <a:fillRect/>
          </a:stretch>
        </p:blipFill>
        <p:spPr>
          <a:xfrm>
            <a:off x="329565" y="1343660"/>
            <a:ext cx="11821160" cy="5099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wipe(left)">
                                      <p:cBhvr additive="repl">
                                        <p:cTn id="7" dur="100"/>
                                        <p:tgtEl>
                                          <p:spTgt spid="219"/>
                                        </p:tgtEl>
                                      </p:cBhvr>
                                    </p:animEffect>
                                  </p:childTnLst>
                                </p:cTn>
                              </p:par>
                              <p:par>
                                <p:cTn id="8" fill="hold" nodeType="withEffect">
                                  <p:stCondLst>
                                    <p:cond delay="0"/>
                                  </p:stCondLst>
                                  <p:childTnLst>
                                    <p:anim calcmode="lin" valueType="num">
                                      <p:cBhvr additive="repl">
                                        <p:cTn id="9" dur="50" fill="hold">
                                          <p:stCondLst>
                                            <p:cond delay="0"/>
                                          </p:stCondLst>
                                        </p:cTn>
                                        <p:tgtEl>
                                          <p:spTgt spid="219"/>
                                        </p:tgtEl>
                                        <p:attrNameLst>
                                          <p:attrName>ppt_x</p:attrName>
                                        </p:attrNameLst>
                                      </p:cBhvr>
                                    </p:anim>
                                    <p:anim calcmode="lin" valueType="num">
                                      <p:cBhvr additive="repl">
                                        <p:cTn id="10" dur="50" fill="hold">
                                          <p:stCondLst>
                                            <p:cond delay="0"/>
                                          </p:stCondLst>
                                        </p:cTn>
                                        <p:tgtEl>
                                          <p:spTgt spid="21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rot="9257400">
            <a:off x="6217920" y="4658400"/>
            <a:ext cx="1894680" cy="535680"/>
          </a:xfrm>
          <a:custGeom>
            <a:avLst/>
            <a:gdLst/>
            <a:ahLst/>
            <a:cxnLst/>
            <a:rect l="l" t="t" r="r" b="b"/>
            <a:pathLst>
              <a:path w="2085975" h="590550">
                <a:moveTo>
                  <a:pt x="0" y="0"/>
                </a:moveTo>
                <a:lnTo>
                  <a:pt x="2085975" y="0"/>
                </a:lnTo>
                <a:lnTo>
                  <a:pt x="1042988" y="5905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6" name="CustomShape 2"/>
          <p:cNvSpPr/>
          <p:nvPr/>
        </p:nvSpPr>
        <p:spPr>
          <a:xfrm rot="12342600">
            <a:off x="4746600" y="4658760"/>
            <a:ext cx="1894680" cy="535680"/>
          </a:xfrm>
          <a:custGeom>
            <a:avLst/>
            <a:gdLst/>
            <a:ahLst/>
            <a:cxnLst/>
            <a:rect l="l" t="t" r="r" b="b"/>
            <a:pathLst>
              <a:path w="2085975" h="590550">
                <a:moveTo>
                  <a:pt x="0" y="0"/>
                </a:moveTo>
                <a:lnTo>
                  <a:pt x="2085975" y="0"/>
                </a:lnTo>
                <a:lnTo>
                  <a:pt x="1042988"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67" name="CustomShape 3"/>
          <p:cNvSpPr/>
          <p:nvPr/>
        </p:nvSpPr>
        <p:spPr>
          <a:xfrm rot="15428400">
            <a:off x="3829320" y="3508200"/>
            <a:ext cx="1894680" cy="535680"/>
          </a:xfrm>
          <a:custGeom>
            <a:avLst/>
            <a:gdLst/>
            <a:ahLst/>
            <a:cxnLst/>
            <a:rect l="l" t="t" r="r" b="b"/>
            <a:pathLst>
              <a:path w="2085975" h="590550">
                <a:moveTo>
                  <a:pt x="0" y="0"/>
                </a:moveTo>
                <a:lnTo>
                  <a:pt x="2085975" y="0"/>
                </a:lnTo>
                <a:lnTo>
                  <a:pt x="1042988" y="5905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8" name="CustomShape 4"/>
          <p:cNvSpPr/>
          <p:nvPr/>
        </p:nvSpPr>
        <p:spPr>
          <a:xfrm rot="18514200">
            <a:off x="4156200" y="2072880"/>
            <a:ext cx="1892520" cy="535680"/>
          </a:xfrm>
          <a:custGeom>
            <a:avLst/>
            <a:gdLst/>
            <a:ahLst/>
            <a:cxnLst/>
            <a:rect l="l" t="t" r="r" b="b"/>
            <a:pathLst>
              <a:path w="2085975" h="590550">
                <a:moveTo>
                  <a:pt x="0" y="0"/>
                </a:moveTo>
                <a:lnTo>
                  <a:pt x="2085975" y="0"/>
                </a:lnTo>
                <a:lnTo>
                  <a:pt x="1042988" y="5905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69" name="CustomShape 5"/>
          <p:cNvSpPr/>
          <p:nvPr/>
        </p:nvSpPr>
        <p:spPr>
          <a:xfrm>
            <a:off x="5483160" y="1434240"/>
            <a:ext cx="1892520" cy="535680"/>
          </a:xfrm>
          <a:custGeom>
            <a:avLst/>
            <a:gdLst/>
            <a:ahLst/>
            <a:cxnLst/>
            <a:rect l="l" t="t" r="r" b="b"/>
            <a:pathLst>
              <a:path w="2085975" h="590550">
                <a:moveTo>
                  <a:pt x="0" y="0"/>
                </a:moveTo>
                <a:lnTo>
                  <a:pt x="2085975" y="0"/>
                </a:lnTo>
                <a:lnTo>
                  <a:pt x="1042988"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70" name="CustomShape 6"/>
          <p:cNvSpPr/>
          <p:nvPr/>
        </p:nvSpPr>
        <p:spPr>
          <a:xfrm rot="3085800">
            <a:off x="6809400" y="2072880"/>
            <a:ext cx="1892520" cy="535680"/>
          </a:xfrm>
          <a:custGeom>
            <a:avLst/>
            <a:gdLst/>
            <a:ahLst/>
            <a:cxnLst/>
            <a:rect l="l" t="t" r="r" b="b"/>
            <a:pathLst>
              <a:path w="2085975" h="590550">
                <a:moveTo>
                  <a:pt x="0" y="0"/>
                </a:moveTo>
                <a:lnTo>
                  <a:pt x="2085975" y="0"/>
                </a:lnTo>
                <a:lnTo>
                  <a:pt x="1042988" y="5905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1" name="CustomShape 7"/>
          <p:cNvSpPr/>
          <p:nvPr/>
        </p:nvSpPr>
        <p:spPr>
          <a:xfrm rot="6171600">
            <a:off x="7135200" y="3507480"/>
            <a:ext cx="1894680" cy="535680"/>
          </a:xfrm>
          <a:custGeom>
            <a:avLst/>
            <a:gdLst/>
            <a:ahLst/>
            <a:cxnLst/>
            <a:rect l="l" t="t" r="r" b="b"/>
            <a:pathLst>
              <a:path w="2085975" h="590550">
                <a:moveTo>
                  <a:pt x="0" y="0"/>
                </a:moveTo>
                <a:lnTo>
                  <a:pt x="2085975" y="0"/>
                </a:lnTo>
                <a:lnTo>
                  <a:pt x="1042988" y="5905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72" name="CustomShape 8"/>
          <p:cNvSpPr/>
          <p:nvPr/>
        </p:nvSpPr>
        <p:spPr>
          <a:xfrm>
            <a:off x="5365800" y="3248280"/>
            <a:ext cx="2127960" cy="333720"/>
          </a:xfrm>
          <a:prstGeom prst="rect">
            <a:avLst/>
          </a:prstGeom>
          <a:solidFill>
            <a:schemeClr val="accent1"/>
          </a:solid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600" b="0" strike="noStrike" spc="-1">
                <a:solidFill>
                  <a:srgbClr val="FFFFFF"/>
                </a:solidFill>
                <a:uFill>
                  <a:solidFill>
                    <a:srgbClr val="FFFFFF"/>
                  </a:solidFill>
                </a:uFill>
                <a:latin typeface="Arial" panose="020B0604020202020204"/>
                <a:ea typeface="微软雅黑" panose="020B0503020204020204" charset="-122"/>
              </a:rPr>
              <a:t>需要解决的主要问题</a:t>
            </a:r>
            <a:endParaRPr lang="en-US" sz="1800" b="0" strike="noStrike" spc="-1">
              <a:solidFill>
                <a:srgbClr val="000000"/>
              </a:solidFill>
              <a:uFill>
                <a:solidFill>
                  <a:srgbClr val="FFFFFF"/>
                </a:solidFill>
              </a:uFill>
              <a:latin typeface="Arial" panose="020B0604020202020204"/>
            </a:endParaRPr>
          </a:p>
        </p:txBody>
      </p:sp>
      <p:sp>
        <p:nvSpPr>
          <p:cNvPr id="173" name="CustomShape 9"/>
          <p:cNvSpPr/>
          <p:nvPr/>
        </p:nvSpPr>
        <p:spPr>
          <a:xfrm>
            <a:off x="1644480" y="1507680"/>
            <a:ext cx="2430000" cy="34020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r">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1.登录注册</a:t>
            </a:r>
            <a:endParaRPr lang="en-US" sz="1800" b="0" strike="noStrike" spc="-1">
              <a:solidFill>
                <a:srgbClr val="000000"/>
              </a:solidFill>
              <a:uFill>
                <a:solidFill>
                  <a:srgbClr val="FFFFFF"/>
                </a:solidFill>
              </a:uFill>
              <a:latin typeface="Arial" panose="020B0604020202020204"/>
            </a:endParaRPr>
          </a:p>
        </p:txBody>
      </p:sp>
      <p:sp>
        <p:nvSpPr>
          <p:cNvPr id="174" name="CustomShape 10"/>
          <p:cNvSpPr/>
          <p:nvPr/>
        </p:nvSpPr>
        <p:spPr>
          <a:xfrm>
            <a:off x="1532880" y="1970640"/>
            <a:ext cx="2541600" cy="8265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r">
              <a:lnSpc>
                <a:spcPct val="150000"/>
              </a:lnSpc>
            </a:pPr>
            <a:r>
              <a:rPr lang="en-US" sz="1200" b="0" strike="noStrike" spc="-1">
                <a:solidFill>
                  <a:srgbClr val="000000"/>
                </a:solidFill>
                <a:uFill>
                  <a:solidFill>
                    <a:srgbClr val="FFFFFF"/>
                  </a:solidFill>
                </a:uFill>
                <a:latin typeface="微软雅黑" panose="020B0503020204020204" charset="-122"/>
                <a:ea typeface="微软雅黑" panose="020B0503020204020204" charset="-122"/>
              </a:rPr>
              <a:t>实现用户的登录，注册，让每个拥有自己的账号，在登录之后，购物车就是自己之前肯能添加过的商品</a:t>
            </a:r>
            <a:endParaRPr lang="en-US" sz="1800" b="0" strike="noStrike" spc="-1">
              <a:solidFill>
                <a:srgbClr val="000000"/>
              </a:solidFill>
              <a:uFill>
                <a:solidFill>
                  <a:srgbClr val="FFFFFF"/>
                </a:solidFill>
              </a:uFill>
              <a:latin typeface="Arial" panose="020B0604020202020204"/>
            </a:endParaRPr>
          </a:p>
        </p:txBody>
      </p:sp>
      <p:sp>
        <p:nvSpPr>
          <p:cNvPr id="175" name="CustomShape 11"/>
          <p:cNvSpPr/>
          <p:nvPr/>
        </p:nvSpPr>
        <p:spPr>
          <a:xfrm>
            <a:off x="1644480" y="3296520"/>
            <a:ext cx="2430000" cy="34020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r">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2.自主查询</a:t>
            </a:r>
            <a:endParaRPr lang="en-US" sz="1800" b="0" strike="noStrike" spc="-1">
              <a:solidFill>
                <a:srgbClr val="000000"/>
              </a:solidFill>
              <a:uFill>
                <a:solidFill>
                  <a:srgbClr val="FFFFFF"/>
                </a:solidFill>
              </a:uFill>
              <a:latin typeface="Arial" panose="020B0604020202020204"/>
            </a:endParaRPr>
          </a:p>
        </p:txBody>
      </p:sp>
      <p:sp>
        <p:nvSpPr>
          <p:cNvPr id="176" name="CustomShape 12"/>
          <p:cNvSpPr/>
          <p:nvPr/>
        </p:nvSpPr>
        <p:spPr>
          <a:xfrm>
            <a:off x="1532880" y="3798000"/>
            <a:ext cx="2541600" cy="5529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r">
              <a:lnSpc>
                <a:spcPct val="150000"/>
              </a:lnSpc>
            </a:pPr>
            <a:r>
              <a:rPr lang="en-US" sz="1200" b="0" strike="noStrike" spc="-1">
                <a:solidFill>
                  <a:srgbClr val="000000"/>
                </a:solidFill>
                <a:uFill>
                  <a:solidFill>
                    <a:srgbClr val="FFFFFF"/>
                  </a:solidFill>
                </a:uFill>
                <a:latin typeface="微软雅黑" panose="020B0503020204020204" charset="-122"/>
                <a:ea typeface="微软雅黑" panose="020B0503020204020204" charset="-122"/>
              </a:rPr>
              <a:t>实现商品的多功能自主查询，让用户，快速找到自己想要购买的商品</a:t>
            </a:r>
            <a:endParaRPr lang="en-US" sz="1800" b="0" strike="noStrike" spc="-1">
              <a:solidFill>
                <a:srgbClr val="000000"/>
              </a:solidFill>
              <a:uFill>
                <a:solidFill>
                  <a:srgbClr val="FFFFFF"/>
                </a:solidFill>
              </a:uFill>
              <a:latin typeface="Arial" panose="020B0604020202020204"/>
            </a:endParaRPr>
          </a:p>
        </p:txBody>
      </p:sp>
      <p:sp>
        <p:nvSpPr>
          <p:cNvPr id="177" name="CustomShape 13"/>
          <p:cNvSpPr/>
          <p:nvPr/>
        </p:nvSpPr>
        <p:spPr>
          <a:xfrm>
            <a:off x="1644480" y="4987080"/>
            <a:ext cx="2430000" cy="34020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r">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3.购物车</a:t>
            </a:r>
            <a:endParaRPr lang="en-US" sz="1800" b="0" strike="noStrike" spc="-1">
              <a:solidFill>
                <a:srgbClr val="000000"/>
              </a:solidFill>
              <a:uFill>
                <a:solidFill>
                  <a:srgbClr val="FFFFFF"/>
                </a:solidFill>
              </a:uFill>
              <a:latin typeface="Arial" panose="020B0604020202020204"/>
            </a:endParaRPr>
          </a:p>
        </p:txBody>
      </p:sp>
      <p:sp>
        <p:nvSpPr>
          <p:cNvPr id="178" name="CustomShape 14"/>
          <p:cNvSpPr/>
          <p:nvPr/>
        </p:nvSpPr>
        <p:spPr>
          <a:xfrm>
            <a:off x="1532880" y="5502600"/>
            <a:ext cx="2541600" cy="8265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r">
              <a:lnSpc>
                <a:spcPct val="150000"/>
              </a:lnSpc>
            </a:pPr>
            <a:r>
              <a:rPr lang="en-US" sz="1200" b="0" strike="noStrike" spc="-1">
                <a:solidFill>
                  <a:srgbClr val="000000"/>
                </a:solidFill>
                <a:uFill>
                  <a:solidFill>
                    <a:srgbClr val="FFFFFF"/>
                  </a:solidFill>
                </a:uFill>
                <a:latin typeface="微软雅黑" panose="020B0503020204020204" charset="-122"/>
                <a:ea typeface="微软雅黑" panose="020B0503020204020204" charset="-122"/>
              </a:rPr>
              <a:t>实现商品的添加购物车功能，并且，在页面中的购物车中商品数量展示实时更改。</a:t>
            </a:r>
            <a:endParaRPr lang="en-US" sz="1800" b="0" strike="noStrike" spc="-1">
              <a:solidFill>
                <a:srgbClr val="000000"/>
              </a:solidFill>
              <a:uFill>
                <a:solidFill>
                  <a:srgbClr val="FFFFFF"/>
                </a:solidFill>
              </a:uFill>
              <a:latin typeface="Arial" panose="020B0604020202020204"/>
            </a:endParaRPr>
          </a:p>
        </p:txBody>
      </p:sp>
      <p:sp>
        <p:nvSpPr>
          <p:cNvPr id="179" name="CustomShape 15"/>
          <p:cNvSpPr/>
          <p:nvPr/>
        </p:nvSpPr>
        <p:spPr>
          <a:xfrm>
            <a:off x="8740800" y="5004360"/>
            <a:ext cx="2430000" cy="63144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6.提交订单以及查看订单</a:t>
            </a:r>
            <a:endParaRPr lang="en-US" sz="1800" b="0" strike="noStrike" spc="-1">
              <a:solidFill>
                <a:srgbClr val="000000"/>
              </a:solidFill>
              <a:uFill>
                <a:solidFill>
                  <a:srgbClr val="FFFFFF"/>
                </a:solidFill>
              </a:uFill>
              <a:latin typeface="Arial" panose="020B0604020202020204"/>
            </a:endParaRPr>
          </a:p>
        </p:txBody>
      </p:sp>
      <p:sp>
        <p:nvSpPr>
          <p:cNvPr id="180" name="CustomShape 16"/>
          <p:cNvSpPr/>
          <p:nvPr/>
        </p:nvSpPr>
        <p:spPr>
          <a:xfrm>
            <a:off x="8740800" y="5394240"/>
            <a:ext cx="2584800" cy="5529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nSpc>
                <a:spcPct val="150000"/>
              </a:lnSpc>
            </a:pPr>
            <a:r>
              <a:rPr lang="en-US" sz="1200" b="0" strike="noStrike" spc="-1">
                <a:solidFill>
                  <a:srgbClr val="000000"/>
                </a:solidFill>
                <a:uFill>
                  <a:solidFill>
                    <a:srgbClr val="FFFFFF"/>
                  </a:solidFill>
                </a:uFill>
                <a:latin typeface="微软雅黑" panose="020B0503020204020204" charset="-122"/>
                <a:ea typeface="微软雅黑" panose="020B0503020204020204" charset="-122"/>
              </a:rPr>
              <a:t>实现订单的提交，以及支付完成后的订单查看。</a:t>
            </a:r>
            <a:endParaRPr lang="en-US" sz="1800" b="0" strike="noStrike" spc="-1">
              <a:solidFill>
                <a:srgbClr val="000000"/>
              </a:solidFill>
              <a:uFill>
                <a:solidFill>
                  <a:srgbClr val="FFFFFF"/>
                </a:solidFill>
              </a:uFill>
              <a:latin typeface="Arial" panose="020B0604020202020204"/>
            </a:endParaRPr>
          </a:p>
        </p:txBody>
      </p:sp>
      <p:sp>
        <p:nvSpPr>
          <p:cNvPr id="181" name="CustomShape 17"/>
          <p:cNvSpPr/>
          <p:nvPr/>
        </p:nvSpPr>
        <p:spPr>
          <a:xfrm>
            <a:off x="8740440" y="3104640"/>
            <a:ext cx="2430000" cy="34020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5.自定义收货信息</a:t>
            </a:r>
            <a:endParaRPr lang="en-US" sz="1800" b="0" strike="noStrike" spc="-1">
              <a:solidFill>
                <a:srgbClr val="000000"/>
              </a:solidFill>
              <a:uFill>
                <a:solidFill>
                  <a:srgbClr val="FFFFFF"/>
                </a:solidFill>
              </a:uFill>
              <a:latin typeface="Arial" panose="020B0604020202020204"/>
            </a:endParaRPr>
          </a:p>
        </p:txBody>
      </p:sp>
      <p:sp>
        <p:nvSpPr>
          <p:cNvPr id="182" name="CustomShape 18"/>
          <p:cNvSpPr/>
          <p:nvPr/>
        </p:nvSpPr>
        <p:spPr>
          <a:xfrm>
            <a:off x="8740440" y="3557520"/>
            <a:ext cx="2584800" cy="5529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nSpc>
                <a:spcPct val="150000"/>
              </a:lnSpc>
            </a:pPr>
            <a:r>
              <a:rPr lang="en-US" sz="1200" b="0" strike="noStrike" spc="-1">
                <a:solidFill>
                  <a:srgbClr val="000000"/>
                </a:solidFill>
                <a:uFill>
                  <a:solidFill>
                    <a:srgbClr val="FFFFFF"/>
                  </a:solidFill>
                </a:uFill>
                <a:latin typeface="微软雅黑" panose="020B0503020204020204" charset="-122"/>
                <a:ea typeface="微软雅黑" panose="020B0503020204020204" charset="-122"/>
              </a:rPr>
              <a:t>实现用户自定义收货人，联系方式以及收货地址</a:t>
            </a:r>
            <a:endParaRPr lang="en-US" sz="1800" b="0" strike="noStrike" spc="-1">
              <a:solidFill>
                <a:srgbClr val="000000"/>
              </a:solidFill>
              <a:uFill>
                <a:solidFill>
                  <a:srgbClr val="FFFFFF"/>
                </a:solidFill>
              </a:uFill>
              <a:latin typeface="Arial" panose="020B0604020202020204"/>
            </a:endParaRPr>
          </a:p>
        </p:txBody>
      </p:sp>
      <p:sp>
        <p:nvSpPr>
          <p:cNvPr id="183" name="CustomShape 19"/>
          <p:cNvSpPr/>
          <p:nvPr/>
        </p:nvSpPr>
        <p:spPr>
          <a:xfrm>
            <a:off x="8740800" y="1580760"/>
            <a:ext cx="2430000" cy="63144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4.查看详情及凑无车编辑</a:t>
            </a:r>
            <a:endParaRPr lang="en-US" sz="1800" b="0" strike="noStrike" spc="-1">
              <a:solidFill>
                <a:srgbClr val="000000"/>
              </a:solidFill>
              <a:uFill>
                <a:solidFill>
                  <a:srgbClr val="FFFFFF"/>
                </a:solidFill>
              </a:uFill>
              <a:latin typeface="Arial" panose="020B0604020202020204"/>
            </a:endParaRPr>
          </a:p>
        </p:txBody>
      </p:sp>
      <p:sp>
        <p:nvSpPr>
          <p:cNvPr id="184" name="CustomShape 20"/>
          <p:cNvSpPr/>
          <p:nvPr/>
        </p:nvSpPr>
        <p:spPr>
          <a:xfrm>
            <a:off x="8740800" y="1970640"/>
            <a:ext cx="2584800" cy="8265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nSpc>
                <a:spcPct val="150000"/>
              </a:lnSpc>
            </a:pPr>
            <a:r>
              <a:rPr lang="en-US" sz="1200" b="0" strike="noStrike" spc="-1">
                <a:solidFill>
                  <a:srgbClr val="000000"/>
                </a:solidFill>
                <a:uFill>
                  <a:solidFill>
                    <a:srgbClr val="FFFFFF"/>
                  </a:solidFill>
                </a:uFill>
                <a:latin typeface="微软雅黑" panose="020B0503020204020204" charset="-122"/>
                <a:ea typeface="微软雅黑" panose="020B0503020204020204" charset="-122"/>
              </a:rPr>
              <a:t>实现用户能够点击查看商品详情，并且编辑需要购买的值，加入购物车后还能继续编辑</a:t>
            </a:r>
            <a:endParaRPr lang="en-US" sz="1800" b="0" strike="noStrike" spc="-1">
              <a:solidFill>
                <a:srgbClr val="000000"/>
              </a:solidFill>
              <a:uFill>
                <a:solidFill>
                  <a:srgbClr val="FFFFFF"/>
                </a:solidFill>
              </a:uFill>
              <a:latin typeface="Arial" panose="020B0604020202020204"/>
            </a:endParaRPr>
          </a:p>
        </p:txBody>
      </p:sp>
      <p:sp>
        <p:nvSpPr>
          <p:cNvPr id="185" name="CustomShape 21"/>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86" name="CustomShape 22"/>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87" name="CustomShape 23"/>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研究的主要内容</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out" filter="barn(inVertical)">
                                      <p:cBhvr additive="repl">
                                        <p:cTn id="7" dur="500"/>
                                        <p:tgtEl>
                                          <p:spTgt spid="172"/>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 calcmode="lin" valueType="num">
                                      <p:cBhvr additive="repl">
                                        <p:cTn id="11" dur="500"/>
                                        <p:tgtEl>
                                          <p:spTgt spid="173"/>
                                        </p:tgtEl>
                                        <p:attrNameLst>
                                          <p:attrName>ppt_x</p:attrName>
                                        </p:attrNameLst>
                                      </p:cBhvr>
                                      <p:tavLst>
                                        <p:tav tm="0">
                                          <p:val>
                                            <p:strVal val="#ppt_x-#ppt_w*1.125000"/>
                                          </p:val>
                                        </p:tav>
                                        <p:tav tm="100000">
                                          <p:val>
                                            <p:strVal val="#ppt_x"/>
                                          </p:val>
                                        </p:tav>
                                      </p:tavLst>
                                    </p:anim>
                                    <p:animEffect transition="out" filter="wipe(right)">
                                      <p:cBhvr additive="repl">
                                        <p:cTn id="12" dur="500"/>
                                        <p:tgtEl>
                                          <p:spTgt spid="173"/>
                                        </p:tgtEl>
                                      </p:cBhvr>
                                    </p:animEffect>
                                  </p:childTnLst>
                                </p:cTn>
                              </p:par>
                              <p:par>
                                <p:cTn id="13" presetID="12" presetClass="entr" presetSubtype="8" fill="hold" nodeType="withEffect">
                                  <p:stCondLst>
                                    <p:cond delay="0"/>
                                  </p:stCondLst>
                                  <p:childTnLst>
                                    <p:set>
                                      <p:cBhvr>
                                        <p:cTn id="14" dur="1" fill="hold">
                                          <p:stCondLst>
                                            <p:cond delay="0"/>
                                          </p:stCondLst>
                                        </p:cTn>
                                        <p:tgtEl>
                                          <p:spTgt spid="174"/>
                                        </p:tgtEl>
                                        <p:attrNameLst>
                                          <p:attrName>style.visibility</p:attrName>
                                        </p:attrNameLst>
                                      </p:cBhvr>
                                      <p:to>
                                        <p:strVal val="visible"/>
                                      </p:to>
                                    </p:set>
                                    <p:anim calcmode="lin" valueType="num">
                                      <p:cBhvr additive="repl">
                                        <p:cTn id="15" dur="500"/>
                                        <p:tgtEl>
                                          <p:spTgt spid="174"/>
                                        </p:tgtEl>
                                        <p:attrNameLst>
                                          <p:attrName>ppt_x</p:attrName>
                                        </p:attrNameLst>
                                      </p:cBhvr>
                                      <p:tavLst>
                                        <p:tav tm="0">
                                          <p:val>
                                            <p:strVal val="#ppt_x-#ppt_w*1.125000"/>
                                          </p:val>
                                        </p:tav>
                                        <p:tav tm="100000">
                                          <p:val>
                                            <p:strVal val="#ppt_x"/>
                                          </p:val>
                                        </p:tav>
                                      </p:tavLst>
                                    </p:anim>
                                    <p:animEffect transition="out" filter="wipe(right)">
                                      <p:cBhvr additive="repl">
                                        <p:cTn id="16" dur="500"/>
                                        <p:tgtEl>
                                          <p:spTgt spid="174"/>
                                        </p:tgtEl>
                                      </p:cBhvr>
                                    </p:animEffect>
                                  </p:childTnLst>
                                </p:cTn>
                              </p:par>
                            </p:childTnLst>
                          </p:cTn>
                        </p:par>
                        <p:par>
                          <p:cTn id="17" fill="hold">
                            <p:stCondLst>
                              <p:cond delay="1000"/>
                            </p:stCondLst>
                            <p:childTnLst>
                              <p:par>
                                <p:cTn id="18" presetID="12" presetClass="entr" presetSubtype="8" fill="hold" nodeType="afterEffect">
                                  <p:stCondLst>
                                    <p:cond delay="0"/>
                                  </p:stCondLst>
                                  <p:childTnLst>
                                    <p:set>
                                      <p:cBhvr>
                                        <p:cTn id="19" dur="1" fill="hold">
                                          <p:stCondLst>
                                            <p:cond delay="0"/>
                                          </p:stCondLst>
                                        </p:cTn>
                                        <p:tgtEl>
                                          <p:spTgt spid="175"/>
                                        </p:tgtEl>
                                        <p:attrNameLst>
                                          <p:attrName>style.visibility</p:attrName>
                                        </p:attrNameLst>
                                      </p:cBhvr>
                                      <p:to>
                                        <p:strVal val="visible"/>
                                      </p:to>
                                    </p:set>
                                    <p:anim calcmode="lin" valueType="num">
                                      <p:cBhvr additive="repl">
                                        <p:cTn id="20" dur="500"/>
                                        <p:tgtEl>
                                          <p:spTgt spid="175"/>
                                        </p:tgtEl>
                                        <p:attrNameLst>
                                          <p:attrName>ppt_x</p:attrName>
                                        </p:attrNameLst>
                                      </p:cBhvr>
                                      <p:tavLst>
                                        <p:tav tm="0">
                                          <p:val>
                                            <p:strVal val="#ppt_x-#ppt_w*1.125000"/>
                                          </p:val>
                                        </p:tav>
                                        <p:tav tm="100000">
                                          <p:val>
                                            <p:strVal val="#ppt_x"/>
                                          </p:val>
                                        </p:tav>
                                      </p:tavLst>
                                    </p:anim>
                                    <p:animEffect transition="out" filter="wipe(right)">
                                      <p:cBhvr additive="repl">
                                        <p:cTn id="21" dur="500"/>
                                        <p:tgtEl>
                                          <p:spTgt spid="175"/>
                                        </p:tgtEl>
                                      </p:cBhvr>
                                    </p:animEffect>
                                  </p:childTnLst>
                                </p:cTn>
                              </p:par>
                              <p:par>
                                <p:cTn id="22" presetID="12" presetClass="entr" presetSubtype="8" fill="hold" nodeType="withEffect">
                                  <p:stCondLst>
                                    <p:cond delay="0"/>
                                  </p:stCondLst>
                                  <p:childTnLst>
                                    <p:set>
                                      <p:cBhvr>
                                        <p:cTn id="23" dur="1" fill="hold">
                                          <p:stCondLst>
                                            <p:cond delay="0"/>
                                          </p:stCondLst>
                                        </p:cTn>
                                        <p:tgtEl>
                                          <p:spTgt spid="176"/>
                                        </p:tgtEl>
                                        <p:attrNameLst>
                                          <p:attrName>style.visibility</p:attrName>
                                        </p:attrNameLst>
                                      </p:cBhvr>
                                      <p:to>
                                        <p:strVal val="visible"/>
                                      </p:to>
                                    </p:set>
                                    <p:anim calcmode="lin" valueType="num">
                                      <p:cBhvr additive="repl">
                                        <p:cTn id="24" dur="500"/>
                                        <p:tgtEl>
                                          <p:spTgt spid="176"/>
                                        </p:tgtEl>
                                        <p:attrNameLst>
                                          <p:attrName>ppt_x</p:attrName>
                                        </p:attrNameLst>
                                      </p:cBhvr>
                                      <p:tavLst>
                                        <p:tav tm="0">
                                          <p:val>
                                            <p:strVal val="#ppt_x-#ppt_w*1.125000"/>
                                          </p:val>
                                        </p:tav>
                                        <p:tav tm="100000">
                                          <p:val>
                                            <p:strVal val="#ppt_x"/>
                                          </p:val>
                                        </p:tav>
                                      </p:tavLst>
                                    </p:anim>
                                    <p:animEffect transition="out" filter="wipe(right)">
                                      <p:cBhvr additive="repl">
                                        <p:cTn id="25" dur="500"/>
                                        <p:tgtEl>
                                          <p:spTgt spid="176"/>
                                        </p:tgtEl>
                                      </p:cBhvr>
                                    </p:animEffect>
                                  </p:childTnLst>
                                </p:cTn>
                              </p:par>
                            </p:childTnLst>
                          </p:cTn>
                        </p:par>
                        <p:par>
                          <p:cTn id="26" fill="hold">
                            <p:stCondLst>
                              <p:cond delay="1500"/>
                            </p:stCondLst>
                            <p:childTnLst>
                              <p:par>
                                <p:cTn id="27" presetID="12" presetClass="entr" presetSubtype="8" fill="hold" nodeType="afterEffect">
                                  <p:stCondLst>
                                    <p:cond delay="0"/>
                                  </p:stCondLst>
                                  <p:childTnLst>
                                    <p:set>
                                      <p:cBhvr>
                                        <p:cTn id="28" dur="1" fill="hold">
                                          <p:stCondLst>
                                            <p:cond delay="0"/>
                                          </p:stCondLst>
                                        </p:cTn>
                                        <p:tgtEl>
                                          <p:spTgt spid="177"/>
                                        </p:tgtEl>
                                        <p:attrNameLst>
                                          <p:attrName>style.visibility</p:attrName>
                                        </p:attrNameLst>
                                      </p:cBhvr>
                                      <p:to>
                                        <p:strVal val="visible"/>
                                      </p:to>
                                    </p:set>
                                    <p:anim calcmode="lin" valueType="num">
                                      <p:cBhvr additive="repl">
                                        <p:cTn id="29" dur="500"/>
                                        <p:tgtEl>
                                          <p:spTgt spid="177"/>
                                        </p:tgtEl>
                                        <p:attrNameLst>
                                          <p:attrName>ppt_x</p:attrName>
                                        </p:attrNameLst>
                                      </p:cBhvr>
                                      <p:tavLst>
                                        <p:tav tm="0">
                                          <p:val>
                                            <p:strVal val="#ppt_x-#ppt_w*1.125000"/>
                                          </p:val>
                                        </p:tav>
                                        <p:tav tm="100000">
                                          <p:val>
                                            <p:strVal val="#ppt_x"/>
                                          </p:val>
                                        </p:tav>
                                      </p:tavLst>
                                    </p:anim>
                                    <p:animEffect transition="out" filter="wipe(right)">
                                      <p:cBhvr additive="repl">
                                        <p:cTn id="30" dur="500"/>
                                        <p:tgtEl>
                                          <p:spTgt spid="177"/>
                                        </p:tgtEl>
                                      </p:cBhvr>
                                    </p:animEffect>
                                  </p:childTnLst>
                                </p:cTn>
                              </p:par>
                              <p:par>
                                <p:cTn id="31" presetID="12" presetClass="entr" presetSubtype="8" fill="hold" nodeType="withEffect">
                                  <p:stCondLst>
                                    <p:cond delay="0"/>
                                  </p:stCondLst>
                                  <p:childTnLst>
                                    <p:set>
                                      <p:cBhvr>
                                        <p:cTn id="32" dur="1" fill="hold">
                                          <p:stCondLst>
                                            <p:cond delay="0"/>
                                          </p:stCondLst>
                                        </p:cTn>
                                        <p:tgtEl>
                                          <p:spTgt spid="178"/>
                                        </p:tgtEl>
                                        <p:attrNameLst>
                                          <p:attrName>style.visibility</p:attrName>
                                        </p:attrNameLst>
                                      </p:cBhvr>
                                      <p:to>
                                        <p:strVal val="visible"/>
                                      </p:to>
                                    </p:set>
                                    <p:anim calcmode="lin" valueType="num">
                                      <p:cBhvr additive="repl">
                                        <p:cTn id="33" dur="500"/>
                                        <p:tgtEl>
                                          <p:spTgt spid="178"/>
                                        </p:tgtEl>
                                        <p:attrNameLst>
                                          <p:attrName>ppt_x</p:attrName>
                                        </p:attrNameLst>
                                      </p:cBhvr>
                                      <p:tavLst>
                                        <p:tav tm="0">
                                          <p:val>
                                            <p:strVal val="#ppt_x-#ppt_w*1.125000"/>
                                          </p:val>
                                        </p:tav>
                                        <p:tav tm="100000">
                                          <p:val>
                                            <p:strVal val="#ppt_x"/>
                                          </p:val>
                                        </p:tav>
                                      </p:tavLst>
                                    </p:anim>
                                    <p:animEffect transition="out" filter="wipe(right)">
                                      <p:cBhvr additive="repl">
                                        <p:cTn id="34" dur="500"/>
                                        <p:tgtEl>
                                          <p:spTgt spid="178"/>
                                        </p:tgtEl>
                                      </p:cBhvr>
                                    </p:animEffect>
                                  </p:childTnLst>
                                </p:cTn>
                              </p:par>
                            </p:childTnLst>
                          </p:cTn>
                        </p:par>
                        <p:par>
                          <p:cTn id="35" fill="hold">
                            <p:stCondLst>
                              <p:cond delay="2000"/>
                            </p:stCondLst>
                            <p:childTnLst>
                              <p:par>
                                <p:cTn id="36" presetID="12" presetClass="entr" presetSubtype="2" fill="hold" nodeType="afterEffect">
                                  <p:stCondLst>
                                    <p:cond delay="0"/>
                                  </p:stCondLst>
                                  <p:childTnLst>
                                    <p:set>
                                      <p:cBhvr>
                                        <p:cTn id="37" dur="1" fill="hold">
                                          <p:stCondLst>
                                            <p:cond delay="0"/>
                                          </p:stCondLst>
                                        </p:cTn>
                                        <p:tgtEl>
                                          <p:spTgt spid="179"/>
                                        </p:tgtEl>
                                        <p:attrNameLst>
                                          <p:attrName>style.visibility</p:attrName>
                                        </p:attrNameLst>
                                      </p:cBhvr>
                                      <p:to>
                                        <p:strVal val="visible"/>
                                      </p:to>
                                    </p:set>
                                    <p:anim calcmode="lin" valueType="num">
                                      <p:cBhvr additive="repl">
                                        <p:cTn id="38" dur="500"/>
                                        <p:tgtEl>
                                          <p:spTgt spid="179"/>
                                        </p:tgtEl>
                                        <p:attrNameLst>
                                          <p:attrName>ppt_x</p:attrName>
                                        </p:attrNameLst>
                                      </p:cBhvr>
                                      <p:tavLst>
                                        <p:tav tm="0">
                                          <p:val>
                                            <p:strVal val="#ppt_x+#ppt_w*1.125000"/>
                                          </p:val>
                                        </p:tav>
                                        <p:tav tm="100000">
                                          <p:val>
                                            <p:strVal val="#ppt_x"/>
                                          </p:val>
                                        </p:tav>
                                      </p:tavLst>
                                    </p:anim>
                                    <p:animEffect transition="in" filter="wipe(left)">
                                      <p:cBhvr additive="repl">
                                        <p:cTn id="39" dur="500"/>
                                        <p:tgtEl>
                                          <p:spTgt spid="179"/>
                                        </p:tgtEl>
                                      </p:cBhvr>
                                    </p:animEffect>
                                  </p:childTnLst>
                                </p:cTn>
                              </p:par>
                              <p:par>
                                <p:cTn id="40" presetID="12" presetClass="entr" presetSubtype="2" fill="hold" nodeType="withEffect">
                                  <p:stCondLst>
                                    <p:cond delay="0"/>
                                  </p:stCondLst>
                                  <p:childTnLst>
                                    <p:set>
                                      <p:cBhvr>
                                        <p:cTn id="41" dur="1" fill="hold">
                                          <p:stCondLst>
                                            <p:cond delay="0"/>
                                          </p:stCondLst>
                                        </p:cTn>
                                        <p:tgtEl>
                                          <p:spTgt spid="180"/>
                                        </p:tgtEl>
                                        <p:attrNameLst>
                                          <p:attrName>style.visibility</p:attrName>
                                        </p:attrNameLst>
                                      </p:cBhvr>
                                      <p:to>
                                        <p:strVal val="visible"/>
                                      </p:to>
                                    </p:set>
                                    <p:anim calcmode="lin" valueType="num">
                                      <p:cBhvr additive="repl">
                                        <p:cTn id="42" dur="500"/>
                                        <p:tgtEl>
                                          <p:spTgt spid="180"/>
                                        </p:tgtEl>
                                        <p:attrNameLst>
                                          <p:attrName>ppt_x</p:attrName>
                                        </p:attrNameLst>
                                      </p:cBhvr>
                                      <p:tavLst>
                                        <p:tav tm="0">
                                          <p:val>
                                            <p:strVal val="#ppt_x+#ppt_w*1.125000"/>
                                          </p:val>
                                        </p:tav>
                                        <p:tav tm="100000">
                                          <p:val>
                                            <p:strVal val="#ppt_x"/>
                                          </p:val>
                                        </p:tav>
                                      </p:tavLst>
                                    </p:anim>
                                    <p:animEffect transition="in" filter="wipe(left)">
                                      <p:cBhvr additive="repl">
                                        <p:cTn id="43" dur="500"/>
                                        <p:tgtEl>
                                          <p:spTgt spid="180"/>
                                        </p:tgtEl>
                                      </p:cBhvr>
                                    </p:animEffect>
                                  </p:childTnLst>
                                </p:cTn>
                              </p:par>
                            </p:childTnLst>
                          </p:cTn>
                        </p:par>
                        <p:par>
                          <p:cTn id="44" fill="hold">
                            <p:stCondLst>
                              <p:cond delay="2500"/>
                            </p:stCondLst>
                            <p:childTnLst>
                              <p:par>
                                <p:cTn id="45" presetID="12" presetClass="entr" presetSubtype="2"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 calcmode="lin" valueType="num">
                                      <p:cBhvr additive="repl">
                                        <p:cTn id="47" dur="500"/>
                                        <p:tgtEl>
                                          <p:spTgt spid="181"/>
                                        </p:tgtEl>
                                        <p:attrNameLst>
                                          <p:attrName>ppt_x</p:attrName>
                                        </p:attrNameLst>
                                      </p:cBhvr>
                                      <p:tavLst>
                                        <p:tav tm="0">
                                          <p:val>
                                            <p:strVal val="#ppt_x+#ppt_w*1.125000"/>
                                          </p:val>
                                        </p:tav>
                                        <p:tav tm="100000">
                                          <p:val>
                                            <p:strVal val="#ppt_x"/>
                                          </p:val>
                                        </p:tav>
                                      </p:tavLst>
                                    </p:anim>
                                    <p:animEffect transition="in" filter="wipe(left)">
                                      <p:cBhvr additive="repl">
                                        <p:cTn id="48" dur="500"/>
                                        <p:tgtEl>
                                          <p:spTgt spid="181"/>
                                        </p:tgtEl>
                                      </p:cBhvr>
                                    </p:animEffect>
                                  </p:childTnLst>
                                </p:cTn>
                              </p:par>
                              <p:par>
                                <p:cTn id="49" presetID="12" presetClass="entr" presetSubtype="2" fill="hold" nodeType="withEffect">
                                  <p:stCondLst>
                                    <p:cond delay="0"/>
                                  </p:stCondLst>
                                  <p:childTnLst>
                                    <p:set>
                                      <p:cBhvr>
                                        <p:cTn id="50" dur="1" fill="hold">
                                          <p:stCondLst>
                                            <p:cond delay="0"/>
                                          </p:stCondLst>
                                        </p:cTn>
                                        <p:tgtEl>
                                          <p:spTgt spid="182"/>
                                        </p:tgtEl>
                                        <p:attrNameLst>
                                          <p:attrName>style.visibility</p:attrName>
                                        </p:attrNameLst>
                                      </p:cBhvr>
                                      <p:to>
                                        <p:strVal val="visible"/>
                                      </p:to>
                                    </p:set>
                                    <p:anim calcmode="lin" valueType="num">
                                      <p:cBhvr additive="repl">
                                        <p:cTn id="51" dur="500"/>
                                        <p:tgtEl>
                                          <p:spTgt spid="182"/>
                                        </p:tgtEl>
                                        <p:attrNameLst>
                                          <p:attrName>ppt_x</p:attrName>
                                        </p:attrNameLst>
                                      </p:cBhvr>
                                      <p:tavLst>
                                        <p:tav tm="0">
                                          <p:val>
                                            <p:strVal val="#ppt_x+#ppt_w*1.125000"/>
                                          </p:val>
                                        </p:tav>
                                        <p:tav tm="100000">
                                          <p:val>
                                            <p:strVal val="#ppt_x"/>
                                          </p:val>
                                        </p:tav>
                                      </p:tavLst>
                                    </p:anim>
                                    <p:animEffect transition="in" filter="wipe(left)">
                                      <p:cBhvr additive="repl">
                                        <p:cTn id="52" dur="500"/>
                                        <p:tgtEl>
                                          <p:spTgt spid="182"/>
                                        </p:tgtEl>
                                      </p:cBhvr>
                                    </p:animEffect>
                                  </p:childTnLst>
                                </p:cTn>
                              </p:par>
                            </p:childTnLst>
                          </p:cTn>
                        </p:par>
                        <p:par>
                          <p:cTn id="53" fill="hold">
                            <p:stCondLst>
                              <p:cond delay="3000"/>
                            </p:stCondLst>
                            <p:childTnLst>
                              <p:par>
                                <p:cTn id="54" presetID="12" presetClass="entr" presetSubtype="2" fill="hold" nodeType="afterEffect">
                                  <p:stCondLst>
                                    <p:cond delay="0"/>
                                  </p:stCondLst>
                                  <p:childTnLst>
                                    <p:set>
                                      <p:cBhvr>
                                        <p:cTn id="55" dur="1" fill="hold">
                                          <p:stCondLst>
                                            <p:cond delay="0"/>
                                          </p:stCondLst>
                                        </p:cTn>
                                        <p:tgtEl>
                                          <p:spTgt spid="183"/>
                                        </p:tgtEl>
                                        <p:attrNameLst>
                                          <p:attrName>style.visibility</p:attrName>
                                        </p:attrNameLst>
                                      </p:cBhvr>
                                      <p:to>
                                        <p:strVal val="visible"/>
                                      </p:to>
                                    </p:set>
                                    <p:anim calcmode="lin" valueType="num">
                                      <p:cBhvr additive="repl">
                                        <p:cTn id="56" dur="500"/>
                                        <p:tgtEl>
                                          <p:spTgt spid="183"/>
                                        </p:tgtEl>
                                        <p:attrNameLst>
                                          <p:attrName>ppt_x</p:attrName>
                                        </p:attrNameLst>
                                      </p:cBhvr>
                                      <p:tavLst>
                                        <p:tav tm="0">
                                          <p:val>
                                            <p:strVal val="#ppt_x+#ppt_w*1.125000"/>
                                          </p:val>
                                        </p:tav>
                                        <p:tav tm="100000">
                                          <p:val>
                                            <p:strVal val="#ppt_x"/>
                                          </p:val>
                                        </p:tav>
                                      </p:tavLst>
                                    </p:anim>
                                    <p:animEffect transition="in" filter="wipe(left)">
                                      <p:cBhvr additive="repl">
                                        <p:cTn id="57" dur="500"/>
                                        <p:tgtEl>
                                          <p:spTgt spid="183"/>
                                        </p:tgtEl>
                                      </p:cBhvr>
                                    </p:animEffect>
                                  </p:childTnLst>
                                </p:cTn>
                              </p:par>
                              <p:par>
                                <p:cTn id="58" presetID="12" presetClass="entr" presetSubtype="2" fill="hold" nodeType="withEffect">
                                  <p:stCondLst>
                                    <p:cond delay="0"/>
                                  </p:stCondLst>
                                  <p:childTnLst>
                                    <p:set>
                                      <p:cBhvr>
                                        <p:cTn id="59" dur="1" fill="hold">
                                          <p:stCondLst>
                                            <p:cond delay="0"/>
                                          </p:stCondLst>
                                        </p:cTn>
                                        <p:tgtEl>
                                          <p:spTgt spid="184"/>
                                        </p:tgtEl>
                                        <p:attrNameLst>
                                          <p:attrName>style.visibility</p:attrName>
                                        </p:attrNameLst>
                                      </p:cBhvr>
                                      <p:to>
                                        <p:strVal val="visible"/>
                                      </p:to>
                                    </p:set>
                                    <p:anim calcmode="lin" valueType="num">
                                      <p:cBhvr additive="repl">
                                        <p:cTn id="60" dur="500"/>
                                        <p:tgtEl>
                                          <p:spTgt spid="184"/>
                                        </p:tgtEl>
                                        <p:attrNameLst>
                                          <p:attrName>ppt_x</p:attrName>
                                        </p:attrNameLst>
                                      </p:cBhvr>
                                      <p:tavLst>
                                        <p:tav tm="0">
                                          <p:val>
                                            <p:strVal val="#ppt_x+#ppt_w*1.125000"/>
                                          </p:val>
                                        </p:tav>
                                        <p:tav tm="100000">
                                          <p:val>
                                            <p:strVal val="#ppt_x"/>
                                          </p:val>
                                        </p:tav>
                                      </p:tavLst>
                                    </p:anim>
                                    <p:animEffect transition="in" filter="wipe(left)">
                                      <p:cBhvr additive="repl">
                                        <p:cTn id="61"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1"/>
          <p:cNvSpPr/>
          <p:nvPr/>
        </p:nvSpPr>
        <p:spPr>
          <a:xfrm flipH="1">
            <a:off x="4576680" y="5293440"/>
            <a:ext cx="4485240" cy="360"/>
          </a:xfrm>
          <a:prstGeom prst="line">
            <a:avLst/>
          </a:prstGeom>
          <a:ln w="9360" cap="rnd">
            <a:solidFill>
              <a:schemeClr val="bg1">
                <a:lumMod val="65000"/>
              </a:schemeClr>
            </a:solidFill>
            <a:custDash>
              <a:ds d="100000" sp="100000"/>
            </a:custDash>
            <a:round/>
            <a:headEnd type="diamond" w="lg" len="lg"/>
            <a:tailEnd type="oval" w="med" len="med"/>
          </a:ln>
        </p:spPr>
        <p:style>
          <a:lnRef idx="0">
            <a:srgbClr val="FFFFFF"/>
          </a:lnRef>
          <a:fillRef idx="0">
            <a:srgbClr val="FFFFFF"/>
          </a:fillRef>
          <a:effectRef idx="0">
            <a:srgbClr val="FFFFFF"/>
          </a:effectRef>
          <a:fontRef idx="minor"/>
        </p:style>
      </p:sp>
      <p:sp>
        <p:nvSpPr>
          <p:cNvPr id="189" name="Line 2"/>
          <p:cNvSpPr/>
          <p:nvPr/>
        </p:nvSpPr>
        <p:spPr>
          <a:xfrm flipH="1">
            <a:off x="4240080" y="1277280"/>
            <a:ext cx="5644800" cy="360"/>
          </a:xfrm>
          <a:prstGeom prst="line">
            <a:avLst/>
          </a:prstGeom>
          <a:ln w="9360" cap="rnd">
            <a:solidFill>
              <a:schemeClr val="bg1">
                <a:lumMod val="65000"/>
              </a:schemeClr>
            </a:solidFill>
            <a:custDash>
              <a:ds d="100000" sp="100000"/>
            </a:custDash>
            <a:round/>
            <a:headEnd type="diamond" w="lg" len="lg"/>
            <a:tailEnd type="oval" w="med" len="med"/>
          </a:ln>
        </p:spPr>
        <p:style>
          <a:lnRef idx="0">
            <a:srgbClr val="FFFFFF"/>
          </a:lnRef>
          <a:fillRef idx="0">
            <a:srgbClr val="FFFFFF"/>
          </a:fillRef>
          <a:effectRef idx="0">
            <a:srgbClr val="FFFFFF"/>
          </a:effectRef>
          <a:fontRef idx="minor"/>
        </p:style>
      </p:sp>
      <p:sp>
        <p:nvSpPr>
          <p:cNvPr id="190" name="Line 3"/>
          <p:cNvSpPr/>
          <p:nvPr/>
        </p:nvSpPr>
        <p:spPr>
          <a:xfrm flipH="1">
            <a:off x="4330080" y="3347640"/>
            <a:ext cx="5115960" cy="360"/>
          </a:xfrm>
          <a:prstGeom prst="line">
            <a:avLst/>
          </a:prstGeom>
          <a:ln w="9360" cap="rnd">
            <a:solidFill>
              <a:schemeClr val="bg1">
                <a:lumMod val="65000"/>
              </a:schemeClr>
            </a:solidFill>
            <a:custDash>
              <a:ds d="100000" sp="100000"/>
            </a:custDash>
            <a:round/>
            <a:headEnd type="diamond" w="lg" len="lg"/>
            <a:tailEnd type="oval" w="med" len="med"/>
          </a:ln>
        </p:spPr>
        <p:style>
          <a:lnRef idx="0">
            <a:srgbClr val="FFFFFF"/>
          </a:lnRef>
          <a:fillRef idx="0">
            <a:srgbClr val="FFFFFF"/>
          </a:fillRef>
          <a:effectRef idx="0">
            <a:srgbClr val="FFFFFF"/>
          </a:effectRef>
          <a:fontRef idx="minor"/>
        </p:style>
      </p:sp>
      <p:sp>
        <p:nvSpPr>
          <p:cNvPr id="191" name="CustomShape 4"/>
          <p:cNvSpPr/>
          <p:nvPr/>
        </p:nvSpPr>
        <p:spPr>
          <a:xfrm>
            <a:off x="4985280" y="1845360"/>
            <a:ext cx="4899240" cy="1277280"/>
          </a:xfrm>
          <a:prstGeom prst="rect">
            <a:avLst/>
          </a:prstGeom>
          <a:noFill/>
          <a:ln w="9360">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（1）用户个人信息数据，包括用户名以及登录密码</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（2）用户购物车数据，包括加入购物车的各种商品的价格，类型以及数量等</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（3）商品数据，经过严格筛选收集的需要经行售卖的各种创意商品数据</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（4）收货人信息，包括收货人姓名，收货人联系方式，以及收货地址</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（5）订单数据，用户下单购买成功后的订单数据</a:t>
            </a:r>
            <a:endParaRPr lang="en-US" sz="1800" b="0" strike="noStrike" spc="-1">
              <a:solidFill>
                <a:srgbClr val="000000"/>
              </a:solidFill>
              <a:uFill>
                <a:solidFill>
                  <a:srgbClr val="FFFFFF"/>
                </a:solidFill>
              </a:uFill>
              <a:latin typeface="Arial" panose="020B0604020202020204"/>
            </a:endParaRPr>
          </a:p>
        </p:txBody>
      </p:sp>
      <p:sp>
        <p:nvSpPr>
          <p:cNvPr id="192" name="CustomShape 5"/>
          <p:cNvSpPr/>
          <p:nvPr/>
        </p:nvSpPr>
        <p:spPr>
          <a:xfrm>
            <a:off x="4985280" y="3770640"/>
            <a:ext cx="6748560" cy="1277280"/>
          </a:xfrm>
          <a:prstGeom prst="rect">
            <a:avLst/>
          </a:prstGeom>
          <a:noFill/>
          <a:ln w="9360">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（1）用户登录，注册</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（2）用户添加商品至购物车，购物车展示以及数据随之更新</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（3）用户在购物车中进行商品的编辑，包括增删改操作，数据以及展示，随之进行更新</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（4）用户选择或者添加收货人具体信息，包括收货人姓名，收货人联系方式，以及收货地址。</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（5）用户选择支付方式进行支付</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（6）用户购买订单后产生已购买的订单详细信息</a:t>
            </a:r>
            <a:endParaRPr lang="en-US" sz="1800" b="0" strike="noStrike" spc="-1">
              <a:solidFill>
                <a:srgbClr val="000000"/>
              </a:solidFill>
              <a:uFill>
                <a:solidFill>
                  <a:srgbClr val="FFFFFF"/>
                </a:solidFill>
              </a:uFill>
              <a:latin typeface="Arial" panose="020B0604020202020204"/>
            </a:endParaRPr>
          </a:p>
        </p:txBody>
      </p:sp>
      <p:sp>
        <p:nvSpPr>
          <p:cNvPr id="193" name="CustomShape 6"/>
          <p:cNvSpPr/>
          <p:nvPr/>
        </p:nvSpPr>
        <p:spPr>
          <a:xfrm>
            <a:off x="4985280" y="5775480"/>
            <a:ext cx="3810960" cy="620640"/>
          </a:xfrm>
          <a:prstGeom prst="rect">
            <a:avLst/>
          </a:prstGeom>
          <a:noFill/>
          <a:ln w="9360">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（1）根据商品分类进行查询</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（2）根据商品关键字进行查询</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200" b="0" strike="noStrike" spc="-1">
                <a:solidFill>
                  <a:srgbClr val="000000"/>
                </a:solidFill>
                <a:uFill>
                  <a:solidFill>
                    <a:srgbClr val="FFFFFF"/>
                  </a:solidFill>
                </a:uFill>
                <a:latin typeface="Arial" panose="020B0604020202020204"/>
                <a:ea typeface="微软雅黑" panose="020B0503020204020204" charset="-122"/>
              </a:rPr>
              <a:t>（3）根据分页进行查询</a:t>
            </a:r>
            <a:endParaRPr lang="en-US" sz="1800" b="0" strike="noStrike" spc="-1">
              <a:solidFill>
                <a:srgbClr val="000000"/>
              </a:solidFill>
              <a:uFill>
                <a:solidFill>
                  <a:srgbClr val="FFFFFF"/>
                </a:solidFill>
              </a:uFill>
              <a:latin typeface="Arial" panose="020B0604020202020204"/>
            </a:endParaRPr>
          </a:p>
        </p:txBody>
      </p:sp>
      <p:sp>
        <p:nvSpPr>
          <p:cNvPr id="194" name="CustomShape 7"/>
          <p:cNvSpPr/>
          <p:nvPr/>
        </p:nvSpPr>
        <p:spPr>
          <a:xfrm>
            <a:off x="4985640" y="1471680"/>
            <a:ext cx="1916280" cy="243720"/>
          </a:xfrm>
          <a:prstGeom prst="rect">
            <a:avLst/>
          </a:prstGeom>
          <a:noFill/>
          <a:ln w="9360">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600" b="1" strike="noStrike" spc="-1">
                <a:solidFill>
                  <a:srgbClr val="000000"/>
                </a:solidFill>
                <a:uFill>
                  <a:solidFill>
                    <a:srgbClr val="FFFFFF"/>
                  </a:solidFill>
                </a:uFill>
                <a:latin typeface="Arial" panose="020B0604020202020204"/>
                <a:ea typeface="微软雅黑" panose="020B0503020204020204" charset="-122"/>
              </a:rPr>
              <a:t>基本数据模块</a:t>
            </a:r>
            <a:endParaRPr lang="en-US" sz="1800" b="0" strike="noStrike" spc="-1">
              <a:solidFill>
                <a:srgbClr val="000000"/>
              </a:solidFill>
              <a:uFill>
                <a:solidFill>
                  <a:srgbClr val="FFFFFF"/>
                </a:solidFill>
              </a:uFill>
              <a:latin typeface="Arial" panose="020B0604020202020204"/>
            </a:endParaRPr>
          </a:p>
        </p:txBody>
      </p:sp>
      <p:sp>
        <p:nvSpPr>
          <p:cNvPr id="195" name="CustomShape 8"/>
          <p:cNvSpPr/>
          <p:nvPr/>
        </p:nvSpPr>
        <p:spPr>
          <a:xfrm>
            <a:off x="4986000" y="5412240"/>
            <a:ext cx="1217160" cy="244080"/>
          </a:xfrm>
          <a:prstGeom prst="rect">
            <a:avLst/>
          </a:prstGeom>
          <a:noFill/>
          <a:ln w="9360">
            <a:noFill/>
          </a:ln>
        </p:spPr>
        <p:style>
          <a:lnRef idx="0">
            <a:srgbClr val="FFFFFF"/>
          </a:lnRef>
          <a:fillRef idx="0">
            <a:srgbClr val="FFFFFF"/>
          </a:fillRef>
          <a:effectRef idx="0">
            <a:srgbClr val="FFFFFF"/>
          </a:effectRef>
          <a:fontRef idx="minor"/>
        </p:style>
        <p:txBody>
          <a:bodyPr wrap="none" lIns="0" tIns="0" rIns="0" bIns="0" anchor="ctr"/>
          <a:p>
            <a:pPr algn="just">
              <a:lnSpc>
                <a:spcPct val="120000"/>
              </a:lnSpc>
            </a:pPr>
            <a:r>
              <a:rPr lang="en-US" sz="1600" b="1" strike="noStrike" spc="-1">
                <a:solidFill>
                  <a:srgbClr val="000000"/>
                </a:solidFill>
                <a:uFill>
                  <a:solidFill>
                    <a:srgbClr val="FFFFFF"/>
                  </a:solidFill>
                </a:uFill>
                <a:latin typeface="Arial" panose="020B0604020202020204"/>
                <a:ea typeface="微软雅黑" panose="020B0503020204020204" charset="-122"/>
              </a:rPr>
              <a:t>商品查询模块</a:t>
            </a:r>
            <a:endParaRPr lang="en-US" sz="1800" b="0" strike="noStrike" spc="-1">
              <a:solidFill>
                <a:srgbClr val="000000"/>
              </a:solidFill>
              <a:uFill>
                <a:solidFill>
                  <a:srgbClr val="FFFFFF"/>
                </a:solidFill>
              </a:uFill>
              <a:latin typeface="Arial" panose="020B0604020202020204"/>
            </a:endParaRPr>
          </a:p>
        </p:txBody>
      </p:sp>
      <p:sp>
        <p:nvSpPr>
          <p:cNvPr id="196" name="CustomShape 9"/>
          <p:cNvSpPr/>
          <p:nvPr/>
        </p:nvSpPr>
        <p:spPr>
          <a:xfrm>
            <a:off x="5223960" y="3493800"/>
            <a:ext cx="1351080" cy="244080"/>
          </a:xfrm>
          <a:prstGeom prst="rect">
            <a:avLst/>
          </a:prstGeom>
          <a:noFill/>
          <a:ln w="9360">
            <a:noFill/>
          </a:ln>
        </p:spPr>
        <p:style>
          <a:lnRef idx="0">
            <a:srgbClr val="FFFFFF"/>
          </a:lnRef>
          <a:fillRef idx="0">
            <a:srgbClr val="FFFFFF"/>
          </a:fillRef>
          <a:effectRef idx="0">
            <a:srgbClr val="FFFFFF"/>
          </a:effectRef>
          <a:fontRef idx="minor"/>
        </p:style>
        <p:txBody>
          <a:bodyPr wrap="none" lIns="0" tIns="0" rIns="0" bIns="0" anchor="ctr"/>
          <a:p>
            <a:pPr algn="just">
              <a:lnSpc>
                <a:spcPct val="120000"/>
              </a:lnSpc>
            </a:pPr>
            <a:r>
              <a:rPr lang="en-US" sz="1600" b="1" strike="noStrike" spc="-1">
                <a:solidFill>
                  <a:srgbClr val="000000"/>
                </a:solidFill>
                <a:uFill>
                  <a:solidFill>
                    <a:srgbClr val="FFFFFF"/>
                  </a:solidFill>
                </a:uFill>
                <a:latin typeface="Arial" panose="020B0604020202020204"/>
                <a:ea typeface="微软雅黑" panose="020B0503020204020204" charset="-122"/>
              </a:rPr>
              <a:t>基本业务模块	</a:t>
            </a:r>
            <a:endParaRPr lang="en-US" sz="1800" b="0" strike="noStrike" spc="-1">
              <a:solidFill>
                <a:srgbClr val="000000"/>
              </a:solidFill>
              <a:uFill>
                <a:solidFill>
                  <a:srgbClr val="FFFFFF"/>
                </a:solidFill>
              </a:uFill>
              <a:latin typeface="Arial" panose="020B0604020202020204"/>
            </a:endParaRPr>
          </a:p>
        </p:txBody>
      </p:sp>
      <p:sp>
        <p:nvSpPr>
          <p:cNvPr id="197" name="CustomShape 10"/>
          <p:cNvSpPr/>
          <p:nvPr/>
        </p:nvSpPr>
        <p:spPr>
          <a:xfrm>
            <a:off x="897840" y="4820400"/>
            <a:ext cx="3679200" cy="1729800"/>
          </a:xfrm>
          <a:custGeom>
            <a:avLst/>
            <a:gdLst/>
            <a:ahLst/>
            <a:cxnLst/>
            <a:rect l="l" t="t" r="r" b="b"/>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198" name="CustomShape 11"/>
          <p:cNvSpPr/>
          <p:nvPr/>
        </p:nvSpPr>
        <p:spPr>
          <a:xfrm>
            <a:off x="1357560" y="4820400"/>
            <a:ext cx="2759400" cy="691560"/>
          </a:xfrm>
          <a:custGeom>
            <a:avLst/>
            <a:gdLst/>
            <a:ahLst/>
            <a:cxnLst/>
            <a:rect l="l" t="t" r="r" b="b"/>
            <a:pathLst>
              <a:path w="1728" h="432">
                <a:moveTo>
                  <a:pt x="1728" y="216"/>
                </a:moveTo>
                <a:lnTo>
                  <a:pt x="1728" y="216"/>
                </a:lnTo>
                <a:lnTo>
                  <a:pt x="1726" y="228"/>
                </a:lnTo>
                <a:lnTo>
                  <a:pt x="1724" y="238"/>
                </a:lnTo>
                <a:lnTo>
                  <a:pt x="1718" y="248"/>
                </a:lnTo>
                <a:lnTo>
                  <a:pt x="1710" y="260"/>
                </a:lnTo>
                <a:lnTo>
                  <a:pt x="1700" y="270"/>
                </a:lnTo>
                <a:lnTo>
                  <a:pt x="1690" y="280"/>
                </a:lnTo>
                <a:lnTo>
                  <a:pt x="1676" y="290"/>
                </a:lnTo>
                <a:lnTo>
                  <a:pt x="1660" y="300"/>
                </a:lnTo>
                <a:lnTo>
                  <a:pt x="1624" y="318"/>
                </a:lnTo>
                <a:lnTo>
                  <a:pt x="1580" y="336"/>
                </a:lnTo>
                <a:lnTo>
                  <a:pt x="1530" y="354"/>
                </a:lnTo>
                <a:lnTo>
                  <a:pt x="1474" y="368"/>
                </a:lnTo>
                <a:lnTo>
                  <a:pt x="1414" y="382"/>
                </a:lnTo>
                <a:lnTo>
                  <a:pt x="1348" y="396"/>
                </a:lnTo>
                <a:lnTo>
                  <a:pt x="1276" y="406"/>
                </a:lnTo>
                <a:lnTo>
                  <a:pt x="1200" y="416"/>
                </a:lnTo>
                <a:lnTo>
                  <a:pt x="1120" y="422"/>
                </a:lnTo>
                <a:lnTo>
                  <a:pt x="1038" y="428"/>
                </a:lnTo>
                <a:lnTo>
                  <a:pt x="952" y="430"/>
                </a:lnTo>
                <a:lnTo>
                  <a:pt x="864" y="432"/>
                </a:lnTo>
                <a:lnTo>
                  <a:pt x="776" y="430"/>
                </a:lnTo>
                <a:lnTo>
                  <a:pt x="690" y="428"/>
                </a:lnTo>
                <a:lnTo>
                  <a:pt x="608" y="422"/>
                </a:lnTo>
                <a:lnTo>
                  <a:pt x="528" y="416"/>
                </a:lnTo>
                <a:lnTo>
                  <a:pt x="452" y="406"/>
                </a:lnTo>
                <a:lnTo>
                  <a:pt x="380" y="396"/>
                </a:lnTo>
                <a:lnTo>
                  <a:pt x="314" y="382"/>
                </a:lnTo>
                <a:lnTo>
                  <a:pt x="254" y="368"/>
                </a:lnTo>
                <a:lnTo>
                  <a:pt x="198" y="354"/>
                </a:lnTo>
                <a:lnTo>
                  <a:pt x="148" y="336"/>
                </a:lnTo>
                <a:lnTo>
                  <a:pt x="104" y="318"/>
                </a:lnTo>
                <a:lnTo>
                  <a:pt x="68" y="300"/>
                </a:lnTo>
                <a:lnTo>
                  <a:pt x="52" y="290"/>
                </a:lnTo>
                <a:lnTo>
                  <a:pt x="38" y="280"/>
                </a:lnTo>
                <a:lnTo>
                  <a:pt x="28" y="270"/>
                </a:lnTo>
                <a:lnTo>
                  <a:pt x="18" y="260"/>
                </a:lnTo>
                <a:lnTo>
                  <a:pt x="10" y="248"/>
                </a:lnTo>
                <a:lnTo>
                  <a:pt x="4" y="238"/>
                </a:lnTo>
                <a:lnTo>
                  <a:pt x="2" y="228"/>
                </a:lnTo>
                <a:lnTo>
                  <a:pt x="0" y="216"/>
                </a:lnTo>
                <a:lnTo>
                  <a:pt x="2" y="204"/>
                </a:lnTo>
                <a:lnTo>
                  <a:pt x="4" y="194"/>
                </a:lnTo>
                <a:lnTo>
                  <a:pt x="10" y="184"/>
                </a:lnTo>
                <a:lnTo>
                  <a:pt x="18" y="172"/>
                </a:lnTo>
                <a:lnTo>
                  <a:pt x="28" y="162"/>
                </a:lnTo>
                <a:lnTo>
                  <a:pt x="38" y="152"/>
                </a:lnTo>
                <a:lnTo>
                  <a:pt x="52" y="142"/>
                </a:lnTo>
                <a:lnTo>
                  <a:pt x="68" y="132"/>
                </a:lnTo>
                <a:lnTo>
                  <a:pt x="104" y="114"/>
                </a:lnTo>
                <a:lnTo>
                  <a:pt x="148" y="96"/>
                </a:lnTo>
                <a:lnTo>
                  <a:pt x="198" y="78"/>
                </a:lnTo>
                <a:lnTo>
                  <a:pt x="254" y="64"/>
                </a:lnTo>
                <a:lnTo>
                  <a:pt x="314" y="50"/>
                </a:lnTo>
                <a:lnTo>
                  <a:pt x="380" y="36"/>
                </a:lnTo>
                <a:lnTo>
                  <a:pt x="452" y="26"/>
                </a:lnTo>
                <a:lnTo>
                  <a:pt x="528" y="16"/>
                </a:lnTo>
                <a:lnTo>
                  <a:pt x="608" y="10"/>
                </a:lnTo>
                <a:lnTo>
                  <a:pt x="690" y="4"/>
                </a:lnTo>
                <a:lnTo>
                  <a:pt x="776" y="2"/>
                </a:lnTo>
                <a:lnTo>
                  <a:pt x="864" y="0"/>
                </a:lnTo>
                <a:lnTo>
                  <a:pt x="952" y="2"/>
                </a:lnTo>
                <a:lnTo>
                  <a:pt x="1038" y="4"/>
                </a:lnTo>
                <a:lnTo>
                  <a:pt x="1120" y="10"/>
                </a:lnTo>
                <a:lnTo>
                  <a:pt x="1200" y="16"/>
                </a:lnTo>
                <a:lnTo>
                  <a:pt x="1276" y="26"/>
                </a:lnTo>
                <a:lnTo>
                  <a:pt x="1348" y="36"/>
                </a:lnTo>
                <a:lnTo>
                  <a:pt x="1414" y="50"/>
                </a:lnTo>
                <a:lnTo>
                  <a:pt x="1474" y="64"/>
                </a:lnTo>
                <a:lnTo>
                  <a:pt x="1530" y="78"/>
                </a:lnTo>
                <a:lnTo>
                  <a:pt x="1580" y="96"/>
                </a:lnTo>
                <a:lnTo>
                  <a:pt x="1624" y="114"/>
                </a:lnTo>
                <a:lnTo>
                  <a:pt x="1660" y="132"/>
                </a:lnTo>
                <a:lnTo>
                  <a:pt x="1676" y="142"/>
                </a:lnTo>
                <a:lnTo>
                  <a:pt x="1690" y="152"/>
                </a:lnTo>
                <a:lnTo>
                  <a:pt x="1700" y="162"/>
                </a:lnTo>
                <a:lnTo>
                  <a:pt x="1710" y="172"/>
                </a:lnTo>
                <a:lnTo>
                  <a:pt x="1718" y="184"/>
                </a:lnTo>
                <a:lnTo>
                  <a:pt x="1724" y="194"/>
                </a:lnTo>
                <a:lnTo>
                  <a:pt x="1726" y="204"/>
                </a:lnTo>
                <a:lnTo>
                  <a:pt x="1728" y="216"/>
                </a:lnTo>
                <a:close/>
              </a:path>
            </a:pathLst>
          </a:custGeom>
          <a:gradFill>
            <a:gsLst>
              <a:gs pos="0">
                <a:srgbClr val="767676">
                  <a:alpha val="0"/>
                </a:srgbClr>
              </a:gs>
              <a:gs pos="100000">
                <a:srgbClr val="FFFFFF"/>
              </a:gs>
            </a:gsLst>
            <a:lin ang="5400000"/>
          </a:gradFill>
          <a:ln>
            <a:noFill/>
          </a:ln>
        </p:spPr>
        <p:style>
          <a:lnRef idx="0">
            <a:srgbClr val="FFFFFF"/>
          </a:lnRef>
          <a:fillRef idx="0">
            <a:srgbClr val="FFFFFF"/>
          </a:fillRef>
          <a:effectRef idx="0">
            <a:srgbClr val="FFFFFF"/>
          </a:effectRef>
          <a:fontRef idx="minor"/>
        </p:style>
      </p:sp>
      <p:sp>
        <p:nvSpPr>
          <p:cNvPr id="199" name="CustomShape 12"/>
          <p:cNvSpPr/>
          <p:nvPr/>
        </p:nvSpPr>
        <p:spPr>
          <a:xfrm>
            <a:off x="1317600" y="4665960"/>
            <a:ext cx="2836440" cy="921960"/>
          </a:xfrm>
          <a:prstGeom prst="ellipse">
            <a:avLst/>
          </a:prstGeom>
          <a:gradFill>
            <a:gsLst>
              <a:gs pos="0">
                <a:srgbClr val="000000">
                  <a:alpha val="50000"/>
                </a:srgbClr>
              </a:gs>
              <a:gs pos="100000">
                <a:srgbClr val="FFFFFF">
                  <a:alpha val="0"/>
                </a:srgbClr>
              </a:gs>
            </a:gsLst>
            <a:lin ang="0"/>
          </a:gradFill>
          <a:ln>
            <a:noFill/>
          </a:ln>
        </p:spPr>
        <p:style>
          <a:lnRef idx="0">
            <a:srgbClr val="FFFFFF"/>
          </a:lnRef>
          <a:fillRef idx="0">
            <a:srgbClr val="FFFFFF"/>
          </a:fillRef>
          <a:effectRef idx="0">
            <a:srgbClr val="FFFFFF"/>
          </a:effectRef>
          <a:fontRef idx="minor"/>
        </p:style>
      </p:sp>
      <p:sp>
        <p:nvSpPr>
          <p:cNvPr id="200" name="CustomShape 13"/>
          <p:cNvSpPr/>
          <p:nvPr/>
        </p:nvSpPr>
        <p:spPr>
          <a:xfrm>
            <a:off x="1512000" y="2928600"/>
            <a:ext cx="2488320" cy="1375200"/>
          </a:xfrm>
          <a:custGeom>
            <a:avLst/>
            <a:gdLst/>
            <a:ahLst/>
            <a:cxnLst/>
            <a:rect l="l" t="t" r="r" b="b"/>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201" name="CustomShape 14"/>
          <p:cNvSpPr/>
          <p:nvPr/>
        </p:nvSpPr>
        <p:spPr>
          <a:xfrm>
            <a:off x="1926720" y="2928600"/>
            <a:ext cx="1658880" cy="423000"/>
          </a:xfrm>
          <a:custGeom>
            <a:avLst/>
            <a:gdLst/>
            <a:ahLst/>
            <a:cxnLst/>
            <a:rect l="l" t="t" r="r" b="b"/>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close/>
              </a:path>
            </a:pathLst>
          </a:custGeom>
          <a:gradFill>
            <a:gsLst>
              <a:gs pos="0">
                <a:srgbClr val="767676">
                  <a:alpha val="0"/>
                </a:srgbClr>
              </a:gs>
              <a:gs pos="100000">
                <a:srgbClr val="FFFFFF"/>
              </a:gs>
            </a:gsLst>
            <a:lin ang="5400000"/>
          </a:gradFill>
          <a:ln>
            <a:noFill/>
          </a:ln>
        </p:spPr>
        <p:style>
          <a:lnRef idx="0">
            <a:srgbClr val="FFFFFF"/>
          </a:lnRef>
          <a:fillRef idx="0">
            <a:srgbClr val="FFFFFF"/>
          </a:fillRef>
          <a:effectRef idx="0">
            <a:srgbClr val="FFFFFF"/>
          </a:effectRef>
          <a:fontRef idx="minor"/>
        </p:style>
      </p:sp>
      <p:sp>
        <p:nvSpPr>
          <p:cNvPr id="202" name="CustomShape 15"/>
          <p:cNvSpPr/>
          <p:nvPr/>
        </p:nvSpPr>
        <p:spPr>
          <a:xfrm>
            <a:off x="1780560" y="2760120"/>
            <a:ext cx="1914120" cy="623160"/>
          </a:xfrm>
          <a:prstGeom prst="ellipse">
            <a:avLst/>
          </a:prstGeom>
          <a:gradFill>
            <a:gsLst>
              <a:gs pos="0">
                <a:srgbClr val="000000">
                  <a:alpha val="50000"/>
                </a:srgbClr>
              </a:gs>
              <a:gs pos="100000">
                <a:srgbClr val="FFFFFF">
                  <a:alpha val="0"/>
                </a:srgbClr>
              </a:gs>
            </a:gsLst>
            <a:lin ang="0"/>
          </a:gradFill>
          <a:ln>
            <a:noFill/>
          </a:ln>
        </p:spPr>
        <p:style>
          <a:lnRef idx="0">
            <a:srgbClr val="FFFFFF"/>
          </a:lnRef>
          <a:fillRef idx="0">
            <a:srgbClr val="FFFFFF"/>
          </a:fillRef>
          <a:effectRef idx="0">
            <a:srgbClr val="FFFFFF"/>
          </a:effectRef>
          <a:fontRef idx="minor"/>
        </p:style>
      </p:sp>
      <p:sp>
        <p:nvSpPr>
          <p:cNvPr id="203" name="CustomShape 16"/>
          <p:cNvSpPr/>
          <p:nvPr/>
        </p:nvSpPr>
        <p:spPr>
          <a:xfrm>
            <a:off x="2039760" y="796680"/>
            <a:ext cx="1432440" cy="1468800"/>
          </a:xfrm>
          <a:custGeom>
            <a:avLst/>
            <a:gdLst/>
            <a:ahLst/>
            <a:cxnLst/>
            <a:rect l="l" t="t" r="r" b="b"/>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204" name="CustomShape 17"/>
          <p:cNvSpPr/>
          <p:nvPr/>
        </p:nvSpPr>
        <p:spPr>
          <a:xfrm>
            <a:off x="2515680" y="3668760"/>
            <a:ext cx="459000" cy="443160"/>
          </a:xfrm>
          <a:custGeom>
            <a:avLst/>
            <a:gdLst/>
            <a:ahLst/>
            <a:cxnLst/>
            <a:rect l="l" t="t"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05" name="CustomShape 18"/>
          <p:cNvSpPr/>
          <p:nvPr/>
        </p:nvSpPr>
        <p:spPr>
          <a:xfrm>
            <a:off x="2516040" y="1548720"/>
            <a:ext cx="479880" cy="480600"/>
          </a:xfrm>
          <a:custGeom>
            <a:avLst/>
            <a:gdLst/>
            <a:ahLst/>
            <a:cxnLst/>
            <a:rect l="l" t="t"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06" name="CustomShape 19"/>
          <p:cNvSpPr/>
          <p:nvPr/>
        </p:nvSpPr>
        <p:spPr>
          <a:xfrm>
            <a:off x="2531880" y="5888160"/>
            <a:ext cx="451800" cy="443160"/>
          </a:xfrm>
          <a:custGeom>
            <a:avLst/>
            <a:gdLst/>
            <a:ahLst/>
            <a:cxnLst/>
            <a:rect l="l" t="t"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07" name="CustomShape 20"/>
          <p:cNvSpPr/>
          <p:nvPr/>
        </p:nvSpPr>
        <p:spPr>
          <a:xfrm>
            <a:off x="2695680" y="6044760"/>
            <a:ext cx="121680" cy="124560"/>
          </a:xfrm>
          <a:custGeom>
            <a:avLst/>
            <a:gdLst/>
            <a:ahLst/>
            <a:cxnLst/>
            <a:rect l="l" t="t"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08" name="CustomShape 21"/>
          <p:cNvSpPr/>
          <p:nvPr/>
        </p:nvSpPr>
        <p:spPr>
          <a:xfrm>
            <a:off x="2685600" y="6194160"/>
            <a:ext cx="65520" cy="71280"/>
          </a:xfrm>
          <a:custGeom>
            <a:avLst/>
            <a:gdLst/>
            <a:ahLst/>
            <a:cxnLst/>
            <a:rect l="l" t="t"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09" name="CustomShape 22"/>
          <p:cNvSpPr/>
          <p:nvPr/>
        </p:nvSpPr>
        <p:spPr>
          <a:xfrm>
            <a:off x="2764440" y="5957280"/>
            <a:ext cx="69840" cy="72720"/>
          </a:xfrm>
          <a:custGeom>
            <a:avLst/>
            <a:gdLst/>
            <a:ahLst/>
            <a:cxnLst/>
            <a:rect l="l" t="t"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10" name="CustomShape 23"/>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11" name="CustomShape 24"/>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12" name="CustomShape 25"/>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主要模块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3000"/>
                                  </p:stCondLst>
                                  <p:childTnLst>
                                    <p:set>
                                      <p:cBhvr>
                                        <p:cTn id="6" dur="1" fill="hold">
                                          <p:stCondLst>
                                            <p:cond delay="0"/>
                                          </p:stCondLst>
                                        </p:cTn>
                                        <p:tgtEl>
                                          <p:spTgt spid="203"/>
                                        </p:tgtEl>
                                        <p:attrNameLst>
                                          <p:attrName>style.visibility</p:attrName>
                                        </p:attrNameLst>
                                      </p:cBhvr>
                                      <p:to>
                                        <p:strVal val="visible"/>
                                      </p:to>
                                    </p:set>
                                    <p:anim calcmode="lin" valueType="num">
                                      <p:cBhvr additive="repl">
                                        <p:cTn id="7" dur="1000" fill="hold"/>
                                        <p:tgtEl>
                                          <p:spTgt spid="203"/>
                                        </p:tgtEl>
                                        <p:attrNameLst>
                                          <p:attrName>ppt_x</p:attrName>
                                        </p:attrNameLst>
                                      </p:cBhvr>
                                      <p:tavLst>
                                        <p:tav tm="0">
                                          <p:val>
                                            <p:strVal val="#ppt_x"/>
                                          </p:val>
                                        </p:tav>
                                        <p:tav tm="100000">
                                          <p:val>
                                            <p:strVal val="#ppt_x"/>
                                          </p:val>
                                        </p:tav>
                                      </p:tavLst>
                                    </p:anim>
                                    <p:anim calcmode="lin" valueType="num">
                                      <p:cBhvr additive="repl">
                                        <p:cTn id="8" dur="1000" fill="hold"/>
                                        <p:tgtEl>
                                          <p:spTgt spid="20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4000"/>
                                  </p:stCondLst>
                                  <p:childTnLst>
                                    <p:set>
                                      <p:cBhvr>
                                        <p:cTn id="10" dur="1" fill="hold">
                                          <p:stCondLst>
                                            <p:cond delay="0"/>
                                          </p:stCondLst>
                                        </p:cTn>
                                        <p:tgtEl>
                                          <p:spTgt spid="204"/>
                                        </p:tgtEl>
                                        <p:attrNameLst>
                                          <p:attrName>style.visibility</p:attrName>
                                        </p:attrNameLst>
                                      </p:cBhvr>
                                      <p:to>
                                        <p:strVal val="visible"/>
                                      </p:to>
                                    </p:set>
                                    <p:anim calcmode="lin" valueType="num">
                                      <p:cBhvr additive="repl">
                                        <p:cTn id="11" dur="500" fill="hold"/>
                                        <p:tgtEl>
                                          <p:spTgt spid="204"/>
                                        </p:tgtEl>
                                      </p:cBhvr>
                                      <p:tavLst>
                                        <p:tav tm="0">
                                          <p:val/>
                                        </p:tav>
                                        <p:tav tm="100000">
                                          <p:val>
                                            <p:strVal val="#ppt_w"/>
                                          </p:val>
                                        </p:tav>
                                      </p:tavLst>
                                    </p:anim>
                                    <p:anim calcmode="lin" valueType="num">
                                      <p:cBhvr additive="repl">
                                        <p:cTn id="12" dur="500" fill="hold"/>
                                        <p:tgtEl>
                                          <p:spTgt spid="204"/>
                                        </p:tgtEl>
                                      </p:cBhvr>
                                      <p:tavLst>
                                        <p:tav tm="0">
                                          <p:val/>
                                        </p:tav>
                                        <p:tav tm="100000">
                                          <p:val>
                                            <p:strVal val="#ppt_h"/>
                                          </p:val>
                                        </p:tav>
                                      </p:tavLst>
                                    </p:anim>
                                    <p:animEffect transition="in" filter="fade">
                                      <p:cBhvr additive="repl">
                                        <p:cTn id="13" dur="500"/>
                                        <p:tgtEl>
                                          <p:spTgt spid="204"/>
                                        </p:tgtEl>
                                      </p:cBhvr>
                                    </p:animEffect>
                                  </p:childTnLst>
                                </p:cTn>
                              </p:par>
                              <p:par>
                                <p:cTn id="14" presetID="53" presetClass="entr" presetSubtype="16" fill="hold" nodeType="withEffect">
                                  <p:stCondLst>
                                    <p:cond delay="4000"/>
                                  </p:stCondLst>
                                  <p:childTnLst>
                                    <p:set>
                                      <p:cBhvr>
                                        <p:cTn id="15" dur="1" fill="hold">
                                          <p:stCondLst>
                                            <p:cond delay="0"/>
                                          </p:stCondLst>
                                        </p:cTn>
                                        <p:tgtEl>
                                          <p:spTgt spid="205"/>
                                        </p:tgtEl>
                                        <p:attrNameLst>
                                          <p:attrName>style.visibility</p:attrName>
                                        </p:attrNameLst>
                                      </p:cBhvr>
                                      <p:to>
                                        <p:strVal val="visible"/>
                                      </p:to>
                                    </p:set>
                                    <p:anim calcmode="lin" valueType="num">
                                      <p:cBhvr additive="repl">
                                        <p:cTn id="16" dur="500" fill="hold"/>
                                        <p:tgtEl>
                                          <p:spTgt spid="205"/>
                                        </p:tgtEl>
                                      </p:cBhvr>
                                      <p:tavLst>
                                        <p:tav tm="0">
                                          <p:val/>
                                        </p:tav>
                                        <p:tav tm="100000">
                                          <p:val>
                                            <p:strVal val="#ppt_w"/>
                                          </p:val>
                                        </p:tav>
                                      </p:tavLst>
                                    </p:anim>
                                    <p:anim calcmode="lin" valueType="num">
                                      <p:cBhvr additive="repl">
                                        <p:cTn id="17" dur="500" fill="hold"/>
                                        <p:tgtEl>
                                          <p:spTgt spid="205"/>
                                        </p:tgtEl>
                                      </p:cBhvr>
                                      <p:tavLst>
                                        <p:tav tm="0">
                                          <p:val/>
                                        </p:tav>
                                        <p:tav tm="100000">
                                          <p:val>
                                            <p:strVal val="#ppt_h"/>
                                          </p:val>
                                        </p:tav>
                                      </p:tavLst>
                                    </p:anim>
                                    <p:animEffect transition="in" filter="fade">
                                      <p:cBhvr additive="repl">
                                        <p:cTn id="18" dur="500"/>
                                        <p:tgtEl>
                                          <p:spTgt spid="205"/>
                                        </p:tgtEl>
                                      </p:cBhvr>
                                    </p:animEffect>
                                  </p:childTnLst>
                                </p:cTn>
                              </p:par>
                              <p:par>
                                <p:cTn id="19" presetID="2" presetClass="entr" presetSubtype="1" fill="hold" nodeType="withEffect">
                                  <p:stCondLst>
                                    <p:cond delay="5000"/>
                                  </p:stCondLst>
                                  <p:childTnLst>
                                    <p:set>
                                      <p:cBhvr>
                                        <p:cTn id="20" dur="1" fill="hold">
                                          <p:stCondLst>
                                            <p:cond delay="0"/>
                                          </p:stCondLst>
                                        </p:cTn>
                                        <p:tgtEl>
                                          <p:spTgt spid="195"/>
                                        </p:tgtEl>
                                        <p:attrNameLst>
                                          <p:attrName>style.visibility</p:attrName>
                                        </p:attrNameLst>
                                      </p:cBhvr>
                                      <p:to>
                                        <p:strVal val="visible"/>
                                      </p:to>
                                    </p:set>
                                    <p:anim calcmode="lin" valueType="num">
                                      <p:cBhvr additive="repl">
                                        <p:cTn id="21" dur="500" fill="hold"/>
                                        <p:tgtEl>
                                          <p:spTgt spid="195"/>
                                        </p:tgtEl>
                                        <p:attrNameLst>
                                          <p:attrName>ppt_x</p:attrName>
                                        </p:attrNameLst>
                                      </p:cBhvr>
                                      <p:tavLst>
                                        <p:tav tm="0">
                                          <p:val>
                                            <p:strVal val="#ppt_x"/>
                                          </p:val>
                                        </p:tav>
                                        <p:tav tm="100000">
                                          <p:val>
                                            <p:strVal val="#ppt_x"/>
                                          </p:val>
                                        </p:tav>
                                      </p:tavLst>
                                    </p:anim>
                                    <p:anim calcmode="lin" valueType="num">
                                      <p:cBhvr additive="repl">
                                        <p:cTn id="22" dur="500" fill="hold"/>
                                        <p:tgtEl>
                                          <p:spTgt spid="195"/>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5000"/>
                                  </p:stCondLst>
                                  <p:childTnLst>
                                    <p:set>
                                      <p:cBhvr>
                                        <p:cTn id="24" dur="1" fill="hold">
                                          <p:stCondLst>
                                            <p:cond delay="0"/>
                                          </p:stCondLst>
                                        </p:cTn>
                                        <p:tgtEl>
                                          <p:spTgt spid="196"/>
                                        </p:tgtEl>
                                        <p:attrNameLst>
                                          <p:attrName>style.visibility</p:attrName>
                                        </p:attrNameLst>
                                      </p:cBhvr>
                                      <p:to>
                                        <p:strVal val="visible"/>
                                      </p:to>
                                    </p:set>
                                    <p:anim calcmode="lin" valueType="num">
                                      <p:cBhvr additive="repl">
                                        <p:cTn id="25" dur="500" fill="hold"/>
                                        <p:tgtEl>
                                          <p:spTgt spid="196"/>
                                        </p:tgtEl>
                                        <p:attrNameLst>
                                          <p:attrName>ppt_x</p:attrName>
                                        </p:attrNameLst>
                                      </p:cBhvr>
                                      <p:tavLst>
                                        <p:tav tm="0">
                                          <p:val>
                                            <p:strVal val="#ppt_x"/>
                                          </p:val>
                                        </p:tav>
                                        <p:tav tm="100000">
                                          <p:val>
                                            <p:strVal val="#ppt_x"/>
                                          </p:val>
                                        </p:tav>
                                      </p:tavLst>
                                    </p:anim>
                                    <p:anim calcmode="lin" valueType="num">
                                      <p:cBhvr additive="repl">
                                        <p:cTn id="26" dur="500" fill="hold"/>
                                        <p:tgtEl>
                                          <p:spTgt spid="19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5000"/>
                                  </p:stCondLst>
                                  <p:childTnLst>
                                    <p:set>
                                      <p:cBhvr>
                                        <p:cTn id="28" dur="1" fill="hold">
                                          <p:stCondLst>
                                            <p:cond delay="0"/>
                                          </p:stCondLst>
                                        </p:cTn>
                                        <p:tgtEl>
                                          <p:spTgt spid="194"/>
                                        </p:tgtEl>
                                        <p:attrNameLst>
                                          <p:attrName>style.visibility</p:attrName>
                                        </p:attrNameLst>
                                      </p:cBhvr>
                                      <p:to>
                                        <p:strVal val="visible"/>
                                      </p:to>
                                    </p:set>
                                    <p:anim calcmode="lin" valueType="num">
                                      <p:cBhvr additive="repl">
                                        <p:cTn id="29" dur="500" fill="hold"/>
                                        <p:tgtEl>
                                          <p:spTgt spid="194"/>
                                        </p:tgtEl>
                                        <p:attrNameLst>
                                          <p:attrName>ppt_x</p:attrName>
                                        </p:attrNameLst>
                                      </p:cBhvr>
                                      <p:tavLst>
                                        <p:tav tm="0">
                                          <p:val>
                                            <p:strVal val="#ppt_x"/>
                                          </p:val>
                                        </p:tav>
                                        <p:tav tm="100000">
                                          <p:val>
                                            <p:strVal val="#ppt_x"/>
                                          </p:val>
                                        </p:tav>
                                      </p:tavLst>
                                    </p:anim>
                                    <p:anim calcmode="lin" valueType="num">
                                      <p:cBhvr additive="repl">
                                        <p:cTn id="30" dur="500" fill="hold"/>
                                        <p:tgtEl>
                                          <p:spTgt spid="194"/>
                                        </p:tgtEl>
                                        <p:attrNameLst>
                                          <p:attrName>ppt_y</p:attrName>
                                        </p:attrNameLst>
                                      </p:cBhvr>
                                      <p:tavLst>
                                        <p:tav tm="0">
                                          <p:val>
                                            <p:strVal val="0-#ppt_h/2"/>
                                          </p:val>
                                        </p:tav>
                                        <p:tav tm="100000">
                                          <p:val>
                                            <p:strVal val="#ppt_y"/>
                                          </p:val>
                                        </p:tav>
                                      </p:tavLst>
                                    </p:anim>
                                  </p:childTnLst>
                                </p:cTn>
                              </p:par>
                              <p:par>
                                <p:cTn id="31" presetID="2" presetClass="entr" presetSubtype="4" fill="hold" nodeType="withEffect">
                                  <p:stCondLst>
                                    <p:cond delay="5000"/>
                                  </p:stCondLst>
                                  <p:childTnLst>
                                    <p:set>
                                      <p:cBhvr>
                                        <p:cTn id="32" dur="1" fill="hold">
                                          <p:stCondLst>
                                            <p:cond delay="0"/>
                                          </p:stCondLst>
                                        </p:cTn>
                                        <p:tgtEl>
                                          <p:spTgt spid="191"/>
                                        </p:tgtEl>
                                        <p:attrNameLst>
                                          <p:attrName>style.visibility</p:attrName>
                                        </p:attrNameLst>
                                      </p:cBhvr>
                                      <p:to>
                                        <p:strVal val="visible"/>
                                      </p:to>
                                    </p:set>
                                    <p:anim calcmode="lin" valueType="num">
                                      <p:cBhvr additive="repl">
                                        <p:cTn id="33" dur="500" fill="hold"/>
                                        <p:tgtEl>
                                          <p:spTgt spid="191"/>
                                        </p:tgtEl>
                                        <p:attrNameLst>
                                          <p:attrName>ppt_x</p:attrName>
                                        </p:attrNameLst>
                                      </p:cBhvr>
                                      <p:tavLst>
                                        <p:tav tm="0">
                                          <p:val>
                                            <p:strVal val="#ppt_x"/>
                                          </p:val>
                                        </p:tav>
                                        <p:tav tm="100000">
                                          <p:val>
                                            <p:strVal val="#ppt_x"/>
                                          </p:val>
                                        </p:tav>
                                      </p:tavLst>
                                    </p:anim>
                                    <p:anim calcmode="lin" valueType="num">
                                      <p:cBhvr additive="repl">
                                        <p:cTn id="34" dur="500" fill="hold"/>
                                        <p:tgtEl>
                                          <p:spTgt spid="19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0"/>
                                  </p:stCondLst>
                                  <p:childTnLst>
                                    <p:set>
                                      <p:cBhvr>
                                        <p:cTn id="36" dur="1" fill="hold">
                                          <p:stCondLst>
                                            <p:cond delay="0"/>
                                          </p:stCondLst>
                                        </p:cTn>
                                        <p:tgtEl>
                                          <p:spTgt spid="192"/>
                                        </p:tgtEl>
                                        <p:attrNameLst>
                                          <p:attrName>style.visibility</p:attrName>
                                        </p:attrNameLst>
                                      </p:cBhvr>
                                      <p:to>
                                        <p:strVal val="visible"/>
                                      </p:to>
                                    </p:set>
                                    <p:anim calcmode="lin" valueType="num">
                                      <p:cBhvr additive="repl">
                                        <p:cTn id="37" dur="500" fill="hold"/>
                                        <p:tgtEl>
                                          <p:spTgt spid="192"/>
                                        </p:tgtEl>
                                        <p:attrNameLst>
                                          <p:attrName>ppt_x</p:attrName>
                                        </p:attrNameLst>
                                      </p:cBhvr>
                                      <p:tavLst>
                                        <p:tav tm="0">
                                          <p:val>
                                            <p:strVal val="#ppt_x"/>
                                          </p:val>
                                        </p:tav>
                                        <p:tav tm="100000">
                                          <p:val>
                                            <p:strVal val="#ppt_x"/>
                                          </p:val>
                                        </p:tav>
                                      </p:tavLst>
                                    </p:anim>
                                    <p:anim calcmode="lin" valueType="num">
                                      <p:cBhvr additive="repl">
                                        <p:cTn id="38" dur="500" fill="hold"/>
                                        <p:tgtEl>
                                          <p:spTgt spid="19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5000"/>
                                  </p:stCondLst>
                                  <p:childTnLst>
                                    <p:set>
                                      <p:cBhvr>
                                        <p:cTn id="40" dur="1" fill="hold">
                                          <p:stCondLst>
                                            <p:cond delay="0"/>
                                          </p:stCondLst>
                                        </p:cTn>
                                        <p:tgtEl>
                                          <p:spTgt spid="193"/>
                                        </p:tgtEl>
                                        <p:attrNameLst>
                                          <p:attrName>style.visibility</p:attrName>
                                        </p:attrNameLst>
                                      </p:cBhvr>
                                      <p:to>
                                        <p:strVal val="visible"/>
                                      </p:to>
                                    </p:set>
                                    <p:anim calcmode="lin" valueType="num">
                                      <p:cBhvr additive="repl">
                                        <p:cTn id="41" dur="500" fill="hold"/>
                                        <p:tgtEl>
                                          <p:spTgt spid="193"/>
                                        </p:tgtEl>
                                        <p:attrNameLst>
                                          <p:attrName>ppt_x</p:attrName>
                                        </p:attrNameLst>
                                      </p:cBhvr>
                                      <p:tavLst>
                                        <p:tav tm="0">
                                          <p:val>
                                            <p:strVal val="#ppt_x"/>
                                          </p:val>
                                        </p:tav>
                                        <p:tav tm="100000">
                                          <p:val>
                                            <p:strVal val="#ppt_x"/>
                                          </p:val>
                                        </p:tav>
                                      </p:tavLst>
                                    </p:anim>
                                    <p:anim calcmode="lin" valueType="num">
                                      <p:cBhvr additive="repl">
                                        <p:cTn id="42"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440" y="19800"/>
            <a:ext cx="12875040" cy="72417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14" name="CustomShape 2"/>
          <p:cNvSpPr/>
          <p:nvPr/>
        </p:nvSpPr>
        <p:spPr>
          <a:xfrm>
            <a:off x="1440" y="2176560"/>
            <a:ext cx="12862440" cy="2927520"/>
          </a:xfrm>
          <a:prstGeom prst="rect">
            <a:avLst/>
          </a:prstGeom>
          <a:solidFill>
            <a:srgbClr val="2E4861">
              <a:alpha val="80000"/>
            </a:srgbClr>
          </a:solidFill>
          <a:ln>
            <a:noFill/>
          </a:ln>
        </p:spPr>
        <p:style>
          <a:lnRef idx="2">
            <a:schemeClr val="accent1">
              <a:shade val="50000"/>
            </a:schemeClr>
          </a:lnRef>
          <a:fillRef idx="1">
            <a:schemeClr val="accent1"/>
          </a:fillRef>
          <a:effectRef idx="0">
            <a:schemeClr val="accent1"/>
          </a:effectRef>
          <a:fontRef idx="minor"/>
        </p:style>
      </p:sp>
      <p:sp>
        <p:nvSpPr>
          <p:cNvPr id="215" name="CustomShape 3"/>
          <p:cNvSpPr/>
          <p:nvPr/>
        </p:nvSpPr>
        <p:spPr>
          <a:xfrm>
            <a:off x="5774760" y="2662200"/>
            <a:ext cx="1315440" cy="1317240"/>
          </a:xfrm>
          <a:prstGeom prst="ellipse">
            <a:avLst/>
          </a:prstGeom>
          <a:solidFill>
            <a:schemeClr val="bg1">
              <a:alpha val="70000"/>
            </a:schemeClr>
          </a:solidFill>
          <a:ln>
            <a:noFill/>
          </a:ln>
        </p:spPr>
        <p:style>
          <a:lnRef idx="0">
            <a:srgbClr val="FFFFFF"/>
          </a:lnRef>
          <a:fillRef idx="0">
            <a:srgbClr val="FFFFFF"/>
          </a:fillRef>
          <a:effectRef idx="0">
            <a:srgbClr val="FFFFFF"/>
          </a:effectRef>
          <a:fontRef idx="minor"/>
        </p:style>
      </p:sp>
      <p:sp>
        <p:nvSpPr>
          <p:cNvPr id="216" name="CustomShape 4"/>
          <p:cNvSpPr/>
          <p:nvPr/>
        </p:nvSpPr>
        <p:spPr>
          <a:xfrm>
            <a:off x="5953680" y="2881440"/>
            <a:ext cx="974160" cy="86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5060" b="0" strike="noStrike" spc="-1">
                <a:solidFill>
                  <a:srgbClr val="2E4861"/>
                </a:solidFill>
                <a:uFill>
                  <a:solidFill>
                    <a:srgbClr val="FFFFFF"/>
                  </a:solidFill>
                </a:uFill>
                <a:latin typeface="华文细黑"/>
                <a:ea typeface="华文细黑"/>
              </a:rPr>
              <a:t>04</a:t>
            </a:r>
            <a:endParaRPr lang="en-US" sz="1800" b="0" strike="noStrike" spc="-1">
              <a:solidFill>
                <a:srgbClr val="000000"/>
              </a:solidFill>
              <a:uFill>
                <a:solidFill>
                  <a:srgbClr val="FFFFFF"/>
                </a:solidFill>
              </a:uFill>
              <a:latin typeface="Arial" panose="020B0604020202020204"/>
            </a:endParaRPr>
          </a:p>
        </p:txBody>
      </p:sp>
      <p:sp>
        <p:nvSpPr>
          <p:cNvPr id="217" name="CustomShape 5"/>
          <p:cNvSpPr/>
          <p:nvPr/>
        </p:nvSpPr>
        <p:spPr>
          <a:xfrm>
            <a:off x="5237640" y="4321080"/>
            <a:ext cx="2383560" cy="39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FFFFFF"/>
                </a:solidFill>
                <a:uFill>
                  <a:solidFill>
                    <a:srgbClr val="FFFFFF"/>
                  </a:solidFill>
                </a:uFill>
                <a:latin typeface="Arial" panose="020B0604020202020204"/>
                <a:ea typeface="宋体" panose="02010600030101010101" pitchFamily="2" charset="-122"/>
              </a:rPr>
              <a:t>研究步骤及方法</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repl">
                                        <p:cTn id="7" dur="500" fill="hold"/>
                                        <p:tgtEl>
                                          <p:spTgt spid="213"/>
                                        </p:tgtEl>
                                        <p:attrNameLst>
                                          <p:attrName>ppt_x</p:attrName>
                                        </p:attrNameLst>
                                      </p:cBhvr>
                                      <p:tavLst>
                                        <p:tav tm="0">
                                          <p:val>
                                            <p:strVal val="0-#ppt_w/2"/>
                                          </p:val>
                                        </p:tav>
                                        <p:tav tm="100000">
                                          <p:val>
                                            <p:strVal val="#ppt_x"/>
                                          </p:val>
                                        </p:tav>
                                      </p:tavLst>
                                    </p:anim>
                                    <p:anim calcmode="lin" valueType="num">
                                      <p:cBhvr additive="repl">
                                        <p:cTn id="8" dur="5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wipe(left)">
                                      <p:cBhvr additive="repl">
                                        <p:cTn id="12"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720960" y="826560"/>
            <a:ext cx="4941720" cy="4600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txBody>
          <a:bodyPr lIns="96480" tIns="48240" rIns="96480" bIns="48240" anchor="ctr"/>
          <a:p>
            <a:pPr algn="ctr">
              <a:lnSpc>
                <a:spcPct val="120000"/>
              </a:lnSpc>
            </a:pPr>
            <a:r>
              <a:rPr lang="en-US" sz="1800" b="0" strike="noStrike" spc="-1">
                <a:solidFill>
                  <a:srgbClr val="FFFFFF"/>
                </a:solidFill>
                <a:uFill>
                  <a:solidFill>
                    <a:srgbClr val="FFFFFF"/>
                  </a:solidFill>
                </a:uFill>
                <a:latin typeface="Arial" panose="020B0604020202020204"/>
                <a:ea typeface="微软雅黑" panose="020B0503020204020204" charset="-122"/>
              </a:rPr>
              <a:t>研究步骤</a:t>
            </a:r>
            <a:endParaRPr lang="en-US" sz="1800" b="0" strike="noStrike" spc="-1">
              <a:solidFill>
                <a:srgbClr val="000000"/>
              </a:solidFill>
              <a:uFill>
                <a:solidFill>
                  <a:srgbClr val="FFFFFF"/>
                </a:solidFill>
              </a:uFill>
              <a:latin typeface="Arial" panose="020B0604020202020204"/>
            </a:endParaRPr>
          </a:p>
        </p:txBody>
      </p:sp>
      <p:sp>
        <p:nvSpPr>
          <p:cNvPr id="219" name="CustomShape 2"/>
          <p:cNvSpPr/>
          <p:nvPr/>
        </p:nvSpPr>
        <p:spPr>
          <a:xfrm>
            <a:off x="497880" y="1767960"/>
            <a:ext cx="11451240" cy="366156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研究步骤主要分为7个步骤，包括理论准备、需求分析、总体设计、详细设计、编码实现、系统测试、完善软件系统。每个步骤的大致工作如下：</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    1.理论准备：了解电商网站发展历程以及现状，了解生活美学，了解学习需要使用到的技术栈；</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    2.需求分析:进行需求分析。</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    3.总体设计：完成技术选型，确定系统的运行流程，以及各子系统之间的衔接。</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    4.详细设计：详细设计主要分前后台进行设计，前台设计参照主流网站的布局、展示方式，后台设计应保证灵活配置，以及良好的扩展性 </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    5.编码实现：前端主要使用Less+Bootstrap+JQuery+Layer.js进行研发，数据接口调用，主要通过Ajax，进行数据获取，以及处理。</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   6.系统测试：按需求的要求测试本系统。</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800" b="0" strike="noStrike" spc="-1">
                <a:solidFill>
                  <a:srgbClr val="000000"/>
                </a:solidFill>
                <a:uFill>
                  <a:solidFill>
                    <a:srgbClr val="FFFFFF"/>
                  </a:solidFill>
                </a:uFill>
                <a:latin typeface="Arial" panose="020B0604020202020204"/>
                <a:ea typeface="微软雅黑" panose="020B0503020204020204" charset="-122"/>
              </a:rPr>
              <a:t>   7.完善软件系统：根据系统测试，修改不满足需求说明书的要求或程序代码出错的程序。。</a:t>
            </a:r>
            <a:endParaRPr lang="en-US" sz="1800" b="0" strike="noStrike" spc="-1">
              <a:solidFill>
                <a:srgbClr val="000000"/>
              </a:solidFill>
              <a:uFill>
                <a:solidFill>
                  <a:srgbClr val="FFFFFF"/>
                </a:solidFill>
              </a:uFill>
              <a:latin typeface="Arial" panose="020B0604020202020204"/>
            </a:endParaRPr>
          </a:p>
        </p:txBody>
      </p:sp>
      <p:sp>
        <p:nvSpPr>
          <p:cNvPr id="220" name="CustomShape 3"/>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21" name="CustomShape 4"/>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22" name="CustomShape 5"/>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研究步骤、方法及措施</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barn(outVertical)">
                                      <p:cBhvr additive="repl">
                                        <p:cTn id="7" dur="500"/>
                                        <p:tgtEl>
                                          <p:spTgt spid="2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Effect transition="in" filter="wipe(left)">
                                      <p:cBhvr additive="repl">
                                        <p:cTn id="11" dur="1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Line 1"/>
          <p:cNvSpPr/>
          <p:nvPr/>
        </p:nvSpPr>
        <p:spPr>
          <a:xfrm>
            <a:off x="2373480" y="5062680"/>
            <a:ext cx="1803240" cy="360"/>
          </a:xfrm>
          <a:prstGeom prst="line">
            <a:avLst/>
          </a:prstGeom>
          <a:ln w="9360">
            <a:solidFill>
              <a:schemeClr val="bg1">
                <a:lumMod val="65000"/>
              </a:schemeClr>
            </a:solidFill>
            <a:custDash>
              <a:ds d="400000" sp="100000"/>
            </a:custDash>
          </a:ln>
        </p:spPr>
        <p:style>
          <a:lnRef idx="1">
            <a:schemeClr val="accent1"/>
          </a:lnRef>
          <a:fillRef idx="0">
            <a:schemeClr val="accent1"/>
          </a:fillRef>
          <a:effectRef idx="0">
            <a:schemeClr val="accent1"/>
          </a:effectRef>
          <a:fontRef idx="minor"/>
        </p:style>
      </p:sp>
      <p:sp>
        <p:nvSpPr>
          <p:cNvPr id="224" name="Line 2"/>
          <p:cNvSpPr/>
          <p:nvPr/>
        </p:nvSpPr>
        <p:spPr>
          <a:xfrm>
            <a:off x="2428920" y="2356560"/>
            <a:ext cx="2163600" cy="360"/>
          </a:xfrm>
          <a:prstGeom prst="line">
            <a:avLst/>
          </a:prstGeom>
          <a:ln w="9360">
            <a:solidFill>
              <a:schemeClr val="bg1">
                <a:lumMod val="65000"/>
              </a:schemeClr>
            </a:solidFill>
            <a:custDash>
              <a:ds d="400000" sp="100000"/>
            </a:custDash>
          </a:ln>
        </p:spPr>
        <p:style>
          <a:lnRef idx="1">
            <a:schemeClr val="accent1"/>
          </a:lnRef>
          <a:fillRef idx="0">
            <a:schemeClr val="accent1"/>
          </a:fillRef>
          <a:effectRef idx="0">
            <a:schemeClr val="accent1"/>
          </a:effectRef>
          <a:fontRef idx="minor"/>
        </p:style>
      </p:sp>
      <p:sp>
        <p:nvSpPr>
          <p:cNvPr id="225" name="CustomShape 3"/>
          <p:cNvSpPr/>
          <p:nvPr/>
        </p:nvSpPr>
        <p:spPr>
          <a:xfrm>
            <a:off x="1234800" y="1795320"/>
            <a:ext cx="1194480" cy="1123920"/>
          </a:xfrm>
          <a:prstGeom prst="roundRect">
            <a:avLst>
              <a:gd name="adj" fmla="val 9375"/>
            </a:avLst>
          </a:prstGeom>
          <a:solidFill>
            <a:schemeClr val="accent4"/>
          </a:solidFill>
          <a:ln w="9360">
            <a:noFill/>
          </a:ln>
        </p:spPr>
        <p:style>
          <a:lnRef idx="0">
            <a:srgbClr val="FFFFFF"/>
          </a:lnRef>
          <a:fillRef idx="0">
            <a:srgbClr val="FFFFFF"/>
          </a:fillRef>
          <a:effectRef idx="0">
            <a:srgbClr val="FFFFFF"/>
          </a:effectRef>
          <a:fontRef idx="minor"/>
        </p:style>
      </p:sp>
      <p:sp>
        <p:nvSpPr>
          <p:cNvPr id="226" name="CustomShape 4"/>
          <p:cNvSpPr/>
          <p:nvPr/>
        </p:nvSpPr>
        <p:spPr>
          <a:xfrm>
            <a:off x="1452600" y="2103480"/>
            <a:ext cx="772560" cy="514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2780" b="0" strike="noStrike" spc="-1">
                <a:solidFill>
                  <a:srgbClr val="FFFFFF"/>
                </a:solidFill>
                <a:uFill>
                  <a:solidFill>
                    <a:srgbClr val="FFFFFF"/>
                  </a:solidFill>
                </a:uFill>
                <a:latin typeface="Arial" panose="020B0604020202020204"/>
                <a:ea typeface="微软雅黑" panose="020B0503020204020204" charset="-122"/>
              </a:rPr>
              <a:t>01</a:t>
            </a:r>
            <a:endParaRPr lang="en-US" sz="1800" b="0" strike="noStrike" spc="-1">
              <a:solidFill>
                <a:srgbClr val="000000"/>
              </a:solidFill>
              <a:uFill>
                <a:solidFill>
                  <a:srgbClr val="FFFFFF"/>
                </a:solidFill>
              </a:uFill>
              <a:latin typeface="Arial" panose="020B0604020202020204"/>
            </a:endParaRPr>
          </a:p>
        </p:txBody>
      </p:sp>
      <p:sp>
        <p:nvSpPr>
          <p:cNvPr id="227" name="CustomShape 5"/>
          <p:cNvSpPr/>
          <p:nvPr/>
        </p:nvSpPr>
        <p:spPr>
          <a:xfrm>
            <a:off x="1193400" y="4295160"/>
            <a:ext cx="1194480" cy="1123920"/>
          </a:xfrm>
          <a:prstGeom prst="roundRect">
            <a:avLst>
              <a:gd name="adj" fmla="val 9375"/>
            </a:avLst>
          </a:prstGeom>
          <a:solidFill>
            <a:schemeClr val="accent3"/>
          </a:solidFill>
          <a:ln w="9360">
            <a:noFill/>
          </a:ln>
        </p:spPr>
        <p:style>
          <a:lnRef idx="0">
            <a:srgbClr val="FFFFFF"/>
          </a:lnRef>
          <a:fillRef idx="0">
            <a:srgbClr val="FFFFFF"/>
          </a:fillRef>
          <a:effectRef idx="0">
            <a:srgbClr val="FFFFFF"/>
          </a:effectRef>
          <a:fontRef idx="minor"/>
        </p:style>
      </p:sp>
      <p:sp>
        <p:nvSpPr>
          <p:cNvPr id="228" name="CustomShape 6"/>
          <p:cNvSpPr/>
          <p:nvPr/>
        </p:nvSpPr>
        <p:spPr>
          <a:xfrm>
            <a:off x="1445760" y="4581360"/>
            <a:ext cx="772560" cy="514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2780" b="0" strike="noStrike" spc="-1">
                <a:solidFill>
                  <a:srgbClr val="FFFFFF"/>
                </a:solidFill>
                <a:uFill>
                  <a:solidFill>
                    <a:srgbClr val="FFFFFF"/>
                  </a:solidFill>
                </a:uFill>
                <a:latin typeface="Arial" panose="020B0604020202020204"/>
                <a:ea typeface="微软雅黑" panose="020B0503020204020204" charset="-122"/>
              </a:rPr>
              <a:t>02</a:t>
            </a:r>
            <a:endParaRPr lang="en-US" sz="1800" b="0" strike="noStrike" spc="-1">
              <a:solidFill>
                <a:srgbClr val="000000"/>
              </a:solidFill>
              <a:uFill>
                <a:solidFill>
                  <a:srgbClr val="FFFFFF"/>
                </a:solidFill>
              </a:uFill>
              <a:latin typeface="Arial" panose="020B0604020202020204"/>
            </a:endParaRPr>
          </a:p>
        </p:txBody>
      </p:sp>
      <p:sp>
        <p:nvSpPr>
          <p:cNvPr id="229" name="CustomShape 7"/>
          <p:cNvSpPr/>
          <p:nvPr/>
        </p:nvSpPr>
        <p:spPr>
          <a:xfrm>
            <a:off x="4176000" y="4611600"/>
            <a:ext cx="901080" cy="901080"/>
          </a:xfrm>
          <a:prstGeom prst="ellipse">
            <a:avLst/>
          </a:prstGeom>
          <a:solidFill>
            <a:schemeClr val="bg1">
              <a:lumMod val="65000"/>
              <a:alpha val="60000"/>
            </a:schemeClr>
          </a:solidFill>
          <a:ln w="25560">
            <a:noFill/>
          </a:ln>
        </p:spPr>
        <p:style>
          <a:lnRef idx="2">
            <a:schemeClr val="accent1">
              <a:shade val="50000"/>
            </a:schemeClr>
          </a:lnRef>
          <a:fillRef idx="1">
            <a:schemeClr val="accent1"/>
          </a:fillRef>
          <a:effectRef idx="0">
            <a:schemeClr val="accent1"/>
          </a:effectRef>
          <a:fontRef idx="minor"/>
        </p:style>
      </p:sp>
      <p:sp>
        <p:nvSpPr>
          <p:cNvPr id="230" name="CustomShape 8"/>
          <p:cNvSpPr/>
          <p:nvPr/>
        </p:nvSpPr>
        <p:spPr>
          <a:xfrm>
            <a:off x="4232520" y="4668120"/>
            <a:ext cx="788400" cy="788400"/>
          </a:xfrm>
          <a:prstGeom prst="ellipse">
            <a:avLst/>
          </a:prstGeom>
          <a:solidFill>
            <a:schemeClr val="accent4"/>
          </a:solidFill>
          <a:ln w="25560">
            <a:noFill/>
          </a:ln>
        </p:spPr>
        <p:style>
          <a:lnRef idx="2">
            <a:schemeClr val="accent1">
              <a:shade val="50000"/>
            </a:schemeClr>
          </a:lnRef>
          <a:fillRef idx="1">
            <a:schemeClr val="accent1"/>
          </a:fillRef>
          <a:effectRef idx="0">
            <a:schemeClr val="accent1"/>
          </a:effectRef>
          <a:fontRef idx="minor"/>
        </p:style>
      </p:sp>
      <p:sp>
        <p:nvSpPr>
          <p:cNvPr id="231" name="CustomShape 9"/>
          <p:cNvSpPr/>
          <p:nvPr/>
        </p:nvSpPr>
        <p:spPr>
          <a:xfrm>
            <a:off x="4593240" y="1906200"/>
            <a:ext cx="901080" cy="901080"/>
          </a:xfrm>
          <a:prstGeom prst="ellipse">
            <a:avLst/>
          </a:prstGeom>
          <a:solidFill>
            <a:schemeClr val="bg1">
              <a:lumMod val="65000"/>
              <a:alpha val="60000"/>
            </a:schemeClr>
          </a:solidFill>
          <a:ln w="25560">
            <a:noFill/>
          </a:ln>
        </p:spPr>
        <p:style>
          <a:lnRef idx="2">
            <a:schemeClr val="accent1">
              <a:shade val="50000"/>
            </a:schemeClr>
          </a:lnRef>
          <a:fillRef idx="1">
            <a:schemeClr val="accent1"/>
          </a:fillRef>
          <a:effectRef idx="0">
            <a:schemeClr val="accent1"/>
          </a:effectRef>
          <a:fontRef idx="minor"/>
        </p:style>
      </p:sp>
      <p:sp>
        <p:nvSpPr>
          <p:cNvPr id="232" name="CustomShape 10"/>
          <p:cNvSpPr/>
          <p:nvPr/>
        </p:nvSpPr>
        <p:spPr>
          <a:xfrm>
            <a:off x="4649400" y="1962720"/>
            <a:ext cx="788400" cy="788400"/>
          </a:xfrm>
          <a:prstGeom prst="ellipse">
            <a:avLst/>
          </a:prstGeom>
          <a:solidFill>
            <a:schemeClr val="accent3"/>
          </a:solidFill>
          <a:ln w="25560">
            <a:noFill/>
          </a:ln>
        </p:spPr>
        <p:style>
          <a:lnRef idx="2">
            <a:schemeClr val="accent1">
              <a:shade val="50000"/>
            </a:schemeClr>
          </a:lnRef>
          <a:fillRef idx="1">
            <a:schemeClr val="accent1"/>
          </a:fillRef>
          <a:effectRef idx="0">
            <a:schemeClr val="accent1"/>
          </a:effectRef>
          <a:fontRef idx="minor"/>
        </p:style>
      </p:sp>
      <p:sp>
        <p:nvSpPr>
          <p:cNvPr id="233" name="CustomShape 11"/>
          <p:cNvSpPr/>
          <p:nvPr/>
        </p:nvSpPr>
        <p:spPr>
          <a:xfrm>
            <a:off x="4489200" y="4973400"/>
            <a:ext cx="274320" cy="213480"/>
          </a:xfrm>
          <a:custGeom>
            <a:avLst/>
            <a:gdLst/>
            <a:ahLst/>
            <a:cxnLst/>
            <a:rect l="l" t="t"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34" name="CustomShape 12"/>
          <p:cNvSpPr/>
          <p:nvPr/>
        </p:nvSpPr>
        <p:spPr>
          <a:xfrm>
            <a:off x="4436640" y="4923000"/>
            <a:ext cx="432720" cy="330480"/>
          </a:xfrm>
          <a:custGeom>
            <a:avLst/>
            <a:gdLst/>
            <a:ahLst/>
            <a:cxnLst/>
            <a:rect l="l" t="t"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35" name="CustomShape 13"/>
          <p:cNvSpPr/>
          <p:nvPr/>
        </p:nvSpPr>
        <p:spPr>
          <a:xfrm>
            <a:off x="4772160" y="4989600"/>
            <a:ext cx="39960" cy="38880"/>
          </a:xfrm>
          <a:custGeom>
            <a:avLst/>
            <a:gdLst/>
            <a:ahLst/>
            <a:cxnLst/>
            <a:rect l="l" t="t"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36" name="CustomShape 14"/>
          <p:cNvSpPr/>
          <p:nvPr/>
        </p:nvSpPr>
        <p:spPr>
          <a:xfrm>
            <a:off x="4759560" y="5160600"/>
            <a:ext cx="52560" cy="13680"/>
          </a:xfrm>
          <a:custGeom>
            <a:avLst/>
            <a:gdLst/>
            <a:ahLst/>
            <a:cxnLst/>
            <a:rect l="l" t="t"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37" name="CustomShape 15"/>
          <p:cNvSpPr/>
          <p:nvPr/>
        </p:nvSpPr>
        <p:spPr>
          <a:xfrm>
            <a:off x="4772160" y="5121720"/>
            <a:ext cx="52560" cy="12240"/>
          </a:xfrm>
          <a:custGeom>
            <a:avLst/>
            <a:gdLst/>
            <a:ahLst/>
            <a:cxnLst/>
            <a:rect l="l" t="t"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38" name="CustomShape 16"/>
          <p:cNvSpPr/>
          <p:nvPr/>
        </p:nvSpPr>
        <p:spPr>
          <a:xfrm>
            <a:off x="4772160" y="5081400"/>
            <a:ext cx="52560" cy="13680"/>
          </a:xfrm>
          <a:custGeom>
            <a:avLst/>
            <a:gdLst/>
            <a:ahLst/>
            <a:cxnLst/>
            <a:rect l="l" t="t"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39" name="CustomShape 17"/>
          <p:cNvSpPr/>
          <p:nvPr/>
        </p:nvSpPr>
        <p:spPr>
          <a:xfrm>
            <a:off x="4547880" y="5026320"/>
            <a:ext cx="78840" cy="54720"/>
          </a:xfrm>
          <a:custGeom>
            <a:avLst/>
            <a:gdLst/>
            <a:ahLst/>
            <a:cxnLst/>
            <a:rect l="l" t="t"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40" name="CustomShape 18"/>
          <p:cNvSpPr/>
          <p:nvPr/>
        </p:nvSpPr>
        <p:spPr>
          <a:xfrm>
            <a:off x="4819680" y="2213280"/>
            <a:ext cx="447840" cy="385560"/>
          </a:xfrm>
          <a:custGeom>
            <a:avLst/>
            <a:gdLst/>
            <a:ahLst/>
            <a:cxnLst/>
            <a:rect l="l" t="t"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41" name="CustomShape 19"/>
          <p:cNvSpPr/>
          <p:nvPr/>
        </p:nvSpPr>
        <p:spPr>
          <a:xfrm>
            <a:off x="4897800" y="2291400"/>
            <a:ext cx="63000" cy="61200"/>
          </a:xfrm>
          <a:custGeom>
            <a:avLst/>
            <a:gdLst/>
            <a:ahLst/>
            <a:cxnLst/>
            <a:rect l="l" t="t"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242" name="CustomShape 20"/>
          <p:cNvSpPr/>
          <p:nvPr/>
        </p:nvSpPr>
        <p:spPr>
          <a:xfrm>
            <a:off x="5828760" y="4581360"/>
            <a:ext cx="1767960" cy="2437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600" b="1" strike="noStrike" spc="-1">
                <a:solidFill>
                  <a:srgbClr val="000000"/>
                </a:solidFill>
                <a:uFill>
                  <a:solidFill>
                    <a:srgbClr val="FFFFFF"/>
                  </a:solidFill>
                </a:uFill>
                <a:latin typeface="Arial" panose="020B0604020202020204"/>
                <a:ea typeface="微软雅黑" panose="020B0503020204020204" charset="-122"/>
              </a:rPr>
              <a:t>措施</a:t>
            </a:r>
            <a:endParaRPr lang="en-US" sz="1800" b="0" strike="noStrike" spc="-1">
              <a:solidFill>
                <a:srgbClr val="000000"/>
              </a:solidFill>
              <a:uFill>
                <a:solidFill>
                  <a:srgbClr val="FFFFFF"/>
                </a:solidFill>
              </a:uFill>
              <a:latin typeface="Arial" panose="020B0604020202020204"/>
            </a:endParaRPr>
          </a:p>
        </p:txBody>
      </p:sp>
      <p:sp>
        <p:nvSpPr>
          <p:cNvPr id="243" name="CustomShape 21"/>
          <p:cNvSpPr/>
          <p:nvPr/>
        </p:nvSpPr>
        <p:spPr>
          <a:xfrm>
            <a:off x="6374520" y="1879920"/>
            <a:ext cx="1767960" cy="2746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800" b="1" strike="noStrike" spc="-1">
                <a:solidFill>
                  <a:srgbClr val="000000"/>
                </a:solidFill>
                <a:uFill>
                  <a:solidFill>
                    <a:srgbClr val="FFFFFF"/>
                  </a:solidFill>
                </a:uFill>
                <a:latin typeface="Arial" panose="020B0604020202020204"/>
                <a:ea typeface="微软雅黑" panose="020B0503020204020204" charset="-122"/>
              </a:rPr>
              <a:t>实现过程</a:t>
            </a:r>
            <a:endParaRPr lang="en-US" sz="1800" b="0" strike="noStrike" spc="-1">
              <a:solidFill>
                <a:srgbClr val="000000"/>
              </a:solidFill>
              <a:uFill>
                <a:solidFill>
                  <a:srgbClr val="FFFFFF"/>
                </a:solidFill>
              </a:uFill>
              <a:latin typeface="Arial" panose="020B0604020202020204"/>
            </a:endParaRPr>
          </a:p>
        </p:txBody>
      </p:sp>
      <p:sp>
        <p:nvSpPr>
          <p:cNvPr id="244" name="CustomShape 22"/>
          <p:cNvSpPr/>
          <p:nvPr/>
        </p:nvSpPr>
        <p:spPr>
          <a:xfrm>
            <a:off x="6374160" y="2291760"/>
            <a:ext cx="4556520" cy="19947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a.整个网站采用响应式布局（用Bootstrap进行整体页面框架搭建）</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b.页面样式方面以及特效布局 （用Less、jQuery、Layer.js、mo.js经行页面设计以及特效和动画展示）</a:t>
            </a:r>
            <a:endParaRPr lang="en-US" sz="1800" b="0" strike="noStrike" spc="-1">
              <a:solidFill>
                <a:srgbClr val="000000"/>
              </a:solidFill>
              <a:uFill>
                <a:solidFill>
                  <a:srgbClr val="FFFFFF"/>
                </a:solidFill>
              </a:uFill>
              <a:latin typeface="Arial" panose="020B0604020202020204"/>
            </a:endParaRPr>
          </a:p>
          <a:p>
            <a:pPr algn="just">
              <a:lnSpc>
                <a:spcPct val="120000"/>
              </a:lnSpc>
            </a:pPr>
            <a:r>
              <a:rPr lang="en-US" sz="1600" b="0" strike="noStrike" spc="-1">
                <a:solidFill>
                  <a:srgbClr val="000000"/>
                </a:solidFill>
                <a:uFill>
                  <a:solidFill>
                    <a:srgbClr val="FFFFFF"/>
                  </a:solidFill>
                </a:uFill>
                <a:latin typeface="Arial" panose="020B0604020202020204"/>
                <a:ea typeface="微软雅黑" panose="020B0503020204020204" charset="-122"/>
              </a:rPr>
              <a:t>c.功能数据方面 （利用jQuery、Ajax进行数据获取及处理展示）</a:t>
            </a:r>
            <a:endParaRPr lang="en-US" sz="1800" b="0" strike="noStrike" spc="-1">
              <a:solidFill>
                <a:srgbClr val="000000"/>
              </a:solidFill>
              <a:uFill>
                <a:solidFill>
                  <a:srgbClr val="FFFFFF"/>
                </a:solidFill>
              </a:uFill>
              <a:latin typeface="Arial" panose="020B0604020202020204"/>
            </a:endParaRPr>
          </a:p>
        </p:txBody>
      </p:sp>
      <p:sp>
        <p:nvSpPr>
          <p:cNvPr id="245" name="CustomShape 23"/>
          <p:cNvSpPr/>
          <p:nvPr/>
        </p:nvSpPr>
        <p:spPr>
          <a:xfrm>
            <a:off x="5828760" y="5028480"/>
            <a:ext cx="5855760" cy="14914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400" b="0" strike="noStrike" spc="-1">
                <a:solidFill>
                  <a:srgbClr val="000000"/>
                </a:solidFill>
                <a:uFill>
                  <a:solidFill>
                    <a:srgbClr val="FFFFFF"/>
                  </a:solidFill>
                </a:uFill>
                <a:latin typeface="Arial" panose="020B0604020202020204"/>
                <a:ea typeface="微软雅黑" panose="020B0503020204020204" charset="-122"/>
              </a:rPr>
              <a:t>通过对用户需求的认真，仔细的分析研究，再结合生活美学，按照软件工程的基本原理、方法和工具（如用例图、层次图、程序流程图等）对网站架构以及设计。通过对高生活水平用户群体的详细调查和咨询，得到该网站的需求说明，再按照软件工程原理（包括需求分析、总体设计、详细设计、编码实现、系统测试等）规范流程，以最贴切最符合这些用户为目的来开发该创意商品网站，。</a:t>
            </a:r>
            <a:endParaRPr lang="en-US" sz="1800" b="0" strike="noStrike" spc="-1">
              <a:solidFill>
                <a:srgbClr val="000000"/>
              </a:solidFill>
              <a:uFill>
                <a:solidFill>
                  <a:srgbClr val="FFFFFF"/>
                </a:solidFill>
              </a:uFill>
              <a:latin typeface="Arial" panose="020B0604020202020204"/>
            </a:endParaRPr>
          </a:p>
        </p:txBody>
      </p:sp>
      <p:sp>
        <p:nvSpPr>
          <p:cNvPr id="246" name="CustomShape 24"/>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47" name="CustomShape 25"/>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248" name="CustomShape 26"/>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实现过程和措施</a:t>
            </a:r>
            <a:endParaRPr lang="en-US" sz="1800" b="0" strike="noStrike" spc="-1">
              <a:solidFill>
                <a:srgbClr val="FFFFFF"/>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wipe(left)">
                                      <p:cBhvr additive="repl">
                                        <p:cTn id="7" dur="500"/>
                                        <p:tgtEl>
                                          <p:spTgt spid="2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3"/>
                                        </p:tgtEl>
                                        <p:attrNameLst>
                                          <p:attrName>style.visibility</p:attrName>
                                        </p:attrNameLst>
                                      </p:cBhvr>
                                      <p:to>
                                        <p:strVal val="visible"/>
                                      </p:to>
                                    </p:set>
                                    <p:animEffect transition="in" filter="wipe(left)">
                                      <p:cBhvr additive="repl">
                                        <p:cTn id="11" dur="500"/>
                                        <p:tgtEl>
                                          <p:spTgt spid="243"/>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244"/>
                                        </p:tgtEl>
                                        <p:attrNameLst>
                                          <p:attrName>style.visibility</p:attrName>
                                        </p:attrNameLst>
                                      </p:cBhvr>
                                      <p:to>
                                        <p:strVal val="visible"/>
                                      </p:to>
                                    </p:set>
                                    <p:anim calcmode="lin" valueType="num">
                                      <p:cBhvr additive="repl">
                                        <p:cTn id="15" dur="500" fill="hold"/>
                                        <p:tgtEl>
                                          <p:spTgt spid="244"/>
                                        </p:tgtEl>
                                        <p:attrNameLst>
                                          <p:attrName>ppt_x</p:attrName>
                                        </p:attrNameLst>
                                      </p:cBhvr>
                                      <p:tavLst>
                                        <p:tav tm="0">
                                          <p:val>
                                            <p:strVal val="1+#ppt_w/2"/>
                                          </p:val>
                                        </p:tav>
                                        <p:tav tm="100000">
                                          <p:val>
                                            <p:strVal val="#ppt_x"/>
                                          </p:val>
                                        </p:tav>
                                      </p:tavLst>
                                    </p:anim>
                                    <p:anim calcmode="lin" valueType="num">
                                      <p:cBhvr additive="repl">
                                        <p:cTn id="16" dur="500" fill="hold"/>
                                        <p:tgtEl>
                                          <p:spTgt spid="24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245"/>
                                        </p:tgtEl>
                                        <p:attrNameLst>
                                          <p:attrName>style.visibility</p:attrName>
                                        </p:attrNameLst>
                                      </p:cBhvr>
                                      <p:to>
                                        <p:strVal val="visible"/>
                                      </p:to>
                                    </p:set>
                                    <p:anim calcmode="lin" valueType="num">
                                      <p:cBhvr additive="repl">
                                        <p:cTn id="20" dur="500" fill="hold"/>
                                        <p:tgtEl>
                                          <p:spTgt spid="245"/>
                                        </p:tgtEl>
                                        <p:attrNameLst>
                                          <p:attrName>ppt_x</p:attrName>
                                        </p:attrNameLst>
                                      </p:cBhvr>
                                      <p:tavLst>
                                        <p:tav tm="0">
                                          <p:val>
                                            <p:strVal val="1+#ppt_w/2"/>
                                          </p:val>
                                        </p:tav>
                                        <p:tav tm="100000">
                                          <p:val>
                                            <p:strVal val="#ppt_x"/>
                                          </p:val>
                                        </p:tav>
                                      </p:tavLst>
                                    </p:anim>
                                    <p:anim calcmode="lin" valueType="num">
                                      <p:cBhvr additive="repl">
                                        <p:cTn id="21" dur="500" fill="hold"/>
                                        <p:tgtEl>
                                          <p:spTgt spid="245"/>
                                        </p:tgtEl>
                                        <p:attrNameLst>
                                          <p:attrName>ppt_y</p:attrName>
                                        </p:attrNameLst>
                                      </p:cBhvr>
                                      <p:tavLst>
                                        <p:tav tm="0">
                                          <p:val>
                                            <p:strVal val="#ppt_y"/>
                                          </p:val>
                                        </p:tav>
                                        <p:tav tm="100000">
                                          <p:val>
                                            <p:strVal val="#ppt_y"/>
                                          </p:val>
                                        </p:tav>
                                      </p:tavLst>
                                    </p:anim>
                                  </p:childTnLst>
                                </p:cTn>
                              </p:par>
                              <p:par>
                                <p:cTn id="22" presetID="31" presetClass="entr" presetSubtype="0" fill="hold" nodeType="withEffect">
                                  <p:stCondLst>
                                    <p:cond delay="1000"/>
                                  </p:stCondLst>
                                  <p:childTnLst>
                                    <p:set>
                                      <p:cBhvr>
                                        <p:cTn id="23" dur="1" fill="hold">
                                          <p:stCondLst>
                                            <p:cond delay="0"/>
                                          </p:stCondLst>
                                        </p:cTn>
                                        <p:tgtEl>
                                          <p:spTgt spid="224"/>
                                        </p:tgtEl>
                                        <p:attrNameLst>
                                          <p:attrName>style.visibility</p:attrName>
                                        </p:attrNameLst>
                                      </p:cBhvr>
                                      <p:to>
                                        <p:strVal val="visible"/>
                                      </p:to>
                                    </p:set>
                                    <p:anim calcmode="lin" valueType="num">
                                      <p:cBhvr additive="repl">
                                        <p:cTn id="24" dur="1000" fill="hold"/>
                                        <p:tgtEl>
                                          <p:spTgt spid="224"/>
                                        </p:tgtEl>
                                      </p:cBhvr>
                                      <p:tavLst>
                                        <p:tav tm="0">
                                          <p:val/>
                                        </p:tav>
                                        <p:tav tm="100000">
                                          <p:val>
                                            <p:strVal val="#ppt_w"/>
                                          </p:val>
                                        </p:tav>
                                      </p:tavLst>
                                    </p:anim>
                                    <p:anim calcmode="lin" valueType="num">
                                      <p:cBhvr additive="repl">
                                        <p:cTn id="25" dur="1000" fill="hold"/>
                                        <p:tgtEl>
                                          <p:spTgt spid="224"/>
                                        </p:tgtEl>
                                      </p:cBhvr>
                                      <p:tavLst>
                                        <p:tav tm="0">
                                          <p:val/>
                                        </p:tav>
                                        <p:tav tm="100000">
                                          <p:val>
                                            <p:strVal val="#ppt_h"/>
                                          </p:val>
                                        </p:tav>
                                      </p:tavLst>
                                    </p:anim>
                                    <p:anim calcmode="lin" valueType="num">
                                      <p:cBhvr additive="repl">
                                        <p:cTn id="26" dur="1000" fill="hold"/>
                                        <p:tgtEl>
                                          <p:spTgt spid="224"/>
                                        </p:tgtEl>
                                      </p:cBhvr>
                                      <p:tavLst>
                                        <p:tav tm="0">
                                          <p:val>
                                            <p:fltVal val="90"/>
                                          </p:val>
                                        </p:tav>
                                        <p:tav tm="100000">
                                          <p:val>
                                            <p:fltVal val="0"/>
                                          </p:val>
                                        </p:tav>
                                      </p:tavLst>
                                    </p:anim>
                                    <p:animEffect transition="in" filter="fade">
                                      <p:cBhvr additive="repl">
                                        <p:cTn id="27" dur="1000"/>
                                        <p:tgtEl>
                                          <p:spTgt spid="224"/>
                                        </p:tgtEl>
                                      </p:cBhvr>
                                    </p:animEffect>
                                  </p:childTnLst>
                                </p:cTn>
                              </p:par>
                              <p:par>
                                <p:cTn id="28" presetID="31" presetClass="entr" presetSubtype="0" fill="hold" nodeType="withEffect">
                                  <p:stCondLst>
                                    <p:cond delay="1000"/>
                                  </p:stCondLst>
                                  <p:childTnLst>
                                    <p:set>
                                      <p:cBhvr>
                                        <p:cTn id="29" dur="1" fill="hold">
                                          <p:stCondLst>
                                            <p:cond delay="0"/>
                                          </p:stCondLst>
                                        </p:cTn>
                                        <p:tgtEl>
                                          <p:spTgt spid="223"/>
                                        </p:tgtEl>
                                        <p:attrNameLst>
                                          <p:attrName>style.visibility</p:attrName>
                                        </p:attrNameLst>
                                      </p:cBhvr>
                                      <p:to>
                                        <p:strVal val="visible"/>
                                      </p:to>
                                    </p:set>
                                    <p:anim calcmode="lin" valueType="num">
                                      <p:cBhvr additive="repl">
                                        <p:cTn id="30" dur="1000" fill="hold"/>
                                        <p:tgtEl>
                                          <p:spTgt spid="223"/>
                                        </p:tgtEl>
                                      </p:cBhvr>
                                      <p:tavLst>
                                        <p:tav tm="0">
                                          <p:val/>
                                        </p:tav>
                                        <p:tav tm="100000">
                                          <p:val>
                                            <p:strVal val="#ppt_w"/>
                                          </p:val>
                                        </p:tav>
                                      </p:tavLst>
                                    </p:anim>
                                    <p:anim calcmode="lin" valueType="num">
                                      <p:cBhvr additive="repl">
                                        <p:cTn id="31" dur="1000" fill="hold"/>
                                        <p:tgtEl>
                                          <p:spTgt spid="223"/>
                                        </p:tgtEl>
                                      </p:cBhvr>
                                      <p:tavLst>
                                        <p:tav tm="0">
                                          <p:val/>
                                        </p:tav>
                                        <p:tav tm="100000">
                                          <p:val>
                                            <p:strVal val="#ppt_h"/>
                                          </p:val>
                                        </p:tav>
                                      </p:tavLst>
                                    </p:anim>
                                    <p:anim calcmode="lin" valueType="num">
                                      <p:cBhvr additive="repl">
                                        <p:cTn id="32" dur="1000" fill="hold"/>
                                        <p:tgtEl>
                                          <p:spTgt spid="223"/>
                                        </p:tgtEl>
                                      </p:cBhvr>
                                      <p:tavLst>
                                        <p:tav tm="0">
                                          <p:val>
                                            <p:fltVal val="90"/>
                                          </p:val>
                                        </p:tav>
                                        <p:tav tm="100000">
                                          <p:val>
                                            <p:fltVal val="0"/>
                                          </p:val>
                                        </p:tav>
                                      </p:tavLst>
                                    </p:anim>
                                    <p:animEffect transition="in" filter="fade">
                                      <p:cBhvr additive="repl">
                                        <p:cTn id="33" dur="1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196560" y="1615680"/>
            <a:ext cx="774720" cy="226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PPT模板下载：www.1ppt.com/moban/     行业PPT模板：www.1ppt.com/hangye/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节日PPT模板：www.1ppt.com/jieri/           PPT素材下载：www.1ppt.com/sucai/</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PPT背景图片：www.1ppt.com/beijing/      PPT图表下载：www.1ppt.com/tubiao/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优秀PPT下载：www.1ppt.com/xiazai/        PPT教程： www.1ppt.com/powerpoint/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Word教程： www.1ppt.com/word/              Excel教程：www.1ppt.com/excel/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资料下载：www.1ppt.com/ziliao/                PPT课件下载：www.1ppt.com/kejian/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范文下载：www.1ppt.com/fanwen/             试卷下载：www.1ppt.com/shiti/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教案下载：www.1ppt.com/jiaoan/        PPT论坛：www.1ppt.cn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00" b="0" strike="noStrike" spc="-1">
                <a:solidFill>
                  <a:srgbClr val="FFFFFF"/>
                </a:solidFill>
                <a:uFill>
                  <a:solidFill>
                    <a:srgbClr val="FFFFFF"/>
                  </a:solidFill>
                </a:uFill>
                <a:latin typeface="Calibri" panose="020F0502020204030204"/>
                <a:ea typeface="宋体" panose="02010600030101010101" pitchFamily="2" charset="-122"/>
              </a:rPr>
              <a:t> </a:t>
            </a:r>
            <a:endParaRPr lang="en-US" sz="1800" b="0" strike="noStrike" spc="-1">
              <a:solidFill>
                <a:srgbClr val="000000"/>
              </a:solidFill>
              <a:uFill>
                <a:solidFill>
                  <a:srgbClr val="FFFFFF"/>
                </a:solidFill>
              </a:uFill>
              <a:latin typeface="Arial" panose="020B0604020202020204"/>
            </a:endParaRPr>
          </a:p>
        </p:txBody>
      </p:sp>
      <p:sp>
        <p:nvSpPr>
          <p:cNvPr id="250" name="CustomShape 2"/>
          <p:cNvSpPr/>
          <p:nvPr/>
        </p:nvSpPr>
        <p:spPr>
          <a:xfrm>
            <a:off x="0" y="0"/>
            <a:ext cx="12858480" cy="72435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51" name="CustomShape 3"/>
          <p:cNvSpPr/>
          <p:nvPr/>
        </p:nvSpPr>
        <p:spPr>
          <a:xfrm>
            <a:off x="2600280" y="2176200"/>
            <a:ext cx="7657920" cy="1166040"/>
          </a:xfrm>
          <a:prstGeom prst="rect">
            <a:avLst/>
          </a:prstGeom>
          <a:noFill/>
          <a:ln>
            <a:noFill/>
          </a:ln>
        </p:spPr>
        <p:style>
          <a:lnRef idx="0">
            <a:srgbClr val="FFFFFF"/>
          </a:lnRef>
          <a:fillRef idx="0">
            <a:srgbClr val="FFFFFF"/>
          </a:fillRef>
          <a:effectRef idx="0">
            <a:srgbClr val="FFFFFF"/>
          </a:effectRef>
          <a:fontRef idx="minor"/>
        </p:style>
        <p:txBody>
          <a:bodyPr wrap="none" lIns="68760" tIns="34200" rIns="68760" bIns="34200"/>
          <a:p>
            <a:pPr algn="ctr">
              <a:lnSpc>
                <a:spcPct val="100000"/>
              </a:lnSpc>
            </a:pPr>
            <a:r>
              <a:rPr lang="en-US" sz="7200" b="0" strike="noStrike" spc="-1">
                <a:solidFill>
                  <a:srgbClr val="FFFFFF"/>
                </a:solidFill>
                <a:uFill>
                  <a:solidFill>
                    <a:srgbClr val="FFFFFF"/>
                  </a:solidFill>
                </a:uFill>
                <a:latin typeface="方正正中黑简体"/>
                <a:ea typeface="方正正中黑简体"/>
              </a:rPr>
              <a:t>感谢聆听 批评指导</a:t>
            </a:r>
            <a:endParaRPr lang="en-US" sz="1800" b="0" strike="noStrike" spc="-1">
              <a:solidFill>
                <a:srgbClr val="000000"/>
              </a:solidFill>
              <a:uFill>
                <a:solidFill>
                  <a:srgbClr val="FFFFFF"/>
                </a:solidFill>
              </a:uFill>
              <a:latin typeface="Arial" panose="020B0604020202020204"/>
            </a:endParaRPr>
          </a:p>
        </p:txBody>
      </p:sp>
      <p:sp>
        <p:nvSpPr>
          <p:cNvPr id="252" name="CustomShape 4"/>
          <p:cNvSpPr/>
          <p:nvPr/>
        </p:nvSpPr>
        <p:spPr>
          <a:xfrm>
            <a:off x="4197240" y="3137400"/>
            <a:ext cx="3920040" cy="373680"/>
          </a:xfrm>
          <a:prstGeom prst="rect">
            <a:avLst/>
          </a:prstGeom>
          <a:noFill/>
          <a:ln>
            <a:noFill/>
          </a:ln>
        </p:spPr>
        <p:style>
          <a:lnRef idx="0">
            <a:srgbClr val="FFFFFF"/>
          </a:lnRef>
          <a:fillRef idx="0">
            <a:srgbClr val="FFFFFF"/>
          </a:fillRef>
          <a:effectRef idx="0">
            <a:srgbClr val="FFFFFF"/>
          </a:effectRef>
          <a:fontRef idx="minor"/>
        </p:style>
      </p:sp>
      <p:sp>
        <p:nvSpPr>
          <p:cNvPr id="253" name="CustomShape 5"/>
          <p:cNvSpPr/>
          <p:nvPr/>
        </p:nvSpPr>
        <p:spPr>
          <a:xfrm>
            <a:off x="4374720" y="3728880"/>
            <a:ext cx="2054160" cy="394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cap="all" spc="-1">
                <a:solidFill>
                  <a:srgbClr val="FFFFFF"/>
                </a:solidFill>
                <a:uFill>
                  <a:solidFill>
                    <a:srgbClr val="FFFFFF"/>
                  </a:solidFill>
                </a:uFill>
                <a:latin typeface="Arial" panose="020B0604020202020204"/>
                <a:ea typeface="微软雅黑" panose="020B0503020204020204" charset="-122"/>
              </a:rPr>
              <a:t>汇报人：周鹏</a:t>
            </a:r>
            <a:endParaRPr lang="en-US" sz="1800" b="0" strike="noStrike" spc="-1">
              <a:solidFill>
                <a:srgbClr val="000000"/>
              </a:solidFill>
              <a:uFill>
                <a:solidFill>
                  <a:srgbClr val="FFFFFF"/>
                </a:solidFill>
              </a:uFill>
              <a:latin typeface="Arial" panose="020B0604020202020204"/>
            </a:endParaRPr>
          </a:p>
        </p:txBody>
      </p:sp>
      <p:sp>
        <p:nvSpPr>
          <p:cNvPr id="254" name="CustomShape 6"/>
          <p:cNvSpPr/>
          <p:nvPr/>
        </p:nvSpPr>
        <p:spPr>
          <a:xfrm>
            <a:off x="6223680" y="3774240"/>
            <a:ext cx="2259720" cy="2120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repl">
                                        <p:cTn id="7" dur="500" fill="hold"/>
                                        <p:tgtEl>
                                          <p:spTgt spid="250"/>
                                        </p:tgtEl>
                                      </p:cBhvr>
                                      <p:tavLst>
                                        <p:tav tm="0">
                                          <p:val>
                                            <p:strVal val="4/3*#ppt_w"/>
                                          </p:val>
                                        </p:tav>
                                        <p:tav tm="100000">
                                          <p:val>
                                            <p:strVal val="#ppt_w"/>
                                          </p:val>
                                        </p:tav>
                                      </p:tavLst>
                                    </p:anim>
                                    <p:anim calcmode="lin" valueType="num">
                                      <p:cBhvr additive="repl">
                                        <p:cTn id="8" dur="500" fill="hold"/>
                                        <p:tgtEl>
                                          <p:spTgt spid="250"/>
                                        </p:tgtEl>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51"/>
                                        </p:tgtEl>
                                        <p:attrNameLst>
                                          <p:attrName>style.visibility</p:attrName>
                                        </p:attrNameLst>
                                      </p:cBhvr>
                                      <p:to>
                                        <p:strVal val="visible"/>
                                      </p:to>
                                    </p:set>
                                    <p:anim calcmode="lin" valueType="num">
                                      <p:cBhvr additive="repl">
                                        <p:cTn id="13" dur="800" fill="hold"/>
                                        <p:tgtEl>
                                          <p:spTgt spid="251"/>
                                        </p:tgtEl>
                                        <p:attrNameLst>
                                          <p:attrName>ppt_x</p:attrName>
                                        </p:attrNameLst>
                                      </p:cBhvr>
                                      <p:tavLst>
                                        <p:tav tm="0">
                                          <p:val>
                                            <p:strVal val="1+#ppt_w/2"/>
                                          </p:val>
                                        </p:tav>
                                        <p:tav tm="100000">
                                          <p:val>
                                            <p:strVal val="#ppt_x"/>
                                          </p:val>
                                        </p:tav>
                                      </p:tavLst>
                                    </p:anim>
                                    <p:anim calcmode="lin" valueType="num">
                                      <p:cBhvr additive="repl">
                                        <p:cTn id="14" dur="800" fill="hold"/>
                                        <p:tgtEl>
                                          <p:spTgt spid="2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52"/>
                                        </p:tgtEl>
                                        <p:attrNameLst>
                                          <p:attrName>style.visibility</p:attrName>
                                        </p:attrNameLst>
                                      </p:cBhvr>
                                      <p:to>
                                        <p:strVal val="visible"/>
                                      </p:to>
                                    </p:set>
                                    <p:anim calcmode="lin" valueType="num">
                                      <p:cBhvr additive="repl">
                                        <p:cTn id="19" dur="500" fill="hold"/>
                                        <p:tgtEl>
                                          <p:spTgt spid="252"/>
                                        </p:tgtEl>
                                        <p:attrNameLst>
                                          <p:attrName>ppt_x</p:attrName>
                                        </p:attrNameLst>
                                      </p:cBhvr>
                                      <p:tavLst>
                                        <p:tav tm="0">
                                          <p:val>
                                            <p:strVal val="1+#ppt_w/2"/>
                                          </p:val>
                                        </p:tav>
                                        <p:tav tm="100000">
                                          <p:val>
                                            <p:strVal val="#ppt_x"/>
                                          </p:val>
                                        </p:tav>
                                      </p:tavLst>
                                    </p:anim>
                                    <p:anim calcmode="lin" valueType="num">
                                      <p:cBhvr additive="repl">
                                        <p:cTn id="20" dur="500" fill="hold"/>
                                        <p:tgtEl>
                                          <p:spTgt spid="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 y="360"/>
            <a:ext cx="12856680" cy="723132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909000" y="360"/>
            <a:ext cx="3243960" cy="7231320"/>
          </a:xfrm>
          <a:prstGeom prst="rect">
            <a:avLst/>
          </a:prstGeom>
          <a:solidFill>
            <a:srgbClr val="2E4861">
              <a:alpha val="51000"/>
            </a:srgbClr>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7121520" y="2813760"/>
            <a:ext cx="4157640" cy="615600"/>
          </a:xfrm>
          <a:prstGeom prst="roundRect">
            <a:avLst>
              <a:gd name="adj" fmla="val 16667"/>
            </a:avLst>
          </a:prstGeom>
          <a:solidFill>
            <a:srgbClr val="2E4861"/>
          </a:solidFill>
          <a:ln>
            <a:no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7660800" y="2838960"/>
            <a:ext cx="3376800" cy="516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2800" b="0" strike="noStrike" spc="-1">
                <a:solidFill>
                  <a:srgbClr val="FFFFFF"/>
                </a:solidFill>
                <a:uFill>
                  <a:solidFill>
                    <a:srgbClr val="FFFFFF"/>
                  </a:solidFill>
                </a:uFill>
                <a:latin typeface="Arial" panose="020B0604020202020204"/>
                <a:ea typeface="微软雅黑" panose="020B0503020204020204" charset="-122"/>
              </a:rPr>
              <a:t>选题意义与选题依据</a:t>
            </a:r>
            <a:endParaRPr lang="en-US" sz="1800" b="0" strike="noStrike" spc="-1">
              <a:solidFill>
                <a:srgbClr val="000000"/>
              </a:solidFill>
              <a:uFill>
                <a:solidFill>
                  <a:srgbClr val="FFFFFF"/>
                </a:solidFill>
              </a:uFill>
              <a:latin typeface="Arial" panose="020B0604020202020204"/>
            </a:endParaRPr>
          </a:p>
        </p:txBody>
      </p:sp>
      <p:sp>
        <p:nvSpPr>
          <p:cNvPr id="86" name="CustomShape 5"/>
          <p:cNvSpPr/>
          <p:nvPr/>
        </p:nvSpPr>
        <p:spPr>
          <a:xfrm>
            <a:off x="5717520" y="2759040"/>
            <a:ext cx="1541520" cy="724680"/>
          </a:xfrm>
          <a:prstGeom prst="roundRect">
            <a:avLst>
              <a:gd name="adj" fmla="val 16667"/>
            </a:avLst>
          </a:prstGeom>
          <a:gradFill>
            <a:gsLst>
              <a:gs pos="0">
                <a:schemeClr val="bg1"/>
              </a:gs>
              <a:gs pos="62000">
                <a:schemeClr val="bg1">
                  <a:lumMod val="95000"/>
                </a:schemeClr>
              </a:gs>
              <a:gs pos="100000">
                <a:schemeClr val="bg1">
                  <a:lumMod val="85000"/>
                </a:schemeClr>
              </a:gs>
            </a:gsLst>
            <a:lin ang="8100000"/>
          </a:gradFill>
          <a:ln>
            <a:noFill/>
          </a:ln>
        </p:spPr>
        <p:style>
          <a:lnRef idx="2">
            <a:schemeClr val="accent1">
              <a:shade val="50000"/>
            </a:schemeClr>
          </a:lnRef>
          <a:fillRef idx="1">
            <a:schemeClr val="accent1"/>
          </a:fillRef>
          <a:effectRef idx="0">
            <a:schemeClr val="accent1"/>
          </a:effectRef>
          <a:fontRef idx="minor"/>
        </p:style>
      </p:sp>
      <p:sp>
        <p:nvSpPr>
          <p:cNvPr id="87" name="CustomShape 6"/>
          <p:cNvSpPr/>
          <p:nvPr/>
        </p:nvSpPr>
        <p:spPr>
          <a:xfrm>
            <a:off x="5736960" y="2780640"/>
            <a:ext cx="1503000" cy="682200"/>
          </a:xfrm>
          <a:prstGeom prst="roundRect">
            <a:avLst>
              <a:gd name="adj" fmla="val 16667"/>
            </a:avLst>
          </a:prstGeom>
          <a:gradFill>
            <a:gsLst>
              <a:gs pos="0">
                <a:schemeClr val="bg1"/>
              </a:gs>
              <a:gs pos="42000">
                <a:srgbClr val="F0F0F0"/>
              </a:gs>
              <a:gs pos="100000">
                <a:schemeClr val="bg1">
                  <a:lumMod val="85000"/>
                </a:schemeClr>
              </a:gs>
            </a:gsLst>
            <a:lin ang="18900000"/>
          </a:gradFill>
          <a:ln>
            <a:noFill/>
          </a:ln>
        </p:spPr>
        <p:style>
          <a:lnRef idx="2">
            <a:schemeClr val="accent1">
              <a:shade val="50000"/>
            </a:schemeClr>
          </a:lnRef>
          <a:fillRef idx="1">
            <a:schemeClr val="accent1"/>
          </a:fillRef>
          <a:effectRef idx="0">
            <a:schemeClr val="accent1"/>
          </a:effectRef>
          <a:fontRef idx="minor"/>
        </p:style>
      </p:sp>
      <p:sp>
        <p:nvSpPr>
          <p:cNvPr id="88" name="CustomShape 7"/>
          <p:cNvSpPr/>
          <p:nvPr/>
        </p:nvSpPr>
        <p:spPr>
          <a:xfrm>
            <a:off x="6272280" y="2827440"/>
            <a:ext cx="713880" cy="588600"/>
          </a:xfrm>
          <a:prstGeom prst="roundRect">
            <a:avLst>
              <a:gd name="adj" fmla="val 16667"/>
            </a:avLst>
          </a:prstGeom>
          <a:solidFill>
            <a:srgbClr val="2E4861"/>
          </a:solidFill>
          <a:ln w="38160">
            <a:noFill/>
          </a:ln>
          <a:effectLst>
            <a:outerShdw blurRad="203200" dist="88900" dir="8100000" sx="102000" sy="102000" algn="tr" rotWithShape="0">
              <a:srgbClr val="000000">
                <a:alpha val="3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uFill>
                  <a:solidFill>
                    <a:srgbClr val="FFFFFF"/>
                  </a:solidFill>
                </a:uFill>
                <a:latin typeface="Impact" panose="020B0806030902050204"/>
                <a:ea typeface="微软雅黑" panose="020B0503020204020204" charset="-122"/>
              </a:rPr>
              <a:t>2</a:t>
            </a:r>
            <a:endParaRPr lang="en-US" sz="1800" b="0" strike="noStrike" spc="-1">
              <a:solidFill>
                <a:srgbClr val="000000"/>
              </a:solidFill>
              <a:uFill>
                <a:solidFill>
                  <a:srgbClr val="FFFFFF"/>
                </a:solidFill>
              </a:uFill>
              <a:latin typeface="Arial" panose="020B0604020202020204"/>
            </a:endParaRPr>
          </a:p>
        </p:txBody>
      </p:sp>
      <p:sp>
        <p:nvSpPr>
          <p:cNvPr id="89" name="CustomShape 8"/>
          <p:cNvSpPr/>
          <p:nvPr/>
        </p:nvSpPr>
        <p:spPr>
          <a:xfrm>
            <a:off x="7121520" y="3797640"/>
            <a:ext cx="4157640" cy="615600"/>
          </a:xfrm>
          <a:prstGeom prst="roundRect">
            <a:avLst>
              <a:gd name="adj" fmla="val 16667"/>
            </a:avLst>
          </a:prstGeom>
          <a:solidFill>
            <a:srgbClr val="2E4861"/>
          </a:solidFill>
          <a:ln>
            <a:noFill/>
          </a:ln>
        </p:spPr>
        <p:style>
          <a:lnRef idx="2">
            <a:schemeClr val="accent1">
              <a:shade val="50000"/>
            </a:schemeClr>
          </a:lnRef>
          <a:fillRef idx="1">
            <a:schemeClr val="accent1"/>
          </a:fillRef>
          <a:effectRef idx="0">
            <a:schemeClr val="accent1"/>
          </a:effectRef>
          <a:fontRef idx="minor"/>
        </p:style>
      </p:sp>
      <p:sp>
        <p:nvSpPr>
          <p:cNvPr id="90" name="CustomShape 9"/>
          <p:cNvSpPr/>
          <p:nvPr/>
        </p:nvSpPr>
        <p:spPr>
          <a:xfrm>
            <a:off x="7660080" y="3822840"/>
            <a:ext cx="2666880" cy="516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2800" b="0" strike="noStrike" spc="-1">
                <a:solidFill>
                  <a:srgbClr val="FFFFFF"/>
                </a:solidFill>
                <a:uFill>
                  <a:solidFill>
                    <a:srgbClr val="FFFFFF"/>
                  </a:solidFill>
                </a:uFill>
                <a:latin typeface="Arial" panose="020B0604020202020204"/>
                <a:ea typeface="微软雅黑" panose="020B0503020204020204" charset="-122"/>
              </a:rPr>
              <a:t>研究的基本内容</a:t>
            </a:r>
            <a:endParaRPr lang="en-US" sz="1800" b="0" strike="noStrike" spc="-1">
              <a:solidFill>
                <a:srgbClr val="000000"/>
              </a:solidFill>
              <a:uFill>
                <a:solidFill>
                  <a:srgbClr val="FFFFFF"/>
                </a:solidFill>
              </a:uFill>
              <a:latin typeface="Arial" panose="020B0604020202020204"/>
            </a:endParaRPr>
          </a:p>
        </p:txBody>
      </p:sp>
      <p:sp>
        <p:nvSpPr>
          <p:cNvPr id="91" name="CustomShape 10"/>
          <p:cNvSpPr/>
          <p:nvPr/>
        </p:nvSpPr>
        <p:spPr>
          <a:xfrm>
            <a:off x="5717520" y="3743280"/>
            <a:ext cx="1541520" cy="724680"/>
          </a:xfrm>
          <a:prstGeom prst="roundRect">
            <a:avLst>
              <a:gd name="adj" fmla="val 16667"/>
            </a:avLst>
          </a:prstGeom>
          <a:gradFill>
            <a:gsLst>
              <a:gs pos="0">
                <a:schemeClr val="bg1"/>
              </a:gs>
              <a:gs pos="62000">
                <a:schemeClr val="bg1">
                  <a:lumMod val="95000"/>
                </a:schemeClr>
              </a:gs>
              <a:gs pos="100000">
                <a:schemeClr val="bg1">
                  <a:lumMod val="85000"/>
                </a:schemeClr>
              </a:gs>
            </a:gsLst>
            <a:lin ang="8100000"/>
          </a:gradFill>
          <a:ln>
            <a:noFill/>
          </a:ln>
        </p:spPr>
        <p:style>
          <a:lnRef idx="2">
            <a:schemeClr val="accent1">
              <a:shade val="50000"/>
            </a:schemeClr>
          </a:lnRef>
          <a:fillRef idx="1">
            <a:schemeClr val="accent1"/>
          </a:fillRef>
          <a:effectRef idx="0">
            <a:schemeClr val="accent1"/>
          </a:effectRef>
          <a:fontRef idx="minor"/>
        </p:style>
      </p:sp>
      <p:sp>
        <p:nvSpPr>
          <p:cNvPr id="92" name="CustomShape 11"/>
          <p:cNvSpPr/>
          <p:nvPr/>
        </p:nvSpPr>
        <p:spPr>
          <a:xfrm>
            <a:off x="5736960" y="3764520"/>
            <a:ext cx="1503000" cy="682200"/>
          </a:xfrm>
          <a:prstGeom prst="roundRect">
            <a:avLst>
              <a:gd name="adj" fmla="val 16667"/>
            </a:avLst>
          </a:prstGeom>
          <a:gradFill>
            <a:gsLst>
              <a:gs pos="0">
                <a:schemeClr val="bg1"/>
              </a:gs>
              <a:gs pos="42000">
                <a:srgbClr val="F0F0F0"/>
              </a:gs>
              <a:gs pos="100000">
                <a:schemeClr val="bg1">
                  <a:lumMod val="85000"/>
                </a:schemeClr>
              </a:gs>
            </a:gsLst>
            <a:lin ang="18900000"/>
          </a:gradFill>
          <a:ln>
            <a:noFill/>
          </a:ln>
        </p:spPr>
        <p:style>
          <a:lnRef idx="2">
            <a:schemeClr val="accent1">
              <a:shade val="50000"/>
            </a:schemeClr>
          </a:lnRef>
          <a:fillRef idx="1">
            <a:schemeClr val="accent1"/>
          </a:fillRef>
          <a:effectRef idx="0">
            <a:schemeClr val="accent1"/>
          </a:effectRef>
          <a:fontRef idx="minor"/>
        </p:style>
      </p:sp>
      <p:sp>
        <p:nvSpPr>
          <p:cNvPr id="93" name="CustomShape 12"/>
          <p:cNvSpPr/>
          <p:nvPr/>
        </p:nvSpPr>
        <p:spPr>
          <a:xfrm>
            <a:off x="6272280" y="3811320"/>
            <a:ext cx="713880" cy="588600"/>
          </a:xfrm>
          <a:prstGeom prst="roundRect">
            <a:avLst>
              <a:gd name="adj" fmla="val 16667"/>
            </a:avLst>
          </a:prstGeom>
          <a:solidFill>
            <a:srgbClr val="2E4861"/>
          </a:solidFill>
          <a:ln w="38160">
            <a:noFill/>
          </a:ln>
          <a:effectLst>
            <a:outerShdw blurRad="203200" dist="88900" dir="8100000" sx="102000" sy="102000" algn="tr" rotWithShape="0">
              <a:srgbClr val="000000">
                <a:alpha val="3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uFill>
                  <a:solidFill>
                    <a:srgbClr val="FFFFFF"/>
                  </a:solidFill>
                </a:uFill>
                <a:latin typeface="Impact" panose="020B0806030902050204"/>
                <a:ea typeface="微软雅黑" panose="020B0503020204020204" charset="-122"/>
              </a:rPr>
              <a:t>3</a:t>
            </a:r>
            <a:endParaRPr lang="en-US" sz="1800" b="0" strike="noStrike" spc="-1">
              <a:solidFill>
                <a:srgbClr val="000000"/>
              </a:solidFill>
              <a:uFill>
                <a:solidFill>
                  <a:srgbClr val="FFFFFF"/>
                </a:solidFill>
              </a:uFill>
              <a:latin typeface="Arial" panose="020B0604020202020204"/>
            </a:endParaRPr>
          </a:p>
        </p:txBody>
      </p:sp>
      <p:sp>
        <p:nvSpPr>
          <p:cNvPr id="94" name="CustomShape 13"/>
          <p:cNvSpPr/>
          <p:nvPr/>
        </p:nvSpPr>
        <p:spPr>
          <a:xfrm>
            <a:off x="7121520" y="4783320"/>
            <a:ext cx="4157640" cy="615600"/>
          </a:xfrm>
          <a:prstGeom prst="roundRect">
            <a:avLst>
              <a:gd name="adj" fmla="val 16667"/>
            </a:avLst>
          </a:prstGeom>
          <a:solidFill>
            <a:srgbClr val="2E4861"/>
          </a:solidFill>
          <a:ln>
            <a:noFill/>
          </a:ln>
        </p:spPr>
        <p:style>
          <a:lnRef idx="2">
            <a:schemeClr val="accent1">
              <a:shade val="50000"/>
            </a:schemeClr>
          </a:lnRef>
          <a:fillRef idx="1">
            <a:schemeClr val="accent1"/>
          </a:fillRef>
          <a:effectRef idx="0">
            <a:schemeClr val="accent1"/>
          </a:effectRef>
          <a:fontRef idx="minor"/>
        </p:style>
      </p:sp>
      <p:sp>
        <p:nvSpPr>
          <p:cNvPr id="95" name="CustomShape 14"/>
          <p:cNvSpPr/>
          <p:nvPr/>
        </p:nvSpPr>
        <p:spPr>
          <a:xfrm>
            <a:off x="7660080" y="4808520"/>
            <a:ext cx="2666880" cy="516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2800" b="0" strike="noStrike" spc="-1">
                <a:solidFill>
                  <a:srgbClr val="FFFFFF"/>
                </a:solidFill>
                <a:uFill>
                  <a:solidFill>
                    <a:srgbClr val="FFFFFF"/>
                  </a:solidFill>
                </a:uFill>
                <a:latin typeface="Arial" panose="020B0604020202020204"/>
                <a:ea typeface="微软雅黑" panose="020B0503020204020204" charset="-122"/>
              </a:rPr>
              <a:t>研究步骤与措施</a:t>
            </a:r>
            <a:endParaRPr lang="en-US" sz="1800" b="0" strike="noStrike" spc="-1">
              <a:solidFill>
                <a:srgbClr val="000000"/>
              </a:solidFill>
              <a:uFill>
                <a:solidFill>
                  <a:srgbClr val="FFFFFF"/>
                </a:solidFill>
              </a:uFill>
              <a:latin typeface="Arial" panose="020B0604020202020204"/>
            </a:endParaRPr>
          </a:p>
        </p:txBody>
      </p:sp>
      <p:sp>
        <p:nvSpPr>
          <p:cNvPr id="96" name="CustomShape 15"/>
          <p:cNvSpPr/>
          <p:nvPr/>
        </p:nvSpPr>
        <p:spPr>
          <a:xfrm>
            <a:off x="5717520" y="4728960"/>
            <a:ext cx="1541520" cy="724680"/>
          </a:xfrm>
          <a:prstGeom prst="roundRect">
            <a:avLst>
              <a:gd name="adj" fmla="val 16667"/>
            </a:avLst>
          </a:prstGeom>
          <a:gradFill>
            <a:gsLst>
              <a:gs pos="0">
                <a:schemeClr val="bg1"/>
              </a:gs>
              <a:gs pos="62000">
                <a:schemeClr val="bg1">
                  <a:lumMod val="95000"/>
                </a:schemeClr>
              </a:gs>
              <a:gs pos="100000">
                <a:schemeClr val="bg1">
                  <a:lumMod val="85000"/>
                </a:schemeClr>
              </a:gs>
            </a:gsLst>
            <a:lin ang="8100000"/>
          </a:gradFill>
          <a:ln>
            <a:noFill/>
          </a:ln>
        </p:spPr>
        <p:style>
          <a:lnRef idx="2">
            <a:schemeClr val="accent1">
              <a:shade val="50000"/>
            </a:schemeClr>
          </a:lnRef>
          <a:fillRef idx="1">
            <a:schemeClr val="accent1"/>
          </a:fillRef>
          <a:effectRef idx="0">
            <a:schemeClr val="accent1"/>
          </a:effectRef>
          <a:fontRef idx="minor"/>
        </p:style>
      </p:sp>
      <p:sp>
        <p:nvSpPr>
          <p:cNvPr id="97" name="CustomShape 16"/>
          <p:cNvSpPr/>
          <p:nvPr/>
        </p:nvSpPr>
        <p:spPr>
          <a:xfrm>
            <a:off x="5736960" y="4750200"/>
            <a:ext cx="1503000" cy="682200"/>
          </a:xfrm>
          <a:prstGeom prst="roundRect">
            <a:avLst>
              <a:gd name="adj" fmla="val 16667"/>
            </a:avLst>
          </a:prstGeom>
          <a:gradFill>
            <a:gsLst>
              <a:gs pos="0">
                <a:schemeClr val="bg1"/>
              </a:gs>
              <a:gs pos="42000">
                <a:srgbClr val="F0F0F0"/>
              </a:gs>
              <a:gs pos="100000">
                <a:schemeClr val="bg1">
                  <a:lumMod val="85000"/>
                </a:schemeClr>
              </a:gs>
            </a:gsLst>
            <a:lin ang="18900000"/>
          </a:gradFill>
          <a:ln>
            <a:noFill/>
          </a:ln>
        </p:spPr>
        <p:style>
          <a:lnRef idx="2">
            <a:schemeClr val="accent1">
              <a:shade val="50000"/>
            </a:schemeClr>
          </a:lnRef>
          <a:fillRef idx="1">
            <a:schemeClr val="accent1"/>
          </a:fillRef>
          <a:effectRef idx="0">
            <a:schemeClr val="accent1"/>
          </a:effectRef>
          <a:fontRef idx="minor"/>
        </p:style>
      </p:sp>
      <p:sp>
        <p:nvSpPr>
          <p:cNvPr id="98" name="CustomShape 17"/>
          <p:cNvSpPr/>
          <p:nvPr/>
        </p:nvSpPr>
        <p:spPr>
          <a:xfrm>
            <a:off x="6272280" y="4797000"/>
            <a:ext cx="713880" cy="588600"/>
          </a:xfrm>
          <a:prstGeom prst="roundRect">
            <a:avLst>
              <a:gd name="adj" fmla="val 16667"/>
            </a:avLst>
          </a:prstGeom>
          <a:solidFill>
            <a:srgbClr val="2E4861"/>
          </a:solidFill>
          <a:ln w="38160">
            <a:noFill/>
          </a:ln>
          <a:effectLst>
            <a:outerShdw blurRad="203200" dist="88900" dir="8100000" sx="102000" sy="102000" algn="tr" rotWithShape="0">
              <a:srgbClr val="000000">
                <a:alpha val="3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uFill>
                  <a:solidFill>
                    <a:srgbClr val="FFFFFF"/>
                  </a:solidFill>
                </a:uFill>
                <a:latin typeface="Impact" panose="020B0806030902050204"/>
                <a:ea typeface="微软雅黑" panose="020B0503020204020204" charset="-122"/>
              </a:rPr>
              <a:t>4</a:t>
            </a:r>
            <a:endParaRPr lang="en-US" sz="1800" b="0" strike="noStrike" spc="-1">
              <a:solidFill>
                <a:srgbClr val="000000"/>
              </a:solidFill>
              <a:uFill>
                <a:solidFill>
                  <a:srgbClr val="FFFFFF"/>
                </a:solidFill>
              </a:uFill>
              <a:latin typeface="Arial" panose="020B0604020202020204"/>
            </a:endParaRPr>
          </a:p>
        </p:txBody>
      </p:sp>
      <p:sp>
        <p:nvSpPr>
          <p:cNvPr id="99" name="CustomShape 18"/>
          <p:cNvSpPr/>
          <p:nvPr/>
        </p:nvSpPr>
        <p:spPr>
          <a:xfrm>
            <a:off x="7121520" y="5786280"/>
            <a:ext cx="4157640" cy="615600"/>
          </a:xfrm>
          <a:prstGeom prst="roundRect">
            <a:avLst>
              <a:gd name="adj" fmla="val 16667"/>
            </a:avLst>
          </a:prstGeom>
          <a:solidFill>
            <a:srgbClr val="2E4861"/>
          </a:solidFill>
          <a:ln>
            <a:noFill/>
          </a:ln>
        </p:spPr>
        <p:style>
          <a:lnRef idx="2">
            <a:schemeClr val="accent1">
              <a:shade val="50000"/>
            </a:schemeClr>
          </a:lnRef>
          <a:fillRef idx="1">
            <a:schemeClr val="accent1"/>
          </a:fillRef>
          <a:effectRef idx="0">
            <a:schemeClr val="accent1"/>
          </a:effectRef>
          <a:fontRef idx="minor"/>
        </p:style>
      </p:sp>
      <p:sp>
        <p:nvSpPr>
          <p:cNvPr id="100" name="CustomShape 19"/>
          <p:cNvSpPr/>
          <p:nvPr/>
        </p:nvSpPr>
        <p:spPr>
          <a:xfrm>
            <a:off x="7660080" y="5811480"/>
            <a:ext cx="2311560" cy="516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2800" b="0" strike="noStrike" spc="-1">
                <a:solidFill>
                  <a:srgbClr val="FFFFFF"/>
                </a:solidFill>
                <a:uFill>
                  <a:solidFill>
                    <a:srgbClr val="FFFFFF"/>
                  </a:solidFill>
                </a:uFill>
                <a:latin typeface="Arial" panose="020B0604020202020204"/>
                <a:ea typeface="微软雅黑" panose="020B0503020204020204" charset="-122"/>
              </a:rPr>
              <a:t>研究工作进度</a:t>
            </a:r>
            <a:endParaRPr lang="en-US" sz="1800" b="0" strike="noStrike" spc="-1">
              <a:solidFill>
                <a:srgbClr val="000000"/>
              </a:solidFill>
              <a:uFill>
                <a:solidFill>
                  <a:srgbClr val="FFFFFF"/>
                </a:solidFill>
              </a:uFill>
              <a:latin typeface="Arial" panose="020B0604020202020204"/>
            </a:endParaRPr>
          </a:p>
        </p:txBody>
      </p:sp>
      <p:sp>
        <p:nvSpPr>
          <p:cNvPr id="101" name="CustomShape 20"/>
          <p:cNvSpPr/>
          <p:nvPr/>
        </p:nvSpPr>
        <p:spPr>
          <a:xfrm>
            <a:off x="5717520" y="5731560"/>
            <a:ext cx="1541520" cy="724680"/>
          </a:xfrm>
          <a:prstGeom prst="roundRect">
            <a:avLst>
              <a:gd name="adj" fmla="val 16667"/>
            </a:avLst>
          </a:prstGeom>
          <a:gradFill>
            <a:gsLst>
              <a:gs pos="0">
                <a:schemeClr val="bg1"/>
              </a:gs>
              <a:gs pos="62000">
                <a:schemeClr val="bg1">
                  <a:lumMod val="95000"/>
                </a:schemeClr>
              </a:gs>
              <a:gs pos="100000">
                <a:schemeClr val="bg1">
                  <a:lumMod val="85000"/>
                </a:schemeClr>
              </a:gs>
            </a:gsLst>
            <a:lin ang="8100000"/>
          </a:gradFill>
          <a:ln>
            <a:noFill/>
          </a:ln>
        </p:spPr>
        <p:style>
          <a:lnRef idx="2">
            <a:schemeClr val="accent1">
              <a:shade val="50000"/>
            </a:schemeClr>
          </a:lnRef>
          <a:fillRef idx="1">
            <a:schemeClr val="accent1"/>
          </a:fillRef>
          <a:effectRef idx="0">
            <a:schemeClr val="accent1"/>
          </a:effectRef>
          <a:fontRef idx="minor"/>
        </p:style>
      </p:sp>
      <p:sp>
        <p:nvSpPr>
          <p:cNvPr id="102" name="CustomShape 21"/>
          <p:cNvSpPr/>
          <p:nvPr/>
        </p:nvSpPr>
        <p:spPr>
          <a:xfrm>
            <a:off x="5736960" y="5753160"/>
            <a:ext cx="1503000" cy="682200"/>
          </a:xfrm>
          <a:prstGeom prst="roundRect">
            <a:avLst>
              <a:gd name="adj" fmla="val 16667"/>
            </a:avLst>
          </a:prstGeom>
          <a:gradFill>
            <a:gsLst>
              <a:gs pos="0">
                <a:schemeClr val="bg1"/>
              </a:gs>
              <a:gs pos="42000">
                <a:srgbClr val="F0F0F0"/>
              </a:gs>
              <a:gs pos="100000">
                <a:schemeClr val="bg1">
                  <a:lumMod val="85000"/>
                </a:schemeClr>
              </a:gs>
            </a:gsLst>
            <a:lin ang="18900000"/>
          </a:gradFill>
          <a:ln>
            <a:noFill/>
          </a:ln>
        </p:spPr>
        <p:style>
          <a:lnRef idx="2">
            <a:schemeClr val="accent1">
              <a:shade val="50000"/>
            </a:schemeClr>
          </a:lnRef>
          <a:fillRef idx="1">
            <a:schemeClr val="accent1"/>
          </a:fillRef>
          <a:effectRef idx="0">
            <a:schemeClr val="accent1"/>
          </a:effectRef>
          <a:fontRef idx="minor"/>
        </p:style>
      </p:sp>
      <p:sp>
        <p:nvSpPr>
          <p:cNvPr id="103" name="CustomShape 22"/>
          <p:cNvSpPr/>
          <p:nvPr/>
        </p:nvSpPr>
        <p:spPr>
          <a:xfrm>
            <a:off x="6272280" y="5799960"/>
            <a:ext cx="713880" cy="588600"/>
          </a:xfrm>
          <a:prstGeom prst="roundRect">
            <a:avLst>
              <a:gd name="adj" fmla="val 16667"/>
            </a:avLst>
          </a:prstGeom>
          <a:solidFill>
            <a:srgbClr val="2E4861"/>
          </a:solidFill>
          <a:ln w="38160">
            <a:noFill/>
          </a:ln>
          <a:effectLst>
            <a:outerShdw blurRad="203200" dist="88900" dir="8100000" sx="102000" sy="102000" algn="tr" rotWithShape="0">
              <a:srgbClr val="000000">
                <a:alpha val="3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uFill>
                  <a:solidFill>
                    <a:srgbClr val="FFFFFF"/>
                  </a:solidFill>
                </a:uFill>
                <a:latin typeface="Impact" panose="020B0806030902050204"/>
                <a:ea typeface="微软雅黑" panose="020B0503020204020204" charset="-122"/>
              </a:rPr>
              <a:t>5</a:t>
            </a:r>
            <a:endParaRPr lang="en-US" sz="1800" b="0" strike="noStrike" spc="-1">
              <a:solidFill>
                <a:srgbClr val="000000"/>
              </a:solidFill>
              <a:uFill>
                <a:solidFill>
                  <a:srgbClr val="FFFFFF"/>
                </a:solidFill>
              </a:uFill>
              <a:latin typeface="Arial" panose="020B0604020202020204"/>
            </a:endParaRPr>
          </a:p>
        </p:txBody>
      </p:sp>
      <p:sp>
        <p:nvSpPr>
          <p:cNvPr id="104" name="CustomShape 23"/>
          <p:cNvSpPr/>
          <p:nvPr/>
        </p:nvSpPr>
        <p:spPr>
          <a:xfrm>
            <a:off x="1387080" y="2472120"/>
            <a:ext cx="2287800" cy="2287800"/>
          </a:xfrm>
          <a:prstGeom prst="donut">
            <a:avLst>
              <a:gd name="adj" fmla="val 4879"/>
            </a:avLst>
          </a:prstGeom>
          <a:gradFill>
            <a:gsLst>
              <a:gs pos="0">
                <a:schemeClr val="bg1"/>
              </a:gs>
              <a:gs pos="55000">
                <a:schemeClr val="bg1">
                  <a:lumMod val="95000"/>
                </a:schemeClr>
              </a:gs>
              <a:gs pos="100000">
                <a:schemeClr val="bg1">
                  <a:lumMod val="65000"/>
                </a:schemeClr>
              </a:gs>
            </a:gsLst>
            <a:lin ang="8100000"/>
          </a:gradFill>
          <a:ln>
            <a:noFill/>
          </a:ln>
        </p:spPr>
        <p:style>
          <a:lnRef idx="2">
            <a:schemeClr val="accent1">
              <a:shade val="50000"/>
            </a:schemeClr>
          </a:lnRef>
          <a:fillRef idx="1">
            <a:schemeClr val="accent1"/>
          </a:fillRef>
          <a:effectRef idx="0">
            <a:schemeClr val="accent1"/>
          </a:effectRef>
          <a:fontRef idx="minor"/>
        </p:style>
      </p:sp>
      <p:sp>
        <p:nvSpPr>
          <p:cNvPr id="105" name="CustomShape 24"/>
          <p:cNvSpPr/>
          <p:nvPr/>
        </p:nvSpPr>
        <p:spPr>
          <a:xfrm>
            <a:off x="1437120" y="2522160"/>
            <a:ext cx="2188080" cy="2188080"/>
          </a:xfrm>
          <a:prstGeom prst="ellipse">
            <a:avLst/>
          </a:prstGeom>
          <a:gradFill>
            <a:gsLst>
              <a:gs pos="0">
                <a:schemeClr val="bg1"/>
              </a:gs>
              <a:gs pos="51000">
                <a:schemeClr val="bg1">
                  <a:lumMod val="95000"/>
                </a:schemeClr>
              </a:gs>
              <a:gs pos="100000">
                <a:schemeClr val="bg1">
                  <a:lumMod val="75000"/>
                </a:schemeClr>
              </a:gs>
            </a:gsLst>
            <a:lin ang="18900000"/>
          </a:gradFill>
          <a:ln>
            <a:noFill/>
          </a:ln>
        </p:spPr>
        <p:style>
          <a:lnRef idx="2">
            <a:schemeClr val="accent1">
              <a:shade val="50000"/>
            </a:schemeClr>
          </a:lnRef>
          <a:fillRef idx="1">
            <a:schemeClr val="accent1"/>
          </a:fillRef>
          <a:effectRef idx="0">
            <a:schemeClr val="accent1"/>
          </a:effectRef>
          <a:fontRef idx="minor"/>
        </p:style>
      </p:sp>
      <p:sp>
        <p:nvSpPr>
          <p:cNvPr id="106" name="CustomShape 25"/>
          <p:cNvSpPr/>
          <p:nvPr/>
        </p:nvSpPr>
        <p:spPr>
          <a:xfrm>
            <a:off x="1629000" y="3121920"/>
            <a:ext cx="1807200" cy="8827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800" b="1" strike="noStrike" spc="299">
                <a:solidFill>
                  <a:srgbClr val="2E4861"/>
                </a:solidFill>
                <a:uFill>
                  <a:solidFill>
                    <a:srgbClr val="FFFFFF"/>
                  </a:solidFill>
                </a:uFill>
                <a:latin typeface="微软雅黑" panose="020B0503020204020204" charset="-122"/>
                <a:ea typeface="微软雅黑" panose="020B0503020204020204" charset="-122"/>
              </a:rPr>
              <a:t>目录</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2400" b="1" strike="noStrike" cap="all" spc="-1">
                <a:solidFill>
                  <a:srgbClr val="2E4861"/>
                </a:solidFill>
                <a:uFill>
                  <a:solidFill>
                    <a:srgbClr val="FFFFFF"/>
                  </a:solidFill>
                </a:uFill>
                <a:latin typeface="Franklin Gothic Book"/>
                <a:ea typeface="微软雅黑" panose="020B0503020204020204" charset="-122"/>
              </a:rPr>
              <a:t>contents</a:t>
            </a:r>
            <a:endParaRPr lang="en-US" sz="1800" b="0" strike="noStrike" spc="-1">
              <a:solidFill>
                <a:srgbClr val="000000"/>
              </a:solidFill>
              <a:uFill>
                <a:solidFill>
                  <a:srgbClr val="FFFFFF"/>
                </a:solidFill>
              </a:uFill>
              <a:latin typeface="Arial" panose="020B0604020202020204"/>
            </a:endParaRPr>
          </a:p>
        </p:txBody>
      </p:sp>
      <p:sp>
        <p:nvSpPr>
          <p:cNvPr id="107" name="CustomShape 26"/>
          <p:cNvSpPr/>
          <p:nvPr/>
        </p:nvSpPr>
        <p:spPr>
          <a:xfrm>
            <a:off x="7121520" y="1789560"/>
            <a:ext cx="4157640" cy="615600"/>
          </a:xfrm>
          <a:prstGeom prst="roundRect">
            <a:avLst>
              <a:gd name="adj" fmla="val 16667"/>
            </a:avLst>
          </a:prstGeom>
          <a:solidFill>
            <a:srgbClr val="2E4861"/>
          </a:solidFill>
          <a:ln>
            <a:noFill/>
          </a:ln>
        </p:spPr>
        <p:style>
          <a:lnRef idx="2">
            <a:schemeClr val="accent1">
              <a:shade val="50000"/>
            </a:schemeClr>
          </a:lnRef>
          <a:fillRef idx="1">
            <a:schemeClr val="accent1"/>
          </a:fillRef>
          <a:effectRef idx="0">
            <a:schemeClr val="accent1"/>
          </a:effectRef>
          <a:fontRef idx="minor"/>
        </p:style>
      </p:sp>
      <p:sp>
        <p:nvSpPr>
          <p:cNvPr id="108" name="CustomShape 27"/>
          <p:cNvSpPr/>
          <p:nvPr/>
        </p:nvSpPr>
        <p:spPr>
          <a:xfrm>
            <a:off x="5737320" y="1734120"/>
            <a:ext cx="1541520" cy="724680"/>
          </a:xfrm>
          <a:prstGeom prst="roundRect">
            <a:avLst>
              <a:gd name="adj" fmla="val 16667"/>
            </a:avLst>
          </a:prstGeom>
          <a:gradFill>
            <a:gsLst>
              <a:gs pos="0">
                <a:schemeClr val="bg1"/>
              </a:gs>
              <a:gs pos="62000">
                <a:schemeClr val="bg1">
                  <a:lumMod val="95000"/>
                </a:schemeClr>
              </a:gs>
              <a:gs pos="100000">
                <a:schemeClr val="bg1">
                  <a:lumMod val="85000"/>
                </a:schemeClr>
              </a:gs>
            </a:gsLst>
            <a:lin ang="8100000"/>
          </a:gradFill>
          <a:ln>
            <a:noFill/>
          </a:ln>
        </p:spPr>
        <p:style>
          <a:lnRef idx="2">
            <a:schemeClr val="accent1">
              <a:shade val="50000"/>
            </a:schemeClr>
          </a:lnRef>
          <a:fillRef idx="1">
            <a:schemeClr val="accent1"/>
          </a:fillRef>
          <a:effectRef idx="0">
            <a:schemeClr val="accent1"/>
          </a:effectRef>
          <a:fontRef idx="minor"/>
        </p:style>
      </p:sp>
      <p:sp>
        <p:nvSpPr>
          <p:cNvPr id="109" name="CustomShape 28"/>
          <p:cNvSpPr/>
          <p:nvPr/>
        </p:nvSpPr>
        <p:spPr>
          <a:xfrm>
            <a:off x="5756400" y="1755720"/>
            <a:ext cx="1503000" cy="682200"/>
          </a:xfrm>
          <a:prstGeom prst="roundRect">
            <a:avLst>
              <a:gd name="adj" fmla="val 16667"/>
            </a:avLst>
          </a:prstGeom>
          <a:gradFill>
            <a:gsLst>
              <a:gs pos="0">
                <a:schemeClr val="bg1"/>
              </a:gs>
              <a:gs pos="42000">
                <a:srgbClr val="F0F0F0"/>
              </a:gs>
              <a:gs pos="100000">
                <a:schemeClr val="bg1">
                  <a:lumMod val="85000"/>
                </a:schemeClr>
              </a:gs>
            </a:gsLst>
            <a:lin ang="18900000"/>
          </a:gradFill>
          <a:ln>
            <a:noFill/>
          </a:ln>
        </p:spPr>
        <p:style>
          <a:lnRef idx="2">
            <a:schemeClr val="accent1">
              <a:shade val="50000"/>
            </a:schemeClr>
          </a:lnRef>
          <a:fillRef idx="1">
            <a:schemeClr val="accent1"/>
          </a:fillRef>
          <a:effectRef idx="0">
            <a:schemeClr val="accent1"/>
          </a:effectRef>
          <a:fontRef idx="minor"/>
        </p:style>
      </p:sp>
      <p:sp>
        <p:nvSpPr>
          <p:cNvPr id="110" name="CustomShape 29"/>
          <p:cNvSpPr/>
          <p:nvPr/>
        </p:nvSpPr>
        <p:spPr>
          <a:xfrm>
            <a:off x="6272280" y="1801800"/>
            <a:ext cx="713880" cy="588600"/>
          </a:xfrm>
          <a:prstGeom prst="roundRect">
            <a:avLst>
              <a:gd name="adj" fmla="val 16667"/>
            </a:avLst>
          </a:prstGeom>
          <a:solidFill>
            <a:srgbClr val="2E4861"/>
          </a:solidFill>
          <a:ln w="38160">
            <a:noFill/>
          </a:ln>
          <a:effectLst>
            <a:outerShdw blurRad="203200" dist="88900" dir="8100000" sx="102000" sy="102000" algn="tr" rotWithShape="0">
              <a:srgbClr val="000000">
                <a:alpha val="3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uFill>
                  <a:solidFill>
                    <a:srgbClr val="FFFFFF"/>
                  </a:solidFill>
                </a:uFill>
                <a:latin typeface="Impact" panose="020B0806030902050204"/>
                <a:ea typeface="微软雅黑" panose="020B0503020204020204" charset="-122"/>
              </a:rPr>
              <a:t>1</a:t>
            </a:r>
            <a:endParaRPr lang="en-US" sz="1800" b="0" strike="noStrike" spc="-1">
              <a:solidFill>
                <a:srgbClr val="000000"/>
              </a:solidFill>
              <a:uFill>
                <a:solidFill>
                  <a:srgbClr val="FFFFFF"/>
                </a:solidFill>
              </a:uFill>
              <a:latin typeface="Arial" panose="020B0604020202020204"/>
            </a:endParaRPr>
          </a:p>
        </p:txBody>
      </p:sp>
      <p:sp>
        <p:nvSpPr>
          <p:cNvPr id="111" name="CustomShape 30"/>
          <p:cNvSpPr/>
          <p:nvPr/>
        </p:nvSpPr>
        <p:spPr>
          <a:xfrm>
            <a:off x="7660080" y="1783080"/>
            <a:ext cx="2666880" cy="516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2800" b="0" strike="noStrike" spc="-1">
                <a:solidFill>
                  <a:srgbClr val="FFFFFF"/>
                </a:solidFill>
                <a:uFill>
                  <a:solidFill>
                    <a:srgbClr val="FFFFFF"/>
                  </a:solidFill>
                </a:uFill>
                <a:latin typeface="Arial" panose="020B0604020202020204"/>
                <a:ea typeface="微软雅黑" panose="020B0503020204020204" charset="-122"/>
              </a:rPr>
              <a:t>国内外研究动态</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repl">
                                        <p:cTn id="7" dur="500" fill="hold"/>
                                        <p:tgtEl>
                                          <p:spTgt spid="83"/>
                                        </p:tgtEl>
                                        <p:attrNameLst>
                                          <p:attrName>ppt_x</p:attrName>
                                        </p:attrNameLst>
                                      </p:cBhvr>
                                      <p:tavLst>
                                        <p:tav tm="0">
                                          <p:val>
                                            <p:strVal val="#ppt_x"/>
                                          </p:val>
                                        </p:tav>
                                        <p:tav tm="100000">
                                          <p:val>
                                            <p:strVal val="#ppt_x"/>
                                          </p:val>
                                        </p:tav>
                                      </p:tavLst>
                                    </p:anim>
                                    <p:anim calcmode="lin" valueType="num">
                                      <p:cBhvr additive="repl">
                                        <p:cTn id="8" dur="500" fill="hold"/>
                                        <p:tgtEl>
                                          <p:spTgt spid="8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repl">
                                        <p:cTn id="12" dur="500" fill="hold"/>
                                        <p:tgtEl>
                                          <p:spTgt spid="88"/>
                                        </p:tgtEl>
                                        <p:attrNameLst>
                                          <p:attrName>ppt_x</p:attrName>
                                        </p:attrNameLst>
                                      </p:cBhvr>
                                      <p:tavLst>
                                        <p:tav tm="0">
                                          <p:val>
                                            <p:strVal val="#ppt_x"/>
                                          </p:val>
                                        </p:tav>
                                        <p:tav tm="100000">
                                          <p:val>
                                            <p:strVal val="#ppt_x"/>
                                          </p:val>
                                        </p:tav>
                                      </p:tavLst>
                                    </p:anim>
                                    <p:anim calcmode="lin" valueType="num">
                                      <p:cBhvr additive="repl">
                                        <p:cTn id="13" dur="500" fill="hold"/>
                                        <p:tgtEl>
                                          <p:spTgt spid="88"/>
                                        </p:tgtEl>
                                        <p:attrNameLst>
                                          <p:attrName>ppt_y</p:attrName>
                                        </p:attrNameLst>
                                      </p:cBhvr>
                                      <p:tavLst>
                                        <p:tav tm="0">
                                          <p:val>
                                            <p:strVal val="0-#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4"/>
                                        </p:tgtEl>
                                        <p:attrNameLst>
                                          <p:attrName>style.visibility</p:attrName>
                                        </p:attrNameLst>
                                      </p:cBhvr>
                                      <p:to>
                                        <p:strVal val="visible"/>
                                      </p:to>
                                    </p:set>
                                    <p:anim calcmode="lin" valueType="num">
                                      <p:cBhvr additive="repl">
                                        <p:cTn id="16" dur="500" fill="hold"/>
                                        <p:tgtEl>
                                          <p:spTgt spid="84"/>
                                        </p:tgtEl>
                                        <p:attrNameLst>
                                          <p:attrName>ppt_x</p:attrName>
                                        </p:attrNameLst>
                                      </p:cBhvr>
                                      <p:tavLst>
                                        <p:tav tm="0">
                                          <p:val>
                                            <p:strVal val="#ppt_x"/>
                                          </p:val>
                                        </p:tav>
                                        <p:tav tm="100000">
                                          <p:val>
                                            <p:strVal val="#ppt_x"/>
                                          </p:val>
                                        </p:tav>
                                      </p:tavLst>
                                    </p:anim>
                                    <p:anim calcmode="lin" valueType="num">
                                      <p:cBhvr additive="repl">
                                        <p:cTn id="17" dur="500" fill="hold"/>
                                        <p:tgtEl>
                                          <p:spTgt spid="8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left)">
                                      <p:cBhvr additive="repl">
                                        <p:cTn id="21" dur="500"/>
                                        <p:tgtEl>
                                          <p:spTgt spid="85"/>
                                        </p:tgtEl>
                                      </p:cBhvr>
                                    </p:animEffect>
                                  </p:childTnLst>
                                </p:cTn>
                              </p:par>
                            </p:childTnLst>
                          </p:cTn>
                        </p:par>
                        <p:par>
                          <p:cTn id="22" fill="hold">
                            <p:stCondLst>
                              <p:cond delay="1500"/>
                            </p:stCondLst>
                            <p:childTnLst>
                              <p:par>
                                <p:cTn id="23" presetID="2" presetClass="entr" presetSubtype="1" fill="hold"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repl">
                                        <p:cTn id="25" dur="500" fill="hold"/>
                                        <p:tgtEl>
                                          <p:spTgt spid="93"/>
                                        </p:tgtEl>
                                        <p:attrNameLst>
                                          <p:attrName>ppt_x</p:attrName>
                                        </p:attrNameLst>
                                      </p:cBhvr>
                                      <p:tavLst>
                                        <p:tav tm="0">
                                          <p:val>
                                            <p:strVal val="#ppt_x"/>
                                          </p:val>
                                        </p:tav>
                                        <p:tav tm="100000">
                                          <p:val>
                                            <p:strVal val="#ppt_x"/>
                                          </p:val>
                                        </p:tav>
                                      </p:tavLst>
                                    </p:anim>
                                    <p:anim calcmode="lin" valueType="num">
                                      <p:cBhvr additive="repl">
                                        <p:cTn id="26" dur="500" fill="hold"/>
                                        <p:tgtEl>
                                          <p:spTgt spid="93"/>
                                        </p:tgtEl>
                                        <p:attrNameLst>
                                          <p:attrName>ppt_y</p:attrName>
                                        </p:attrNameLst>
                                      </p:cBhvr>
                                      <p:tavLst>
                                        <p:tav tm="0">
                                          <p:val>
                                            <p:strVal val="0-#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additive="repl">
                                        <p:cTn id="29" dur="500" fill="hold"/>
                                        <p:tgtEl>
                                          <p:spTgt spid="89"/>
                                        </p:tgtEl>
                                        <p:attrNameLst>
                                          <p:attrName>ppt_x</p:attrName>
                                        </p:attrNameLst>
                                      </p:cBhvr>
                                      <p:tavLst>
                                        <p:tav tm="0">
                                          <p:val>
                                            <p:strVal val="#ppt_x"/>
                                          </p:val>
                                        </p:tav>
                                        <p:tav tm="100000">
                                          <p:val>
                                            <p:strVal val="#ppt_x"/>
                                          </p:val>
                                        </p:tav>
                                      </p:tavLst>
                                    </p:anim>
                                    <p:anim calcmode="lin" valueType="num">
                                      <p:cBhvr additive="repl">
                                        <p:cTn id="30" dur="500" fill="hold"/>
                                        <p:tgtEl>
                                          <p:spTgt spid="89"/>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wipe(left)">
                                      <p:cBhvr additive="repl">
                                        <p:cTn id="34" dur="500"/>
                                        <p:tgtEl>
                                          <p:spTgt spid="90"/>
                                        </p:tgtEl>
                                      </p:cBhvr>
                                    </p:animEffect>
                                  </p:childTnLst>
                                </p:cTn>
                              </p:par>
                            </p:childTnLst>
                          </p:cTn>
                        </p:par>
                        <p:par>
                          <p:cTn id="35" fill="hold">
                            <p:stCondLst>
                              <p:cond delay="2500"/>
                            </p:stCondLst>
                            <p:childTnLst>
                              <p:par>
                                <p:cTn id="36" presetID="2" presetClass="entr" presetSubtype="1"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additive="repl">
                                        <p:cTn id="38" dur="500" fill="hold"/>
                                        <p:tgtEl>
                                          <p:spTgt spid="98"/>
                                        </p:tgtEl>
                                        <p:attrNameLst>
                                          <p:attrName>ppt_x</p:attrName>
                                        </p:attrNameLst>
                                      </p:cBhvr>
                                      <p:tavLst>
                                        <p:tav tm="0">
                                          <p:val>
                                            <p:strVal val="#ppt_x"/>
                                          </p:val>
                                        </p:tav>
                                        <p:tav tm="100000">
                                          <p:val>
                                            <p:strVal val="#ppt_x"/>
                                          </p:val>
                                        </p:tav>
                                      </p:tavLst>
                                    </p:anim>
                                    <p:anim calcmode="lin" valueType="num">
                                      <p:cBhvr additive="repl">
                                        <p:cTn id="39" dur="500" fill="hold"/>
                                        <p:tgtEl>
                                          <p:spTgt spid="98"/>
                                        </p:tgtEl>
                                        <p:attrNameLst>
                                          <p:attrName>ppt_y</p:attrName>
                                        </p:attrNameLst>
                                      </p:cBhvr>
                                      <p:tavLst>
                                        <p:tav tm="0">
                                          <p:val>
                                            <p:strVal val="0-#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 calcmode="lin" valueType="num">
                                      <p:cBhvr additive="repl">
                                        <p:cTn id="42" dur="500" fill="hold"/>
                                        <p:tgtEl>
                                          <p:spTgt spid="94"/>
                                        </p:tgtEl>
                                        <p:attrNameLst>
                                          <p:attrName>ppt_x</p:attrName>
                                        </p:attrNameLst>
                                      </p:cBhvr>
                                      <p:tavLst>
                                        <p:tav tm="0">
                                          <p:val>
                                            <p:strVal val="#ppt_x"/>
                                          </p:val>
                                        </p:tav>
                                        <p:tav tm="100000">
                                          <p:val>
                                            <p:strVal val="#ppt_x"/>
                                          </p:val>
                                        </p:tav>
                                      </p:tavLst>
                                    </p:anim>
                                    <p:anim calcmode="lin" valueType="num">
                                      <p:cBhvr additive="repl">
                                        <p:cTn id="43" dur="500" fill="hold"/>
                                        <p:tgtEl>
                                          <p:spTgt spid="9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left)">
                                      <p:cBhvr additive="repl">
                                        <p:cTn id="47" dur="500"/>
                                        <p:tgtEl>
                                          <p:spTgt spid="95"/>
                                        </p:tgtEl>
                                      </p:cBhvr>
                                    </p:animEffect>
                                  </p:childTnLst>
                                </p:cTn>
                              </p:par>
                            </p:childTnLst>
                          </p:cTn>
                        </p:par>
                        <p:par>
                          <p:cTn id="48" fill="hold">
                            <p:stCondLst>
                              <p:cond delay="3500"/>
                            </p:stCondLst>
                            <p:childTnLst>
                              <p:par>
                                <p:cTn id="49" presetID="2" presetClass="entr" presetSubtype="1" fill="hold" nodeType="afterEffect">
                                  <p:stCondLst>
                                    <p:cond delay="0"/>
                                  </p:stCondLst>
                                  <p:childTnLst>
                                    <p:set>
                                      <p:cBhvr>
                                        <p:cTn id="50" dur="1" fill="hold">
                                          <p:stCondLst>
                                            <p:cond delay="0"/>
                                          </p:stCondLst>
                                        </p:cTn>
                                        <p:tgtEl>
                                          <p:spTgt spid="103"/>
                                        </p:tgtEl>
                                        <p:attrNameLst>
                                          <p:attrName>style.visibility</p:attrName>
                                        </p:attrNameLst>
                                      </p:cBhvr>
                                      <p:to>
                                        <p:strVal val="visible"/>
                                      </p:to>
                                    </p:set>
                                    <p:anim calcmode="lin" valueType="num">
                                      <p:cBhvr additive="repl">
                                        <p:cTn id="51" dur="500" fill="hold"/>
                                        <p:tgtEl>
                                          <p:spTgt spid="103"/>
                                        </p:tgtEl>
                                        <p:attrNameLst>
                                          <p:attrName>ppt_x</p:attrName>
                                        </p:attrNameLst>
                                      </p:cBhvr>
                                      <p:tavLst>
                                        <p:tav tm="0">
                                          <p:val>
                                            <p:strVal val="#ppt_x"/>
                                          </p:val>
                                        </p:tav>
                                        <p:tav tm="100000">
                                          <p:val>
                                            <p:strVal val="#ppt_x"/>
                                          </p:val>
                                        </p:tav>
                                      </p:tavLst>
                                    </p:anim>
                                    <p:anim calcmode="lin" valueType="num">
                                      <p:cBhvr additive="repl">
                                        <p:cTn id="52" dur="500" fill="hold"/>
                                        <p:tgtEl>
                                          <p:spTgt spid="103"/>
                                        </p:tgtEl>
                                        <p:attrNameLst>
                                          <p:attrName>ppt_y</p:attrName>
                                        </p:attrNameLst>
                                      </p:cBhvr>
                                      <p:tavLst>
                                        <p:tav tm="0">
                                          <p:val>
                                            <p:strVal val="0-#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9"/>
                                        </p:tgtEl>
                                        <p:attrNameLst>
                                          <p:attrName>style.visibility</p:attrName>
                                        </p:attrNameLst>
                                      </p:cBhvr>
                                      <p:to>
                                        <p:strVal val="visible"/>
                                      </p:to>
                                    </p:set>
                                    <p:anim calcmode="lin" valueType="num">
                                      <p:cBhvr additive="repl">
                                        <p:cTn id="55" dur="500" fill="hold"/>
                                        <p:tgtEl>
                                          <p:spTgt spid="99"/>
                                        </p:tgtEl>
                                        <p:attrNameLst>
                                          <p:attrName>ppt_x</p:attrName>
                                        </p:attrNameLst>
                                      </p:cBhvr>
                                      <p:tavLst>
                                        <p:tav tm="0">
                                          <p:val>
                                            <p:strVal val="#ppt_x"/>
                                          </p:val>
                                        </p:tav>
                                        <p:tav tm="100000">
                                          <p:val>
                                            <p:strVal val="#ppt_x"/>
                                          </p:val>
                                        </p:tav>
                                      </p:tavLst>
                                    </p:anim>
                                    <p:anim calcmode="lin" valueType="num">
                                      <p:cBhvr additive="repl">
                                        <p:cTn id="56" dur="500" fill="hold"/>
                                        <p:tgtEl>
                                          <p:spTgt spid="99"/>
                                        </p:tgtEl>
                                        <p:attrNameLst>
                                          <p:attrName>ppt_y</p:attrName>
                                        </p:attrNameLst>
                                      </p:cBhvr>
                                      <p:tavLst>
                                        <p:tav tm="0">
                                          <p:val>
                                            <p:strVal val="1+#ppt_h/2"/>
                                          </p:val>
                                        </p:tav>
                                        <p:tav tm="100000">
                                          <p:val>
                                            <p:strVal val="#ppt_y"/>
                                          </p:val>
                                        </p:tav>
                                      </p:tavLst>
                                    </p:anim>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wipe(left)">
                                      <p:cBhvr additive="repl">
                                        <p:cTn id="60"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440" y="720"/>
            <a:ext cx="12875040" cy="72417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1440" y="2176560"/>
            <a:ext cx="12862440" cy="2927520"/>
          </a:xfrm>
          <a:prstGeom prst="rect">
            <a:avLst/>
          </a:prstGeom>
          <a:solidFill>
            <a:srgbClr val="2E4861">
              <a:alpha val="80000"/>
            </a:srgbClr>
          </a:solidFill>
          <a:ln>
            <a:noFill/>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5774760" y="2662200"/>
            <a:ext cx="1315440" cy="1317240"/>
          </a:xfrm>
          <a:prstGeom prst="ellipse">
            <a:avLst/>
          </a:prstGeom>
          <a:solidFill>
            <a:schemeClr val="bg1">
              <a:alpha val="70000"/>
            </a:schemeClr>
          </a:solidFill>
          <a:ln>
            <a:noFill/>
          </a:ln>
        </p:spPr>
        <p:style>
          <a:lnRef idx="0">
            <a:srgbClr val="FFFFFF"/>
          </a:lnRef>
          <a:fillRef idx="0">
            <a:srgbClr val="FFFFFF"/>
          </a:fillRef>
          <a:effectRef idx="0">
            <a:srgbClr val="FFFFFF"/>
          </a:effectRef>
          <a:fontRef idx="minor"/>
        </p:style>
      </p:sp>
      <p:sp>
        <p:nvSpPr>
          <p:cNvPr id="115" name="CustomShape 4"/>
          <p:cNvSpPr/>
          <p:nvPr/>
        </p:nvSpPr>
        <p:spPr>
          <a:xfrm>
            <a:off x="5953680" y="2881440"/>
            <a:ext cx="974160" cy="86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5060" b="0" strike="noStrike" spc="-1">
                <a:solidFill>
                  <a:srgbClr val="2E4861"/>
                </a:solidFill>
                <a:uFill>
                  <a:solidFill>
                    <a:srgbClr val="FFFFFF"/>
                  </a:solidFill>
                </a:uFill>
                <a:latin typeface="华文细黑"/>
                <a:ea typeface="华文细黑"/>
              </a:rPr>
              <a:t>01</a:t>
            </a:r>
            <a:endParaRPr lang="en-US" sz="1800" b="0" strike="noStrike" spc="-1">
              <a:solidFill>
                <a:srgbClr val="000000"/>
              </a:solidFill>
              <a:uFill>
                <a:solidFill>
                  <a:srgbClr val="FFFFFF"/>
                </a:solidFill>
              </a:uFill>
              <a:latin typeface="Arial" panose="020B0604020202020204"/>
            </a:endParaRPr>
          </a:p>
        </p:txBody>
      </p:sp>
      <p:sp>
        <p:nvSpPr>
          <p:cNvPr id="116" name="CustomShape 5"/>
          <p:cNvSpPr/>
          <p:nvPr/>
        </p:nvSpPr>
        <p:spPr>
          <a:xfrm>
            <a:off x="5248800" y="4296240"/>
            <a:ext cx="2383560" cy="821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Arial" panose="020B0604020202020204"/>
                <a:ea typeface="宋体" panose="02010600030101010101" pitchFamily="2" charset="-122"/>
              </a:rPr>
              <a:t>国内外研究现状</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repl">
                                        <p:cTn id="7" dur="500" fill="hold"/>
                                        <p:tgtEl>
                                          <p:spTgt spid="112"/>
                                        </p:tgtEl>
                                        <p:attrNameLst>
                                          <p:attrName>ppt_x</p:attrName>
                                        </p:attrNameLst>
                                      </p:cBhvr>
                                      <p:tavLst>
                                        <p:tav tm="0">
                                          <p:val>
                                            <p:strVal val="0-#ppt_w/2"/>
                                          </p:val>
                                        </p:tav>
                                        <p:tav tm="100000">
                                          <p:val>
                                            <p:strVal val="#ppt_x"/>
                                          </p:val>
                                        </p:tav>
                                      </p:tavLst>
                                    </p:anim>
                                    <p:anim calcmode="lin" valueType="num">
                                      <p:cBhvr additive="repl">
                                        <p:cTn id="8" dur="500" fill="hold"/>
                                        <p:tgtEl>
                                          <p:spTgt spid="1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wipe(left)">
                                      <p:cBhvr additive="repl">
                                        <p:cTn id="1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125240" y="1096200"/>
            <a:ext cx="8280720" cy="55440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8" name="CustomShape 2"/>
          <p:cNvSpPr/>
          <p:nvPr/>
        </p:nvSpPr>
        <p:spPr>
          <a:xfrm>
            <a:off x="493560" y="4050360"/>
            <a:ext cx="4191120" cy="1898280"/>
          </a:xfrm>
          <a:prstGeom prst="rect">
            <a:avLst/>
          </a:prstGeom>
          <a:solidFill>
            <a:schemeClr val="accent1">
              <a:alpha val="76862"/>
            </a:schemeClr>
          </a:solidFill>
          <a:ln>
            <a:noFill/>
          </a:ln>
        </p:spPr>
        <p:style>
          <a:lnRef idx="0">
            <a:srgbClr val="FFFFFF"/>
          </a:lnRef>
          <a:fillRef idx="0">
            <a:srgbClr val="FFFFFF"/>
          </a:fillRef>
          <a:effectRef idx="0">
            <a:srgbClr val="FFFFFF"/>
          </a:effectRef>
          <a:fontRef idx="minor"/>
        </p:style>
        <p:txBody>
          <a:bodyPr lIns="189720" tIns="113760" rIns="189720" bIns="113760" anchor="ctr"/>
          <a:p>
            <a:pPr algn="just">
              <a:lnSpc>
                <a:spcPct val="150000"/>
              </a:lnSpc>
            </a:pPr>
            <a:r>
              <a:rPr lang="en-US" sz="1600" b="0" strike="noStrike" spc="-1">
                <a:solidFill>
                  <a:srgbClr val="FFFFFF"/>
                </a:solidFill>
                <a:uFill>
                  <a:solidFill>
                    <a:srgbClr val="FFFFFF"/>
                  </a:solidFill>
                </a:uFill>
                <a:latin typeface="Arial" panose="020B0604020202020204"/>
                <a:ea typeface="微软雅黑" panose="020B0503020204020204" charset="-122"/>
              </a:rPr>
              <a:t>其中专注销售创意商品的网站不多，国内外也有一些售卖创意商品的网站了，国外居多，国内较少。</a:t>
            </a:r>
            <a:endParaRPr lang="en-US" sz="1800" b="0" strike="noStrike" spc="-1">
              <a:solidFill>
                <a:srgbClr val="000000"/>
              </a:solidFill>
              <a:uFill>
                <a:solidFill>
                  <a:srgbClr val="FFFFFF"/>
                </a:solidFill>
              </a:uFill>
              <a:latin typeface="Arial" panose="020B0604020202020204"/>
            </a:endParaRPr>
          </a:p>
        </p:txBody>
      </p:sp>
      <p:sp>
        <p:nvSpPr>
          <p:cNvPr id="119" name="CustomShape 3"/>
          <p:cNvSpPr/>
          <p:nvPr/>
        </p:nvSpPr>
        <p:spPr>
          <a:xfrm>
            <a:off x="497160" y="966600"/>
            <a:ext cx="3195720" cy="2217600"/>
          </a:xfrm>
          <a:prstGeom prst="rect">
            <a:avLst/>
          </a:prstGeom>
          <a:noFill/>
          <a:ln>
            <a:noFill/>
          </a:ln>
        </p:spPr>
        <p:style>
          <a:lnRef idx="0">
            <a:srgbClr val="FFFFFF"/>
          </a:lnRef>
          <a:fillRef idx="0">
            <a:srgbClr val="FFFFFF"/>
          </a:fillRef>
          <a:effectRef idx="0">
            <a:srgbClr val="FFFFFF"/>
          </a:effectRef>
          <a:fontRef idx="minor"/>
        </p:style>
        <p:txBody>
          <a:bodyPr lIns="96480" tIns="48240" rIns="96480" bIns="48240"/>
          <a:p>
            <a:pPr algn="just">
              <a:lnSpc>
                <a:spcPct val="150000"/>
              </a:lnSpc>
            </a:pPr>
            <a:r>
              <a:rPr lang="en-US" sz="1400" b="0" strike="noStrike" spc="-1">
                <a:solidFill>
                  <a:srgbClr val="000000"/>
                </a:solidFill>
                <a:uFill>
                  <a:solidFill>
                    <a:srgbClr val="FFFFFF"/>
                  </a:solidFill>
                </a:uFill>
                <a:latin typeface="Arial" panose="020B0604020202020204"/>
                <a:ea typeface="微软雅黑" panose="020B0503020204020204" charset="-122"/>
              </a:rPr>
              <a:t>这些年来，随着计算机以及IT技术的飞速发展，互联网已经深入到我们生活的各个领域，同时也催生了通过互联网进行交易的平台，卖家和买家通过这个平台不需要面对面进行交易。典型的代表有“淘宝”，“京东”等，买家通过平台直接选购商品，这种平台就是，电子商务网站平台。</a:t>
            </a:r>
            <a:endParaRPr lang="en-US" sz="2100" b="0" strike="noStrike" spc="-1">
              <a:solidFill>
                <a:srgbClr val="000000"/>
              </a:solidFill>
              <a:uFill>
                <a:solidFill>
                  <a:srgbClr val="FFFFFF"/>
                </a:solidFill>
              </a:uFill>
              <a:latin typeface="Arial" panose="020B0604020202020204"/>
            </a:endParaRPr>
          </a:p>
          <a:p>
            <a:pPr algn="just">
              <a:lnSpc>
                <a:spcPct val="150000"/>
              </a:lnSpc>
            </a:pPr>
            <a:endParaRPr lang="en-US" sz="2100" b="0" strike="noStrike" spc="-1">
              <a:solidFill>
                <a:srgbClr val="000000"/>
              </a:solidFill>
              <a:uFill>
                <a:solidFill>
                  <a:srgbClr val="FFFFFF"/>
                </a:solidFill>
              </a:uFill>
              <a:latin typeface="Arial" panose="020B0604020202020204"/>
            </a:endParaRPr>
          </a:p>
        </p:txBody>
      </p:sp>
      <p:sp>
        <p:nvSpPr>
          <p:cNvPr id="120" name="CustomShape 4"/>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21" name="CustomShape 5"/>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22" name="CustomShape 6"/>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国内外研究动态</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out" filter="wipe(down)">
                                      <p:cBhvr additive="repl">
                                        <p:cTn id="7" dur="500"/>
                                        <p:tgtEl>
                                          <p:spTgt spid="1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ipe(left)">
                                      <p:cBhvr additive="repl">
                                        <p:cTn id="11" dur="750"/>
                                        <p:tgtEl>
                                          <p:spTgt spid="119"/>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out" filter="circle(in)">
                                      <p:cBhvr additive="repl">
                                        <p:cTn id="15"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Line 1"/>
          <p:cNvSpPr/>
          <p:nvPr/>
        </p:nvSpPr>
        <p:spPr>
          <a:xfrm>
            <a:off x="-98280" y="3278160"/>
            <a:ext cx="12857400" cy="360"/>
          </a:xfrm>
          <a:prstGeom prst="line">
            <a:avLst/>
          </a:prstGeom>
          <a:ln>
            <a:solidFill>
              <a:srgbClr val="FFFFFF"/>
            </a:solidFill>
            <a:custDash>
              <a:ds d="400000" sp="300000"/>
            </a:custDash>
          </a:ln>
        </p:spPr>
        <p:style>
          <a:lnRef idx="2">
            <a:schemeClr val="accent1"/>
          </a:lnRef>
          <a:fillRef idx="0">
            <a:schemeClr val="accent1"/>
          </a:fillRef>
          <a:effectRef idx="1">
            <a:schemeClr val="accent1"/>
          </a:effectRef>
          <a:fontRef idx="minor"/>
        </p:style>
      </p:sp>
      <p:sp>
        <p:nvSpPr>
          <p:cNvPr id="124" name="CustomShape 2"/>
          <p:cNvSpPr/>
          <p:nvPr/>
        </p:nvSpPr>
        <p:spPr>
          <a:xfrm>
            <a:off x="875160" y="2162160"/>
            <a:ext cx="2022840" cy="2022840"/>
          </a:xfrm>
          <a:prstGeom prst="ellipse">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31720" y="5089320"/>
            <a:ext cx="2709720" cy="829440"/>
          </a:xfrm>
          <a:prstGeom prst="rect">
            <a:avLst/>
          </a:prstGeom>
          <a:noFill/>
          <a:ln>
            <a:noFill/>
          </a:ln>
        </p:spPr>
        <p:style>
          <a:lnRef idx="0">
            <a:srgbClr val="FFFFFF"/>
          </a:lnRef>
          <a:fillRef idx="0">
            <a:srgbClr val="FFFFFF"/>
          </a:fillRef>
          <a:effectRef idx="0">
            <a:srgbClr val="FFFFFF"/>
          </a:effectRef>
          <a:fontRef idx="minor"/>
        </p:style>
        <p:txBody>
          <a:bodyPr lIns="99360" tIns="49680" rIns="99360" bIns="49680"/>
          <a:p>
            <a:pPr algn="just">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欧美的一个售卖创意的CtoC网站，上面有很多原创的设计师，手办DIY制品偏多。</a:t>
            </a:r>
            <a:endParaRPr lang="en-US" sz="1800" b="0" strike="noStrike" spc="-1">
              <a:solidFill>
                <a:srgbClr val="000000"/>
              </a:solidFill>
              <a:uFill>
                <a:solidFill>
                  <a:srgbClr val="FFFFFF"/>
                </a:solidFill>
              </a:uFill>
              <a:latin typeface="Arial" panose="020B0604020202020204"/>
            </a:endParaRPr>
          </a:p>
        </p:txBody>
      </p:sp>
      <p:sp>
        <p:nvSpPr>
          <p:cNvPr id="126" name="CustomShape 4"/>
          <p:cNvSpPr/>
          <p:nvPr/>
        </p:nvSpPr>
        <p:spPr>
          <a:xfrm>
            <a:off x="522360" y="4768560"/>
            <a:ext cx="2437200" cy="312840"/>
          </a:xfrm>
          <a:prstGeom prst="rect">
            <a:avLst/>
          </a:prstGeom>
          <a:noFill/>
          <a:ln>
            <a:noFill/>
          </a:ln>
        </p:spPr>
        <p:style>
          <a:lnRef idx="0">
            <a:srgbClr val="FFFFFF"/>
          </a:lnRef>
          <a:fillRef idx="0">
            <a:srgbClr val="FFFFFF"/>
          </a:fillRef>
          <a:effectRef idx="0">
            <a:srgbClr val="FFFFFF"/>
          </a:effectRef>
          <a:fontRef idx="minor"/>
        </p:style>
        <p:txBody>
          <a:bodyPr wrap="none" lIns="99360" tIns="49680" rIns="99360" bIns="49680"/>
          <a:p>
            <a:pPr>
              <a:lnSpc>
                <a:spcPct val="100000"/>
              </a:lnSpc>
            </a:pPr>
            <a:r>
              <a:rPr lang="en-US" sz="1400" b="0" strike="noStrike" spc="-1">
                <a:solidFill>
                  <a:srgbClr val="000000"/>
                </a:solidFill>
                <a:uFill>
                  <a:solidFill>
                    <a:srgbClr val="FFFFFF"/>
                  </a:solidFill>
                </a:uFill>
                <a:latin typeface="Arial" panose="020B0604020202020204"/>
                <a:ea typeface="微软雅黑" panose="020B0503020204020204" charset="-122"/>
              </a:rPr>
              <a:t>Etsy (https://www.etsy.com/)</a:t>
            </a:r>
            <a:endParaRPr lang="en-US" sz="1800" b="0" strike="noStrike" spc="-1">
              <a:solidFill>
                <a:srgbClr val="000000"/>
              </a:solidFill>
              <a:uFill>
                <a:solidFill>
                  <a:srgbClr val="FFFFFF"/>
                </a:solidFill>
              </a:uFill>
              <a:latin typeface="Arial" panose="020B0604020202020204"/>
            </a:endParaRPr>
          </a:p>
        </p:txBody>
      </p:sp>
      <p:sp>
        <p:nvSpPr>
          <p:cNvPr id="127" name="CustomShape 5"/>
          <p:cNvSpPr/>
          <p:nvPr/>
        </p:nvSpPr>
        <p:spPr>
          <a:xfrm>
            <a:off x="3942000" y="2162160"/>
            <a:ext cx="2022840" cy="202284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28" name="CustomShape 6"/>
          <p:cNvSpPr/>
          <p:nvPr/>
        </p:nvSpPr>
        <p:spPr>
          <a:xfrm>
            <a:off x="3598920" y="5089320"/>
            <a:ext cx="2709720" cy="282240"/>
          </a:xfrm>
          <a:prstGeom prst="rect">
            <a:avLst/>
          </a:prstGeom>
          <a:noFill/>
          <a:ln>
            <a:noFill/>
          </a:ln>
        </p:spPr>
        <p:style>
          <a:lnRef idx="0">
            <a:srgbClr val="FFFFFF"/>
          </a:lnRef>
          <a:fillRef idx="0">
            <a:srgbClr val="FFFFFF"/>
          </a:fillRef>
          <a:effectRef idx="0">
            <a:srgbClr val="FFFFFF"/>
          </a:effectRef>
          <a:fontRef idx="minor"/>
        </p:style>
        <p:txBody>
          <a:bodyPr lIns="99360" tIns="49680" rIns="99360" bIns="49680"/>
          <a:p>
            <a:pPr algn="just">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芬兰的一家比较知名的设计用品店。</a:t>
            </a:r>
            <a:endParaRPr lang="en-US" sz="1800" b="0" strike="noStrike" spc="-1">
              <a:solidFill>
                <a:srgbClr val="000000"/>
              </a:solidFill>
              <a:uFill>
                <a:solidFill>
                  <a:srgbClr val="FFFFFF"/>
                </a:solidFill>
              </a:uFill>
              <a:latin typeface="Arial" panose="020B0604020202020204"/>
            </a:endParaRPr>
          </a:p>
        </p:txBody>
      </p:sp>
      <p:sp>
        <p:nvSpPr>
          <p:cNvPr id="129" name="CustomShape 7"/>
          <p:cNvSpPr/>
          <p:nvPr/>
        </p:nvSpPr>
        <p:spPr>
          <a:xfrm>
            <a:off x="3336120" y="4768560"/>
            <a:ext cx="3144240" cy="312840"/>
          </a:xfrm>
          <a:prstGeom prst="rect">
            <a:avLst/>
          </a:prstGeom>
          <a:noFill/>
          <a:ln>
            <a:noFill/>
          </a:ln>
        </p:spPr>
        <p:style>
          <a:lnRef idx="0">
            <a:srgbClr val="FFFFFF"/>
          </a:lnRef>
          <a:fillRef idx="0">
            <a:srgbClr val="FFFFFF"/>
          </a:fillRef>
          <a:effectRef idx="0">
            <a:srgbClr val="FFFFFF"/>
          </a:effectRef>
          <a:fontRef idx="minor"/>
        </p:style>
        <p:txBody>
          <a:bodyPr wrap="none" lIns="99360" tIns="49680" rIns="99360" bIns="49680"/>
          <a:p>
            <a:pPr>
              <a:lnSpc>
                <a:spcPct val="100000"/>
              </a:lnSpc>
            </a:pPr>
            <a:r>
              <a:rPr lang="en-US" sz="1400" b="0" strike="noStrike" spc="-1">
                <a:solidFill>
                  <a:srgbClr val="000000"/>
                </a:solidFill>
                <a:uFill>
                  <a:solidFill>
                    <a:srgbClr val="FFFFFF"/>
                  </a:solidFill>
                </a:uFill>
                <a:latin typeface="Arial" panose="020B0604020202020204"/>
                <a:ea typeface="微软雅黑" panose="020B0503020204020204" charset="-122"/>
              </a:rPr>
              <a:t>Finnstyle (https://www.finnstyle.com/)</a:t>
            </a:r>
            <a:endParaRPr lang="en-US" sz="1800" b="0" strike="noStrike" spc="-1">
              <a:solidFill>
                <a:srgbClr val="000000"/>
              </a:solidFill>
              <a:uFill>
                <a:solidFill>
                  <a:srgbClr val="FFFFFF"/>
                </a:solidFill>
              </a:uFill>
              <a:latin typeface="Arial" panose="020B0604020202020204"/>
            </a:endParaRPr>
          </a:p>
        </p:txBody>
      </p:sp>
      <p:sp>
        <p:nvSpPr>
          <p:cNvPr id="130" name="CustomShape 8"/>
          <p:cNvSpPr/>
          <p:nvPr/>
        </p:nvSpPr>
        <p:spPr>
          <a:xfrm>
            <a:off x="6818760" y="2162160"/>
            <a:ext cx="2022840" cy="202284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31" name="CustomShape 9"/>
          <p:cNvSpPr/>
          <p:nvPr/>
        </p:nvSpPr>
        <p:spPr>
          <a:xfrm>
            <a:off x="6475320" y="5089320"/>
            <a:ext cx="2709720" cy="555840"/>
          </a:xfrm>
          <a:prstGeom prst="rect">
            <a:avLst/>
          </a:prstGeom>
          <a:noFill/>
          <a:ln>
            <a:noFill/>
          </a:ln>
        </p:spPr>
        <p:style>
          <a:lnRef idx="0">
            <a:srgbClr val="FFFFFF"/>
          </a:lnRef>
          <a:fillRef idx="0">
            <a:srgbClr val="FFFFFF"/>
          </a:fillRef>
          <a:effectRef idx="0">
            <a:srgbClr val="FFFFFF"/>
          </a:effectRef>
          <a:fontRef idx="minor"/>
        </p:style>
        <p:txBody>
          <a:bodyPr lIns="99360" tIns="49680" rIns="99360" bIns="49680"/>
          <a:p>
            <a:pPr algn="just">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德国一家比较好的设计商店，东西都比较上档次。</a:t>
            </a:r>
            <a:endParaRPr lang="en-US" sz="1800" b="0" strike="noStrike" spc="-1">
              <a:solidFill>
                <a:srgbClr val="000000"/>
              </a:solidFill>
              <a:uFill>
                <a:solidFill>
                  <a:srgbClr val="FFFFFF"/>
                </a:solidFill>
              </a:uFill>
              <a:latin typeface="Arial" panose="020B0604020202020204"/>
            </a:endParaRPr>
          </a:p>
        </p:txBody>
      </p:sp>
      <p:sp>
        <p:nvSpPr>
          <p:cNvPr id="132" name="CustomShape 10"/>
          <p:cNvSpPr/>
          <p:nvPr/>
        </p:nvSpPr>
        <p:spPr>
          <a:xfrm>
            <a:off x="6465600" y="4768560"/>
            <a:ext cx="2994840" cy="312840"/>
          </a:xfrm>
          <a:prstGeom prst="rect">
            <a:avLst/>
          </a:prstGeom>
          <a:noFill/>
          <a:ln>
            <a:noFill/>
          </a:ln>
        </p:spPr>
        <p:style>
          <a:lnRef idx="0">
            <a:srgbClr val="FFFFFF"/>
          </a:lnRef>
          <a:fillRef idx="0">
            <a:srgbClr val="FFFFFF"/>
          </a:fillRef>
          <a:effectRef idx="0">
            <a:srgbClr val="FFFFFF"/>
          </a:effectRef>
          <a:fontRef idx="minor"/>
        </p:style>
        <p:txBody>
          <a:bodyPr wrap="none" lIns="99360" tIns="49680" rIns="99360" bIns="49680"/>
          <a:p>
            <a:pPr>
              <a:lnSpc>
                <a:spcPct val="100000"/>
              </a:lnSpc>
            </a:pPr>
            <a:r>
              <a:rPr lang="en-US" sz="1400" b="0" strike="noStrike" spc="-1">
                <a:solidFill>
                  <a:srgbClr val="000000"/>
                </a:solidFill>
                <a:uFill>
                  <a:solidFill>
                    <a:srgbClr val="FFFFFF"/>
                  </a:solidFill>
                </a:uFill>
                <a:latin typeface="Arial" panose="020B0604020202020204"/>
                <a:ea typeface="微软雅黑" panose="020B0503020204020204" charset="-122"/>
              </a:rPr>
              <a:t>CNNOX (https://www.connox.com/)</a:t>
            </a:r>
            <a:endParaRPr lang="en-US" sz="1800" b="0" strike="noStrike" spc="-1">
              <a:solidFill>
                <a:srgbClr val="000000"/>
              </a:solidFill>
              <a:uFill>
                <a:solidFill>
                  <a:srgbClr val="FFFFFF"/>
                </a:solidFill>
              </a:uFill>
              <a:latin typeface="Arial" panose="020B0604020202020204"/>
            </a:endParaRPr>
          </a:p>
        </p:txBody>
      </p:sp>
      <p:sp>
        <p:nvSpPr>
          <p:cNvPr id="133" name="CustomShape 11"/>
          <p:cNvSpPr/>
          <p:nvPr/>
        </p:nvSpPr>
        <p:spPr>
          <a:xfrm>
            <a:off x="9885600" y="2162160"/>
            <a:ext cx="2022840" cy="202284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34" name="CustomShape 12"/>
          <p:cNvSpPr/>
          <p:nvPr/>
        </p:nvSpPr>
        <p:spPr>
          <a:xfrm>
            <a:off x="9542520" y="5089320"/>
            <a:ext cx="2709720" cy="282240"/>
          </a:xfrm>
          <a:prstGeom prst="rect">
            <a:avLst/>
          </a:prstGeom>
          <a:noFill/>
          <a:ln>
            <a:noFill/>
          </a:ln>
        </p:spPr>
        <p:style>
          <a:lnRef idx="0">
            <a:srgbClr val="FFFFFF"/>
          </a:lnRef>
          <a:fillRef idx="0">
            <a:srgbClr val="FFFFFF"/>
          </a:fillRef>
          <a:effectRef idx="0">
            <a:srgbClr val="FFFFFF"/>
          </a:effectRef>
          <a:fontRef idx="minor"/>
        </p:style>
        <p:txBody>
          <a:bodyPr lIns="99360" tIns="49680" rIns="99360" bIns="49680"/>
          <a:p>
            <a:pPr algn="just">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日本一家货物很齐全的设计品商店。</a:t>
            </a:r>
            <a:endParaRPr lang="en-US" sz="1800" b="0" strike="noStrike" spc="-1">
              <a:solidFill>
                <a:srgbClr val="000000"/>
              </a:solidFill>
              <a:uFill>
                <a:solidFill>
                  <a:srgbClr val="FFFFFF"/>
                </a:solidFill>
              </a:uFill>
              <a:latin typeface="Arial" panose="020B0604020202020204"/>
            </a:endParaRPr>
          </a:p>
        </p:txBody>
      </p:sp>
      <p:sp>
        <p:nvSpPr>
          <p:cNvPr id="135" name="CustomShape 13"/>
          <p:cNvSpPr/>
          <p:nvPr/>
        </p:nvSpPr>
        <p:spPr>
          <a:xfrm>
            <a:off x="9534960" y="4768560"/>
            <a:ext cx="2626200" cy="312840"/>
          </a:xfrm>
          <a:prstGeom prst="rect">
            <a:avLst/>
          </a:prstGeom>
          <a:noFill/>
          <a:ln>
            <a:noFill/>
          </a:ln>
        </p:spPr>
        <p:style>
          <a:lnRef idx="0">
            <a:srgbClr val="FFFFFF"/>
          </a:lnRef>
          <a:fillRef idx="0">
            <a:srgbClr val="FFFFFF"/>
          </a:fillRef>
          <a:effectRef idx="0">
            <a:srgbClr val="FFFFFF"/>
          </a:effectRef>
          <a:fontRef idx="minor"/>
        </p:style>
        <p:txBody>
          <a:bodyPr wrap="none" lIns="99360" tIns="49680" rIns="99360" bIns="49680"/>
          <a:p>
            <a:pPr>
              <a:lnSpc>
                <a:spcPct val="100000"/>
              </a:lnSpc>
            </a:pPr>
            <a:r>
              <a:rPr lang="en-US" sz="1400" b="0" strike="noStrike" spc="-1">
                <a:solidFill>
                  <a:srgbClr val="000000"/>
                </a:solidFill>
                <a:uFill>
                  <a:solidFill>
                    <a:srgbClr val="FFFFFF"/>
                  </a:solidFill>
                </a:uFill>
                <a:latin typeface="Arial" panose="020B0604020202020204"/>
                <a:ea typeface="微软雅黑" panose="020B0503020204020204" charset="-122"/>
              </a:rPr>
              <a:t>Spiral (http://store.spiral.co.jp/)</a:t>
            </a:r>
            <a:endParaRPr lang="en-US" sz="1800" b="0" strike="noStrike" spc="-1">
              <a:solidFill>
                <a:srgbClr val="000000"/>
              </a:solidFill>
              <a:uFill>
                <a:solidFill>
                  <a:srgbClr val="FFFFFF"/>
                </a:solidFill>
              </a:uFill>
              <a:latin typeface="Arial" panose="020B0604020202020204"/>
            </a:endParaRPr>
          </a:p>
        </p:txBody>
      </p:sp>
      <p:sp>
        <p:nvSpPr>
          <p:cNvPr id="136" name="CustomShape 14"/>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37" name="CustomShape 15"/>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38" name="CustomShape 16"/>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国外创意网站</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repl">
                                        <p:cTn id="7" dur="1000" fill="hold"/>
                                        <p:tgtEl>
                                          <p:spTgt spid="124"/>
                                        </p:tgtEl>
                                        <p:attrNameLst>
                                          <p:attrName>ppt_x</p:attrName>
                                        </p:attrNameLst>
                                      </p:cBhvr>
                                      <p:tavLst>
                                        <p:tav tm="0">
                                          <p:val>
                                            <p:strVal val="0-#ppt_w/2"/>
                                          </p:val>
                                        </p:tav>
                                        <p:tav tm="100000">
                                          <p:val>
                                            <p:strVal val="#ppt_x"/>
                                          </p:val>
                                        </p:tav>
                                      </p:tavLst>
                                    </p:anim>
                                    <p:anim calcmode="lin" valueType="num">
                                      <p:cBhvr additive="repl">
                                        <p:cTn id="8" dur="1000" fill="hold"/>
                                        <p:tgtEl>
                                          <p:spTgt spid="1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27"/>
                                        </p:tgtEl>
                                        <p:attrNameLst>
                                          <p:attrName>style.visibility</p:attrName>
                                        </p:attrNameLst>
                                      </p:cBhvr>
                                      <p:to>
                                        <p:strVal val="visible"/>
                                      </p:to>
                                    </p:set>
                                    <p:anim calcmode="lin" valueType="num">
                                      <p:cBhvr additive="repl">
                                        <p:cTn id="11" dur="1000" fill="hold"/>
                                        <p:tgtEl>
                                          <p:spTgt spid="127"/>
                                        </p:tgtEl>
                                        <p:attrNameLst>
                                          <p:attrName>ppt_x</p:attrName>
                                        </p:attrNameLst>
                                      </p:cBhvr>
                                      <p:tavLst>
                                        <p:tav tm="0">
                                          <p:val>
                                            <p:strVal val="0-#ppt_w/2"/>
                                          </p:val>
                                        </p:tav>
                                        <p:tav tm="100000">
                                          <p:val>
                                            <p:strVal val="#ppt_x"/>
                                          </p:val>
                                        </p:tav>
                                      </p:tavLst>
                                    </p:anim>
                                    <p:anim calcmode="lin" valueType="num">
                                      <p:cBhvr additive="repl">
                                        <p:cTn id="12" dur="1000" fill="hold"/>
                                        <p:tgtEl>
                                          <p:spTgt spid="1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130"/>
                                        </p:tgtEl>
                                        <p:attrNameLst>
                                          <p:attrName>style.visibility</p:attrName>
                                        </p:attrNameLst>
                                      </p:cBhvr>
                                      <p:to>
                                        <p:strVal val="visible"/>
                                      </p:to>
                                    </p:set>
                                    <p:anim calcmode="lin" valueType="num">
                                      <p:cBhvr additive="repl">
                                        <p:cTn id="15" dur="1000" fill="hold"/>
                                        <p:tgtEl>
                                          <p:spTgt spid="130"/>
                                        </p:tgtEl>
                                        <p:attrNameLst>
                                          <p:attrName>ppt_x</p:attrName>
                                        </p:attrNameLst>
                                      </p:cBhvr>
                                      <p:tavLst>
                                        <p:tav tm="0">
                                          <p:val>
                                            <p:strVal val="0-#ppt_w/2"/>
                                          </p:val>
                                        </p:tav>
                                        <p:tav tm="100000">
                                          <p:val>
                                            <p:strVal val="#ppt_x"/>
                                          </p:val>
                                        </p:tav>
                                      </p:tavLst>
                                    </p:anim>
                                    <p:anim calcmode="lin" valueType="num">
                                      <p:cBhvr additive="repl">
                                        <p:cTn id="16" dur="1000" fill="hold"/>
                                        <p:tgtEl>
                                          <p:spTgt spid="13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33"/>
                                        </p:tgtEl>
                                        <p:attrNameLst>
                                          <p:attrName>style.visibility</p:attrName>
                                        </p:attrNameLst>
                                      </p:cBhvr>
                                      <p:to>
                                        <p:strVal val="visible"/>
                                      </p:to>
                                    </p:set>
                                    <p:anim calcmode="lin" valueType="num">
                                      <p:cBhvr additive="repl">
                                        <p:cTn id="19" dur="1000" fill="hold"/>
                                        <p:tgtEl>
                                          <p:spTgt spid="133"/>
                                        </p:tgtEl>
                                        <p:attrNameLst>
                                          <p:attrName>ppt_x</p:attrName>
                                        </p:attrNameLst>
                                      </p:cBhvr>
                                      <p:tavLst>
                                        <p:tav tm="0">
                                          <p:val>
                                            <p:strVal val="0-#ppt_w/2"/>
                                          </p:val>
                                        </p:tav>
                                        <p:tav tm="100000">
                                          <p:val>
                                            <p:strVal val="#ppt_x"/>
                                          </p:val>
                                        </p:tav>
                                      </p:tavLst>
                                    </p:anim>
                                    <p:anim calcmode="lin" valueType="num">
                                      <p:cBhvr additive="repl">
                                        <p:cTn id="20" dur="1000" fill="hold"/>
                                        <p:tgtEl>
                                          <p:spTgt spid="13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7" presetClass="entr" presetSubtype="1" fill="hold" nodeType="afterEffect">
                                  <p:stCondLst>
                                    <p:cond delay="0"/>
                                  </p:stCondLst>
                                  <p:childTnLst>
                                    <p:set>
                                      <p:cBhvr>
                                        <p:cTn id="23" dur="1" fill="hold">
                                          <p:stCondLst>
                                            <p:cond delay="0"/>
                                          </p:stCondLst>
                                        </p:cTn>
                                        <p:tgtEl>
                                          <p:spTgt spid="126"/>
                                        </p:tgtEl>
                                        <p:attrNameLst>
                                          <p:attrName>style.visibility</p:attrName>
                                        </p:attrNameLst>
                                      </p:cBhvr>
                                      <p:to>
                                        <p:strVal val="visible"/>
                                      </p:to>
                                    </p:set>
                                    <p:anim calcmode="lin" valueType="num">
                                      <p:cBhvr additive="repl">
                                        <p:cTn id="24" dur="250" fill="hold"/>
                                        <p:tgtEl>
                                          <p:spTgt spid="126"/>
                                        </p:tgtEl>
                                        <p:attrNameLst>
                                          <p:attrName>ppt_x</p:attrName>
                                        </p:attrNameLst>
                                      </p:cBhvr>
                                      <p:tavLst>
                                        <p:tav tm="0">
                                          <p:val>
                                            <p:strVal val="#ppt_x"/>
                                          </p:val>
                                        </p:tav>
                                        <p:tav tm="100000">
                                          <p:val>
                                            <p:strVal val="#ppt_x"/>
                                          </p:val>
                                        </p:tav>
                                      </p:tavLst>
                                    </p:anim>
                                    <p:anim calcmode="lin" valueType="num">
                                      <p:cBhvr additive="repl">
                                        <p:cTn id="25" dur="250" fill="hold"/>
                                        <p:tgtEl>
                                          <p:spTgt spid="126"/>
                                        </p:tgtEl>
                                        <p:attrNameLst>
                                          <p:attrName>ppt_y</p:attrName>
                                        </p:attrNameLst>
                                      </p:cBhvr>
                                      <p:tavLst>
                                        <p:tav tm="0">
                                          <p:val>
                                            <p:strVal val="#ppt_y-#ppt_h/2"/>
                                          </p:val>
                                        </p:tav>
                                        <p:tav tm="100000">
                                          <p:val>
                                            <p:strVal val="#ppt_y"/>
                                          </p:val>
                                        </p:tav>
                                      </p:tavLst>
                                    </p:anim>
                                    <p:anim calcmode="lin" valueType="num">
                                      <p:cBhvr additive="repl">
                                        <p:cTn id="26" dur="250" fill="hold"/>
                                        <p:tgtEl>
                                          <p:spTgt spid="126"/>
                                        </p:tgtEl>
                                      </p:cBhvr>
                                      <p:tavLst>
                                        <p:tav tm="0">
                                          <p:val>
                                            <p:strVal val="#ppt_w"/>
                                          </p:val>
                                        </p:tav>
                                        <p:tav tm="100000">
                                          <p:val>
                                            <p:strVal val="#ppt_w"/>
                                          </p:val>
                                        </p:tav>
                                      </p:tavLst>
                                    </p:anim>
                                    <p:anim calcmode="lin" valueType="num">
                                      <p:cBhvr additive="repl">
                                        <p:cTn id="27" dur="250" fill="hold"/>
                                        <p:tgtEl>
                                          <p:spTgt spid="126"/>
                                        </p:tgtEl>
                                      </p:cBhvr>
                                      <p:tavLst>
                                        <p:tav tm="0">
                                          <p:val/>
                                        </p:tav>
                                        <p:tav tm="100000">
                                          <p:val>
                                            <p:strVal val="#ppt_h"/>
                                          </p:val>
                                        </p:tav>
                                      </p:tavLst>
                                    </p:anim>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wipe(left)">
                                      <p:cBhvr additive="repl">
                                        <p:cTn id="31" dur="500"/>
                                        <p:tgtEl>
                                          <p:spTgt spid="125"/>
                                        </p:tgtEl>
                                      </p:cBhvr>
                                    </p:animEffect>
                                  </p:childTnLst>
                                </p:cTn>
                              </p:par>
                            </p:childTnLst>
                          </p:cTn>
                        </p:par>
                        <p:par>
                          <p:cTn id="32" fill="hold">
                            <p:stCondLst>
                              <p:cond delay="2000"/>
                            </p:stCondLst>
                            <p:childTnLst>
                              <p:par>
                                <p:cTn id="33" presetID="17" presetClass="entr" presetSubtype="1" fill="hold" nodeType="afterEffect">
                                  <p:stCondLst>
                                    <p:cond delay="0"/>
                                  </p:stCondLst>
                                  <p:childTnLst>
                                    <p:set>
                                      <p:cBhvr>
                                        <p:cTn id="34" dur="1" fill="hold">
                                          <p:stCondLst>
                                            <p:cond delay="0"/>
                                          </p:stCondLst>
                                        </p:cTn>
                                        <p:tgtEl>
                                          <p:spTgt spid="129"/>
                                        </p:tgtEl>
                                        <p:attrNameLst>
                                          <p:attrName>style.visibility</p:attrName>
                                        </p:attrNameLst>
                                      </p:cBhvr>
                                      <p:to>
                                        <p:strVal val="visible"/>
                                      </p:to>
                                    </p:set>
                                    <p:anim calcmode="lin" valueType="num">
                                      <p:cBhvr additive="repl">
                                        <p:cTn id="35" dur="250" fill="hold"/>
                                        <p:tgtEl>
                                          <p:spTgt spid="129"/>
                                        </p:tgtEl>
                                        <p:attrNameLst>
                                          <p:attrName>ppt_x</p:attrName>
                                        </p:attrNameLst>
                                      </p:cBhvr>
                                      <p:tavLst>
                                        <p:tav tm="0">
                                          <p:val>
                                            <p:strVal val="#ppt_x"/>
                                          </p:val>
                                        </p:tav>
                                        <p:tav tm="100000">
                                          <p:val>
                                            <p:strVal val="#ppt_x"/>
                                          </p:val>
                                        </p:tav>
                                      </p:tavLst>
                                    </p:anim>
                                    <p:anim calcmode="lin" valueType="num">
                                      <p:cBhvr additive="repl">
                                        <p:cTn id="36" dur="250" fill="hold"/>
                                        <p:tgtEl>
                                          <p:spTgt spid="129"/>
                                        </p:tgtEl>
                                        <p:attrNameLst>
                                          <p:attrName>ppt_y</p:attrName>
                                        </p:attrNameLst>
                                      </p:cBhvr>
                                      <p:tavLst>
                                        <p:tav tm="0">
                                          <p:val>
                                            <p:strVal val="#ppt_y-#ppt_h/2"/>
                                          </p:val>
                                        </p:tav>
                                        <p:tav tm="100000">
                                          <p:val>
                                            <p:strVal val="#ppt_y"/>
                                          </p:val>
                                        </p:tav>
                                      </p:tavLst>
                                    </p:anim>
                                    <p:anim calcmode="lin" valueType="num">
                                      <p:cBhvr additive="repl">
                                        <p:cTn id="37" dur="250" fill="hold"/>
                                        <p:tgtEl>
                                          <p:spTgt spid="129"/>
                                        </p:tgtEl>
                                      </p:cBhvr>
                                      <p:tavLst>
                                        <p:tav tm="0">
                                          <p:val>
                                            <p:strVal val="#ppt_w"/>
                                          </p:val>
                                        </p:tav>
                                        <p:tav tm="100000">
                                          <p:val>
                                            <p:strVal val="#ppt_w"/>
                                          </p:val>
                                        </p:tav>
                                      </p:tavLst>
                                    </p:anim>
                                    <p:anim calcmode="lin" valueType="num">
                                      <p:cBhvr additive="repl">
                                        <p:cTn id="38" dur="250" fill="hold"/>
                                        <p:tgtEl>
                                          <p:spTgt spid="129"/>
                                        </p:tgtEl>
                                      </p:cBhvr>
                                      <p:tavLst>
                                        <p:tav tm="0">
                                          <p:val/>
                                        </p:tav>
                                        <p:tav tm="100000">
                                          <p:val>
                                            <p:strVal val="#ppt_h"/>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Effect transition="in" filter="wipe(left)">
                                      <p:cBhvr additive="repl">
                                        <p:cTn id="42" dur="500"/>
                                        <p:tgtEl>
                                          <p:spTgt spid="128"/>
                                        </p:tgtEl>
                                      </p:cBhvr>
                                    </p:animEffect>
                                  </p:childTnLst>
                                </p:cTn>
                              </p:par>
                            </p:childTnLst>
                          </p:cTn>
                        </p:par>
                        <p:par>
                          <p:cTn id="43" fill="hold">
                            <p:stCondLst>
                              <p:cond delay="3000"/>
                            </p:stCondLst>
                            <p:childTnLst>
                              <p:par>
                                <p:cTn id="44" presetID="17" presetClass="entr" presetSubtype="1" fill="hold" nodeType="afterEffect">
                                  <p:stCondLst>
                                    <p:cond delay="0"/>
                                  </p:stCondLst>
                                  <p:childTnLst>
                                    <p:set>
                                      <p:cBhvr>
                                        <p:cTn id="45" dur="1" fill="hold">
                                          <p:stCondLst>
                                            <p:cond delay="0"/>
                                          </p:stCondLst>
                                        </p:cTn>
                                        <p:tgtEl>
                                          <p:spTgt spid="132"/>
                                        </p:tgtEl>
                                        <p:attrNameLst>
                                          <p:attrName>style.visibility</p:attrName>
                                        </p:attrNameLst>
                                      </p:cBhvr>
                                      <p:to>
                                        <p:strVal val="visible"/>
                                      </p:to>
                                    </p:set>
                                    <p:anim calcmode="lin" valueType="num">
                                      <p:cBhvr additive="repl">
                                        <p:cTn id="46" dur="250" fill="hold"/>
                                        <p:tgtEl>
                                          <p:spTgt spid="132"/>
                                        </p:tgtEl>
                                        <p:attrNameLst>
                                          <p:attrName>ppt_x</p:attrName>
                                        </p:attrNameLst>
                                      </p:cBhvr>
                                      <p:tavLst>
                                        <p:tav tm="0">
                                          <p:val>
                                            <p:strVal val="#ppt_x"/>
                                          </p:val>
                                        </p:tav>
                                        <p:tav tm="100000">
                                          <p:val>
                                            <p:strVal val="#ppt_x"/>
                                          </p:val>
                                        </p:tav>
                                      </p:tavLst>
                                    </p:anim>
                                    <p:anim calcmode="lin" valueType="num">
                                      <p:cBhvr additive="repl">
                                        <p:cTn id="47" dur="250" fill="hold"/>
                                        <p:tgtEl>
                                          <p:spTgt spid="132"/>
                                        </p:tgtEl>
                                        <p:attrNameLst>
                                          <p:attrName>ppt_y</p:attrName>
                                        </p:attrNameLst>
                                      </p:cBhvr>
                                      <p:tavLst>
                                        <p:tav tm="0">
                                          <p:val>
                                            <p:strVal val="#ppt_y-#ppt_h/2"/>
                                          </p:val>
                                        </p:tav>
                                        <p:tav tm="100000">
                                          <p:val>
                                            <p:strVal val="#ppt_y"/>
                                          </p:val>
                                        </p:tav>
                                      </p:tavLst>
                                    </p:anim>
                                    <p:anim calcmode="lin" valueType="num">
                                      <p:cBhvr additive="repl">
                                        <p:cTn id="48" dur="250" fill="hold"/>
                                        <p:tgtEl>
                                          <p:spTgt spid="132"/>
                                        </p:tgtEl>
                                      </p:cBhvr>
                                      <p:tavLst>
                                        <p:tav tm="0">
                                          <p:val>
                                            <p:strVal val="#ppt_w"/>
                                          </p:val>
                                        </p:tav>
                                        <p:tav tm="100000">
                                          <p:val>
                                            <p:strVal val="#ppt_w"/>
                                          </p:val>
                                        </p:tav>
                                      </p:tavLst>
                                    </p:anim>
                                    <p:anim calcmode="lin" valueType="num">
                                      <p:cBhvr additive="repl">
                                        <p:cTn id="49" dur="250" fill="hold"/>
                                        <p:tgtEl>
                                          <p:spTgt spid="132"/>
                                        </p:tgtEl>
                                      </p:cBhvr>
                                      <p:tavLst>
                                        <p:tav tm="0">
                                          <p:val/>
                                        </p:tav>
                                        <p:tav tm="100000">
                                          <p:val>
                                            <p:strVal val="#ppt_h"/>
                                          </p:val>
                                        </p:tav>
                                      </p:tavLst>
                                    </p:anim>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wipe(left)">
                                      <p:cBhvr additive="repl">
                                        <p:cTn id="53" dur="500"/>
                                        <p:tgtEl>
                                          <p:spTgt spid="131"/>
                                        </p:tgtEl>
                                      </p:cBhvr>
                                    </p:animEffect>
                                  </p:childTnLst>
                                </p:cTn>
                              </p:par>
                            </p:childTnLst>
                          </p:cTn>
                        </p:par>
                        <p:par>
                          <p:cTn id="54" fill="hold">
                            <p:stCondLst>
                              <p:cond delay="4000"/>
                            </p:stCondLst>
                            <p:childTnLst>
                              <p:par>
                                <p:cTn id="55" presetID="17" presetClass="entr" presetSubtype="1" fill="hold" nodeType="afterEffect">
                                  <p:stCondLst>
                                    <p:cond delay="0"/>
                                  </p:stCondLst>
                                  <p:childTnLst>
                                    <p:set>
                                      <p:cBhvr>
                                        <p:cTn id="56" dur="1" fill="hold">
                                          <p:stCondLst>
                                            <p:cond delay="0"/>
                                          </p:stCondLst>
                                        </p:cTn>
                                        <p:tgtEl>
                                          <p:spTgt spid="135"/>
                                        </p:tgtEl>
                                        <p:attrNameLst>
                                          <p:attrName>style.visibility</p:attrName>
                                        </p:attrNameLst>
                                      </p:cBhvr>
                                      <p:to>
                                        <p:strVal val="visible"/>
                                      </p:to>
                                    </p:set>
                                    <p:anim calcmode="lin" valueType="num">
                                      <p:cBhvr additive="repl">
                                        <p:cTn id="57" dur="250" fill="hold"/>
                                        <p:tgtEl>
                                          <p:spTgt spid="135"/>
                                        </p:tgtEl>
                                        <p:attrNameLst>
                                          <p:attrName>ppt_x</p:attrName>
                                        </p:attrNameLst>
                                      </p:cBhvr>
                                      <p:tavLst>
                                        <p:tav tm="0">
                                          <p:val>
                                            <p:strVal val="#ppt_x"/>
                                          </p:val>
                                        </p:tav>
                                        <p:tav tm="100000">
                                          <p:val>
                                            <p:strVal val="#ppt_x"/>
                                          </p:val>
                                        </p:tav>
                                      </p:tavLst>
                                    </p:anim>
                                    <p:anim calcmode="lin" valueType="num">
                                      <p:cBhvr additive="repl">
                                        <p:cTn id="58" dur="250" fill="hold"/>
                                        <p:tgtEl>
                                          <p:spTgt spid="135"/>
                                        </p:tgtEl>
                                        <p:attrNameLst>
                                          <p:attrName>ppt_y</p:attrName>
                                        </p:attrNameLst>
                                      </p:cBhvr>
                                      <p:tavLst>
                                        <p:tav tm="0">
                                          <p:val>
                                            <p:strVal val="#ppt_y-#ppt_h/2"/>
                                          </p:val>
                                        </p:tav>
                                        <p:tav tm="100000">
                                          <p:val>
                                            <p:strVal val="#ppt_y"/>
                                          </p:val>
                                        </p:tav>
                                      </p:tavLst>
                                    </p:anim>
                                    <p:anim calcmode="lin" valueType="num">
                                      <p:cBhvr additive="repl">
                                        <p:cTn id="59" dur="250" fill="hold"/>
                                        <p:tgtEl>
                                          <p:spTgt spid="135"/>
                                        </p:tgtEl>
                                      </p:cBhvr>
                                      <p:tavLst>
                                        <p:tav tm="0">
                                          <p:val>
                                            <p:strVal val="#ppt_w"/>
                                          </p:val>
                                        </p:tav>
                                        <p:tav tm="100000">
                                          <p:val>
                                            <p:strVal val="#ppt_w"/>
                                          </p:val>
                                        </p:tav>
                                      </p:tavLst>
                                    </p:anim>
                                    <p:anim calcmode="lin" valueType="num">
                                      <p:cBhvr additive="repl">
                                        <p:cTn id="60" dur="250" fill="hold"/>
                                        <p:tgtEl>
                                          <p:spTgt spid="135"/>
                                        </p:tgtEl>
                                      </p:cBhvr>
                                      <p:tavLst>
                                        <p:tav tm="0">
                                          <p:val/>
                                        </p:tav>
                                        <p:tav tm="100000">
                                          <p:val>
                                            <p:strVal val="#ppt_h"/>
                                          </p:val>
                                        </p:tav>
                                      </p:tavLst>
                                    </p:anim>
                                  </p:childTnLst>
                                </p:cTn>
                              </p:par>
                            </p:childTnLst>
                          </p:cTn>
                        </p:par>
                        <p:par>
                          <p:cTn id="61" fill="hold">
                            <p:stCondLst>
                              <p:cond delay="4500"/>
                            </p:stCondLst>
                            <p:childTnLst>
                              <p:par>
                                <p:cTn id="62" presetID="22" presetClass="entr" presetSubtype="8" fill="hold" nodeType="afterEffect">
                                  <p:stCondLst>
                                    <p:cond delay="0"/>
                                  </p:stCondLst>
                                  <p:childTnLst>
                                    <p:set>
                                      <p:cBhvr>
                                        <p:cTn id="63" dur="1" fill="hold">
                                          <p:stCondLst>
                                            <p:cond delay="0"/>
                                          </p:stCondLst>
                                        </p:cTn>
                                        <p:tgtEl>
                                          <p:spTgt spid="134"/>
                                        </p:tgtEl>
                                        <p:attrNameLst>
                                          <p:attrName>style.visibility</p:attrName>
                                        </p:attrNameLst>
                                      </p:cBhvr>
                                      <p:to>
                                        <p:strVal val="visible"/>
                                      </p:to>
                                    </p:set>
                                    <p:animEffect transition="in" filter="wipe(left)">
                                      <p:cBhvr additive="repl">
                                        <p:cTn id="6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884880" y="2113920"/>
            <a:ext cx="3535560" cy="299988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a:off x="4661280" y="2113920"/>
            <a:ext cx="3535560" cy="299988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41" name="CustomShape 3"/>
          <p:cNvSpPr/>
          <p:nvPr/>
        </p:nvSpPr>
        <p:spPr>
          <a:xfrm>
            <a:off x="8438040" y="2113920"/>
            <a:ext cx="3535560" cy="299988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42" name="CustomShape 4"/>
          <p:cNvSpPr/>
          <p:nvPr/>
        </p:nvSpPr>
        <p:spPr>
          <a:xfrm>
            <a:off x="1460880" y="5821560"/>
            <a:ext cx="2709720" cy="555840"/>
          </a:xfrm>
          <a:prstGeom prst="rect">
            <a:avLst/>
          </a:prstGeom>
          <a:noFill/>
          <a:ln>
            <a:noFill/>
          </a:ln>
        </p:spPr>
        <p:style>
          <a:lnRef idx="0">
            <a:srgbClr val="FFFFFF"/>
          </a:lnRef>
          <a:fillRef idx="0">
            <a:srgbClr val="FFFFFF"/>
          </a:fillRef>
          <a:effectRef idx="0">
            <a:srgbClr val="FFFFFF"/>
          </a:effectRef>
          <a:fontRef idx="minor"/>
        </p:style>
        <p:txBody>
          <a:bodyPr lIns="99360" tIns="49680" rIns="99360" bIns="49680"/>
          <a:p>
            <a:pPr>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也算国内比较知名的一家创意产品售卖网站，东西还算挺多的。</a:t>
            </a:r>
            <a:endParaRPr lang="en-US" sz="1800" b="0" strike="noStrike" spc="-1">
              <a:solidFill>
                <a:srgbClr val="000000"/>
              </a:solidFill>
              <a:uFill>
                <a:solidFill>
                  <a:srgbClr val="FFFFFF"/>
                </a:solidFill>
              </a:uFill>
              <a:latin typeface="Arial" panose="020B0604020202020204"/>
            </a:endParaRPr>
          </a:p>
        </p:txBody>
      </p:sp>
      <p:sp>
        <p:nvSpPr>
          <p:cNvPr id="143" name="CustomShape 5"/>
          <p:cNvSpPr/>
          <p:nvPr/>
        </p:nvSpPr>
        <p:spPr>
          <a:xfrm>
            <a:off x="1416240" y="5500800"/>
            <a:ext cx="3134880" cy="312840"/>
          </a:xfrm>
          <a:prstGeom prst="rect">
            <a:avLst/>
          </a:prstGeom>
          <a:noFill/>
          <a:ln>
            <a:noFill/>
          </a:ln>
        </p:spPr>
        <p:style>
          <a:lnRef idx="0">
            <a:srgbClr val="FFFFFF"/>
          </a:lnRef>
          <a:fillRef idx="0">
            <a:srgbClr val="FFFFFF"/>
          </a:fillRef>
          <a:effectRef idx="0">
            <a:srgbClr val="FFFFFF"/>
          </a:effectRef>
          <a:fontRef idx="minor"/>
        </p:style>
        <p:txBody>
          <a:bodyPr wrap="none" lIns="99360" tIns="49680" rIns="99360" bIns="49680"/>
          <a:p>
            <a:pPr>
              <a:lnSpc>
                <a:spcPct val="100000"/>
              </a:lnSpc>
            </a:pPr>
            <a:r>
              <a:rPr lang="en-US" sz="1400" b="0" strike="noStrike" spc="-1">
                <a:solidFill>
                  <a:srgbClr val="000000"/>
                </a:solidFill>
                <a:uFill>
                  <a:solidFill>
                    <a:srgbClr val="FFFFFF"/>
                  </a:solidFill>
                </a:uFill>
                <a:latin typeface="Arial" panose="020B0604020202020204"/>
                <a:ea typeface="微软雅黑" panose="020B0503020204020204" charset="-122"/>
              </a:rPr>
              <a:t>1.暖岛网 (http://www.nuandao.com/)</a:t>
            </a:r>
            <a:endParaRPr lang="en-US" sz="1800" b="0" strike="noStrike" spc="-1">
              <a:solidFill>
                <a:srgbClr val="000000"/>
              </a:solidFill>
              <a:uFill>
                <a:solidFill>
                  <a:srgbClr val="FFFFFF"/>
                </a:solidFill>
              </a:uFill>
              <a:latin typeface="Arial" panose="020B0604020202020204"/>
            </a:endParaRPr>
          </a:p>
        </p:txBody>
      </p:sp>
      <p:sp>
        <p:nvSpPr>
          <p:cNvPr id="144" name="CustomShape 6"/>
          <p:cNvSpPr/>
          <p:nvPr/>
        </p:nvSpPr>
        <p:spPr>
          <a:xfrm>
            <a:off x="5223240" y="5821560"/>
            <a:ext cx="2709720" cy="555840"/>
          </a:xfrm>
          <a:prstGeom prst="rect">
            <a:avLst/>
          </a:prstGeom>
          <a:noFill/>
          <a:ln>
            <a:noFill/>
          </a:ln>
        </p:spPr>
        <p:style>
          <a:lnRef idx="0">
            <a:srgbClr val="FFFFFF"/>
          </a:lnRef>
          <a:fillRef idx="0">
            <a:srgbClr val="FFFFFF"/>
          </a:fillRef>
          <a:effectRef idx="0">
            <a:srgbClr val="FFFFFF"/>
          </a:effectRef>
          <a:fontRef idx="minor"/>
        </p:style>
        <p:txBody>
          <a:bodyPr lIns="99360" tIns="49680" rIns="99360" bIns="49680"/>
          <a:p>
            <a:pPr>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国内比较知名的一家C2C创意产品售卖网站。</a:t>
            </a:r>
            <a:endParaRPr lang="en-US" sz="1800" b="0" strike="noStrike" spc="-1">
              <a:solidFill>
                <a:srgbClr val="000000"/>
              </a:solidFill>
              <a:uFill>
                <a:solidFill>
                  <a:srgbClr val="FFFFFF"/>
                </a:solidFill>
              </a:uFill>
              <a:latin typeface="Arial" panose="020B0604020202020204"/>
            </a:endParaRPr>
          </a:p>
        </p:txBody>
      </p:sp>
      <p:sp>
        <p:nvSpPr>
          <p:cNvPr id="145" name="CustomShape 7"/>
          <p:cNvSpPr/>
          <p:nvPr/>
        </p:nvSpPr>
        <p:spPr>
          <a:xfrm>
            <a:off x="5176800" y="5500800"/>
            <a:ext cx="3027960" cy="312840"/>
          </a:xfrm>
          <a:prstGeom prst="rect">
            <a:avLst/>
          </a:prstGeom>
          <a:noFill/>
          <a:ln>
            <a:noFill/>
          </a:ln>
        </p:spPr>
        <p:style>
          <a:lnRef idx="0">
            <a:srgbClr val="FFFFFF"/>
          </a:lnRef>
          <a:fillRef idx="0">
            <a:srgbClr val="FFFFFF"/>
          </a:fillRef>
          <a:effectRef idx="0">
            <a:srgbClr val="FFFFFF"/>
          </a:effectRef>
          <a:fontRef idx="minor"/>
        </p:style>
        <p:txBody>
          <a:bodyPr wrap="none" lIns="99360" tIns="49680" rIns="99360" bIns="49680"/>
          <a:p>
            <a:pPr>
              <a:lnSpc>
                <a:spcPct val="100000"/>
              </a:lnSpc>
            </a:pPr>
            <a:r>
              <a:rPr lang="en-US" sz="1400" b="0" strike="noStrike" spc="-1">
                <a:solidFill>
                  <a:srgbClr val="000000"/>
                </a:solidFill>
                <a:uFill>
                  <a:solidFill>
                    <a:srgbClr val="FFFFFF"/>
                  </a:solidFill>
                </a:uFill>
                <a:latin typeface="Arial" panose="020B0604020202020204"/>
                <a:ea typeface="微软雅黑" panose="020B0503020204020204" charset="-122"/>
              </a:rPr>
              <a:t>2.哇噻网 (http://www.wowsai.com/)</a:t>
            </a:r>
            <a:endParaRPr lang="en-US" sz="1800" b="0" strike="noStrike" spc="-1">
              <a:solidFill>
                <a:srgbClr val="000000"/>
              </a:solidFill>
              <a:uFill>
                <a:solidFill>
                  <a:srgbClr val="FFFFFF"/>
                </a:solidFill>
              </a:uFill>
              <a:latin typeface="Arial" panose="020B0604020202020204"/>
            </a:endParaRPr>
          </a:p>
        </p:txBody>
      </p:sp>
      <p:sp>
        <p:nvSpPr>
          <p:cNvPr id="146" name="CustomShape 8"/>
          <p:cNvSpPr/>
          <p:nvPr/>
        </p:nvSpPr>
        <p:spPr>
          <a:xfrm>
            <a:off x="9071280" y="5821560"/>
            <a:ext cx="2709720" cy="555840"/>
          </a:xfrm>
          <a:prstGeom prst="rect">
            <a:avLst/>
          </a:prstGeom>
          <a:noFill/>
          <a:ln>
            <a:noFill/>
          </a:ln>
        </p:spPr>
        <p:style>
          <a:lnRef idx="0">
            <a:srgbClr val="FFFFFF"/>
          </a:lnRef>
          <a:fillRef idx="0">
            <a:srgbClr val="FFFFFF"/>
          </a:fillRef>
          <a:effectRef idx="0">
            <a:srgbClr val="FFFFFF"/>
          </a:effectRef>
          <a:fontRef idx="minor"/>
        </p:style>
        <p:txBody>
          <a:bodyPr lIns="99360" tIns="49680" rIns="99360" bIns="49680"/>
          <a:p>
            <a:pPr>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国内一家秉承以“创意美好生活”为理念的创艺家具电商网站</a:t>
            </a:r>
            <a:endParaRPr lang="en-US" sz="1800" b="0" strike="noStrike" spc="-1">
              <a:solidFill>
                <a:srgbClr val="000000"/>
              </a:solidFill>
              <a:uFill>
                <a:solidFill>
                  <a:srgbClr val="FFFFFF"/>
                </a:solidFill>
              </a:uFill>
              <a:latin typeface="Arial" panose="020B0604020202020204"/>
            </a:endParaRPr>
          </a:p>
        </p:txBody>
      </p:sp>
      <p:sp>
        <p:nvSpPr>
          <p:cNvPr id="147" name="CustomShape 9"/>
          <p:cNvSpPr/>
          <p:nvPr/>
        </p:nvSpPr>
        <p:spPr>
          <a:xfrm>
            <a:off x="9020160" y="5500800"/>
            <a:ext cx="2909160" cy="312840"/>
          </a:xfrm>
          <a:prstGeom prst="rect">
            <a:avLst/>
          </a:prstGeom>
          <a:noFill/>
          <a:ln>
            <a:noFill/>
          </a:ln>
        </p:spPr>
        <p:style>
          <a:lnRef idx="0">
            <a:srgbClr val="FFFFFF"/>
          </a:lnRef>
          <a:fillRef idx="0">
            <a:srgbClr val="FFFFFF"/>
          </a:fillRef>
          <a:effectRef idx="0">
            <a:srgbClr val="FFFFFF"/>
          </a:effectRef>
          <a:fontRef idx="minor"/>
        </p:style>
        <p:txBody>
          <a:bodyPr wrap="none" lIns="99360" tIns="49680" rIns="99360" bIns="49680"/>
          <a:p>
            <a:pPr>
              <a:lnSpc>
                <a:spcPct val="100000"/>
              </a:lnSpc>
            </a:pPr>
            <a:r>
              <a:rPr lang="en-US" sz="1400" b="0" strike="noStrike" spc="-1">
                <a:solidFill>
                  <a:srgbClr val="000000"/>
                </a:solidFill>
                <a:uFill>
                  <a:solidFill>
                    <a:srgbClr val="FFFFFF"/>
                  </a:solidFill>
                </a:uFill>
                <a:latin typeface="Arial" panose="020B0604020202020204"/>
                <a:ea typeface="微软雅黑" panose="020B0503020204020204" charset="-122"/>
              </a:rPr>
              <a:t>2.创艺东方(http://www.cydf.com/)</a:t>
            </a:r>
            <a:endParaRPr lang="en-US" sz="1800" b="0" strike="noStrike" spc="-1">
              <a:solidFill>
                <a:srgbClr val="000000"/>
              </a:solidFill>
              <a:uFill>
                <a:solidFill>
                  <a:srgbClr val="FFFFFF"/>
                </a:solidFill>
              </a:uFill>
              <a:latin typeface="Arial" panose="020B0604020202020204"/>
            </a:endParaRPr>
          </a:p>
        </p:txBody>
      </p:sp>
      <p:sp>
        <p:nvSpPr>
          <p:cNvPr id="148" name="CustomShape 10"/>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49" name="CustomShape 11"/>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50" name="CustomShape 12"/>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国内的创意网站</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repl">
                                        <p:cTn id="7" dur="500"/>
                                        <p:tgtEl>
                                          <p:spTgt spid="139"/>
                                        </p:tgtEl>
                                        <p:attrNameLst>
                                          <p:attrName>ppt_x</p:attrName>
                                        </p:attrNameLst>
                                      </p:cBhvr>
                                      <p:tavLst>
                                        <p:tav tm="0">
                                          <p:val>
                                            <p:strVal val="#ppt_x-#ppt_w*1.125000"/>
                                          </p:val>
                                        </p:tav>
                                        <p:tav tm="100000">
                                          <p:val>
                                            <p:strVal val="#ppt_x"/>
                                          </p:val>
                                        </p:tav>
                                      </p:tavLst>
                                    </p:anim>
                                    <p:animEffect transition="out" filter="wipe(right)">
                                      <p:cBhvr additive="repl">
                                        <p:cTn id="8" dur="500"/>
                                        <p:tgtEl>
                                          <p:spTgt spid="13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40"/>
                                        </p:tgtEl>
                                        <p:attrNameLst>
                                          <p:attrName>style.visibility</p:attrName>
                                        </p:attrNameLst>
                                      </p:cBhvr>
                                      <p:to>
                                        <p:strVal val="visible"/>
                                      </p:to>
                                    </p:set>
                                    <p:anim calcmode="lin" valueType="num">
                                      <p:cBhvr additive="repl">
                                        <p:cTn id="12" dur="500"/>
                                        <p:tgtEl>
                                          <p:spTgt spid="140"/>
                                        </p:tgtEl>
                                        <p:attrNameLst>
                                          <p:attrName>ppt_x</p:attrName>
                                        </p:attrNameLst>
                                      </p:cBhvr>
                                      <p:tavLst>
                                        <p:tav tm="0">
                                          <p:val>
                                            <p:strVal val="#ppt_x-#ppt_w*1.125000"/>
                                          </p:val>
                                        </p:tav>
                                        <p:tav tm="100000">
                                          <p:val>
                                            <p:strVal val="#ppt_x"/>
                                          </p:val>
                                        </p:tav>
                                      </p:tavLst>
                                    </p:anim>
                                    <p:animEffect transition="out" filter="wipe(right)">
                                      <p:cBhvr additive="repl">
                                        <p:cTn id="13" dur="500"/>
                                        <p:tgtEl>
                                          <p:spTgt spid="140"/>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141"/>
                                        </p:tgtEl>
                                        <p:attrNameLst>
                                          <p:attrName>style.visibility</p:attrName>
                                        </p:attrNameLst>
                                      </p:cBhvr>
                                      <p:to>
                                        <p:strVal val="visible"/>
                                      </p:to>
                                    </p:set>
                                    <p:anim calcmode="lin" valueType="num">
                                      <p:cBhvr additive="repl">
                                        <p:cTn id="17" dur="500"/>
                                        <p:tgtEl>
                                          <p:spTgt spid="141"/>
                                        </p:tgtEl>
                                        <p:attrNameLst>
                                          <p:attrName>ppt_x</p:attrName>
                                        </p:attrNameLst>
                                      </p:cBhvr>
                                      <p:tavLst>
                                        <p:tav tm="0">
                                          <p:val>
                                            <p:strVal val="#ppt_x-#ppt_w*1.125000"/>
                                          </p:val>
                                        </p:tav>
                                        <p:tav tm="100000">
                                          <p:val>
                                            <p:strVal val="#ppt_x"/>
                                          </p:val>
                                        </p:tav>
                                      </p:tavLst>
                                    </p:anim>
                                    <p:animEffect transition="out" filter="wipe(right)">
                                      <p:cBhvr additive="repl">
                                        <p:cTn id="18" dur="500"/>
                                        <p:tgtEl>
                                          <p:spTgt spid="141"/>
                                        </p:tgtEl>
                                      </p:cBhvr>
                                    </p:animEffect>
                                  </p:childTnLst>
                                </p:cTn>
                              </p:par>
                            </p:childTnLst>
                          </p:cTn>
                        </p:par>
                        <p:par>
                          <p:cTn id="19" fill="hold">
                            <p:stCondLst>
                              <p:cond delay="1500"/>
                            </p:stCondLst>
                            <p:childTnLst>
                              <p:par>
                                <p:cTn id="20" presetID="17" presetClass="entr" presetSubtype="1" fill="hold" nodeType="afterEffect">
                                  <p:stCondLst>
                                    <p:cond delay="0"/>
                                  </p:stCondLst>
                                  <p:childTnLst>
                                    <p:set>
                                      <p:cBhvr>
                                        <p:cTn id="21" dur="1" fill="hold">
                                          <p:stCondLst>
                                            <p:cond delay="0"/>
                                          </p:stCondLst>
                                        </p:cTn>
                                        <p:tgtEl>
                                          <p:spTgt spid="143"/>
                                        </p:tgtEl>
                                        <p:attrNameLst>
                                          <p:attrName>style.visibility</p:attrName>
                                        </p:attrNameLst>
                                      </p:cBhvr>
                                      <p:to>
                                        <p:strVal val="visible"/>
                                      </p:to>
                                    </p:set>
                                    <p:anim calcmode="lin" valueType="num">
                                      <p:cBhvr additive="repl">
                                        <p:cTn id="22" dur="250" fill="hold"/>
                                        <p:tgtEl>
                                          <p:spTgt spid="143"/>
                                        </p:tgtEl>
                                        <p:attrNameLst>
                                          <p:attrName>ppt_x</p:attrName>
                                        </p:attrNameLst>
                                      </p:cBhvr>
                                      <p:tavLst>
                                        <p:tav tm="0">
                                          <p:val>
                                            <p:strVal val="#ppt_x"/>
                                          </p:val>
                                        </p:tav>
                                        <p:tav tm="100000">
                                          <p:val>
                                            <p:strVal val="#ppt_x"/>
                                          </p:val>
                                        </p:tav>
                                      </p:tavLst>
                                    </p:anim>
                                    <p:anim calcmode="lin" valueType="num">
                                      <p:cBhvr additive="repl">
                                        <p:cTn id="23" dur="250" fill="hold"/>
                                        <p:tgtEl>
                                          <p:spTgt spid="143"/>
                                        </p:tgtEl>
                                        <p:attrNameLst>
                                          <p:attrName>ppt_y</p:attrName>
                                        </p:attrNameLst>
                                      </p:cBhvr>
                                      <p:tavLst>
                                        <p:tav tm="0">
                                          <p:val>
                                            <p:strVal val="#ppt_y-#ppt_h/2"/>
                                          </p:val>
                                        </p:tav>
                                        <p:tav tm="100000">
                                          <p:val>
                                            <p:strVal val="#ppt_y"/>
                                          </p:val>
                                        </p:tav>
                                      </p:tavLst>
                                    </p:anim>
                                    <p:anim calcmode="lin" valueType="num">
                                      <p:cBhvr additive="repl">
                                        <p:cTn id="24" dur="250" fill="hold"/>
                                        <p:tgtEl>
                                          <p:spTgt spid="143"/>
                                        </p:tgtEl>
                                      </p:cBhvr>
                                      <p:tavLst>
                                        <p:tav tm="0">
                                          <p:val>
                                            <p:strVal val="#ppt_w"/>
                                          </p:val>
                                        </p:tav>
                                        <p:tav tm="100000">
                                          <p:val>
                                            <p:strVal val="#ppt_w"/>
                                          </p:val>
                                        </p:tav>
                                      </p:tavLst>
                                    </p:anim>
                                    <p:anim calcmode="lin" valueType="num">
                                      <p:cBhvr additive="repl">
                                        <p:cTn id="25" dur="250" fill="hold"/>
                                        <p:tgtEl>
                                          <p:spTgt spid="143"/>
                                        </p:tgtEl>
                                      </p:cBhvr>
                                      <p:tavLst>
                                        <p:tav tm="0">
                                          <p:val/>
                                        </p:tav>
                                        <p:tav tm="100000">
                                          <p:val>
                                            <p:strVal val="#ppt_h"/>
                                          </p:val>
                                        </p:tav>
                                      </p:tavLst>
                                    </p:anim>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wipe(left)">
                                      <p:cBhvr additive="repl">
                                        <p:cTn id="29" dur="500"/>
                                        <p:tgtEl>
                                          <p:spTgt spid="142"/>
                                        </p:tgtEl>
                                      </p:cBhvr>
                                    </p:animEffect>
                                  </p:childTnLst>
                                </p:cTn>
                              </p:par>
                            </p:childTnLst>
                          </p:cTn>
                        </p:par>
                        <p:par>
                          <p:cTn id="30" fill="hold">
                            <p:stCondLst>
                              <p:cond delay="2500"/>
                            </p:stCondLst>
                            <p:childTnLst>
                              <p:par>
                                <p:cTn id="31" presetID="17" presetClass="entr" presetSubtype="1"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 calcmode="lin" valueType="num">
                                      <p:cBhvr additive="repl">
                                        <p:cTn id="33" dur="250" fill="hold"/>
                                        <p:tgtEl>
                                          <p:spTgt spid="145"/>
                                        </p:tgtEl>
                                        <p:attrNameLst>
                                          <p:attrName>ppt_x</p:attrName>
                                        </p:attrNameLst>
                                      </p:cBhvr>
                                      <p:tavLst>
                                        <p:tav tm="0">
                                          <p:val>
                                            <p:strVal val="#ppt_x"/>
                                          </p:val>
                                        </p:tav>
                                        <p:tav tm="100000">
                                          <p:val>
                                            <p:strVal val="#ppt_x"/>
                                          </p:val>
                                        </p:tav>
                                      </p:tavLst>
                                    </p:anim>
                                    <p:anim calcmode="lin" valueType="num">
                                      <p:cBhvr additive="repl">
                                        <p:cTn id="34" dur="250" fill="hold"/>
                                        <p:tgtEl>
                                          <p:spTgt spid="145"/>
                                        </p:tgtEl>
                                        <p:attrNameLst>
                                          <p:attrName>ppt_y</p:attrName>
                                        </p:attrNameLst>
                                      </p:cBhvr>
                                      <p:tavLst>
                                        <p:tav tm="0">
                                          <p:val>
                                            <p:strVal val="#ppt_y-#ppt_h/2"/>
                                          </p:val>
                                        </p:tav>
                                        <p:tav tm="100000">
                                          <p:val>
                                            <p:strVal val="#ppt_y"/>
                                          </p:val>
                                        </p:tav>
                                      </p:tavLst>
                                    </p:anim>
                                    <p:anim calcmode="lin" valueType="num">
                                      <p:cBhvr additive="repl">
                                        <p:cTn id="35" dur="250" fill="hold"/>
                                        <p:tgtEl>
                                          <p:spTgt spid="145"/>
                                        </p:tgtEl>
                                      </p:cBhvr>
                                      <p:tavLst>
                                        <p:tav tm="0">
                                          <p:val>
                                            <p:strVal val="#ppt_w"/>
                                          </p:val>
                                        </p:tav>
                                        <p:tav tm="100000">
                                          <p:val>
                                            <p:strVal val="#ppt_w"/>
                                          </p:val>
                                        </p:tav>
                                      </p:tavLst>
                                    </p:anim>
                                    <p:anim calcmode="lin" valueType="num">
                                      <p:cBhvr additive="repl">
                                        <p:cTn id="36" dur="250" fill="hold"/>
                                        <p:tgtEl>
                                          <p:spTgt spid="145"/>
                                        </p:tgtEl>
                                      </p:cBhvr>
                                      <p:tavLst>
                                        <p:tav tm="0">
                                          <p:val/>
                                        </p:tav>
                                        <p:tav tm="100000">
                                          <p:val>
                                            <p:strVal val="#ppt_h"/>
                                          </p:val>
                                        </p:tav>
                                      </p:tavLst>
                                    </p:anim>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144"/>
                                        </p:tgtEl>
                                        <p:attrNameLst>
                                          <p:attrName>style.visibility</p:attrName>
                                        </p:attrNameLst>
                                      </p:cBhvr>
                                      <p:to>
                                        <p:strVal val="visible"/>
                                      </p:to>
                                    </p:set>
                                    <p:animEffect transition="in" filter="wipe(left)">
                                      <p:cBhvr additive="repl">
                                        <p:cTn id="40" dur="500"/>
                                        <p:tgtEl>
                                          <p:spTgt spid="144"/>
                                        </p:tgtEl>
                                      </p:cBhvr>
                                    </p:animEffect>
                                  </p:childTnLst>
                                </p:cTn>
                              </p:par>
                            </p:childTnLst>
                          </p:cTn>
                        </p:par>
                        <p:par>
                          <p:cTn id="41" fill="hold">
                            <p:stCondLst>
                              <p:cond delay="3500"/>
                            </p:stCondLst>
                            <p:childTnLst>
                              <p:par>
                                <p:cTn id="42" presetID="17" presetClass="entr" presetSubtype="1" fill="hold" nodeType="afterEffect">
                                  <p:stCondLst>
                                    <p:cond delay="0"/>
                                  </p:stCondLst>
                                  <p:childTnLst>
                                    <p:set>
                                      <p:cBhvr>
                                        <p:cTn id="43" dur="1" fill="hold">
                                          <p:stCondLst>
                                            <p:cond delay="0"/>
                                          </p:stCondLst>
                                        </p:cTn>
                                        <p:tgtEl>
                                          <p:spTgt spid="147"/>
                                        </p:tgtEl>
                                        <p:attrNameLst>
                                          <p:attrName>style.visibility</p:attrName>
                                        </p:attrNameLst>
                                      </p:cBhvr>
                                      <p:to>
                                        <p:strVal val="visible"/>
                                      </p:to>
                                    </p:set>
                                    <p:anim calcmode="lin" valueType="num">
                                      <p:cBhvr additive="repl">
                                        <p:cTn id="44" dur="250" fill="hold"/>
                                        <p:tgtEl>
                                          <p:spTgt spid="147"/>
                                        </p:tgtEl>
                                        <p:attrNameLst>
                                          <p:attrName>ppt_x</p:attrName>
                                        </p:attrNameLst>
                                      </p:cBhvr>
                                      <p:tavLst>
                                        <p:tav tm="0">
                                          <p:val>
                                            <p:strVal val="#ppt_x"/>
                                          </p:val>
                                        </p:tav>
                                        <p:tav tm="100000">
                                          <p:val>
                                            <p:strVal val="#ppt_x"/>
                                          </p:val>
                                        </p:tav>
                                      </p:tavLst>
                                    </p:anim>
                                    <p:anim calcmode="lin" valueType="num">
                                      <p:cBhvr additive="repl">
                                        <p:cTn id="45" dur="250" fill="hold"/>
                                        <p:tgtEl>
                                          <p:spTgt spid="147"/>
                                        </p:tgtEl>
                                        <p:attrNameLst>
                                          <p:attrName>ppt_y</p:attrName>
                                        </p:attrNameLst>
                                      </p:cBhvr>
                                      <p:tavLst>
                                        <p:tav tm="0">
                                          <p:val>
                                            <p:strVal val="#ppt_y-#ppt_h/2"/>
                                          </p:val>
                                        </p:tav>
                                        <p:tav tm="100000">
                                          <p:val>
                                            <p:strVal val="#ppt_y"/>
                                          </p:val>
                                        </p:tav>
                                      </p:tavLst>
                                    </p:anim>
                                    <p:anim calcmode="lin" valueType="num">
                                      <p:cBhvr additive="repl">
                                        <p:cTn id="46" dur="250" fill="hold"/>
                                        <p:tgtEl>
                                          <p:spTgt spid="147"/>
                                        </p:tgtEl>
                                      </p:cBhvr>
                                      <p:tavLst>
                                        <p:tav tm="0">
                                          <p:val>
                                            <p:strVal val="#ppt_w"/>
                                          </p:val>
                                        </p:tav>
                                        <p:tav tm="100000">
                                          <p:val>
                                            <p:strVal val="#ppt_w"/>
                                          </p:val>
                                        </p:tav>
                                      </p:tavLst>
                                    </p:anim>
                                    <p:anim calcmode="lin" valueType="num">
                                      <p:cBhvr additive="repl">
                                        <p:cTn id="47" dur="250" fill="hold"/>
                                        <p:tgtEl>
                                          <p:spTgt spid="147"/>
                                        </p:tgtEl>
                                      </p:cBhvr>
                                      <p:tavLst>
                                        <p:tav tm="0">
                                          <p:val/>
                                        </p:tav>
                                        <p:tav tm="100000">
                                          <p:val>
                                            <p:strVal val="#ppt_h"/>
                                          </p:val>
                                        </p:tav>
                                      </p:tavLst>
                                    </p:anim>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146"/>
                                        </p:tgtEl>
                                        <p:attrNameLst>
                                          <p:attrName>style.visibility</p:attrName>
                                        </p:attrNameLst>
                                      </p:cBhvr>
                                      <p:to>
                                        <p:strVal val="visible"/>
                                      </p:to>
                                    </p:set>
                                    <p:animEffect transition="in" filter="wipe(left)">
                                      <p:cBhvr additive="repl">
                                        <p:cTn id="5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440" y="720"/>
            <a:ext cx="12875040" cy="72417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1440" y="2176560"/>
            <a:ext cx="12862440" cy="2927520"/>
          </a:xfrm>
          <a:prstGeom prst="rect">
            <a:avLst/>
          </a:prstGeom>
          <a:solidFill>
            <a:srgbClr val="2E4861">
              <a:alpha val="80000"/>
            </a:srgbClr>
          </a:solidFill>
          <a:ln>
            <a:noFill/>
          </a:ln>
        </p:spPr>
        <p:style>
          <a:lnRef idx="2">
            <a:schemeClr val="accent1">
              <a:shade val="50000"/>
            </a:schemeClr>
          </a:lnRef>
          <a:fillRef idx="1">
            <a:schemeClr val="accent1"/>
          </a:fillRef>
          <a:effectRef idx="0">
            <a:schemeClr val="accent1"/>
          </a:effectRef>
          <a:fontRef idx="minor"/>
        </p:style>
      </p:sp>
      <p:sp>
        <p:nvSpPr>
          <p:cNvPr id="153" name="CustomShape 3"/>
          <p:cNvSpPr/>
          <p:nvPr/>
        </p:nvSpPr>
        <p:spPr>
          <a:xfrm>
            <a:off x="5774760" y="2662200"/>
            <a:ext cx="1315440" cy="1317240"/>
          </a:xfrm>
          <a:prstGeom prst="ellipse">
            <a:avLst/>
          </a:prstGeom>
          <a:solidFill>
            <a:schemeClr val="bg1">
              <a:alpha val="70000"/>
            </a:schemeClr>
          </a:solidFill>
          <a:ln>
            <a:noFill/>
          </a:ln>
        </p:spPr>
        <p:style>
          <a:lnRef idx="0">
            <a:srgbClr val="FFFFFF"/>
          </a:lnRef>
          <a:fillRef idx="0">
            <a:srgbClr val="FFFFFF"/>
          </a:fillRef>
          <a:effectRef idx="0">
            <a:srgbClr val="FFFFFF"/>
          </a:effectRef>
          <a:fontRef idx="minor"/>
        </p:style>
      </p:sp>
      <p:sp>
        <p:nvSpPr>
          <p:cNvPr id="154" name="CustomShape 4"/>
          <p:cNvSpPr/>
          <p:nvPr/>
        </p:nvSpPr>
        <p:spPr>
          <a:xfrm>
            <a:off x="5953680" y="2881440"/>
            <a:ext cx="974160" cy="86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5060" b="0" strike="noStrike" spc="-1">
                <a:solidFill>
                  <a:srgbClr val="2E4861"/>
                </a:solidFill>
                <a:uFill>
                  <a:solidFill>
                    <a:srgbClr val="FFFFFF"/>
                  </a:solidFill>
                </a:uFill>
                <a:latin typeface="华文细黑"/>
                <a:ea typeface="华文细黑"/>
              </a:rPr>
              <a:t>02</a:t>
            </a:r>
            <a:endParaRPr lang="en-US" sz="1800" b="0" strike="noStrike" spc="-1">
              <a:solidFill>
                <a:srgbClr val="000000"/>
              </a:solidFill>
              <a:uFill>
                <a:solidFill>
                  <a:srgbClr val="FFFFFF"/>
                </a:solidFill>
              </a:uFill>
              <a:latin typeface="Arial" panose="020B0604020202020204"/>
            </a:endParaRPr>
          </a:p>
        </p:txBody>
      </p:sp>
      <p:sp>
        <p:nvSpPr>
          <p:cNvPr id="155" name="CustomShape 5"/>
          <p:cNvSpPr/>
          <p:nvPr/>
        </p:nvSpPr>
        <p:spPr>
          <a:xfrm>
            <a:off x="5148000" y="4232160"/>
            <a:ext cx="2585520" cy="39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FFFFFF"/>
                </a:solidFill>
                <a:uFill>
                  <a:solidFill>
                    <a:srgbClr val="FFFFFF"/>
                  </a:solidFill>
                </a:uFill>
                <a:latin typeface="Arial" panose="020B0604020202020204"/>
                <a:ea typeface="宋体" panose="02010600030101010101" pitchFamily="2" charset="-122"/>
              </a:rPr>
              <a:t>选题意义与选题依据</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repl">
                                        <p:cTn id="7" dur="500" fill="hold"/>
                                        <p:tgtEl>
                                          <p:spTgt spid="151"/>
                                        </p:tgtEl>
                                        <p:attrNameLst>
                                          <p:attrName>ppt_x</p:attrName>
                                        </p:attrNameLst>
                                      </p:cBhvr>
                                      <p:tavLst>
                                        <p:tav tm="0">
                                          <p:val>
                                            <p:strVal val="0-#ppt_w/2"/>
                                          </p:val>
                                        </p:tav>
                                        <p:tav tm="100000">
                                          <p:val>
                                            <p:strVal val="#ppt_x"/>
                                          </p:val>
                                        </p:tav>
                                      </p:tavLst>
                                    </p:anim>
                                    <p:anim calcmode="lin" valueType="num">
                                      <p:cBhvr additive="repl">
                                        <p:cTn id="8" dur="500" fill="hold"/>
                                        <p:tgtEl>
                                          <p:spTgt spid="1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wipe(left)">
                                      <p:cBhvr additive="repl">
                                        <p:cTn id="12"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167120" y="1082160"/>
            <a:ext cx="9983880" cy="288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200" b="0" strike="noStrike" spc="-1">
                <a:solidFill>
                  <a:srgbClr val="000000"/>
                </a:solidFill>
                <a:uFill>
                  <a:solidFill>
                    <a:srgbClr val="FFFFFF"/>
                  </a:solidFill>
                </a:uFill>
                <a:latin typeface="Arial" panose="020B0604020202020204"/>
                <a:ea typeface="微软雅黑" panose="020B0503020204020204" charset="-122"/>
              </a:rPr>
              <a:t>     </a:t>
            </a:r>
            <a:r>
              <a:rPr lang="en-US" sz="1600" b="0" strike="noStrike" spc="-1">
                <a:solidFill>
                  <a:srgbClr val="000000"/>
                </a:solidFill>
                <a:uFill>
                  <a:solidFill>
                    <a:srgbClr val="FFFFFF"/>
                  </a:solidFill>
                </a:uFill>
                <a:latin typeface="Arial" panose="020B0604020202020204"/>
                <a:ea typeface="微软雅黑" panose="020B0503020204020204" charset="-122"/>
              </a:rPr>
              <a:t>经过调查，生活水平较高的人群，即中产阶层，对生活的品质和审美有要求，对设计比较敏感，有消费能力且不会从众。而随着人们生活水平的提高，这类人群的基数在不断壮大。那么他们对生活美学的需求体现在哪里？可以说是贯穿在他们的衣食住行生活的各个方面，怎么满足这种需求？在日常生活上人们往往会通过身边的强关系或在网络上寻找相关信息来提高对生活方面知性，但是身边的人不一定都是生活达人，而网络上信息杂乱，无法做到高效的信息获取。</a:t>
            </a:r>
            <a:endParaRPr lang="en-US" sz="1800" b="0" strike="noStrike" spc="-1">
              <a:solidFill>
                <a:srgbClr val="000000"/>
              </a:solidFill>
              <a:uFill>
                <a:solidFill>
                  <a:srgbClr val="FFFFFF"/>
                </a:solidFill>
              </a:uFill>
              <a:latin typeface="Arial" panose="020B0604020202020204"/>
            </a:endParaRPr>
          </a:p>
          <a:p>
            <a:pPr algn="just">
              <a:lnSpc>
                <a:spcPct val="150000"/>
              </a:lnSpc>
            </a:pPr>
            <a:r>
              <a:rPr lang="en-US" sz="1600" b="0" strike="noStrike" spc="-1">
                <a:solidFill>
                  <a:srgbClr val="000000"/>
                </a:solidFill>
                <a:uFill>
                  <a:solidFill>
                    <a:srgbClr val="FFFFFF"/>
                  </a:solidFill>
                </a:uFill>
                <a:latin typeface="Arial" panose="020B0604020202020204"/>
                <a:ea typeface="微软雅黑" panose="020B0503020204020204" charset="-122"/>
              </a:rPr>
              <a:t>    而正是看中目标群众的这个特点，并且需求量大，而市场上并有这种针对性的产品出现，而本毕设就是从这获取到的灵感，集合生活达人、大咖等KOL的推荐向人们展示生活的感知和美学恰到好处的解决了目标用户的痛点。</a:t>
            </a:r>
            <a:endParaRPr lang="en-US" sz="1800" b="0" strike="noStrike" spc="-1">
              <a:solidFill>
                <a:srgbClr val="000000"/>
              </a:solidFill>
              <a:uFill>
                <a:solidFill>
                  <a:srgbClr val="FFFFFF"/>
                </a:solidFill>
              </a:uFill>
              <a:latin typeface="Arial" panose="020B0604020202020204"/>
            </a:endParaRPr>
          </a:p>
        </p:txBody>
      </p:sp>
      <p:sp>
        <p:nvSpPr>
          <p:cNvPr id="157" name="CustomShape 2"/>
          <p:cNvSpPr/>
          <p:nvPr/>
        </p:nvSpPr>
        <p:spPr>
          <a:xfrm rot="16200000">
            <a:off x="1592640" y="-1093320"/>
            <a:ext cx="479520" cy="2925720"/>
          </a:xfrm>
          <a:custGeom>
            <a:avLst/>
            <a:gdLst/>
            <a:ahLst/>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58" name="CustomShape 3"/>
          <p:cNvSpPr/>
          <p:nvPr/>
        </p:nvSpPr>
        <p:spPr>
          <a:xfrm>
            <a:off x="190080" y="129240"/>
            <a:ext cx="142920" cy="47952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59" name="CustomShape 4"/>
          <p:cNvSpPr/>
          <p:nvPr/>
        </p:nvSpPr>
        <p:spPr>
          <a:xfrm>
            <a:off x="497880" y="165960"/>
            <a:ext cx="2847600" cy="373680"/>
          </a:xfrm>
          <a:prstGeom prst="rect">
            <a:avLst/>
          </a:prstGeom>
          <a:noFill/>
          <a:ln>
            <a:noFill/>
          </a:ln>
        </p:spPr>
        <p:style>
          <a:lnRef idx="0">
            <a:srgbClr val="FFFFFF"/>
          </a:lnRef>
          <a:fillRef idx="0">
            <a:srgbClr val="FFFFFF"/>
          </a:fillRef>
          <a:effectRef idx="0">
            <a:srgbClr val="FFFFFF"/>
          </a:effectRef>
          <a:fontRef idx="minor"/>
        </p:style>
        <p:txBody>
          <a:bodyPr lIns="68760" tIns="34200" rIns="68760" bIns="34200"/>
          <a:p>
            <a:pPr>
              <a:lnSpc>
                <a:spcPct val="120000"/>
              </a:lnSpc>
            </a:pPr>
            <a:r>
              <a:rPr lang="en-US" sz="2000" b="0" strike="noStrike" spc="-1">
                <a:solidFill>
                  <a:srgbClr val="FFFFFF"/>
                </a:solidFill>
                <a:uFill>
                  <a:solidFill>
                    <a:srgbClr val="FFFFFF"/>
                  </a:solidFill>
                </a:uFill>
                <a:latin typeface="Arial" panose="020B0604020202020204"/>
                <a:ea typeface="微软雅黑" panose="020B0503020204020204" charset="-122"/>
              </a:rPr>
              <a:t>选题意义与选题依据</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440" y="720"/>
            <a:ext cx="12875040" cy="72417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1440" y="2176560"/>
            <a:ext cx="12862440" cy="2927520"/>
          </a:xfrm>
          <a:prstGeom prst="rect">
            <a:avLst/>
          </a:prstGeom>
          <a:solidFill>
            <a:srgbClr val="2E4861">
              <a:alpha val="80000"/>
            </a:srgbClr>
          </a:solidFill>
          <a:ln>
            <a:noFill/>
          </a:ln>
        </p:spPr>
        <p:style>
          <a:lnRef idx="2">
            <a:schemeClr val="accent1">
              <a:shade val="50000"/>
            </a:schemeClr>
          </a:lnRef>
          <a:fillRef idx="1">
            <a:schemeClr val="accent1"/>
          </a:fillRef>
          <a:effectRef idx="0">
            <a:schemeClr val="accent1"/>
          </a:effectRef>
          <a:fontRef idx="minor"/>
        </p:style>
      </p:sp>
      <p:sp>
        <p:nvSpPr>
          <p:cNvPr id="162" name="CustomShape 3"/>
          <p:cNvSpPr/>
          <p:nvPr/>
        </p:nvSpPr>
        <p:spPr>
          <a:xfrm>
            <a:off x="5774760" y="2662200"/>
            <a:ext cx="1315440" cy="1317240"/>
          </a:xfrm>
          <a:prstGeom prst="ellipse">
            <a:avLst/>
          </a:prstGeom>
          <a:solidFill>
            <a:schemeClr val="bg1">
              <a:alpha val="70000"/>
            </a:schemeClr>
          </a:solidFill>
          <a:ln>
            <a:noFill/>
          </a:ln>
        </p:spPr>
        <p:style>
          <a:lnRef idx="0">
            <a:srgbClr val="FFFFFF"/>
          </a:lnRef>
          <a:fillRef idx="0">
            <a:srgbClr val="FFFFFF"/>
          </a:fillRef>
          <a:effectRef idx="0">
            <a:srgbClr val="FFFFFF"/>
          </a:effectRef>
          <a:fontRef idx="minor"/>
        </p:style>
      </p:sp>
      <p:sp>
        <p:nvSpPr>
          <p:cNvPr id="163" name="CustomShape 4"/>
          <p:cNvSpPr/>
          <p:nvPr/>
        </p:nvSpPr>
        <p:spPr>
          <a:xfrm>
            <a:off x="5953680" y="2881440"/>
            <a:ext cx="974160" cy="86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5060" b="0" strike="noStrike" spc="-1">
                <a:solidFill>
                  <a:srgbClr val="2E4861"/>
                </a:solidFill>
                <a:uFill>
                  <a:solidFill>
                    <a:srgbClr val="FFFFFF"/>
                  </a:solidFill>
                </a:uFill>
                <a:latin typeface="华文细黑"/>
                <a:ea typeface="华文细黑"/>
              </a:rPr>
              <a:t>03</a:t>
            </a:r>
            <a:endParaRPr lang="en-US" sz="1800" b="0" strike="noStrike" spc="-1">
              <a:solidFill>
                <a:srgbClr val="000000"/>
              </a:solidFill>
              <a:uFill>
                <a:solidFill>
                  <a:srgbClr val="FFFFFF"/>
                </a:solidFill>
              </a:uFill>
              <a:latin typeface="Arial" panose="020B0604020202020204"/>
            </a:endParaRPr>
          </a:p>
        </p:txBody>
      </p:sp>
      <p:sp>
        <p:nvSpPr>
          <p:cNvPr id="164" name="CustomShape 5"/>
          <p:cNvSpPr/>
          <p:nvPr/>
        </p:nvSpPr>
        <p:spPr>
          <a:xfrm>
            <a:off x="5237640" y="4282920"/>
            <a:ext cx="2383560" cy="39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FFFFFF"/>
                </a:solidFill>
                <a:uFill>
                  <a:solidFill>
                    <a:srgbClr val="FFFFFF"/>
                  </a:solidFill>
                </a:uFill>
                <a:latin typeface="Arial" panose="020B0604020202020204"/>
                <a:ea typeface="宋体" panose="02010600030101010101" pitchFamily="2" charset="-122"/>
              </a:rPr>
              <a:t>研究的基本内容</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repl">
                                        <p:cTn id="7" dur="500" fill="hold"/>
                                        <p:tgtEl>
                                          <p:spTgt spid="160"/>
                                        </p:tgtEl>
                                        <p:attrNameLst>
                                          <p:attrName>ppt_x</p:attrName>
                                        </p:attrNameLst>
                                      </p:cBhvr>
                                      <p:tavLst>
                                        <p:tav tm="0">
                                          <p:val>
                                            <p:strVal val="0-#ppt_w/2"/>
                                          </p:val>
                                        </p:tav>
                                        <p:tav tm="100000">
                                          <p:val>
                                            <p:strVal val="#ppt_x"/>
                                          </p:val>
                                        </p:tav>
                                      </p:tavLst>
                                    </p:anim>
                                    <p:anim calcmode="lin" valueType="num">
                                      <p:cBhvr additive="repl">
                                        <p:cTn id="8" dur="500" fill="hold"/>
                                        <p:tgtEl>
                                          <p:spTgt spid="1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left)">
                                      <p:cBhvr additive="repl">
                                        <p:cTn id="12"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2904</Words>
  <Application>WPS 演示</Application>
  <PresentationFormat/>
  <Paragraphs>185</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16</vt:i4>
      </vt:variant>
    </vt:vector>
  </HeadingPairs>
  <TitlesOfParts>
    <vt:vector size="34" baseType="lpstr">
      <vt:lpstr>Arial</vt:lpstr>
      <vt:lpstr>宋体</vt:lpstr>
      <vt:lpstr>Wingdings</vt:lpstr>
      <vt:lpstr>Calibri</vt:lpstr>
      <vt:lpstr>Symbol</vt:lpstr>
      <vt:lpstr>Arial</vt:lpstr>
      <vt:lpstr>Times New Roman</vt:lpstr>
      <vt:lpstr>微软雅黑</vt:lpstr>
      <vt:lpstr>Impact</vt:lpstr>
      <vt:lpstr>Franklin Gothic Book</vt:lpstr>
      <vt:lpstr>华文细黑</vt:lpstr>
      <vt:lpstr>方正正中黑简体</vt:lpstr>
      <vt:lpstr>Arial Unicode MS</vt:lpstr>
      <vt:lpstr>黑体</vt:lpstr>
      <vt:lpstr>DejaVu Sans</vt:lpstr>
      <vt:lpstr>Segoe Print</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论文答辩模板</dc:title>
  <dc:creator/>
  <cp:keywords>第一PPT模板网：www.1ppt.com</cp:keywords>
  <cp:lastModifiedBy>澹台宇鹏</cp:lastModifiedBy>
  <cp:revision>6</cp:revision>
  <dcterms:created xsi:type="dcterms:W3CDTF">2016-10-17T14:00:00Z</dcterms:created>
  <dcterms:modified xsi:type="dcterms:W3CDTF">2018-03-22T01:43:35Z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2052-10.1.0.7224</vt:lpwstr>
  </property>
  <property fmtid="{D5CDD505-2E9C-101B-9397-08002B2CF9AE}" pid="6" name="LinksUpToDate">
    <vt:bool>false</vt:bool>
  </property>
  <property fmtid="{D5CDD505-2E9C-101B-9397-08002B2CF9AE}" pid="7" name="MMClips">
    <vt:i4>0</vt:i4>
  </property>
  <property fmtid="{D5CDD505-2E9C-101B-9397-08002B2CF9AE}" pid="8" name="Notes">
    <vt:i4>22</vt:i4>
  </property>
  <property fmtid="{D5CDD505-2E9C-101B-9397-08002B2CF9AE}" pid="9" name="PresentationFormat">
    <vt:lpwstr>自定义</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