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22B"/>
    <a:srgbClr val="A9FF35"/>
    <a:srgbClr val="869ED5"/>
    <a:srgbClr val="06BF8C"/>
    <a:srgbClr val="06906A"/>
    <a:srgbClr val="0CFFBC"/>
    <a:srgbClr val="866904"/>
    <a:srgbClr val="9E7B06"/>
    <a:srgbClr val="0BEE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3898" autoAdjust="0"/>
  </p:normalViewPr>
  <p:slideViewPr>
    <p:cSldViewPr>
      <p:cViewPr>
        <p:scale>
          <a:sx n="50" d="100"/>
          <a:sy n="50" d="100"/>
        </p:scale>
        <p:origin x="582" y="648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lashdot.org/" TargetMode="External"/><Relationship Id="rId13" Type="http://schemas.openxmlformats.org/officeDocument/2006/relationships/image" Target="../media/image2.jpeg"/><Relationship Id="rId18" Type="http://schemas.openxmlformats.org/officeDocument/2006/relationships/image" Target="../media/image7.png"/><Relationship Id="rId3" Type="http://schemas.openxmlformats.org/officeDocument/2006/relationships/hyperlink" Target="https://www.google.com/" TargetMode="External"/><Relationship Id="rId7" Type="http://schemas.openxmlformats.org/officeDocument/2006/relationships/hyperlink" Target="http://www.wikipedia.org/" TargetMode="External"/><Relationship Id="rId12" Type="http://schemas.openxmlformats.org/officeDocument/2006/relationships/hyperlink" Target="http://www.amazon.com/" TargetMode="External"/><Relationship Id="rId17" Type="http://schemas.openxmlformats.org/officeDocument/2006/relationships/image" Target="../media/image6.png"/><Relationship Id="rId2" Type="http://schemas.openxmlformats.org/officeDocument/2006/relationships/image" Target="../media/image1.jpe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witter.com/" TargetMode="External"/><Relationship Id="rId11" Type="http://schemas.openxmlformats.org/officeDocument/2006/relationships/hyperlink" Target="http://www.youtube.com/" TargetMode="External"/><Relationship Id="rId5" Type="http://schemas.openxmlformats.org/officeDocument/2006/relationships/hyperlink" Target="https://www.facebook.com/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://www.yahoo.com/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s://mail.google.com/" TargetMode="External"/><Relationship Id="rId9" Type="http://schemas.openxmlformats.org/officeDocument/2006/relationships/hyperlink" Target="https://news.ycombinator.com/" TargetMode="Externa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3317181"/>
            <a:ext cx="11142960" cy="13320613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pic>
        <p:nvPicPr>
          <p:cNvPr id="151" name="Picture 150" descr="back.jpg"/>
          <p:cNvPicPr>
            <a:picLocks noChangeAspect="1"/>
          </p:cNvPicPr>
          <p:nvPr/>
        </p:nvPicPr>
        <p:blipFill>
          <a:blip r:embed="rId2" cstate="print"/>
          <a:srcRect l="33574"/>
          <a:stretch>
            <a:fillRect/>
          </a:stretch>
        </p:blipFill>
        <p:spPr>
          <a:xfrm>
            <a:off x="0" y="-37133"/>
            <a:ext cx="30275213" cy="3156273"/>
          </a:xfrm>
          <a:prstGeom prst="rect">
            <a:avLst/>
          </a:prstGeom>
        </p:spPr>
      </p:pic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4940746" y="247551"/>
            <a:ext cx="23110474" cy="106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66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DOM-based </a:t>
            </a:r>
            <a:r>
              <a:rPr lang="en-US" sz="66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XSS Filter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15367" y="15963016"/>
            <a:ext cx="9566126" cy="50181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Goal</a:t>
            </a:r>
          </a:p>
          <a:p>
            <a:pPr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and 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handle potential vulnerability with minimal impact on 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user experience.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No significant overhead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Ease to maintain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Compatible with most websites</a:t>
            </a: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Protection from DOM-based XSS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AU" altLang="zh-CN" sz="2200" b="1" i="1" baseline="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97504" y="18847594"/>
            <a:ext cx="8409781" cy="21061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Future Work</a:t>
            </a: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5536406" y="1662503"/>
            <a:ext cx="22054870" cy="11068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Heryandi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Lu </a:t>
            </a:r>
            <a:r>
              <a:rPr lang="en-US" altLang="zh-CN" sz="36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Fangjian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</a:t>
            </a:r>
            <a:r>
              <a:rPr lang="en-US" altLang="zh-CN" sz="36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Yuhang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</a:t>
            </a:r>
            <a:r>
              <a:rPr lang="en-US" altLang="zh-CN" sz="36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Zhaoyu</a:t>
            </a:r>
            <a:endParaRPr lang="en-US" altLang="zh-CN" sz="3600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5367" y="9709845"/>
            <a:ext cx="9566126" cy="6089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DOM-based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XSS is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different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from </a:t>
            </a: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        stored XSS and reflected XSS</a:t>
            </a: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538147">
              <a:spcBef>
                <a:spcPct val="50000"/>
              </a:spcBef>
            </a:pP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/>
            </a:r>
            <a:b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</a:b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Attack is executed entirely </a:t>
            </a: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within the </a:t>
            </a: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browser!</a:t>
            </a:r>
            <a:endParaRPr lang="en-AU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                            Page makes use of unsafe input!</a:t>
            </a:r>
            <a:endParaRPr lang="en-AU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62206" y="12675394"/>
            <a:ext cx="8409781" cy="6016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Evaluation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1.5 page of un-minified code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Plain JavaScript &amp; Chrome API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</a:t>
            </a: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Tested </a:t>
            </a: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with 10 websites</a:t>
            </a: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3"/>
              </a:rPr>
              <a:t>https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3"/>
              </a:rPr>
              <a:t>://www.google.com/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	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4"/>
              </a:rPr>
              <a:t>https://mail.google.com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5"/>
              </a:rPr>
              <a:t>https://www.facebook.com/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	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6"/>
              </a:rPr>
              <a:t>https://twitter.com/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7"/>
              </a:rPr>
              <a:t>http://www.wikipedia.org/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	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8"/>
              </a:rPr>
              <a:t>http://slashdot.org/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9"/>
              </a:rPr>
              <a:t>https://news.ycombinator.com/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10"/>
              </a:rPr>
              <a:t>http://www.yahoo.com/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11"/>
              </a:rPr>
              <a:t>http://www.youtube.com/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	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12"/>
              </a:rPr>
              <a:t>http://www.amazon.com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12"/>
              </a:rPr>
              <a:t>/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See Result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89" name="Text Box 541"/>
          <p:cNvSpPr txBox="1">
            <a:spLocks noChangeArrowheads="1"/>
          </p:cNvSpPr>
          <p:nvPr/>
        </p:nvSpPr>
        <p:spPr bwMode="auto">
          <a:xfrm>
            <a:off x="10202719" y="3576687"/>
            <a:ext cx="10744200" cy="1280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Our Solution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</a:t>
            </a: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Protect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access to unsafe inputs!</a:t>
            </a: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l" defTabSz="600077">
              <a:spcBef>
                <a:spcPct val="50000"/>
              </a:spcBef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Remove </a:t>
            </a:r>
            <a:r>
              <a:rPr lang="en-GB" altLang="zh-CN" sz="24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Referer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from HTTP header</a:t>
            </a: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remove by </a:t>
            </a:r>
            <a:r>
              <a:rPr lang="en-GB" altLang="zh-CN" sz="24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chrome.webRequest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API</a:t>
            </a: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access to unsafe inputs: encode the return value.</a:t>
            </a:r>
            <a:b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</a:b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Content Script</a:t>
            </a:r>
          </a:p>
          <a:p>
            <a:pPr marL="957925" lvl="2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Before DOM objects are constructed, inject small amount of JavaScript to…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err="1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document.URLUnencoded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</a:t>
            </a:r>
            <a:r>
              <a:rPr lang="en-SG" altLang="zh-CN" sz="2400" b="1" baseline="0" dirty="0" err="1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err="1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document.location.search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already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encoded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verride </a:t>
            </a:r>
            <a:r>
              <a:rPr lang="en-SG" altLang="zh-CN" sz="2400" b="1" baseline="0" dirty="0" err="1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document.location.hash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window.name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Force encode </a:t>
            </a:r>
            <a:r>
              <a:rPr lang="en-SG" altLang="zh-CN" sz="2400" b="1" baseline="0" dirty="0" err="1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window.location.hash</a:t>
            </a:r>
            <a:endParaRPr lang="en-GB" altLang="zh-CN" sz="2400" b="1" baseline="0" dirty="0" smtClean="0">
              <a:solidFill>
                <a:srgbClr val="006699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54806" y="3302794"/>
            <a:ext cx="9566126" cy="620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Web Apps Trends</a:t>
            </a:r>
          </a:p>
        </p:txBody>
      </p:sp>
      <p:sp>
        <p:nvSpPr>
          <p:cNvPr id="68" name="Text Box 541"/>
          <p:cNvSpPr txBox="1">
            <a:spLocks noChangeArrowheads="1"/>
          </p:cNvSpPr>
          <p:nvPr/>
        </p:nvSpPr>
        <p:spPr bwMode="auto">
          <a:xfrm>
            <a:off x="21497504" y="3317181"/>
            <a:ext cx="8409781" cy="9205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Result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pic>
        <p:nvPicPr>
          <p:cNvPr id="1026" name="Picture 2" descr="D:\NUS Course\System Security\Final Assignment\poster\5340_xtaie-image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806" y="4598194"/>
            <a:ext cx="5282213" cy="3886200"/>
          </a:xfrm>
          <a:prstGeom prst="rect">
            <a:avLst/>
          </a:prstGeom>
          <a:noFill/>
        </p:spPr>
      </p:pic>
      <p:pic>
        <p:nvPicPr>
          <p:cNvPr id="3" name="Picture 3" descr="D:\NUS Course\System Security\Final Assignment\poster\5265_xtaie-image2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07831" y="5055394"/>
            <a:ext cx="4379812" cy="3124200"/>
          </a:xfrm>
          <a:prstGeom prst="rect">
            <a:avLst/>
          </a:prstGeom>
          <a:noFill/>
        </p:spPr>
      </p:pic>
      <p:pic>
        <p:nvPicPr>
          <p:cNvPr id="4" name="Picture 4" descr="D:\NUS Course\System Security\Final Assignment\poster\untitl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55706" y="9875044"/>
            <a:ext cx="2247900" cy="20383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784806" y="4255294"/>
            <a:ext cx="7580026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870406" y="7779544"/>
            <a:ext cx="91059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1532394"/>
            <a:ext cx="7200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406" y="4293394"/>
            <a:ext cx="7324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541"/>
          <p:cNvSpPr txBox="1">
            <a:spLocks noChangeArrowheads="1"/>
          </p:cNvSpPr>
          <p:nvPr/>
        </p:nvSpPr>
        <p:spPr bwMode="auto">
          <a:xfrm>
            <a:off x="10091738" y="16866393"/>
            <a:ext cx="11142960" cy="40873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276548" indent="-276548" algn="just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Browser</a:t>
            </a:r>
          </a:p>
          <a:p>
            <a:pPr marL="584061" lvl="1" indent="-276548" algn="just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Google Chrome </a:t>
            </a: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ersion</a:t>
            </a:r>
            <a:r>
              <a:rPr lang="en-SG" sz="2400" dirty="0" smtClean="0"/>
              <a:t>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26.0.1410.43 m </a:t>
            </a: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&amp; 27.0.1453.9 m</a:t>
            </a:r>
            <a:endParaRPr lang="en-SG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JavaScript</a:t>
            </a:r>
            <a:endParaRPr lang="en-SG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Extension API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84061" lvl="1" indent="-276548" algn="just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chrome.webRequest</a:t>
            </a: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84061" lvl="1" indent="-276548" algn="just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Content Script</a:t>
            </a:r>
            <a:endParaRPr lang="en-US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15388</TotalTime>
  <Words>151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Heryandi Dai</cp:lastModifiedBy>
  <cp:revision>663</cp:revision>
  <cp:lastPrinted>2004-01-30T19:50:21Z</cp:lastPrinted>
  <dcterms:created xsi:type="dcterms:W3CDTF">2011-07-26T10:49:18Z</dcterms:created>
  <dcterms:modified xsi:type="dcterms:W3CDTF">2013-04-10T05:57:37Z</dcterms:modified>
</cp:coreProperties>
</file>