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582" y="312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2"/>
            <a:ext cx="11142960" cy="6557862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handle potential vulnerability with minimal impact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Easy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to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maintain</a:t>
            </a: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62204" y="8384184"/>
            <a:ext cx="8409781" cy="64248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Fangjian,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Yuhang,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Zhaoyu</a:t>
            </a: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endParaRPr lang="en-US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Attack is executed </a:t>
            </a: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entirely </a:t>
            </a:r>
            <a:r>
              <a:rPr lang="en-US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within the browser!</a:t>
            </a:r>
            <a:endParaRPr lang="en-AU" altLang="zh-CN" sz="3000" b="1" baseline="0" dirty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             Page makes use of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unsafe input!</a:t>
            </a: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5" y="14971663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Tested with 10 websites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Apps Attack 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486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endParaRPr lang="en-SG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  <a:endParaRPr lang="en-US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US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7831" y="4293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138606" y="8484394"/>
            <a:ext cx="3790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542"/>
          <p:cNvSpPr>
            <a:spLocks noChangeArrowheads="1"/>
          </p:cNvSpPr>
          <p:nvPr/>
        </p:nvSpPr>
        <p:spPr bwMode="auto">
          <a:xfrm>
            <a:off x="10091738" y="10084594"/>
            <a:ext cx="11142960" cy="10896600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7" name="Text Box 541"/>
          <p:cNvSpPr txBox="1">
            <a:spLocks noChangeArrowheads="1"/>
          </p:cNvSpPr>
          <p:nvPr/>
        </p:nvSpPr>
        <p:spPr bwMode="auto">
          <a:xfrm>
            <a:off x="10337006" y="10297171"/>
            <a:ext cx="10744200" cy="1042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inputs!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chrome.webRequest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Protection: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encode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return value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</a:t>
            </a:r>
            <a:r>
              <a:rPr lang="en-GB" altLang="zh-CN" sz="2400" b="1" baseline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complete DOM tree is constructed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err="1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4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70406" y="12656344"/>
            <a:ext cx="9105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3993" y="4386313"/>
            <a:ext cx="10458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22"/>
          <p:cNvSpPr txBox="1">
            <a:spLocks noChangeArrowheads="1"/>
          </p:cNvSpPr>
          <p:nvPr/>
        </p:nvSpPr>
        <p:spPr bwMode="auto">
          <a:xfrm>
            <a:off x="10407799" y="3455194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7856994"/>
            <a:ext cx="6858000" cy="189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0529888"/>
            <a:ext cx="67071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451" y="11803857"/>
            <a:ext cx="6745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06" y="13118307"/>
            <a:ext cx="67262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119" y="9298781"/>
            <a:ext cx="67706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006" y="9398794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502" y="10538887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160" y="12046219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Heryandi\Desktop\image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51" y="13622606"/>
            <a:ext cx="746753" cy="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806" y="4979194"/>
            <a:ext cx="611079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15489</TotalTime>
  <Words>183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Heryandi Dai</cp:lastModifiedBy>
  <cp:revision>688</cp:revision>
  <cp:lastPrinted>2004-01-30T19:50:21Z</cp:lastPrinted>
  <dcterms:created xsi:type="dcterms:W3CDTF">2011-07-26T10:49:18Z</dcterms:created>
  <dcterms:modified xsi:type="dcterms:W3CDTF">2013-04-10T08:43:03Z</dcterms:modified>
</cp:coreProperties>
</file>