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BD22B"/>
    <a:srgbClr val="A9FF35"/>
    <a:srgbClr val="869ED5"/>
    <a:srgbClr val="06BF8C"/>
    <a:srgbClr val="06906A"/>
    <a:srgbClr val="0CFFBC"/>
    <a:srgbClr val="866904"/>
    <a:srgbClr val="9E7B06"/>
    <a:srgbClr val="0BEEAF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3898" autoAdjust="0"/>
  </p:normalViewPr>
  <p:slideViewPr>
    <p:cSldViewPr>
      <p:cViewPr>
        <p:scale>
          <a:sx n="33" d="100"/>
          <a:sy n="33" d="100"/>
        </p:scale>
        <p:origin x="-630" y="1428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3317182"/>
            <a:ext cx="11142960" cy="6557862"/>
          </a:xfrm>
          <a:prstGeom prst="roundRect">
            <a:avLst>
              <a:gd name="adj" fmla="val 3856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pic>
        <p:nvPicPr>
          <p:cNvPr id="151" name="Picture 150" descr="back.jpg"/>
          <p:cNvPicPr>
            <a:picLocks noChangeAspect="1"/>
          </p:cNvPicPr>
          <p:nvPr/>
        </p:nvPicPr>
        <p:blipFill>
          <a:blip r:embed="rId2" cstate="print"/>
          <a:srcRect l="33574"/>
          <a:stretch>
            <a:fillRect/>
          </a:stretch>
        </p:blipFill>
        <p:spPr>
          <a:xfrm>
            <a:off x="0" y="-37133"/>
            <a:ext cx="30275213" cy="3156273"/>
          </a:xfrm>
          <a:prstGeom prst="rect">
            <a:avLst/>
          </a:prstGeom>
        </p:spPr>
      </p:pic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4940746" y="247551"/>
            <a:ext cx="23110474" cy="106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66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DOM-based XSS Filter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315367" y="15963016"/>
            <a:ext cx="9566126" cy="50181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Goal</a:t>
            </a:r>
          </a:p>
          <a:p>
            <a:pPr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and handle potential vulnerability with minimal impact on user experience.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No significant overhead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Ease to maintain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Compatible with most websites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Protection from DOM-based XSS</a:t>
            </a: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AU" altLang="zh-CN" sz="2200" b="1" i="1" baseline="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62204" y="8384184"/>
            <a:ext cx="8409781" cy="64248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Result</a:t>
            </a: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5536406" y="1662503"/>
            <a:ext cx="22054870" cy="11068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Heryandi,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Lu Fangjian,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Yuhang,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Zhaoyu</a:t>
            </a: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15367" y="9709845"/>
            <a:ext cx="9566126" cy="6089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DOM-based XSS is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different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from </a:t>
            </a: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         stored XSS and reflected XSS</a:t>
            </a: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/>
            </a:r>
            <a:b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</a:br>
            <a:endParaRPr lang="en-AU" altLang="zh-CN" sz="3000" b="1" baseline="0" dirty="0" smtClean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44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The payload is in the client browser resulting in modifying DOM ENV.</a:t>
            </a: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2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 Attack entirely within the browser in contrast to others depending on</a:t>
            </a: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2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 server response</a:t>
            </a:r>
            <a:r>
              <a:rPr lang="en-US" altLang="zh-CN" sz="2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.</a:t>
            </a:r>
            <a:endParaRPr lang="en-AU" altLang="zh-CN" sz="2000" b="1" baseline="0" dirty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62205" y="14971663"/>
            <a:ext cx="8409781" cy="6016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Evaluation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1.5 page of un-minified code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Plain JavaScript &amp; Chrome API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GB" altLang="zh-CN" sz="28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Tested with 10 websites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See Result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54806" y="3302794"/>
            <a:ext cx="9566126" cy="6207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Web Apps Attack Trends</a:t>
            </a:r>
          </a:p>
        </p:txBody>
      </p:sp>
      <p:sp>
        <p:nvSpPr>
          <p:cNvPr id="68" name="Text Box 541"/>
          <p:cNvSpPr txBox="1">
            <a:spLocks noChangeArrowheads="1"/>
          </p:cNvSpPr>
          <p:nvPr/>
        </p:nvSpPr>
        <p:spPr bwMode="auto">
          <a:xfrm>
            <a:off x="21497504" y="3317181"/>
            <a:ext cx="8409781" cy="4862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l" defTabSz="60007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Implementation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Browser</a:t>
            </a: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Google 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version</a:t>
            </a:r>
            <a:r>
              <a:rPr lang="en-SG" sz="2400" dirty="0" smtClean="0"/>
              <a:t>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26.0.1410.43 m </a:t>
            </a: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&amp; 27.0.1453.9 m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JavaScript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Extension API</a:t>
            </a: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chrome.webRequest</a:t>
            </a: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Content Script</a:t>
            </a:r>
            <a:endParaRPr lang="en-US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pic>
        <p:nvPicPr>
          <p:cNvPr id="1026" name="Picture 2" descr="D:\NUS Course\System Security\Final Assignment\poster\5340_xtaie-imag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806" y="4598194"/>
            <a:ext cx="5282213" cy="3886200"/>
          </a:xfrm>
          <a:prstGeom prst="rect">
            <a:avLst/>
          </a:prstGeom>
          <a:noFill/>
        </p:spPr>
      </p:pic>
      <p:pic>
        <p:nvPicPr>
          <p:cNvPr id="3" name="Picture 3" descr="D:\NUS Course\System Security\Final Assignment\poster\5265_xtaie-image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7831" y="5055394"/>
            <a:ext cx="4379812" cy="3124200"/>
          </a:xfrm>
          <a:prstGeom prst="rect">
            <a:avLst/>
          </a:prstGeom>
          <a:noFill/>
        </p:spPr>
      </p:pic>
      <p:pic>
        <p:nvPicPr>
          <p:cNvPr id="4" name="Picture 4" descr="D:\NUS Course\System Security\Final Assignment\poster\untitl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06" y="9875044"/>
            <a:ext cx="2247900" cy="20383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138606" y="8484394"/>
            <a:ext cx="379001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806" y="11532394"/>
            <a:ext cx="7200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542"/>
          <p:cNvSpPr>
            <a:spLocks noChangeArrowheads="1"/>
          </p:cNvSpPr>
          <p:nvPr/>
        </p:nvSpPr>
        <p:spPr bwMode="auto">
          <a:xfrm>
            <a:off x="10091738" y="10084594"/>
            <a:ext cx="11142960" cy="10896600"/>
          </a:xfrm>
          <a:prstGeom prst="roundRect">
            <a:avLst>
              <a:gd name="adj" fmla="val 3856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27" name="Text Box 541"/>
          <p:cNvSpPr txBox="1">
            <a:spLocks noChangeArrowheads="1"/>
          </p:cNvSpPr>
          <p:nvPr/>
        </p:nvSpPr>
        <p:spPr bwMode="auto">
          <a:xfrm>
            <a:off x="10337006" y="10297171"/>
            <a:ext cx="10744200" cy="10429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Our Solution: </a:t>
            </a: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Protect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access to unsafe inputs!</a:t>
            </a: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Remove </a:t>
            </a:r>
            <a:r>
              <a:rPr lang="en-GB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Referer</a:t>
            </a: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from HTTP header</a:t>
            </a: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and remove by chrome.webRequest API</a:t>
            </a: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 access to unsafe inputs: encode the return value.</a:t>
            </a: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650413" lvl="1" indent="-342900" algn="l" defTabSz="600077">
              <a:spcBef>
                <a:spcPct val="50000"/>
              </a:spcBef>
            </a:pPr>
            <a:endParaRPr lang="en-GB" altLang="zh-CN" sz="2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Content Script</a:t>
            </a:r>
          </a:p>
          <a:p>
            <a:pPr marL="957925" lvl="2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Before DOM objects are constructed, inject small amount of JavaScript to…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  <a:endParaRPr lang="en-GB" altLang="zh-CN" sz="2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document.URLUnencoded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document.location.search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already encoded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verride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document.location.hash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window.name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Force encode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window.location.hash</a:t>
            </a:r>
            <a:endParaRPr lang="en-GB" altLang="zh-CN" sz="2000" b="1" baseline="0" dirty="0" smtClean="0">
              <a:solidFill>
                <a:srgbClr val="006699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9" name="Text Box 522"/>
          <p:cNvSpPr txBox="1">
            <a:spLocks noChangeArrowheads="1"/>
          </p:cNvSpPr>
          <p:nvPr/>
        </p:nvSpPr>
        <p:spPr bwMode="auto">
          <a:xfrm>
            <a:off x="10407799" y="3455194"/>
            <a:ext cx="4888185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Approach </a:t>
            </a: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Overview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95606" y="17856994"/>
            <a:ext cx="6858000" cy="189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95606" y="10529888"/>
            <a:ext cx="670718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94451" y="11803857"/>
            <a:ext cx="6745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05206" y="13118307"/>
            <a:ext cx="67262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78119" y="9298781"/>
            <a:ext cx="67706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413206" y="4236244"/>
            <a:ext cx="104584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260806" y="12522994"/>
            <a:ext cx="108386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15491</TotalTime>
  <Words>189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Slide 1</vt:lpstr>
    </vt:vector>
  </TitlesOfParts>
  <Company>HSC Communications Production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Admin</cp:lastModifiedBy>
  <cp:revision>680</cp:revision>
  <cp:lastPrinted>2004-01-30T19:50:21Z</cp:lastPrinted>
  <dcterms:created xsi:type="dcterms:W3CDTF">2011-07-26T10:49:18Z</dcterms:created>
  <dcterms:modified xsi:type="dcterms:W3CDTF">2013-04-10T08:55:14Z</dcterms:modified>
</cp:coreProperties>
</file>