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FD34C-11A3-4F93-9617-80EE9B66F92A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E7CBC-0F54-4CB9-97C2-02217A874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5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7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9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7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5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8654-4971-4404-8AF5-2DB329541AF3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85FF-ACA2-4FDA-8CCC-C7876CCA6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算法、数据结构与新闻推荐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杨子越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9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遍历方式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690688"/>
            <a:ext cx="4985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前序遍历 </a:t>
            </a:r>
            <a:r>
              <a:rPr lang="zh-CN" altLang="en-US" b="1" dirty="0" smtClean="0"/>
              <a:t>根左右</a:t>
            </a:r>
            <a:endParaRPr lang="en-US" altLang="zh-CN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递归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非递归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中序</a:t>
            </a:r>
            <a:r>
              <a:rPr lang="zh-CN" altLang="en-US" dirty="0" smtClean="0"/>
              <a:t>遍历 </a:t>
            </a:r>
            <a:r>
              <a:rPr lang="zh-CN" altLang="en-US" b="1" dirty="0" smtClean="0"/>
              <a:t>左根右</a:t>
            </a:r>
            <a:endParaRPr lang="en-US" altLang="zh-CN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递归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非递归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后序</a:t>
            </a:r>
            <a:r>
              <a:rPr lang="zh-CN" altLang="en-US" dirty="0" smtClean="0"/>
              <a:t>遍历 </a:t>
            </a:r>
            <a:r>
              <a:rPr lang="zh-CN" altLang="en-US" b="1" dirty="0" smtClean="0"/>
              <a:t>左右根</a:t>
            </a:r>
            <a:endParaRPr lang="en-US" altLang="zh-CN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递归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非递归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90" y="1690688"/>
            <a:ext cx="5530167" cy="32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5" y="189840"/>
            <a:ext cx="3457575" cy="656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50" y="110050"/>
            <a:ext cx="5010150" cy="361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50" y="3729550"/>
            <a:ext cx="5219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二叉搜索树 </a:t>
            </a:r>
            <a:r>
              <a:rPr lang="en-US" altLang="zh-CN" dirty="0" smtClean="0"/>
              <a:t>BST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533378"/>
            <a:ext cx="5773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若它的左子树不空，则左子树上所有结点的值均小于它的根结点的值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若它的右子树不空，则右子树上所有结点的值均大于它的根结点的值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它的左、右子树也分别为二叉排序树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5" y="1409773"/>
            <a:ext cx="47720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528637"/>
            <a:ext cx="4581525" cy="262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1" y="528637"/>
            <a:ext cx="52197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AVL</a:t>
            </a:r>
            <a:r>
              <a:rPr lang="zh-CN" altLang="en-US" dirty="0" smtClean="0"/>
              <a:t>树（自平衡二叉搜索树）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07848" cy="34158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41145" y="1690688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它是一棵空树或它的左右两个子树的高度差的绝对值不超过</a:t>
            </a:r>
            <a:r>
              <a:rPr lang="en-US" altLang="zh-CN" dirty="0" smtClean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左右两个子树都是一棵平衡二叉树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树中任何节点的两个子树的高度最大差别为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，所以它也被称为平衡二叉树。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4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0" y="150000"/>
            <a:ext cx="4605196" cy="6574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76" y="150000"/>
            <a:ext cx="3400425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76" y="2673129"/>
            <a:ext cx="4324350" cy="40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274701"/>
            <a:ext cx="5864860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AVL</a:t>
            </a:r>
            <a:r>
              <a:rPr lang="zh-CN" altLang="en-US" dirty="0" smtClean="0"/>
              <a:t>树的平衡算法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4" y="1595438"/>
            <a:ext cx="90868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59" y="1133657"/>
            <a:ext cx="9163082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23837"/>
            <a:ext cx="93916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个人看法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https://github.com/ttzztztz/Unique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15" y="0"/>
            <a:ext cx="8862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图的邻接矩阵表示法 以及</a:t>
            </a:r>
            <a:r>
              <a:rPr lang="en-US" altLang="zh-CN" dirty="0" smtClean="0"/>
              <a:t>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BFS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2319997"/>
            <a:ext cx="2828544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与新闻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85" y="2647541"/>
            <a:ext cx="3224784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 </a:t>
            </a:r>
            <a:r>
              <a:rPr lang="en-US" altLang="zh-CN" dirty="0" smtClean="0"/>
              <a:t>Queue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2603182"/>
            <a:ext cx="4476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 </a:t>
            </a:r>
            <a:r>
              <a:rPr lang="en-US" altLang="zh-CN" dirty="0" smtClean="0"/>
              <a:t>Heap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2779468"/>
            <a:ext cx="31337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87351" cy="12667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堆排序</a:t>
            </a:r>
            <a:r>
              <a:rPr lang="en-US" altLang="zh-CN" dirty="0"/>
              <a:t>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34" y="0"/>
            <a:ext cx="4511431" cy="68585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7734"/>
            <a:ext cx="31337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690688"/>
            <a:ext cx="2628900" cy="3057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486245"/>
            <a:ext cx="5530167" cy="3267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2486246"/>
            <a:ext cx="5167312" cy="32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0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二叉树的遍历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690688"/>
            <a:ext cx="70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DFS </a:t>
            </a:r>
            <a:r>
              <a:rPr lang="zh-CN" altLang="en-US" dirty="0" smtClean="0"/>
              <a:t>深度优先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BFS </a:t>
            </a:r>
            <a:r>
              <a:rPr lang="zh-CN" altLang="en-US" dirty="0" smtClean="0"/>
              <a:t>广度优先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4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遍历方式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635"/>
            <a:ext cx="5530167" cy="32674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48" y="2702718"/>
            <a:ext cx="4276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214</Words>
  <Application>Microsoft Office PowerPoint</Application>
  <PresentationFormat>宽屏</PresentationFormat>
  <Paragraphs>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算法、数据结构与新闻推荐</vt:lpstr>
      <vt:lpstr>个人看法</vt:lpstr>
      <vt:lpstr>栈 Stack</vt:lpstr>
      <vt:lpstr>队列 Queue</vt:lpstr>
      <vt:lpstr>堆 Heap</vt:lpstr>
      <vt:lpstr>堆排序 O(nlogn)</vt:lpstr>
      <vt:lpstr>二叉树</vt:lpstr>
      <vt:lpstr>二叉树的遍历</vt:lpstr>
      <vt:lpstr>二叉树的BFS遍历方式</vt:lpstr>
      <vt:lpstr>二叉树的DFS遍历方式</vt:lpstr>
      <vt:lpstr>PowerPoint 演示文稿</vt:lpstr>
      <vt:lpstr>二叉搜索树 BST</vt:lpstr>
      <vt:lpstr>PowerPoint 演示文稿</vt:lpstr>
      <vt:lpstr>AVL树（自平衡二叉搜索树）</vt:lpstr>
      <vt:lpstr>PowerPoint 演示文稿</vt:lpstr>
      <vt:lpstr>PowerPoint 演示文稿</vt:lpstr>
      <vt:lpstr>AVL树的平衡算法</vt:lpstr>
      <vt:lpstr>PowerPoint 演示文稿</vt:lpstr>
      <vt:lpstr>PowerPoint 演示文稿</vt:lpstr>
      <vt:lpstr>PowerPoint 演示文稿</vt:lpstr>
      <vt:lpstr>图的邻接矩阵表示法 以及DFS、BFS</vt:lpstr>
      <vt:lpstr>算法与新闻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算法和数据结构与新闻推荐</dc:title>
  <dc:creator>tt rabbit</dc:creator>
  <cp:lastModifiedBy>tt rabbit</cp:lastModifiedBy>
  <cp:revision>7</cp:revision>
  <dcterms:created xsi:type="dcterms:W3CDTF">2018-11-03T13:08:32Z</dcterms:created>
  <dcterms:modified xsi:type="dcterms:W3CDTF">2018-11-03T13:51:32Z</dcterms:modified>
</cp:coreProperties>
</file>