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7E926E-8961-4440-B483-2371E91FD780}" type="datetimeFigureOut">
              <a:rPr lang="de-AT" smtClean="0"/>
              <a:t>20.05.2011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AT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133EB2F-8F6C-4A0C-A83E-90AE4ECF6FAE}" type="slidenum">
              <a:rPr lang="de-AT" smtClean="0"/>
              <a:t>‹Nr.›</a:t>
            </a:fld>
            <a:endParaRPr lang="de-AT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ReEvent-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6981825" cy="20859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87624" y="4293096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 smtClean="0">
                <a:latin typeface="Cambria" pitchFamily="18" charset="0"/>
              </a:rPr>
              <a:t>ASE SoSe2011, </a:t>
            </a:r>
            <a:r>
              <a:rPr lang="de-AT" sz="3200" dirty="0">
                <a:latin typeface="Cambria" pitchFamily="18" charset="0"/>
              </a:rPr>
              <a:t>AG_ASE_SS11_6#6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498080" cy="1143000"/>
          </a:xfrm>
        </p:spPr>
        <p:txBody>
          <a:bodyPr/>
          <a:lstStyle/>
          <a:p>
            <a:pPr algn="ctr"/>
            <a:r>
              <a:rPr lang="de-AT" sz="4800" dirty="0" smtClean="0"/>
              <a:t>Gruppenmitglieder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3648" y="2924944"/>
            <a:ext cx="7498080" cy="2629272"/>
          </a:xfrm>
        </p:spPr>
        <p:txBody>
          <a:bodyPr>
            <a:normAutofit fontScale="92500" lnSpcReduction="10000"/>
          </a:bodyPr>
          <a:lstStyle/>
          <a:p>
            <a:r>
              <a:rPr lang="de-AT" sz="2800" dirty="0" smtClean="0"/>
              <a:t>Projektleiter: Joachim Kaiser</a:t>
            </a:r>
          </a:p>
          <a:p>
            <a:r>
              <a:rPr lang="de-AT" sz="2800" dirty="0" smtClean="0"/>
              <a:t>Technischer Architekt: David </a:t>
            </a:r>
            <a:r>
              <a:rPr lang="de-AT" sz="2800" dirty="0" err="1" smtClean="0"/>
              <a:t>Vallner</a:t>
            </a:r>
            <a:endParaRPr lang="de-AT" sz="2800" dirty="0" smtClean="0"/>
          </a:p>
          <a:p>
            <a:r>
              <a:rPr lang="de-AT" sz="2800" dirty="0" smtClean="0"/>
              <a:t>Dokumentenbeauftragter: Patrick Neubauer</a:t>
            </a:r>
          </a:p>
          <a:p>
            <a:r>
              <a:rPr lang="de-AT" sz="2800" dirty="0" smtClean="0"/>
              <a:t>Testbeauftragter: Emre Taha </a:t>
            </a:r>
            <a:r>
              <a:rPr lang="de-AT" sz="2800" dirty="0" err="1" smtClean="0"/>
              <a:t>Diker</a:t>
            </a:r>
            <a:endParaRPr lang="de-AT" sz="2800" dirty="0" smtClean="0"/>
          </a:p>
          <a:p>
            <a:r>
              <a:rPr lang="de-AT" sz="2800" dirty="0" smtClean="0"/>
              <a:t>2. Architekt: Metin </a:t>
            </a:r>
            <a:r>
              <a:rPr lang="de-AT" sz="2800" dirty="0" err="1" smtClean="0"/>
              <a:t>Ljapo</a:t>
            </a:r>
            <a:endParaRPr lang="de-AT" sz="2800" dirty="0" smtClean="0"/>
          </a:p>
          <a:p>
            <a:r>
              <a:rPr lang="de-AT" sz="2800" dirty="0" smtClean="0"/>
              <a:t>Ausgestiegen: Aleksandar </a:t>
            </a:r>
            <a:r>
              <a:rPr lang="de-AT" sz="2800" dirty="0" err="1" smtClean="0"/>
              <a:t>Sibincic</a:t>
            </a:r>
            <a:endParaRPr lang="de-AT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dirty="0" smtClean="0"/>
              <a:t>Projektidee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Webportal für Events</a:t>
            </a:r>
          </a:p>
          <a:p>
            <a:r>
              <a:rPr lang="de-AT" dirty="0" smtClean="0"/>
              <a:t>Anbindung an Google-</a:t>
            </a:r>
            <a:r>
              <a:rPr lang="de-AT" dirty="0" err="1" smtClean="0"/>
              <a:t>Maps</a:t>
            </a:r>
            <a:r>
              <a:rPr lang="de-AT" dirty="0" smtClean="0"/>
              <a:t> &amp; standortbezogene Suchen</a:t>
            </a:r>
          </a:p>
          <a:p>
            <a:r>
              <a:rPr lang="de-AT" dirty="0" smtClean="0"/>
              <a:t>Feedback &amp; Empfehlungssystem für Events</a:t>
            </a:r>
          </a:p>
          <a:p>
            <a:r>
              <a:rPr lang="de-AT" dirty="0" smtClean="0"/>
              <a:t>Einladungen zu Events</a:t>
            </a:r>
          </a:p>
          <a:p>
            <a:r>
              <a:rPr lang="de-AT" dirty="0" smtClean="0"/>
              <a:t>FB-Anbindung </a:t>
            </a:r>
            <a:r>
              <a:rPr lang="de-AT" dirty="0" smtClean="0">
                <a:sym typeface="Wingdings" pitchFamily="2" charset="2"/>
              </a:rPr>
              <a:t> Login über FB muss authentifiziert werden, </a:t>
            </a:r>
            <a:r>
              <a:rPr lang="de-AT" dirty="0" err="1" smtClean="0">
                <a:sym typeface="Wingdings" pitchFamily="2" charset="2"/>
              </a:rPr>
              <a:t>Like</a:t>
            </a:r>
            <a:r>
              <a:rPr lang="de-AT" dirty="0" smtClean="0">
                <a:sym typeface="Wingdings" pitchFamily="2" charset="2"/>
              </a:rPr>
              <a:t>-Button sind möglich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Status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Hinter dem Zeitplan</a:t>
            </a:r>
          </a:p>
          <a:p>
            <a:r>
              <a:rPr lang="de-AT" dirty="0" smtClean="0"/>
              <a:t>Derzeitige Funktionalität:</a:t>
            </a:r>
          </a:p>
          <a:p>
            <a:pPr lvl="1"/>
            <a:r>
              <a:rPr lang="de-AT" dirty="0" smtClean="0"/>
              <a:t>Registrierung</a:t>
            </a:r>
          </a:p>
          <a:p>
            <a:pPr lvl="1"/>
            <a:r>
              <a:rPr lang="de-AT" dirty="0" smtClean="0"/>
              <a:t>Ein- &amp; Ausloggen</a:t>
            </a:r>
          </a:p>
          <a:p>
            <a:pPr lvl="1"/>
            <a:r>
              <a:rPr lang="de-AT" dirty="0" smtClean="0"/>
              <a:t>Konto löschen</a:t>
            </a:r>
          </a:p>
          <a:p>
            <a:pPr lvl="1"/>
            <a:r>
              <a:rPr lang="de-AT" dirty="0" smtClean="0"/>
              <a:t>Events erstellen</a:t>
            </a:r>
          </a:p>
          <a:p>
            <a:pPr lvl="1"/>
            <a:r>
              <a:rPr lang="de-AT" dirty="0" smtClean="0"/>
              <a:t>Events anzeigen</a:t>
            </a:r>
          </a:p>
          <a:p>
            <a:pPr lvl="1"/>
            <a:r>
              <a:rPr lang="de-AT" dirty="0" smtClean="0"/>
              <a:t>Adresssuche auf Google-</a:t>
            </a:r>
            <a:r>
              <a:rPr lang="de-AT" dirty="0" err="1" smtClean="0"/>
              <a:t>Map</a:t>
            </a:r>
            <a:endParaRPr lang="de-AT" dirty="0" smtClean="0"/>
          </a:p>
          <a:p>
            <a:r>
              <a:rPr lang="de-AT" dirty="0" smtClean="0"/>
              <a:t>Rückstand ist </a:t>
            </a:r>
            <a:r>
              <a:rPr lang="de-AT" dirty="0" err="1" smtClean="0"/>
              <a:t>aufholbar</a:t>
            </a:r>
            <a:r>
              <a:rPr lang="de-AT" dirty="0" smtClean="0"/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87</Words>
  <Application>Microsoft Office PowerPoint</Application>
  <PresentationFormat>Bildschirmpräsentation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Nyad</vt:lpstr>
      <vt:lpstr>Folie 1</vt:lpstr>
      <vt:lpstr>Gruppenmitglieder</vt:lpstr>
      <vt:lpstr>Projektidee</vt:lpstr>
      <vt:lpstr>Status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JoKa</dc:creator>
  <cp:lastModifiedBy>JoKa</cp:lastModifiedBy>
  <cp:revision>3</cp:revision>
  <dcterms:created xsi:type="dcterms:W3CDTF">2011-05-19T22:42:14Z</dcterms:created>
  <dcterms:modified xsi:type="dcterms:W3CDTF">2011-05-19T22:57:52Z</dcterms:modified>
</cp:coreProperties>
</file>