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1039" r:id="rId3"/>
    <p:sldId id="1038" r:id="rId4"/>
    <p:sldId id="258" r:id="rId5"/>
    <p:sldId id="1040" r:id="rId6"/>
    <p:sldId id="1041" r:id="rId7"/>
    <p:sldId id="1042" r:id="rId8"/>
  </p:sldIdLst>
  <p:sldSz cx="12192000" cy="6858000"/>
  <p:notesSz cx="6858000" cy="9144000"/>
  <p:embeddedFontLst>
    <p:embeddedFont>
      <p:font typeface="SamsungOne 600C" panose="020B0706030303020204" pitchFamily="34" charset="0"/>
      <p:bold r:id="rId10"/>
    </p:embeddedFont>
    <p:embeddedFont>
      <p:font typeface="나눔바른고딕" panose="020B0603020101020101" pitchFamily="50" charset="-127"/>
      <p:regular r:id="rId11"/>
      <p:bold r:id="rId12"/>
    </p:embeddedFont>
    <p:embeddedFont>
      <p:font typeface="나눔바른고딕 Light" panose="020B0603020101020101" pitchFamily="50" charset="-127"/>
      <p:regular r:id="rId13"/>
    </p:embeddedFont>
    <p:embeddedFont>
      <p:font typeface="나눔스퀘어" panose="020B0600000101010101" pitchFamily="50" charset="-127"/>
      <p:regular r:id="rId14"/>
    </p:embeddedFont>
    <p:embeddedFont>
      <p:font typeface="나눔스퀘어 ExtraBold" panose="020B0600000101010101" pitchFamily="50" charset="-127"/>
      <p:bold r:id="rId15"/>
    </p:embeddedFont>
    <p:embeddedFont>
      <p:font typeface="맑은 고딕" panose="020B0503020000020004" pitchFamily="50" charset="-127"/>
      <p:regular r:id="rId16"/>
      <p:bold r:id="rId17"/>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3333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113" d="100"/>
          <a:sy n="113" d="100"/>
        </p:scale>
        <p:origin x="6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4CB47-387C-4BC2-B681-9D7FAF54F87A}" type="datetimeFigureOut">
              <a:rPr lang="ko-KR" altLang="en-US" smtClean="0"/>
              <a:t>2022-11-11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8B60D-0FF2-47F2-90FB-CA1A8880AA75}" type="slidenum">
              <a:rPr lang="ko-KR" altLang="en-US" smtClean="0"/>
              <a:t>‹#›</a:t>
            </a:fld>
            <a:endParaRPr lang="ko-KR" altLang="en-US"/>
          </a:p>
        </p:txBody>
      </p:sp>
    </p:spTree>
    <p:extLst>
      <p:ext uri="{BB962C8B-B14F-4D97-AF65-F5344CB8AC3E}">
        <p14:creationId xmlns:p14="http://schemas.microsoft.com/office/powerpoint/2010/main" val="416172403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2DC9F9-B8CE-6E25-950E-D3EE797B5F22}"/>
              </a:ext>
            </a:extLst>
          </p:cNvPr>
          <p:cNvSpPr>
            <a:spLocks noGrp="1"/>
          </p:cNvSpPr>
          <p:nvPr>
            <p:ph type="ctrTitle"/>
          </p:nvPr>
        </p:nvSpPr>
        <p:spPr>
          <a:xfrm>
            <a:off x="1524000" y="1122363"/>
            <a:ext cx="9144000" cy="2387600"/>
          </a:xfrm>
        </p:spPr>
        <p:txBody>
          <a:bodyPr anchor="b"/>
          <a:lstStyle>
            <a:lvl1pPr algn="ctr">
              <a:defRPr sz="6000">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p>
        </p:txBody>
      </p:sp>
      <p:sp>
        <p:nvSpPr>
          <p:cNvPr id="3" name="부제목 2">
            <a:extLst>
              <a:ext uri="{FF2B5EF4-FFF2-40B4-BE49-F238E27FC236}">
                <a16:creationId xmlns:a16="http://schemas.microsoft.com/office/drawing/2014/main" id="{4074DC38-6DCE-5986-FEFD-B098D57C24E3}"/>
              </a:ext>
            </a:extLst>
          </p:cNvPr>
          <p:cNvSpPr>
            <a:spLocks noGrp="1"/>
          </p:cNvSpPr>
          <p:nvPr>
            <p:ph type="subTitle" idx="1"/>
          </p:nvPr>
        </p:nvSpPr>
        <p:spPr>
          <a:xfrm>
            <a:off x="1524000" y="3602038"/>
            <a:ext cx="9144000" cy="1655762"/>
          </a:xfrm>
        </p:spPr>
        <p:txBody>
          <a:bodyPr/>
          <a:lstStyle>
            <a:lvl1pPr marL="0" indent="0" algn="ctr">
              <a:buNone/>
              <a:defRPr sz="2400">
                <a:latin typeface="나눔스퀘어" panose="020B0600000101010101" pitchFamily="50" charset="-127"/>
                <a:ea typeface="나눔스퀘어" panose="020B0600000101010101"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4" name="날짜 개체 틀 3">
            <a:extLst>
              <a:ext uri="{FF2B5EF4-FFF2-40B4-BE49-F238E27FC236}">
                <a16:creationId xmlns:a16="http://schemas.microsoft.com/office/drawing/2014/main" id="{B629A473-F07C-7775-400B-2AB23282CD4F}"/>
              </a:ext>
            </a:extLst>
          </p:cNvPr>
          <p:cNvSpPr>
            <a:spLocks noGrp="1"/>
          </p:cNvSpPr>
          <p:nvPr>
            <p:ph type="dt" sz="half" idx="10"/>
          </p:nvPr>
        </p:nvSpPr>
        <p:spPr/>
        <p:txBody>
          <a:bodyPr/>
          <a:lstStyle/>
          <a:p>
            <a:fld id="{6AABB06A-7F75-42D6-8241-BD6692D43ED5}" type="datetimeFigureOut">
              <a:rPr lang="ko-KR" altLang="en-US" smtClean="0"/>
              <a:t>2022-11-11</a:t>
            </a:fld>
            <a:endParaRPr lang="ko-KR" altLang="en-US"/>
          </a:p>
        </p:txBody>
      </p:sp>
      <p:sp>
        <p:nvSpPr>
          <p:cNvPr id="5" name="바닥글 개체 틀 4">
            <a:extLst>
              <a:ext uri="{FF2B5EF4-FFF2-40B4-BE49-F238E27FC236}">
                <a16:creationId xmlns:a16="http://schemas.microsoft.com/office/drawing/2014/main" id="{AD288F7F-364C-DC57-FACB-567B8ADF95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FF312F4-7143-0FCD-B796-D5361AD0960A}"/>
              </a:ext>
            </a:extLst>
          </p:cNvPr>
          <p:cNvSpPr>
            <a:spLocks noGrp="1"/>
          </p:cNvSpPr>
          <p:nvPr>
            <p:ph type="sldNum" sz="quarter" idx="12"/>
          </p:nvPr>
        </p:nvSpPr>
        <p:spPr/>
        <p:txBody>
          <a:bodyPr/>
          <a:lstStyle/>
          <a:p>
            <a:fld id="{AD6C829B-9DA7-481A-89CA-A68D2181B68D}" type="slidenum">
              <a:rPr lang="ko-KR" altLang="en-US" smtClean="0"/>
              <a:t>‹#›</a:t>
            </a:fld>
            <a:endParaRPr lang="ko-KR" altLang="en-US"/>
          </a:p>
        </p:txBody>
      </p:sp>
    </p:spTree>
    <p:extLst>
      <p:ext uri="{BB962C8B-B14F-4D97-AF65-F5344CB8AC3E}">
        <p14:creationId xmlns:p14="http://schemas.microsoft.com/office/powerpoint/2010/main" val="114822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50FD8A-40B6-A853-0874-EF456147403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3B8EF7B-F193-40C2-A150-9EBD37F89F8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C6EE154-3A05-F2AE-8DFC-71ABF613676C}"/>
              </a:ext>
            </a:extLst>
          </p:cNvPr>
          <p:cNvSpPr>
            <a:spLocks noGrp="1"/>
          </p:cNvSpPr>
          <p:nvPr>
            <p:ph type="dt" sz="half" idx="10"/>
          </p:nvPr>
        </p:nvSpPr>
        <p:spPr/>
        <p:txBody>
          <a:bodyPr/>
          <a:lstStyle/>
          <a:p>
            <a:fld id="{6AABB06A-7F75-42D6-8241-BD6692D43ED5}" type="datetimeFigureOut">
              <a:rPr lang="ko-KR" altLang="en-US" smtClean="0"/>
              <a:t>2022-11-11</a:t>
            </a:fld>
            <a:endParaRPr lang="ko-KR" altLang="en-US"/>
          </a:p>
        </p:txBody>
      </p:sp>
      <p:sp>
        <p:nvSpPr>
          <p:cNvPr id="5" name="바닥글 개체 틀 4">
            <a:extLst>
              <a:ext uri="{FF2B5EF4-FFF2-40B4-BE49-F238E27FC236}">
                <a16:creationId xmlns:a16="http://schemas.microsoft.com/office/drawing/2014/main" id="{9A40EE96-F4A6-24C9-3095-01415FCB350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449972-0054-FBFC-7268-E3ED3ACC3B67}"/>
              </a:ext>
            </a:extLst>
          </p:cNvPr>
          <p:cNvSpPr>
            <a:spLocks noGrp="1"/>
          </p:cNvSpPr>
          <p:nvPr>
            <p:ph type="sldNum" sz="quarter" idx="12"/>
          </p:nvPr>
        </p:nvSpPr>
        <p:spPr/>
        <p:txBody>
          <a:bodyPr/>
          <a:lstStyle/>
          <a:p>
            <a:fld id="{AD6C829B-9DA7-481A-89CA-A68D2181B68D}" type="slidenum">
              <a:rPr lang="ko-KR" altLang="en-US" smtClean="0"/>
              <a:t>‹#›</a:t>
            </a:fld>
            <a:endParaRPr lang="ko-KR" altLang="en-US"/>
          </a:p>
        </p:txBody>
      </p:sp>
    </p:spTree>
    <p:extLst>
      <p:ext uri="{BB962C8B-B14F-4D97-AF65-F5344CB8AC3E}">
        <p14:creationId xmlns:p14="http://schemas.microsoft.com/office/powerpoint/2010/main" val="146257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FB90569-6ACC-D044-418F-C026B46F568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C3095C6-5CBE-4E31-77E7-953307EA086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162751E-F337-1F34-9E87-7A43AD2C731C}"/>
              </a:ext>
            </a:extLst>
          </p:cNvPr>
          <p:cNvSpPr>
            <a:spLocks noGrp="1"/>
          </p:cNvSpPr>
          <p:nvPr>
            <p:ph type="dt" sz="half" idx="10"/>
          </p:nvPr>
        </p:nvSpPr>
        <p:spPr/>
        <p:txBody>
          <a:bodyPr/>
          <a:lstStyle/>
          <a:p>
            <a:fld id="{6AABB06A-7F75-42D6-8241-BD6692D43ED5}" type="datetimeFigureOut">
              <a:rPr lang="ko-KR" altLang="en-US" smtClean="0"/>
              <a:t>2022-11-11</a:t>
            </a:fld>
            <a:endParaRPr lang="ko-KR" altLang="en-US"/>
          </a:p>
        </p:txBody>
      </p:sp>
      <p:sp>
        <p:nvSpPr>
          <p:cNvPr id="5" name="바닥글 개체 틀 4">
            <a:extLst>
              <a:ext uri="{FF2B5EF4-FFF2-40B4-BE49-F238E27FC236}">
                <a16:creationId xmlns:a16="http://schemas.microsoft.com/office/drawing/2014/main" id="{860B33D9-9156-E8C1-61AE-BF7CA8A9A9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274C38-B08B-74AD-9D08-0368F34BC1C8}"/>
              </a:ext>
            </a:extLst>
          </p:cNvPr>
          <p:cNvSpPr>
            <a:spLocks noGrp="1"/>
          </p:cNvSpPr>
          <p:nvPr>
            <p:ph type="sldNum" sz="quarter" idx="12"/>
          </p:nvPr>
        </p:nvSpPr>
        <p:spPr/>
        <p:txBody>
          <a:bodyPr/>
          <a:lstStyle/>
          <a:p>
            <a:fld id="{AD6C829B-9DA7-481A-89CA-A68D2181B68D}" type="slidenum">
              <a:rPr lang="ko-KR" altLang="en-US" smtClean="0"/>
              <a:t>‹#›</a:t>
            </a:fld>
            <a:endParaRPr lang="ko-KR" altLang="en-US"/>
          </a:p>
        </p:txBody>
      </p:sp>
    </p:spTree>
    <p:extLst>
      <p:ext uri="{BB962C8B-B14F-4D97-AF65-F5344CB8AC3E}">
        <p14:creationId xmlns:p14="http://schemas.microsoft.com/office/powerpoint/2010/main" val="14215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D78152-FE21-0A78-1375-87A9C62AB3A1}"/>
              </a:ext>
            </a:extLst>
          </p:cNvPr>
          <p:cNvSpPr>
            <a:spLocks noGrp="1"/>
          </p:cNvSpPr>
          <p:nvPr>
            <p:ph type="title"/>
          </p:nvPr>
        </p:nvSpPr>
        <p:spPr>
          <a:xfrm>
            <a:off x="838200" y="235479"/>
            <a:ext cx="10515600" cy="805922"/>
          </a:xfrm>
          <a:noFill/>
        </p:spPr>
        <p:txBody>
          <a:bodyPr>
            <a:normAutofit/>
          </a:bodyPr>
          <a:lstStyle>
            <a:lvl1pPr>
              <a:defRPr sz="3200">
                <a:latin typeface="나눔바른고딕" panose="020B0603020101020101" pitchFamily="50" charset="-127"/>
                <a:ea typeface="나눔바른고딕" panose="020B0603020101020101" pitchFamily="50" charset="-127"/>
              </a:defRPr>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2EF52FD3-A981-8015-D5BD-0140AF273A2A}"/>
              </a:ext>
            </a:extLst>
          </p:cNvPr>
          <p:cNvSpPr>
            <a:spLocks noGrp="1"/>
          </p:cNvSpPr>
          <p:nvPr>
            <p:ph idx="1"/>
          </p:nvPr>
        </p:nvSpPr>
        <p:spPr>
          <a:xfrm>
            <a:off x="838200" y="1244600"/>
            <a:ext cx="10515600" cy="4932363"/>
          </a:xfrm>
        </p:spPr>
        <p:txBody>
          <a:bodyPr/>
          <a:lstStyle>
            <a:lvl1pPr>
              <a:defRPr>
                <a:latin typeface="나눔바른고딕 Light" panose="020B0603020101020101" pitchFamily="50" charset="-127"/>
                <a:ea typeface="나눔바른고딕 Light" panose="020B0603020101020101" pitchFamily="50" charset="-127"/>
              </a:defRPr>
            </a:lvl1pPr>
            <a:lvl2pPr>
              <a:defRPr>
                <a:latin typeface="나눔바른고딕 Light" panose="020B0603020101020101" pitchFamily="50" charset="-127"/>
                <a:ea typeface="나눔바른고딕 Light" panose="020B0603020101020101" pitchFamily="50" charset="-127"/>
              </a:defRPr>
            </a:lvl2pPr>
            <a:lvl3pPr>
              <a:defRPr>
                <a:latin typeface="나눔바른고딕 Light" panose="020B0603020101020101" pitchFamily="50" charset="-127"/>
                <a:ea typeface="나눔바른고딕 Light" panose="020B0603020101020101" pitchFamily="50" charset="-127"/>
              </a:defRPr>
            </a:lvl3pPr>
            <a:lvl4pPr>
              <a:defRPr>
                <a:latin typeface="나눔바른고딕 Light" panose="020B0603020101020101" pitchFamily="50" charset="-127"/>
                <a:ea typeface="나눔바른고딕 Light" panose="020B0603020101020101" pitchFamily="50" charset="-127"/>
              </a:defRPr>
            </a:lvl4pPr>
            <a:lvl5pPr>
              <a:defRPr>
                <a:latin typeface="나눔바른고딕 Light" panose="020B0603020101020101" pitchFamily="50" charset="-127"/>
                <a:ea typeface="나눔바른고딕 Light" panose="020B0603020101020101" pitchFamily="50" charset="-127"/>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BD8AB45A-DD71-6769-5808-37EE20F45E07}"/>
              </a:ext>
            </a:extLst>
          </p:cNvPr>
          <p:cNvSpPr>
            <a:spLocks noGrp="1"/>
          </p:cNvSpPr>
          <p:nvPr>
            <p:ph type="dt" sz="half" idx="10"/>
          </p:nvPr>
        </p:nvSpPr>
        <p:spPr/>
        <p:txBody>
          <a:bodyPr/>
          <a:lstStyle/>
          <a:p>
            <a:fld id="{6AABB06A-7F75-42D6-8241-BD6692D43ED5}" type="datetimeFigureOut">
              <a:rPr lang="ko-KR" altLang="en-US" smtClean="0"/>
              <a:t>2022-11-11</a:t>
            </a:fld>
            <a:endParaRPr lang="ko-KR" altLang="en-US"/>
          </a:p>
        </p:txBody>
      </p:sp>
      <p:sp>
        <p:nvSpPr>
          <p:cNvPr id="5" name="바닥글 개체 틀 4">
            <a:extLst>
              <a:ext uri="{FF2B5EF4-FFF2-40B4-BE49-F238E27FC236}">
                <a16:creationId xmlns:a16="http://schemas.microsoft.com/office/drawing/2014/main" id="{CBC013CC-28B4-F980-4E03-8ED320A6D9DB}"/>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6B9C5C5F-7430-B683-7A49-CF3AA0736679}"/>
              </a:ext>
            </a:extLst>
          </p:cNvPr>
          <p:cNvSpPr>
            <a:spLocks noGrp="1"/>
          </p:cNvSpPr>
          <p:nvPr>
            <p:ph type="sldNum" sz="quarter" idx="12"/>
          </p:nvPr>
        </p:nvSpPr>
        <p:spPr/>
        <p:txBody>
          <a:bodyPr/>
          <a:lstStyle/>
          <a:p>
            <a:fld id="{AD6C829B-9DA7-481A-89CA-A68D2181B68D}" type="slidenum">
              <a:rPr lang="ko-KR" altLang="en-US" smtClean="0"/>
              <a:t>‹#›</a:t>
            </a:fld>
            <a:endParaRPr lang="ko-KR" altLang="en-US" dirty="0"/>
          </a:p>
        </p:txBody>
      </p:sp>
      <p:sp>
        <p:nvSpPr>
          <p:cNvPr id="7" name="직사각형 6">
            <a:extLst>
              <a:ext uri="{FF2B5EF4-FFF2-40B4-BE49-F238E27FC236}">
                <a16:creationId xmlns:a16="http://schemas.microsoft.com/office/drawing/2014/main" id="{4EDE5F2D-BA0D-9E7A-50A2-F3DE02B2C8A7}"/>
              </a:ext>
            </a:extLst>
          </p:cNvPr>
          <p:cNvSpPr/>
          <p:nvPr userDrawn="1"/>
        </p:nvSpPr>
        <p:spPr>
          <a:xfrm>
            <a:off x="838200" y="1041401"/>
            <a:ext cx="57023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5773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3537B0-BD84-28A6-9DCF-E7B7C367E93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890F662-92E1-D2EB-4B7B-B59D06C03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01A2498-E028-1AF1-379A-839F6A7D6E13}"/>
              </a:ext>
            </a:extLst>
          </p:cNvPr>
          <p:cNvSpPr>
            <a:spLocks noGrp="1"/>
          </p:cNvSpPr>
          <p:nvPr>
            <p:ph type="dt" sz="half" idx="10"/>
          </p:nvPr>
        </p:nvSpPr>
        <p:spPr/>
        <p:txBody>
          <a:bodyPr/>
          <a:lstStyle/>
          <a:p>
            <a:fld id="{6AABB06A-7F75-42D6-8241-BD6692D43ED5}" type="datetimeFigureOut">
              <a:rPr lang="ko-KR" altLang="en-US" smtClean="0"/>
              <a:t>2022-11-11</a:t>
            </a:fld>
            <a:endParaRPr lang="ko-KR" altLang="en-US"/>
          </a:p>
        </p:txBody>
      </p:sp>
      <p:sp>
        <p:nvSpPr>
          <p:cNvPr id="5" name="바닥글 개체 틀 4">
            <a:extLst>
              <a:ext uri="{FF2B5EF4-FFF2-40B4-BE49-F238E27FC236}">
                <a16:creationId xmlns:a16="http://schemas.microsoft.com/office/drawing/2014/main" id="{C18D40AE-6D30-6D77-3066-A5EB5513152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C2F625A-3663-EBD9-3DFF-8BB765E75BBD}"/>
              </a:ext>
            </a:extLst>
          </p:cNvPr>
          <p:cNvSpPr>
            <a:spLocks noGrp="1"/>
          </p:cNvSpPr>
          <p:nvPr>
            <p:ph type="sldNum" sz="quarter" idx="12"/>
          </p:nvPr>
        </p:nvSpPr>
        <p:spPr/>
        <p:txBody>
          <a:bodyPr/>
          <a:lstStyle/>
          <a:p>
            <a:fld id="{AD6C829B-9DA7-481A-89CA-A68D2181B68D}" type="slidenum">
              <a:rPr lang="ko-KR" altLang="en-US" smtClean="0"/>
              <a:t>‹#›</a:t>
            </a:fld>
            <a:endParaRPr lang="ko-KR" altLang="en-US"/>
          </a:p>
        </p:txBody>
      </p:sp>
    </p:spTree>
    <p:extLst>
      <p:ext uri="{BB962C8B-B14F-4D97-AF65-F5344CB8AC3E}">
        <p14:creationId xmlns:p14="http://schemas.microsoft.com/office/powerpoint/2010/main" val="81535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AB0486-DBD4-183E-6D91-D5BF41C1599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ABCDAC2-5CBA-0CD9-90F2-7B794746FB0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A048D52-5E5E-B49C-2A84-352B70DB929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EDF3F5A-FFEE-12D1-983A-879561E786DF}"/>
              </a:ext>
            </a:extLst>
          </p:cNvPr>
          <p:cNvSpPr>
            <a:spLocks noGrp="1"/>
          </p:cNvSpPr>
          <p:nvPr>
            <p:ph type="dt" sz="half" idx="10"/>
          </p:nvPr>
        </p:nvSpPr>
        <p:spPr/>
        <p:txBody>
          <a:bodyPr/>
          <a:lstStyle/>
          <a:p>
            <a:fld id="{6AABB06A-7F75-42D6-8241-BD6692D43ED5}" type="datetimeFigureOut">
              <a:rPr lang="ko-KR" altLang="en-US" smtClean="0"/>
              <a:t>2022-11-11</a:t>
            </a:fld>
            <a:endParaRPr lang="ko-KR" altLang="en-US"/>
          </a:p>
        </p:txBody>
      </p:sp>
      <p:sp>
        <p:nvSpPr>
          <p:cNvPr id="6" name="바닥글 개체 틀 5">
            <a:extLst>
              <a:ext uri="{FF2B5EF4-FFF2-40B4-BE49-F238E27FC236}">
                <a16:creationId xmlns:a16="http://schemas.microsoft.com/office/drawing/2014/main" id="{8830C587-2FE7-3B0D-4525-8A6F813F0CB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0E7CCE0-37BD-7B18-8717-A06A597B7C17}"/>
              </a:ext>
            </a:extLst>
          </p:cNvPr>
          <p:cNvSpPr>
            <a:spLocks noGrp="1"/>
          </p:cNvSpPr>
          <p:nvPr>
            <p:ph type="sldNum" sz="quarter" idx="12"/>
          </p:nvPr>
        </p:nvSpPr>
        <p:spPr/>
        <p:txBody>
          <a:bodyPr/>
          <a:lstStyle/>
          <a:p>
            <a:fld id="{AD6C829B-9DA7-481A-89CA-A68D2181B68D}" type="slidenum">
              <a:rPr lang="ko-KR" altLang="en-US" smtClean="0"/>
              <a:t>‹#›</a:t>
            </a:fld>
            <a:endParaRPr lang="ko-KR" altLang="en-US"/>
          </a:p>
        </p:txBody>
      </p:sp>
    </p:spTree>
    <p:extLst>
      <p:ext uri="{BB962C8B-B14F-4D97-AF65-F5344CB8AC3E}">
        <p14:creationId xmlns:p14="http://schemas.microsoft.com/office/powerpoint/2010/main" val="290277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266E71-5865-9BB8-CC02-4D53E5A4C7C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E817C77-4E53-298E-39F7-2A475C76C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B3A3066-DE9C-B6F1-C051-585D332B82C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F1A36FF-67AA-0450-1A58-90572B031A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D55ECBB4-BF47-37E8-0BF1-AA523F72A3A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5A2ACE5-05FD-FF45-2186-9C7447B1F023}"/>
              </a:ext>
            </a:extLst>
          </p:cNvPr>
          <p:cNvSpPr>
            <a:spLocks noGrp="1"/>
          </p:cNvSpPr>
          <p:nvPr>
            <p:ph type="dt" sz="half" idx="10"/>
          </p:nvPr>
        </p:nvSpPr>
        <p:spPr/>
        <p:txBody>
          <a:bodyPr/>
          <a:lstStyle/>
          <a:p>
            <a:fld id="{6AABB06A-7F75-42D6-8241-BD6692D43ED5}" type="datetimeFigureOut">
              <a:rPr lang="ko-KR" altLang="en-US" smtClean="0"/>
              <a:t>2022-11-11</a:t>
            </a:fld>
            <a:endParaRPr lang="ko-KR" altLang="en-US"/>
          </a:p>
        </p:txBody>
      </p:sp>
      <p:sp>
        <p:nvSpPr>
          <p:cNvPr id="8" name="바닥글 개체 틀 7">
            <a:extLst>
              <a:ext uri="{FF2B5EF4-FFF2-40B4-BE49-F238E27FC236}">
                <a16:creationId xmlns:a16="http://schemas.microsoft.com/office/drawing/2014/main" id="{4BD8F67C-A534-EDD4-1E7A-68E1C822063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9067117-8571-56C9-41DA-CFC072C7B9E3}"/>
              </a:ext>
            </a:extLst>
          </p:cNvPr>
          <p:cNvSpPr>
            <a:spLocks noGrp="1"/>
          </p:cNvSpPr>
          <p:nvPr>
            <p:ph type="sldNum" sz="quarter" idx="12"/>
          </p:nvPr>
        </p:nvSpPr>
        <p:spPr/>
        <p:txBody>
          <a:bodyPr/>
          <a:lstStyle/>
          <a:p>
            <a:fld id="{AD6C829B-9DA7-481A-89CA-A68D2181B68D}" type="slidenum">
              <a:rPr lang="ko-KR" altLang="en-US" smtClean="0"/>
              <a:t>‹#›</a:t>
            </a:fld>
            <a:endParaRPr lang="ko-KR" altLang="en-US"/>
          </a:p>
        </p:txBody>
      </p:sp>
    </p:spTree>
    <p:extLst>
      <p:ext uri="{BB962C8B-B14F-4D97-AF65-F5344CB8AC3E}">
        <p14:creationId xmlns:p14="http://schemas.microsoft.com/office/powerpoint/2010/main" val="361487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EBA8F1-EDD4-3335-9D2E-7613215C4A4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46782BA-2CE7-79C2-B33B-23A2000D6D3F}"/>
              </a:ext>
            </a:extLst>
          </p:cNvPr>
          <p:cNvSpPr>
            <a:spLocks noGrp="1"/>
          </p:cNvSpPr>
          <p:nvPr>
            <p:ph type="dt" sz="half" idx="10"/>
          </p:nvPr>
        </p:nvSpPr>
        <p:spPr/>
        <p:txBody>
          <a:bodyPr/>
          <a:lstStyle/>
          <a:p>
            <a:fld id="{6AABB06A-7F75-42D6-8241-BD6692D43ED5}" type="datetimeFigureOut">
              <a:rPr lang="ko-KR" altLang="en-US" smtClean="0"/>
              <a:t>2022-11-11</a:t>
            </a:fld>
            <a:endParaRPr lang="ko-KR" altLang="en-US"/>
          </a:p>
        </p:txBody>
      </p:sp>
      <p:sp>
        <p:nvSpPr>
          <p:cNvPr id="4" name="바닥글 개체 틀 3">
            <a:extLst>
              <a:ext uri="{FF2B5EF4-FFF2-40B4-BE49-F238E27FC236}">
                <a16:creationId xmlns:a16="http://schemas.microsoft.com/office/drawing/2014/main" id="{A5B7C1D6-D763-66BB-3AC3-AA7E134EE68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8127420-7CED-AD83-F365-13226523ED5D}"/>
              </a:ext>
            </a:extLst>
          </p:cNvPr>
          <p:cNvSpPr>
            <a:spLocks noGrp="1"/>
          </p:cNvSpPr>
          <p:nvPr>
            <p:ph type="sldNum" sz="quarter" idx="12"/>
          </p:nvPr>
        </p:nvSpPr>
        <p:spPr/>
        <p:txBody>
          <a:bodyPr/>
          <a:lstStyle/>
          <a:p>
            <a:fld id="{AD6C829B-9DA7-481A-89CA-A68D2181B68D}" type="slidenum">
              <a:rPr lang="ko-KR" altLang="en-US" smtClean="0"/>
              <a:t>‹#›</a:t>
            </a:fld>
            <a:endParaRPr lang="ko-KR" altLang="en-US"/>
          </a:p>
        </p:txBody>
      </p:sp>
    </p:spTree>
    <p:extLst>
      <p:ext uri="{BB962C8B-B14F-4D97-AF65-F5344CB8AC3E}">
        <p14:creationId xmlns:p14="http://schemas.microsoft.com/office/powerpoint/2010/main" val="377702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C1D6E18-7931-5278-28A6-E0E675A48F93}"/>
              </a:ext>
            </a:extLst>
          </p:cNvPr>
          <p:cNvSpPr>
            <a:spLocks noGrp="1"/>
          </p:cNvSpPr>
          <p:nvPr>
            <p:ph type="dt" sz="half" idx="10"/>
          </p:nvPr>
        </p:nvSpPr>
        <p:spPr/>
        <p:txBody>
          <a:bodyPr/>
          <a:lstStyle/>
          <a:p>
            <a:fld id="{6AABB06A-7F75-42D6-8241-BD6692D43ED5}" type="datetimeFigureOut">
              <a:rPr lang="ko-KR" altLang="en-US" smtClean="0"/>
              <a:t>2022-11-11</a:t>
            </a:fld>
            <a:endParaRPr lang="ko-KR" altLang="en-US"/>
          </a:p>
        </p:txBody>
      </p:sp>
      <p:sp>
        <p:nvSpPr>
          <p:cNvPr id="3" name="바닥글 개체 틀 2">
            <a:extLst>
              <a:ext uri="{FF2B5EF4-FFF2-40B4-BE49-F238E27FC236}">
                <a16:creationId xmlns:a16="http://schemas.microsoft.com/office/drawing/2014/main" id="{61600E6A-C8E9-68CE-9052-89258CF557E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127E535-8DAE-F806-8BFA-5127A721AEDD}"/>
              </a:ext>
            </a:extLst>
          </p:cNvPr>
          <p:cNvSpPr>
            <a:spLocks noGrp="1"/>
          </p:cNvSpPr>
          <p:nvPr>
            <p:ph type="sldNum" sz="quarter" idx="12"/>
          </p:nvPr>
        </p:nvSpPr>
        <p:spPr/>
        <p:txBody>
          <a:bodyPr/>
          <a:lstStyle/>
          <a:p>
            <a:fld id="{AD6C829B-9DA7-481A-89CA-A68D2181B68D}" type="slidenum">
              <a:rPr lang="ko-KR" altLang="en-US" smtClean="0"/>
              <a:t>‹#›</a:t>
            </a:fld>
            <a:endParaRPr lang="ko-KR" altLang="en-US"/>
          </a:p>
        </p:txBody>
      </p:sp>
    </p:spTree>
    <p:extLst>
      <p:ext uri="{BB962C8B-B14F-4D97-AF65-F5344CB8AC3E}">
        <p14:creationId xmlns:p14="http://schemas.microsoft.com/office/powerpoint/2010/main" val="391170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C2C4A4-E19C-7EE1-A31B-9967B640216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881C5C9-5869-1107-9C39-3B01023101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0F79356-7B8A-7C83-36FD-FA0B2738F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515A859-6FB3-A34B-AE15-0EDA86D5DA36}"/>
              </a:ext>
            </a:extLst>
          </p:cNvPr>
          <p:cNvSpPr>
            <a:spLocks noGrp="1"/>
          </p:cNvSpPr>
          <p:nvPr>
            <p:ph type="dt" sz="half" idx="10"/>
          </p:nvPr>
        </p:nvSpPr>
        <p:spPr/>
        <p:txBody>
          <a:bodyPr/>
          <a:lstStyle/>
          <a:p>
            <a:fld id="{6AABB06A-7F75-42D6-8241-BD6692D43ED5}" type="datetimeFigureOut">
              <a:rPr lang="ko-KR" altLang="en-US" smtClean="0"/>
              <a:t>2022-11-11</a:t>
            </a:fld>
            <a:endParaRPr lang="ko-KR" altLang="en-US"/>
          </a:p>
        </p:txBody>
      </p:sp>
      <p:sp>
        <p:nvSpPr>
          <p:cNvPr id="6" name="바닥글 개체 틀 5">
            <a:extLst>
              <a:ext uri="{FF2B5EF4-FFF2-40B4-BE49-F238E27FC236}">
                <a16:creationId xmlns:a16="http://schemas.microsoft.com/office/drawing/2014/main" id="{BAF7A0F5-6976-B2F8-F4A7-08C48CC8D96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6317BEF-4072-D6A7-B5F6-E8CA7EA99223}"/>
              </a:ext>
            </a:extLst>
          </p:cNvPr>
          <p:cNvSpPr>
            <a:spLocks noGrp="1"/>
          </p:cNvSpPr>
          <p:nvPr>
            <p:ph type="sldNum" sz="quarter" idx="12"/>
          </p:nvPr>
        </p:nvSpPr>
        <p:spPr/>
        <p:txBody>
          <a:bodyPr/>
          <a:lstStyle/>
          <a:p>
            <a:fld id="{AD6C829B-9DA7-481A-89CA-A68D2181B68D}" type="slidenum">
              <a:rPr lang="ko-KR" altLang="en-US" smtClean="0"/>
              <a:t>‹#›</a:t>
            </a:fld>
            <a:endParaRPr lang="ko-KR" altLang="en-US"/>
          </a:p>
        </p:txBody>
      </p:sp>
    </p:spTree>
    <p:extLst>
      <p:ext uri="{BB962C8B-B14F-4D97-AF65-F5344CB8AC3E}">
        <p14:creationId xmlns:p14="http://schemas.microsoft.com/office/powerpoint/2010/main" val="100778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717BD8-9FEF-AEE3-1C9B-61536B6C3E7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D5054C8-C382-FCC3-AFD9-A107D8127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6D72AFA-43F6-5209-765C-A43F37480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B1A2F61-37DE-3B7D-00D2-D21ED59701CD}"/>
              </a:ext>
            </a:extLst>
          </p:cNvPr>
          <p:cNvSpPr>
            <a:spLocks noGrp="1"/>
          </p:cNvSpPr>
          <p:nvPr>
            <p:ph type="dt" sz="half" idx="10"/>
          </p:nvPr>
        </p:nvSpPr>
        <p:spPr/>
        <p:txBody>
          <a:bodyPr/>
          <a:lstStyle/>
          <a:p>
            <a:fld id="{6AABB06A-7F75-42D6-8241-BD6692D43ED5}" type="datetimeFigureOut">
              <a:rPr lang="ko-KR" altLang="en-US" smtClean="0"/>
              <a:t>2022-11-11</a:t>
            </a:fld>
            <a:endParaRPr lang="ko-KR" altLang="en-US"/>
          </a:p>
        </p:txBody>
      </p:sp>
      <p:sp>
        <p:nvSpPr>
          <p:cNvPr id="6" name="바닥글 개체 틀 5">
            <a:extLst>
              <a:ext uri="{FF2B5EF4-FFF2-40B4-BE49-F238E27FC236}">
                <a16:creationId xmlns:a16="http://schemas.microsoft.com/office/drawing/2014/main" id="{3AE912B6-9DCB-AC7E-9F0F-03D9BAB4A38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6CA52B1-FB71-2770-FAC7-1197594911FA}"/>
              </a:ext>
            </a:extLst>
          </p:cNvPr>
          <p:cNvSpPr>
            <a:spLocks noGrp="1"/>
          </p:cNvSpPr>
          <p:nvPr>
            <p:ph type="sldNum" sz="quarter" idx="12"/>
          </p:nvPr>
        </p:nvSpPr>
        <p:spPr/>
        <p:txBody>
          <a:bodyPr/>
          <a:lstStyle/>
          <a:p>
            <a:fld id="{AD6C829B-9DA7-481A-89CA-A68D2181B68D}" type="slidenum">
              <a:rPr lang="ko-KR" altLang="en-US" smtClean="0"/>
              <a:t>‹#›</a:t>
            </a:fld>
            <a:endParaRPr lang="ko-KR" altLang="en-US"/>
          </a:p>
        </p:txBody>
      </p:sp>
    </p:spTree>
    <p:extLst>
      <p:ext uri="{BB962C8B-B14F-4D97-AF65-F5344CB8AC3E}">
        <p14:creationId xmlns:p14="http://schemas.microsoft.com/office/powerpoint/2010/main" val="392894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28AD187-5DB3-B066-6690-AFBD161BA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45D4527-807F-2EBF-EDB1-61C8D89E8A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D1E12D7-5E5D-1B64-8E69-D490903265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B06A-7F75-42D6-8241-BD6692D43ED5}" type="datetimeFigureOut">
              <a:rPr lang="ko-KR" altLang="en-US" smtClean="0"/>
              <a:t>2022-11-11</a:t>
            </a:fld>
            <a:endParaRPr lang="ko-KR" altLang="en-US"/>
          </a:p>
        </p:txBody>
      </p:sp>
      <p:sp>
        <p:nvSpPr>
          <p:cNvPr id="5" name="바닥글 개체 틀 4">
            <a:extLst>
              <a:ext uri="{FF2B5EF4-FFF2-40B4-BE49-F238E27FC236}">
                <a16:creationId xmlns:a16="http://schemas.microsoft.com/office/drawing/2014/main" id="{DD8F58D7-23F7-4C92-EF68-60F638378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E559F8E-09BA-D950-3FA9-B18845F19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C829B-9DA7-481A-89CA-A68D2181B68D}" type="slidenum">
              <a:rPr lang="ko-KR" altLang="en-US" smtClean="0"/>
              <a:t>‹#›</a:t>
            </a:fld>
            <a:endParaRPr lang="ko-KR" altLang="en-US"/>
          </a:p>
        </p:txBody>
      </p:sp>
    </p:spTree>
    <p:extLst>
      <p:ext uri="{BB962C8B-B14F-4D97-AF65-F5344CB8AC3E}">
        <p14:creationId xmlns:p14="http://schemas.microsoft.com/office/powerpoint/2010/main" val="2827814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w3.org/WAI/WCAG21/Understanding/pointer-cancellation.html" TargetMode="External"/><Relationship Id="rId2" Type="http://schemas.openxmlformats.org/officeDocument/2006/relationships/hyperlink" Target="https://codepen.io/eskim01/pen/bGKBobx"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hyperlink" Target="https://www.w3.org/WAI/WCAG21/Understanding/pointer-cancella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org/WAI/WCAG21/Techniques/general/G212" TargetMode="External"/><Relationship Id="rId2" Type="http://schemas.openxmlformats.org/officeDocument/2006/relationships/hyperlink" Target="https://codepen.io/eskim01/pen/bGKBob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org/WAI/WCAG21/Techniques/general/G212" TargetMode="External"/><Relationship Id="rId2" Type="http://schemas.openxmlformats.org/officeDocument/2006/relationships/hyperlink" Target="https://www.w3.org/WAI/WCAG21/Techniques/general/G210" TargetMode="External"/><Relationship Id="rId1" Type="http://schemas.openxmlformats.org/officeDocument/2006/relationships/slideLayout" Target="../slideLayouts/slideLayout2.xml"/><Relationship Id="rId4" Type="http://schemas.openxmlformats.org/officeDocument/2006/relationships/hyperlink" Target="https://www.youtube.com/watch?v=DI5ALywD6Qc&amp;themeRefresh=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9308A7-44A6-E0E8-01D6-F0D5C5A0AB13}"/>
              </a:ext>
            </a:extLst>
          </p:cNvPr>
          <p:cNvSpPr>
            <a:spLocks noGrp="1"/>
          </p:cNvSpPr>
          <p:nvPr>
            <p:ph type="ctrTitle"/>
          </p:nvPr>
        </p:nvSpPr>
        <p:spPr>
          <a:xfrm>
            <a:off x="1524000" y="1243548"/>
            <a:ext cx="9144000" cy="2387600"/>
          </a:xfrm>
        </p:spPr>
        <p:txBody>
          <a:bodyPr>
            <a:normAutofit/>
          </a:bodyPr>
          <a:lstStyle/>
          <a:p>
            <a:r>
              <a:rPr lang="en-US" altLang="ko-KR" sz="4000" b="1" dirty="0"/>
              <a:t>WCAG 2.5.2 : Pointer Cancellation</a:t>
            </a:r>
            <a:endParaRPr lang="ko-KR" altLang="en-US" sz="4000" b="1" dirty="0"/>
          </a:p>
        </p:txBody>
      </p:sp>
    </p:spTree>
    <p:extLst>
      <p:ext uri="{BB962C8B-B14F-4D97-AF65-F5344CB8AC3E}">
        <p14:creationId xmlns:p14="http://schemas.microsoft.com/office/powerpoint/2010/main" val="306751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1CD366-B8FC-F92D-109A-03AE2F1C104A}"/>
              </a:ext>
            </a:extLst>
          </p:cNvPr>
          <p:cNvSpPr>
            <a:spLocks noGrp="1"/>
          </p:cNvSpPr>
          <p:nvPr>
            <p:ph type="title"/>
          </p:nvPr>
        </p:nvSpPr>
        <p:spPr/>
        <p:txBody>
          <a:bodyPr>
            <a:normAutofit/>
          </a:bodyPr>
          <a:lstStyle/>
          <a:p>
            <a:r>
              <a:rPr lang="en-US" altLang="ko-KR" dirty="0">
                <a:latin typeface="SamsungOne 600C" panose="020B0706030303020204" pitchFamily="34" charset="0"/>
              </a:rPr>
              <a:t>Pointer Cancellation</a:t>
            </a:r>
            <a:endParaRPr lang="ko-KR" altLang="en-US" dirty="0">
              <a:latin typeface="SamsungOne 600C" panose="020B0706030303020204" pitchFamily="34" charset="0"/>
            </a:endParaRPr>
          </a:p>
        </p:txBody>
      </p:sp>
      <p:sp>
        <p:nvSpPr>
          <p:cNvPr id="6" name="내용 개체 틀 2">
            <a:extLst>
              <a:ext uri="{FF2B5EF4-FFF2-40B4-BE49-F238E27FC236}">
                <a16:creationId xmlns:a16="http://schemas.microsoft.com/office/drawing/2014/main" id="{5AE6D85F-DBC9-F6D3-20A3-C53E1C0A3C18}"/>
              </a:ext>
            </a:extLst>
          </p:cNvPr>
          <p:cNvSpPr>
            <a:spLocks noGrp="1"/>
          </p:cNvSpPr>
          <p:nvPr>
            <p:ph idx="1"/>
          </p:nvPr>
        </p:nvSpPr>
        <p:spPr>
          <a:xfrm>
            <a:off x="838200" y="1244600"/>
            <a:ext cx="10515600" cy="4932363"/>
          </a:xfrm>
        </p:spPr>
        <p:txBody>
          <a:bodyPr>
            <a:normAutofit/>
          </a:bodyPr>
          <a:lstStyle/>
          <a:p>
            <a:pPr>
              <a:buFont typeface="Wingdings" panose="05000000000000000000" pitchFamily="2" charset="2"/>
              <a:buChar char="ü"/>
            </a:pPr>
            <a:r>
              <a:rPr lang="en-US" altLang="ko-KR" dirty="0">
                <a:latin typeface="나눔스퀘어" panose="020B0600000101010101" pitchFamily="50" charset="-127"/>
                <a:ea typeface="나눔스퀘어" panose="020B0600000101010101" pitchFamily="50" charset="-127"/>
              </a:rPr>
              <a:t> </a:t>
            </a:r>
            <a:r>
              <a:rPr lang="ko-KR" altLang="en-US" dirty="0">
                <a:latin typeface="나눔스퀘어" panose="020B0600000101010101" pitchFamily="50" charset="-127"/>
                <a:ea typeface="나눔스퀘어" panose="020B0600000101010101" pitchFamily="50" charset="-127"/>
              </a:rPr>
              <a:t>정의</a:t>
            </a:r>
            <a:endParaRPr lang="en-US" altLang="ko-KR" sz="2000" dirty="0"/>
          </a:p>
          <a:p>
            <a:pPr marL="457200" lvl="1" indent="0">
              <a:buNone/>
            </a:pPr>
            <a:r>
              <a:rPr lang="ko-KR" altLang="en-US" sz="2000" dirty="0"/>
              <a:t>싱글 포인터로 조작 가능한 기능은 다음 중 한 가지 이상을 준수해야 함 </a:t>
            </a:r>
            <a:r>
              <a:rPr lang="en-US" altLang="ko-KR" sz="2000" dirty="0"/>
              <a:t>: </a:t>
            </a:r>
          </a:p>
          <a:p>
            <a:pPr marL="971550" lvl="1" indent="-514350">
              <a:buFont typeface="+mj-lt"/>
              <a:buAutoNum type="arabicPeriod"/>
            </a:pPr>
            <a:r>
              <a:rPr lang="en-US" altLang="ko-KR" sz="2200" dirty="0"/>
              <a:t>No Down-Event (</a:t>
            </a:r>
            <a:r>
              <a:rPr lang="ko-KR" altLang="en-US" sz="2200" dirty="0"/>
              <a:t>다운 이벤트 실행 금지</a:t>
            </a:r>
            <a:r>
              <a:rPr lang="en-US" altLang="ko-KR" sz="2200" dirty="0"/>
              <a:t>)</a:t>
            </a:r>
            <a:endParaRPr kumimoji="0" lang="en-US" altLang="ko-KR" sz="22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1143000" marR="0" lvl="2" indent="-228600" algn="l" defTabSz="914400" rtl="0" eaLnBrk="1" fontAlgn="auto" latinLnBrk="1" hangingPunct="1">
              <a:lnSpc>
                <a:spcPct val="90000"/>
              </a:lnSpc>
              <a:spcBef>
                <a:spcPts val="500"/>
              </a:spcBef>
              <a:spcAft>
                <a:spcPts val="0"/>
              </a:spcAft>
              <a:buClrTx/>
              <a:buSzTx/>
              <a:buFontTx/>
              <a:buChar char="-"/>
              <a:tabLst/>
              <a:defRPr/>
            </a:pPr>
            <a: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Down-</a:t>
            </a:r>
            <a:r>
              <a:rPr lang="en-US" altLang="ko-KR" sz="1500" dirty="0">
                <a:solidFill>
                  <a:prstClr val="black"/>
                </a:solidFill>
                <a:sym typeface="Wingdings" panose="05000000000000000000" pitchFamily="2" charset="2"/>
              </a:rPr>
              <a:t>event </a:t>
            </a:r>
            <a:r>
              <a:rPr lang="ko-KR" altLang="en-US" sz="1500" dirty="0">
                <a:solidFill>
                  <a:prstClr val="black"/>
                </a:solidFill>
                <a:sym typeface="Wingdings" panose="05000000000000000000" pitchFamily="2" charset="2"/>
              </a:rPr>
              <a:t>상태에서는 어떠한 기능도 실행되어서는 안됨</a:t>
            </a:r>
            <a:endParaRPr lang="en-US" altLang="ko-KR" dirty="0"/>
          </a:p>
          <a:p>
            <a:pPr marL="971550" lvl="1" indent="-514350">
              <a:buFont typeface="+mj-lt"/>
              <a:buAutoNum type="arabicPeriod"/>
            </a:pPr>
            <a:r>
              <a:rPr lang="en-US" altLang="ko-KR" sz="2200" dirty="0"/>
              <a:t>Abort or Undo (</a:t>
            </a:r>
            <a:r>
              <a:rPr lang="ko-KR" altLang="en-US" sz="2200" dirty="0"/>
              <a:t>중지 또는 취소</a:t>
            </a:r>
            <a:r>
              <a:rPr lang="en-US" altLang="ko-KR" sz="2200" dirty="0"/>
              <a:t>)</a:t>
            </a:r>
            <a:endParaRPr kumimoji="0" lang="en-US" altLang="ko-KR" sz="22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1143000" marR="0" lvl="2" indent="-228600" algn="l" defTabSz="914400" rtl="0" eaLnBrk="1" fontAlgn="auto" latinLnBrk="1" hangingPunct="1">
              <a:lnSpc>
                <a:spcPct val="90000"/>
              </a:lnSpc>
              <a:spcBef>
                <a:spcPts val="500"/>
              </a:spcBef>
              <a:spcAft>
                <a:spcPts val="0"/>
              </a:spcAft>
              <a:buClrTx/>
              <a:buSzTx/>
              <a:buFontTx/>
              <a:buChar char="-"/>
              <a:tabLst/>
              <a:defRPr/>
            </a:pP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기능은 </a:t>
            </a:r>
            <a:r>
              <a:rPr lang="en-US" altLang="ko-KR" sz="1500" dirty="0">
                <a:solidFill>
                  <a:prstClr val="black"/>
                </a:solidFill>
              </a:rPr>
              <a:t>up-event</a:t>
            </a:r>
            <a:r>
              <a:rPr lang="ko-KR" altLang="en-US" sz="1500" dirty="0">
                <a:solidFill>
                  <a:prstClr val="black"/>
                </a:solidFill>
              </a:rPr>
              <a:t>에 실행되며</a:t>
            </a:r>
            <a:r>
              <a:rPr lang="en-US" altLang="ko-KR" sz="1500" dirty="0">
                <a:solidFill>
                  <a:prstClr val="black"/>
                </a:solidFill>
              </a:rPr>
              <a:t>, </a:t>
            </a:r>
            <a:r>
              <a:rPr lang="ko-KR" altLang="en-US" sz="1500" dirty="0">
                <a:solidFill>
                  <a:prstClr val="black"/>
                </a:solidFill>
              </a:rPr>
              <a:t>실행 전에 기능을 중지하거나 실행 후에 기능을 취소할 수 있는 메커니즘을 제공해야 함</a:t>
            </a:r>
            <a:endParaRPr lang="en-US" altLang="ko-KR" dirty="0"/>
          </a:p>
          <a:p>
            <a:pPr marL="971550" lvl="1" indent="-514350">
              <a:buFont typeface="+mj-lt"/>
              <a:buAutoNum type="arabicPeriod"/>
            </a:pPr>
            <a:r>
              <a:rPr lang="en-US" altLang="ko-KR" sz="2200" dirty="0"/>
              <a:t>Up Reversal (</a:t>
            </a:r>
            <a:r>
              <a:rPr lang="ko-KR" altLang="en-US" sz="2200" dirty="0"/>
              <a:t>되돌리기 가능</a:t>
            </a:r>
            <a:r>
              <a:rPr lang="en-US" altLang="ko-KR" sz="2200" dirty="0"/>
              <a:t>)</a:t>
            </a:r>
          </a:p>
          <a:p>
            <a:pPr lvl="2">
              <a:buFontTx/>
              <a:buChar char="-"/>
            </a:pPr>
            <a:r>
              <a:rPr lang="en-US" altLang="ko-KR" sz="1500" dirty="0">
                <a:solidFill>
                  <a:prstClr val="black"/>
                </a:solidFill>
              </a:rPr>
              <a:t>Up-event</a:t>
            </a:r>
            <a:r>
              <a:rPr lang="ko-KR" altLang="en-US" sz="1500" dirty="0">
                <a:solidFill>
                  <a:prstClr val="black"/>
                </a:solidFill>
              </a:rPr>
              <a:t>로 </a:t>
            </a:r>
            <a:r>
              <a:rPr lang="en-US" altLang="ko-KR" sz="1500" dirty="0">
                <a:solidFill>
                  <a:prstClr val="black"/>
                </a:solidFill>
              </a:rPr>
              <a:t>down-event</a:t>
            </a:r>
            <a:r>
              <a:rPr lang="ko-KR" altLang="en-US" sz="1500" dirty="0">
                <a:solidFill>
                  <a:prstClr val="black"/>
                </a:solidFill>
              </a:rPr>
              <a:t>의 결과를 되돌릴 수 있어야 함</a:t>
            </a:r>
            <a:endParaRPr lang="en-US" altLang="ko-KR" dirty="0"/>
          </a:p>
          <a:p>
            <a:pPr marL="971550" lvl="1" indent="-514350">
              <a:buFont typeface="+mj-lt"/>
              <a:buAutoNum type="arabicPeriod"/>
            </a:pPr>
            <a:r>
              <a:rPr lang="en-US" altLang="ko-KR" sz="2200" dirty="0"/>
              <a:t>Essential (</a:t>
            </a:r>
            <a:r>
              <a:rPr lang="ko-KR" altLang="en-US" sz="2200" dirty="0"/>
              <a:t>필수적인</a:t>
            </a:r>
            <a:r>
              <a:rPr lang="en-US" altLang="ko-KR" sz="2200" dirty="0"/>
              <a:t>)</a:t>
            </a:r>
          </a:p>
          <a:p>
            <a:pPr lvl="2">
              <a:buFontTx/>
              <a:buChar char="-"/>
            </a:pPr>
            <a: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Down-event</a:t>
            </a: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에서 기능을 완료하는 것이 필수적인 경우</a:t>
            </a:r>
            <a:b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br>
            <a:endParaRPr lang="en-US" altLang="ko-KR" sz="1600" dirty="0"/>
          </a:p>
          <a:p>
            <a:pPr lvl="1">
              <a:buFont typeface="나눔바른고딕 Light" panose="020B0603020101020101" pitchFamily="50" charset="-127"/>
              <a:buChar char="※"/>
            </a:pPr>
            <a:r>
              <a:rPr lang="ko-KR" altLang="en-US" sz="1600" dirty="0"/>
              <a:t>포인터 동작으로 실행되는 </a:t>
            </a:r>
            <a:r>
              <a:rPr lang="ko-KR" altLang="en-US" sz="1600" b="1" u="sng" dirty="0"/>
              <a:t>웹 콘텐츠</a:t>
            </a:r>
            <a:r>
              <a:rPr lang="ko-KR" altLang="en-US" sz="1600" dirty="0"/>
              <a:t>에 적용됨</a:t>
            </a:r>
            <a:r>
              <a:rPr lang="en-US" altLang="ko-KR" sz="1600" dirty="0"/>
              <a:t> (user</a:t>
            </a:r>
            <a:r>
              <a:rPr lang="ko-KR" altLang="en-US" sz="1600" dirty="0"/>
              <a:t> </a:t>
            </a:r>
            <a:r>
              <a:rPr lang="en-US" altLang="ko-KR" sz="1600" dirty="0"/>
              <a:t>agent</a:t>
            </a:r>
            <a:r>
              <a:rPr lang="ko-KR" altLang="en-US" sz="1600" dirty="0"/>
              <a:t>를 작동하는 데 필요한 동작에는 적용되지 않음</a:t>
            </a:r>
            <a:r>
              <a:rPr lang="en-US" altLang="ko-KR" sz="1600" dirty="0"/>
              <a:t>)</a:t>
            </a:r>
          </a:p>
        </p:txBody>
      </p:sp>
      <p:sp>
        <p:nvSpPr>
          <p:cNvPr id="3" name="TextBox 2">
            <a:extLst>
              <a:ext uri="{FF2B5EF4-FFF2-40B4-BE49-F238E27FC236}">
                <a16:creationId xmlns:a16="http://schemas.microsoft.com/office/drawing/2014/main" id="{E67DF7AF-3CD2-5349-3FBC-36DBC2939A26}"/>
              </a:ext>
            </a:extLst>
          </p:cNvPr>
          <p:cNvSpPr txBox="1"/>
          <p:nvPr/>
        </p:nvSpPr>
        <p:spPr>
          <a:xfrm>
            <a:off x="5554134" y="6273899"/>
            <a:ext cx="6561667" cy="461665"/>
          </a:xfrm>
          <a:prstGeom prst="rect">
            <a:avLst/>
          </a:prstGeom>
          <a:noFill/>
        </p:spPr>
        <p:txBody>
          <a:bodyPr wrap="square" rtlCol="0">
            <a:spAutoFit/>
          </a:bodyPr>
          <a:lstStyle/>
          <a:p>
            <a:pPr algn="r"/>
            <a:r>
              <a:rPr lang="en-US" altLang="ko-KR" sz="1200" dirty="0">
                <a:latin typeface="나눔바른고딕" panose="020B0603020101020101" pitchFamily="50" charset="-127"/>
                <a:ea typeface="나눔바른고딕" panose="020B0603020101020101" pitchFamily="50" charset="-127"/>
                <a:hlinkClick r:id="rId2"/>
              </a:rPr>
              <a:t>https://codepen.io/eskim01/pen/bGKBobx</a:t>
            </a:r>
            <a:endParaRPr lang="en-US" altLang="ko-KR" sz="1200" dirty="0">
              <a:latin typeface="나눔바른고딕" panose="020B0603020101020101" pitchFamily="50" charset="-127"/>
              <a:ea typeface="나눔바른고딕" panose="020B0603020101020101" pitchFamily="50" charset="-127"/>
              <a:hlinkClick r:id="rId3"/>
            </a:endParaRPr>
          </a:p>
          <a:p>
            <a:pPr algn="r"/>
            <a:r>
              <a:rPr lang="en-US" altLang="ko-KR" sz="1200" dirty="0">
                <a:latin typeface="나눔바른고딕" panose="020B0603020101020101" pitchFamily="50" charset="-127"/>
                <a:ea typeface="나눔바른고딕" panose="020B0603020101020101" pitchFamily="50" charset="-127"/>
                <a:hlinkClick r:id="rId3"/>
              </a:rPr>
              <a:t>https://www.w3.org/WAI/WCAG21/Understanding/pointer-cancellation.html</a:t>
            </a:r>
            <a:r>
              <a:rPr lang="en-US" altLang="ko-KR" sz="1200" dirty="0">
                <a:latin typeface="나눔바른고딕" panose="020B0603020101020101" pitchFamily="50" charset="-127"/>
                <a:ea typeface="나눔바른고딕" panose="020B0603020101020101" pitchFamily="50" charset="-127"/>
              </a:rPr>
              <a:t>  </a:t>
            </a:r>
            <a:endParaRPr lang="ko-KR" altLang="en-US" sz="1200" dirty="0">
              <a:latin typeface="나눔바른고딕" panose="020B0603020101020101" pitchFamily="50" charset="-127"/>
              <a:ea typeface="나눔바른고딕" panose="020B0603020101020101" pitchFamily="50" charset="-127"/>
            </a:endParaRPr>
          </a:p>
        </p:txBody>
      </p:sp>
      <p:pic>
        <p:nvPicPr>
          <p:cNvPr id="4" name="그림 3">
            <a:extLst>
              <a:ext uri="{FF2B5EF4-FFF2-40B4-BE49-F238E27FC236}">
                <a16:creationId xmlns:a16="http://schemas.microsoft.com/office/drawing/2014/main" id="{857AE8A0-4097-664F-A95A-D86CF4A5871F}"/>
              </a:ext>
            </a:extLst>
          </p:cNvPr>
          <p:cNvPicPr>
            <a:picLocks noChangeAspect="1"/>
          </p:cNvPicPr>
          <p:nvPr/>
        </p:nvPicPr>
        <p:blipFill>
          <a:blip r:embed="rId4"/>
          <a:stretch>
            <a:fillRect/>
          </a:stretch>
        </p:blipFill>
        <p:spPr>
          <a:xfrm>
            <a:off x="1384300" y="5244047"/>
            <a:ext cx="6464300" cy="1029852"/>
          </a:xfrm>
          <a:prstGeom prst="rect">
            <a:avLst/>
          </a:prstGeom>
          <a:ln>
            <a:solidFill>
              <a:schemeClr val="tx1"/>
            </a:solidFill>
          </a:ln>
        </p:spPr>
      </p:pic>
      <p:cxnSp>
        <p:nvCxnSpPr>
          <p:cNvPr id="7" name="직선 화살표 연결선 6">
            <a:extLst>
              <a:ext uri="{FF2B5EF4-FFF2-40B4-BE49-F238E27FC236}">
                <a16:creationId xmlns:a16="http://schemas.microsoft.com/office/drawing/2014/main" id="{1CF4FECA-B6FB-9E96-BA07-9EC5F4E8AEC2}"/>
              </a:ext>
            </a:extLst>
          </p:cNvPr>
          <p:cNvCxnSpPr/>
          <p:nvPr/>
        </p:nvCxnSpPr>
        <p:spPr>
          <a:xfrm flipH="1">
            <a:off x="2226733" y="5054600"/>
            <a:ext cx="3623734" cy="279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781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1CD366-B8FC-F92D-109A-03AE2F1C104A}"/>
              </a:ext>
            </a:extLst>
          </p:cNvPr>
          <p:cNvSpPr>
            <a:spLocks noGrp="1"/>
          </p:cNvSpPr>
          <p:nvPr>
            <p:ph type="title"/>
          </p:nvPr>
        </p:nvSpPr>
        <p:spPr/>
        <p:txBody>
          <a:bodyPr>
            <a:normAutofit/>
          </a:bodyPr>
          <a:lstStyle/>
          <a:p>
            <a:r>
              <a:rPr lang="en-US" altLang="ko-KR" dirty="0">
                <a:latin typeface="SamsungOne 600C" panose="020B0706030303020204" pitchFamily="34" charset="0"/>
              </a:rPr>
              <a:t>Pointer Cancellation</a:t>
            </a:r>
            <a:endParaRPr lang="ko-KR" altLang="en-US" dirty="0">
              <a:latin typeface="SamsungOne 600C" panose="020B0706030303020204" pitchFamily="34" charset="0"/>
            </a:endParaRPr>
          </a:p>
        </p:txBody>
      </p:sp>
      <p:sp>
        <p:nvSpPr>
          <p:cNvPr id="6" name="내용 개체 틀 2">
            <a:extLst>
              <a:ext uri="{FF2B5EF4-FFF2-40B4-BE49-F238E27FC236}">
                <a16:creationId xmlns:a16="http://schemas.microsoft.com/office/drawing/2014/main" id="{5AE6D85F-DBC9-F6D3-20A3-C53E1C0A3C18}"/>
              </a:ext>
            </a:extLst>
          </p:cNvPr>
          <p:cNvSpPr>
            <a:spLocks noGrp="1"/>
          </p:cNvSpPr>
          <p:nvPr>
            <p:ph idx="1"/>
          </p:nvPr>
        </p:nvSpPr>
        <p:spPr>
          <a:xfrm>
            <a:off x="838200" y="1244600"/>
            <a:ext cx="10515600" cy="4932363"/>
          </a:xfrm>
        </p:spPr>
        <p:txBody>
          <a:bodyPr>
            <a:normAutofit/>
          </a:bodyPr>
          <a:lstStyle/>
          <a:p>
            <a:pPr marL="228600" marR="0" lvl="0" indent="-228600" algn="l" defTabSz="914400" rtl="0" eaLnBrk="1" fontAlgn="auto" latinLnBrk="1" hangingPunct="1">
              <a:lnSpc>
                <a:spcPct val="90000"/>
              </a:lnSpc>
              <a:spcBef>
                <a:spcPts val="1000"/>
              </a:spcBef>
              <a:spcAft>
                <a:spcPts val="0"/>
              </a:spcAft>
              <a:buClrTx/>
              <a:buSzTx/>
              <a:buFont typeface="Wingdings" panose="05000000000000000000" pitchFamily="2" charset="2"/>
              <a:buChar char="ü"/>
              <a:tabLst/>
              <a:defRPr/>
            </a:pPr>
            <a:r>
              <a:rPr kumimoji="0" lang="ko-KR" altLang="en-US" sz="2800" b="0" i="0" u="none" strike="noStrike" kern="1200" cap="none" spc="0" normalizeH="0" baseline="0" noProof="0" dirty="0">
                <a:ln>
                  <a:noFill/>
                </a:ln>
                <a:solidFill>
                  <a:prstClr val="black"/>
                </a:solidFill>
                <a:effectLst/>
                <a:uLnTx/>
                <a:uFillTx/>
                <a:latin typeface="나눔스퀘어" panose="020B0600000101010101" pitchFamily="50" charset="-127"/>
                <a:ea typeface="나눔스퀘어" panose="020B0600000101010101" pitchFamily="50" charset="-127"/>
                <a:cs typeface="+mn-cs"/>
              </a:rPr>
              <a:t> 목적</a:t>
            </a:r>
            <a:endPar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br>
              <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br>
            <a:r>
              <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The intent of this success criterion is to make it easier for users to prevent accidental or erroneous pointer input. People with various disabilities can inadvertently initiate touch or mouse events with unwanted results. </a:t>
            </a: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endParaRPr lang="en-US" altLang="ko-KR" sz="2000" dirty="0">
              <a:solidFill>
                <a:prstClr val="black"/>
              </a:solidFill>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r>
              <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 </a:t>
            </a:r>
            <a:r>
              <a:rPr kumimoji="0" lang="ko-KR" altLang="en-US"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다양한 장애를 가진 사용자가 실수로</a:t>
            </a:r>
            <a:r>
              <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(accidental)</a:t>
            </a:r>
            <a:r>
              <a:rPr lang="en-US" altLang="ko-KR" sz="2000" dirty="0">
                <a:solidFill>
                  <a:prstClr val="black"/>
                </a:solidFill>
              </a:rPr>
              <a:t> </a:t>
            </a:r>
            <a:r>
              <a:rPr lang="ko-KR" altLang="en-US" sz="2000" dirty="0">
                <a:solidFill>
                  <a:prstClr val="black"/>
                </a:solidFill>
              </a:rPr>
              <a:t>혹은 잘못된</a:t>
            </a:r>
            <a:r>
              <a:rPr lang="en-US" altLang="ko-KR" sz="2000" dirty="0">
                <a:solidFill>
                  <a:prstClr val="black"/>
                </a:solidFill>
              </a:rPr>
              <a:t>(erroneous)</a:t>
            </a:r>
            <a:r>
              <a:rPr lang="ko-KR" altLang="en-US" sz="2000" dirty="0">
                <a:solidFill>
                  <a:prstClr val="black"/>
                </a:solidFill>
              </a:rPr>
              <a:t> 포인터 입력을 하는 것을 더욱 쉽게 방지하도록 하는 것 </a:t>
            </a:r>
            <a:endParaRPr lang="en-US" altLang="ko-KR" sz="2000" dirty="0">
              <a:solidFill>
                <a:prstClr val="black"/>
              </a:solidFill>
            </a:endParaRPr>
          </a:p>
          <a:p>
            <a:pPr marL="457200" lvl="1" indent="0">
              <a:buNone/>
            </a:pPr>
            <a:endParaRPr lang="en-US" altLang="ko-KR" sz="1800" dirty="0"/>
          </a:p>
        </p:txBody>
      </p:sp>
      <p:sp>
        <p:nvSpPr>
          <p:cNvPr id="4" name="TextBox 3">
            <a:extLst>
              <a:ext uri="{FF2B5EF4-FFF2-40B4-BE49-F238E27FC236}">
                <a16:creationId xmlns:a16="http://schemas.microsoft.com/office/drawing/2014/main" id="{A6FEAF2E-0D16-5EEC-B71F-259332551E0A}"/>
              </a:ext>
            </a:extLst>
          </p:cNvPr>
          <p:cNvSpPr txBox="1"/>
          <p:nvPr/>
        </p:nvSpPr>
        <p:spPr>
          <a:xfrm>
            <a:off x="5562600" y="6468632"/>
            <a:ext cx="6561667" cy="307777"/>
          </a:xfrm>
          <a:prstGeom prst="rect">
            <a:avLst/>
          </a:prstGeom>
          <a:noFill/>
        </p:spPr>
        <p:txBody>
          <a:bodyPr wrap="square" rtlCol="0">
            <a:spAutoFit/>
          </a:bodyPr>
          <a:lstStyle/>
          <a:p>
            <a:r>
              <a:rPr lang="en-US" altLang="ko-KR" sz="1400" dirty="0">
                <a:latin typeface="나눔바른고딕" panose="020B0603020101020101" pitchFamily="50" charset="-127"/>
                <a:ea typeface="나눔바른고딕" panose="020B0603020101020101" pitchFamily="50" charset="-127"/>
                <a:hlinkClick r:id="rId2"/>
              </a:rPr>
              <a:t>https://www.w3.org/WAI/WCAG21/Understanding/pointer-cancellation.html</a:t>
            </a:r>
            <a:r>
              <a:rPr lang="en-US" altLang="ko-KR" sz="1400" dirty="0">
                <a:latin typeface="나눔바른고딕" panose="020B0603020101020101" pitchFamily="50" charset="-127"/>
                <a:ea typeface="나눔바른고딕" panose="020B0603020101020101" pitchFamily="50" charset="-127"/>
              </a:rPr>
              <a:t> </a:t>
            </a:r>
            <a:endParaRPr lang="ko-KR" altLang="en-US" sz="1400"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11418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1CD366-B8FC-F92D-109A-03AE2F1C104A}"/>
              </a:ext>
            </a:extLst>
          </p:cNvPr>
          <p:cNvSpPr>
            <a:spLocks noGrp="1"/>
          </p:cNvSpPr>
          <p:nvPr>
            <p:ph type="title"/>
          </p:nvPr>
        </p:nvSpPr>
        <p:spPr/>
        <p:txBody>
          <a:bodyPr>
            <a:normAutofit/>
          </a:bodyPr>
          <a:lstStyle/>
          <a:p>
            <a:r>
              <a:rPr lang="en-US" altLang="ko-KR" dirty="0">
                <a:latin typeface="SamsungOne 600C" panose="020B0706030303020204" pitchFamily="34" charset="0"/>
              </a:rPr>
              <a:t>No Down-Event </a:t>
            </a:r>
            <a:r>
              <a:rPr lang="en-US" altLang="ko-KR" sz="2400" dirty="0">
                <a:latin typeface="SamsungOne 600C" panose="020B0706030303020204" pitchFamily="34" charset="0"/>
              </a:rPr>
              <a:t>(</a:t>
            </a:r>
            <a:r>
              <a:rPr lang="ko-KR" altLang="en-US" sz="2400" dirty="0">
                <a:latin typeface="SamsungOne 600C" panose="020B0706030303020204" pitchFamily="34" charset="0"/>
              </a:rPr>
              <a:t>다운 이벤트 실행 금지</a:t>
            </a:r>
            <a:r>
              <a:rPr lang="en-US" altLang="ko-KR" sz="2400" dirty="0">
                <a:latin typeface="SamsungOne 600C" panose="020B0706030303020204" pitchFamily="34" charset="0"/>
              </a:rPr>
              <a:t>)</a:t>
            </a:r>
            <a:endParaRPr lang="en-US" altLang="ko-KR" dirty="0">
              <a:latin typeface="SamsungOne 600C" panose="020B0706030303020204" pitchFamily="34" charset="0"/>
            </a:endParaRPr>
          </a:p>
        </p:txBody>
      </p:sp>
      <p:sp>
        <p:nvSpPr>
          <p:cNvPr id="6" name="내용 개체 틀 2">
            <a:extLst>
              <a:ext uri="{FF2B5EF4-FFF2-40B4-BE49-F238E27FC236}">
                <a16:creationId xmlns:a16="http://schemas.microsoft.com/office/drawing/2014/main" id="{5AE6D85F-DBC9-F6D3-20A3-C53E1C0A3C18}"/>
              </a:ext>
            </a:extLst>
          </p:cNvPr>
          <p:cNvSpPr>
            <a:spLocks noGrp="1"/>
          </p:cNvSpPr>
          <p:nvPr>
            <p:ph idx="1"/>
          </p:nvPr>
        </p:nvSpPr>
        <p:spPr>
          <a:xfrm>
            <a:off x="838200" y="1244600"/>
            <a:ext cx="10515600" cy="4932363"/>
          </a:xfrm>
        </p:spPr>
        <p:txBody>
          <a:bodyPr>
            <a:normAutofit/>
          </a:bodyPr>
          <a:lstStyle/>
          <a:p>
            <a:pPr marL="514350" indent="-514350">
              <a:buFont typeface="+mj-lt"/>
              <a:buAutoNum type="arabicPeriod"/>
            </a:pPr>
            <a:r>
              <a:rPr lang="en-US" altLang="ko-KR" dirty="0">
                <a:latin typeface="나눔스퀘어" panose="020B0600000101010101" pitchFamily="50" charset="-127"/>
                <a:ea typeface="나눔스퀘어" panose="020B0600000101010101" pitchFamily="50" charset="-127"/>
              </a:rPr>
              <a:t>No Down-Event </a:t>
            </a:r>
            <a:endParaRPr lang="en-US" altLang="ko-KR" sz="2000" dirty="0"/>
          </a:p>
          <a:p>
            <a:pPr marL="457200" lvl="1" indent="0">
              <a:buNone/>
            </a:pPr>
            <a:r>
              <a:rPr lang="en-US" altLang="ko-KR" sz="2000" dirty="0"/>
              <a:t>Down-event </a:t>
            </a:r>
            <a:r>
              <a:rPr lang="ko-KR" altLang="en-US" sz="2000" dirty="0"/>
              <a:t>상태에서는 어떠한 기능도 실행되어서는 안됨</a:t>
            </a:r>
            <a:endParaRPr lang="en-US" altLang="ko-KR" sz="2000" dirty="0"/>
          </a:p>
          <a:p>
            <a:pPr marL="1143000" marR="0" lvl="2" indent="-228600" algn="l" defTabSz="914400" rtl="0" eaLnBrk="1" fontAlgn="auto" latinLnBrk="1" hangingPunct="1">
              <a:lnSpc>
                <a:spcPct val="90000"/>
              </a:lnSpc>
              <a:spcBef>
                <a:spcPts val="500"/>
              </a:spcBef>
              <a:spcAft>
                <a:spcPts val="0"/>
              </a:spcAft>
              <a:buClrTx/>
              <a:buSzTx/>
              <a:buFontTx/>
              <a:buChar char="-"/>
              <a:tabLst/>
              <a:defRPr/>
            </a:pPr>
            <a: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Up-event </a:t>
            </a: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상태에서</a:t>
            </a:r>
            <a: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 </a:t>
            </a: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실행되는 것도 커서를</a:t>
            </a:r>
            <a: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 </a:t>
            </a: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떼는 것이 초기 대상 경계에 있을 경우에 있어야 함</a:t>
            </a:r>
            <a:endPar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endParaRPr>
          </a:p>
          <a:p>
            <a:pPr marL="1143000" marR="0" lvl="2" indent="-228600" algn="l" defTabSz="914400" rtl="0" eaLnBrk="1" fontAlgn="auto" latinLnBrk="1" hangingPunct="1">
              <a:lnSpc>
                <a:spcPct val="90000"/>
              </a:lnSpc>
              <a:spcBef>
                <a:spcPts val="500"/>
              </a:spcBef>
              <a:spcAft>
                <a:spcPts val="0"/>
              </a:spcAft>
              <a:buClrTx/>
              <a:buSzTx/>
              <a:buFontTx/>
              <a:buChar char="-"/>
              <a:tabLst/>
              <a:defRPr/>
            </a:pPr>
            <a:endPar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457200" lvl="1" indent="0">
              <a:buNone/>
            </a:pPr>
            <a:endParaRPr lang="en-US" altLang="ko-KR" dirty="0"/>
          </a:p>
          <a:p>
            <a:pPr marL="228600" marR="0" lvl="0" indent="-228600" algn="l" defTabSz="914400" rtl="0" eaLnBrk="1" fontAlgn="auto" latinLnBrk="1" hangingPunct="1">
              <a:lnSpc>
                <a:spcPct val="90000"/>
              </a:lnSpc>
              <a:spcBef>
                <a:spcPts val="1000"/>
              </a:spcBef>
              <a:spcAft>
                <a:spcPts val="0"/>
              </a:spcAft>
              <a:buClrTx/>
              <a:buSzTx/>
              <a:buFont typeface="Wingdings" panose="05000000000000000000" pitchFamily="2" charset="2"/>
              <a:buChar char="ü"/>
              <a:tabLst/>
              <a:defRPr/>
            </a:pPr>
            <a:r>
              <a:rPr kumimoji="0" lang="ko-KR" altLang="en-US" sz="2800" b="0" i="0" u="none" strike="noStrike" kern="1200" cap="none" spc="0" normalizeH="0" baseline="0" noProof="0" dirty="0">
                <a:ln>
                  <a:noFill/>
                </a:ln>
                <a:solidFill>
                  <a:prstClr val="black"/>
                </a:solidFill>
                <a:effectLst/>
                <a:uLnTx/>
                <a:uFillTx/>
                <a:latin typeface="나눔스퀘어" panose="020B0600000101010101" pitchFamily="50" charset="-127"/>
                <a:ea typeface="나눔스퀘어" panose="020B0600000101010101" pitchFamily="50" charset="-127"/>
                <a:cs typeface="+mn-cs"/>
              </a:rPr>
              <a:t> </a:t>
            </a:r>
            <a:r>
              <a:rPr kumimoji="0" lang="en-US" altLang="ko-KR" sz="2000" b="0" i="0" u="none" strike="noStrike" kern="1200" cap="none" spc="0" normalizeH="0" baseline="0" noProof="0" dirty="0">
                <a:ln>
                  <a:noFill/>
                </a:ln>
                <a:solidFill>
                  <a:prstClr val="black"/>
                </a:solidFill>
                <a:effectLst/>
                <a:uLnTx/>
                <a:uFillTx/>
                <a:latin typeface="나눔스퀘어" panose="020B0600000101010101" pitchFamily="50" charset="-127"/>
                <a:ea typeface="나눔스퀘어" panose="020B0600000101010101" pitchFamily="50" charset="-127"/>
                <a:cs typeface="+mn-cs"/>
              </a:rPr>
              <a:t>G212: Using native controls to ensure functionality is triggered on the up-event</a:t>
            </a:r>
            <a:endParaRPr kumimoji="0" lang="en-US" altLang="ko-KR" sz="16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r>
              <a:rPr kumimoji="0" lang="ko-KR" altLang="en-US"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대부분 언어에서 제공하는 네이티브 컨트롤은 </a:t>
            </a:r>
            <a:r>
              <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up-event</a:t>
            </a:r>
            <a:r>
              <a:rPr kumimoji="0" lang="ko-KR" altLang="en-US"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로 실행됨</a:t>
            </a:r>
            <a:endPar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1143000" marR="0" lvl="2" indent="-228600" algn="l" defTabSz="914400" rtl="0" eaLnBrk="1" fontAlgn="auto" latinLnBrk="1" hangingPunct="1">
              <a:lnSpc>
                <a:spcPct val="90000"/>
              </a:lnSpc>
              <a:spcBef>
                <a:spcPts val="500"/>
              </a:spcBef>
              <a:spcAft>
                <a:spcPts val="0"/>
              </a:spcAft>
              <a:buClrTx/>
              <a:buSzTx/>
              <a:buFontTx/>
              <a:buChar char="-"/>
              <a:tabLst/>
              <a:defRPr/>
            </a:pPr>
            <a:r>
              <a:rPr kumimoji="0" lang="en-US" altLang="ko-KR" sz="1500" b="0" i="0" u="none" strike="noStrike" kern="1200" cap="none" spc="0" normalizeH="0" baseline="0" noProof="0" dirty="0" err="1">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Javascript</a:t>
            </a: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의 </a:t>
            </a:r>
            <a: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onclick </a:t>
            </a: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이벤트</a:t>
            </a:r>
            <a:endPar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endParaRPr>
          </a:p>
          <a:p>
            <a:pPr marL="1143000" marR="0" lvl="2" indent="-228600" algn="l" defTabSz="914400" rtl="0" eaLnBrk="1" fontAlgn="auto" latinLnBrk="1" hangingPunct="1">
              <a:lnSpc>
                <a:spcPct val="90000"/>
              </a:lnSpc>
              <a:spcBef>
                <a:spcPts val="500"/>
              </a:spcBef>
              <a:spcAft>
                <a:spcPts val="0"/>
              </a:spcAft>
              <a:buClrTx/>
              <a:buSzTx/>
              <a:buFontTx/>
              <a:buChar char="-"/>
              <a:tabLst/>
              <a:defRPr/>
            </a:pPr>
            <a:r>
              <a:rPr lang="en-US" altLang="ko-KR" sz="1500" dirty="0">
                <a:solidFill>
                  <a:prstClr val="black"/>
                </a:solidFill>
                <a:sym typeface="Wingdings" panose="05000000000000000000" pitchFamily="2" charset="2"/>
              </a:rPr>
              <a:t>HTML</a:t>
            </a:r>
            <a:r>
              <a:rPr lang="ko-KR" altLang="en-US" sz="1500" dirty="0">
                <a:solidFill>
                  <a:prstClr val="black"/>
                </a:solidFill>
                <a:sym typeface="Wingdings" panose="05000000000000000000" pitchFamily="2" charset="2"/>
              </a:rPr>
              <a:t>의 </a:t>
            </a:r>
            <a:r>
              <a:rPr lang="en-US" altLang="ko-KR" sz="1500" dirty="0">
                <a:solidFill>
                  <a:prstClr val="black"/>
                </a:solidFill>
                <a:sym typeface="Wingdings" panose="05000000000000000000" pitchFamily="2" charset="2"/>
              </a:rPr>
              <a:t>&lt;button&gt;, &lt;a </a:t>
            </a:r>
            <a:r>
              <a:rPr lang="en-US" altLang="ko-KR" sz="1500" dirty="0" err="1">
                <a:solidFill>
                  <a:prstClr val="black"/>
                </a:solidFill>
                <a:sym typeface="Wingdings" panose="05000000000000000000" pitchFamily="2" charset="2"/>
              </a:rPr>
              <a:t>href</a:t>
            </a:r>
            <a:r>
              <a:rPr lang="en-US" altLang="ko-KR" sz="1500" dirty="0">
                <a:solidFill>
                  <a:prstClr val="black"/>
                </a:solidFill>
                <a:sym typeface="Wingdings" panose="05000000000000000000" pitchFamily="2" charset="2"/>
              </a:rPr>
              <a:t> ...&gt;</a:t>
            </a:r>
          </a:p>
          <a:p>
            <a:pPr lvl="2">
              <a:buFontTx/>
              <a:buChar char="-"/>
              <a:defRPr/>
            </a:pPr>
            <a:r>
              <a:rPr lang="ko-KR" altLang="en-US" sz="1500" dirty="0">
                <a:solidFill>
                  <a:prstClr val="black"/>
                </a:solidFill>
                <a:sym typeface="Wingdings" panose="05000000000000000000" pitchFamily="2" charset="2"/>
              </a:rPr>
              <a:t>모바일 앱 등에서의 버튼</a:t>
            </a:r>
            <a:endParaRPr lang="en-US" altLang="ko-KR" sz="1500" dirty="0">
              <a:solidFill>
                <a:prstClr val="black"/>
              </a:solidFill>
              <a:sym typeface="Wingdings" panose="05000000000000000000" pitchFamily="2" charset="2"/>
            </a:endParaRPr>
          </a:p>
          <a:p>
            <a:pPr marL="914400" marR="0" lvl="2" indent="0" algn="l" defTabSz="914400" rtl="0" eaLnBrk="1" fontAlgn="auto" latinLnBrk="1" hangingPunct="1">
              <a:lnSpc>
                <a:spcPct val="90000"/>
              </a:lnSpc>
              <a:spcBef>
                <a:spcPts val="500"/>
              </a:spcBef>
              <a:spcAft>
                <a:spcPts val="0"/>
              </a:spcAft>
              <a:buClrTx/>
              <a:buSzTx/>
              <a:buNone/>
              <a:tabLst/>
              <a:defRPr/>
            </a:pPr>
            <a:endParaRPr lang="en-US" altLang="ko-KR" sz="1500" dirty="0">
              <a:solidFill>
                <a:prstClr val="black"/>
              </a:solidFill>
              <a:sym typeface="Wingdings" panose="05000000000000000000" pitchFamily="2" charset="2"/>
            </a:endParaRPr>
          </a:p>
          <a:p>
            <a:pPr marL="1143000" marR="0" lvl="2" indent="-228600" algn="l" defTabSz="914400" rtl="0" eaLnBrk="1" fontAlgn="auto" latinLnBrk="1" hangingPunct="1">
              <a:lnSpc>
                <a:spcPct val="90000"/>
              </a:lnSpc>
              <a:spcBef>
                <a:spcPts val="500"/>
              </a:spcBef>
              <a:spcAft>
                <a:spcPts val="0"/>
              </a:spcAft>
              <a:buClrTx/>
              <a:buSzTx/>
              <a:buFontTx/>
              <a:buChar char="-"/>
              <a:tabLst/>
              <a:defRPr/>
            </a:pPr>
            <a:endPar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endPar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endParaRPr lang="en-US" altLang="ko-KR" sz="2000" dirty="0">
              <a:solidFill>
                <a:prstClr val="black"/>
              </a:solidFill>
            </a:endParaRPr>
          </a:p>
        </p:txBody>
      </p:sp>
      <p:sp>
        <p:nvSpPr>
          <p:cNvPr id="3" name="TextBox 2">
            <a:extLst>
              <a:ext uri="{FF2B5EF4-FFF2-40B4-BE49-F238E27FC236}">
                <a16:creationId xmlns:a16="http://schemas.microsoft.com/office/drawing/2014/main" id="{E67DF7AF-3CD2-5349-3FBC-36DBC2939A26}"/>
              </a:ext>
            </a:extLst>
          </p:cNvPr>
          <p:cNvSpPr txBox="1"/>
          <p:nvPr/>
        </p:nvSpPr>
        <p:spPr>
          <a:xfrm>
            <a:off x="6756400" y="6273902"/>
            <a:ext cx="5367867" cy="523220"/>
          </a:xfrm>
          <a:prstGeom prst="rect">
            <a:avLst/>
          </a:prstGeom>
          <a:noFill/>
        </p:spPr>
        <p:txBody>
          <a:bodyPr wrap="square" rtlCol="0">
            <a:spAutoFit/>
          </a:bodyPr>
          <a:lstStyle/>
          <a:p>
            <a:pPr algn="r"/>
            <a:r>
              <a:rPr lang="en-US" altLang="ko-KR" sz="1400" dirty="0">
                <a:latin typeface="나눔바른고딕" panose="020B0603020101020101" pitchFamily="50" charset="-127"/>
                <a:ea typeface="나눔바른고딕" panose="020B0603020101020101" pitchFamily="50" charset="-127"/>
                <a:hlinkClick r:id="rId2"/>
              </a:rPr>
              <a:t>https://codepen.io/eskim01/pen/bGKBobx</a:t>
            </a:r>
            <a:endParaRPr lang="en-US" altLang="ko-KR" sz="1400" dirty="0">
              <a:latin typeface="나눔바른고딕" panose="020B0603020101020101" pitchFamily="50" charset="-127"/>
              <a:ea typeface="나눔바른고딕" panose="020B0603020101020101" pitchFamily="50" charset="-127"/>
              <a:hlinkClick r:id="rId3"/>
            </a:endParaRPr>
          </a:p>
          <a:p>
            <a:pPr algn="r"/>
            <a:r>
              <a:rPr lang="en-US" altLang="ko-KR" sz="1400" dirty="0">
                <a:latin typeface="나눔바른고딕" panose="020B0603020101020101" pitchFamily="50" charset="-127"/>
                <a:ea typeface="나눔바른고딕" panose="020B0603020101020101" pitchFamily="50" charset="-127"/>
                <a:hlinkClick r:id="rId3"/>
              </a:rPr>
              <a:t>https://www.w3.org/WAI/WCAG21/Techniques/general/G212</a:t>
            </a:r>
            <a:r>
              <a:rPr lang="en-US" altLang="ko-KR" sz="1400" dirty="0">
                <a:latin typeface="나눔바른고딕" panose="020B0603020101020101" pitchFamily="50" charset="-127"/>
                <a:ea typeface="나눔바른고딕" panose="020B0603020101020101" pitchFamily="50" charset="-127"/>
              </a:rPr>
              <a:t> </a:t>
            </a:r>
            <a:endParaRPr lang="ko-KR" altLang="en-US" sz="1400"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203371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1CD366-B8FC-F92D-109A-03AE2F1C104A}"/>
              </a:ext>
            </a:extLst>
          </p:cNvPr>
          <p:cNvSpPr>
            <a:spLocks noGrp="1"/>
          </p:cNvSpPr>
          <p:nvPr>
            <p:ph type="title"/>
          </p:nvPr>
        </p:nvSpPr>
        <p:spPr/>
        <p:txBody>
          <a:bodyPr>
            <a:normAutofit/>
          </a:bodyPr>
          <a:lstStyle/>
          <a:p>
            <a:r>
              <a:rPr lang="en-US" altLang="ko-KR" dirty="0">
                <a:latin typeface="SamsungOne 600C" panose="020B0706030303020204" pitchFamily="34" charset="0"/>
              </a:rPr>
              <a:t>Abort or Undo </a:t>
            </a:r>
            <a:r>
              <a:rPr lang="en-US" altLang="ko-KR" sz="2400" dirty="0">
                <a:latin typeface="SamsungOne 600C" panose="020B0706030303020204" pitchFamily="34" charset="0"/>
              </a:rPr>
              <a:t>(</a:t>
            </a:r>
            <a:r>
              <a:rPr lang="ko-KR" altLang="en-US" sz="2400" dirty="0">
                <a:latin typeface="SamsungOne 600C" panose="020B0706030303020204" pitchFamily="34" charset="0"/>
              </a:rPr>
              <a:t>중지 또는 취소</a:t>
            </a:r>
            <a:r>
              <a:rPr lang="en-US" altLang="ko-KR" sz="2400" dirty="0">
                <a:latin typeface="SamsungOne 600C" panose="020B0706030303020204" pitchFamily="34" charset="0"/>
              </a:rPr>
              <a:t>)</a:t>
            </a:r>
            <a:endParaRPr lang="en-US" altLang="ko-KR" dirty="0">
              <a:latin typeface="SamsungOne 600C" panose="020B0706030303020204" pitchFamily="34" charset="0"/>
            </a:endParaRPr>
          </a:p>
        </p:txBody>
      </p:sp>
      <p:sp>
        <p:nvSpPr>
          <p:cNvPr id="6" name="내용 개체 틀 2">
            <a:extLst>
              <a:ext uri="{FF2B5EF4-FFF2-40B4-BE49-F238E27FC236}">
                <a16:creationId xmlns:a16="http://schemas.microsoft.com/office/drawing/2014/main" id="{5AE6D85F-DBC9-F6D3-20A3-C53E1C0A3C18}"/>
              </a:ext>
            </a:extLst>
          </p:cNvPr>
          <p:cNvSpPr>
            <a:spLocks noGrp="1"/>
          </p:cNvSpPr>
          <p:nvPr>
            <p:ph idx="1"/>
          </p:nvPr>
        </p:nvSpPr>
        <p:spPr>
          <a:xfrm>
            <a:off x="838200" y="1244600"/>
            <a:ext cx="10515600" cy="4932363"/>
          </a:xfrm>
        </p:spPr>
        <p:txBody>
          <a:bodyPr>
            <a:normAutofit/>
          </a:bodyPr>
          <a:lstStyle/>
          <a:p>
            <a:pPr marL="514350" indent="-514350">
              <a:buFont typeface="+mj-lt"/>
              <a:buAutoNum type="arabicPeriod" startAt="2"/>
            </a:pPr>
            <a:r>
              <a:rPr lang="en-US" altLang="ko-KR" dirty="0">
                <a:latin typeface="나눔스퀘어" panose="020B0600000101010101" pitchFamily="50" charset="-127"/>
                <a:ea typeface="나눔스퀘어" panose="020B0600000101010101" pitchFamily="50" charset="-127"/>
              </a:rPr>
              <a:t>Up-Event Abort or Undo</a:t>
            </a:r>
            <a:endParaRPr lang="en-US" altLang="ko-KR" sz="2000" dirty="0"/>
          </a:p>
          <a:p>
            <a:pPr marL="457200" lvl="1" indent="0">
              <a:buNone/>
            </a:pPr>
            <a:r>
              <a:rPr lang="ko-KR" altLang="en-US" sz="2000" dirty="0"/>
              <a:t>기능은 </a:t>
            </a:r>
            <a:r>
              <a:rPr lang="en-US" altLang="ko-KR" sz="2000" dirty="0"/>
              <a:t>up-event</a:t>
            </a:r>
            <a:r>
              <a:rPr lang="ko-KR" altLang="en-US" sz="2000" dirty="0"/>
              <a:t>에 실행되며</a:t>
            </a:r>
            <a:r>
              <a:rPr lang="en-US" altLang="ko-KR" sz="2000" dirty="0"/>
              <a:t>, </a:t>
            </a:r>
            <a:r>
              <a:rPr lang="ko-KR" altLang="en-US" sz="2000" dirty="0"/>
              <a:t>실행 전에 기능을 중지하거나 실행 후에 기능을 </a:t>
            </a:r>
            <a:br>
              <a:rPr lang="en-US" altLang="ko-KR" sz="2000" dirty="0"/>
            </a:br>
            <a:r>
              <a:rPr lang="ko-KR" altLang="en-US" sz="2000" dirty="0"/>
              <a:t>취소할 수 있는 메커니즘을 제공해야 함</a:t>
            </a:r>
          </a:p>
          <a:p>
            <a:pPr marL="1143000" marR="0" lvl="2" indent="-228600" algn="l" defTabSz="914400" rtl="0" eaLnBrk="1" fontAlgn="auto" latinLnBrk="1" hangingPunct="1">
              <a:lnSpc>
                <a:spcPct val="90000"/>
              </a:lnSpc>
              <a:spcBef>
                <a:spcPts val="500"/>
              </a:spcBef>
              <a:spcAft>
                <a:spcPts val="0"/>
              </a:spcAft>
              <a:buClrTx/>
              <a:buSzTx/>
              <a:buFontTx/>
              <a:buChar char="-"/>
              <a:tabLst/>
              <a:defRPr/>
            </a:pPr>
            <a: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Down-event </a:t>
            </a: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후 포인터나 손가락을 멀리 이동한 후 떼면 작업을 취소할 수 있어야 함</a:t>
            </a:r>
            <a:endPar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endParaRPr>
          </a:p>
          <a:p>
            <a:pPr marL="457200" lvl="1" indent="0">
              <a:buNone/>
            </a:pPr>
            <a:endParaRPr lang="en-US" altLang="ko-KR" dirty="0"/>
          </a:p>
          <a:p>
            <a:pPr marL="228600" marR="0" lvl="0" indent="-228600" algn="l" defTabSz="914400" rtl="0" eaLnBrk="1" fontAlgn="auto" latinLnBrk="1" hangingPunct="1">
              <a:lnSpc>
                <a:spcPct val="90000"/>
              </a:lnSpc>
              <a:spcBef>
                <a:spcPts val="1000"/>
              </a:spcBef>
              <a:spcAft>
                <a:spcPts val="0"/>
              </a:spcAft>
              <a:buClrTx/>
              <a:buSzTx/>
              <a:buFont typeface="Wingdings" panose="05000000000000000000" pitchFamily="2" charset="2"/>
              <a:buChar char="ü"/>
              <a:tabLst/>
              <a:defRPr/>
            </a:pPr>
            <a:r>
              <a:rPr kumimoji="0" lang="en-US" altLang="ko-KR" sz="2000" b="0" i="0" u="none" strike="noStrike" kern="1200" cap="none" spc="0" normalizeH="0" baseline="0" noProof="0" dirty="0">
                <a:ln>
                  <a:noFill/>
                </a:ln>
                <a:solidFill>
                  <a:prstClr val="black"/>
                </a:solidFill>
                <a:effectLst/>
                <a:uLnTx/>
                <a:uFillTx/>
                <a:latin typeface="나눔스퀘어" panose="020B0600000101010101" pitchFamily="50" charset="-127"/>
                <a:ea typeface="나눔스퀘어" panose="020B0600000101010101" pitchFamily="50" charset="-127"/>
                <a:cs typeface="+mn-cs"/>
              </a:rPr>
              <a:t>G210: Ensuring that drag-and-drop actions can be cancelled</a:t>
            </a:r>
          </a:p>
          <a:p>
            <a:pPr marL="457200" lvl="1" indent="0">
              <a:buNone/>
              <a:defRPr/>
            </a:pPr>
            <a:r>
              <a:rPr kumimoji="0" lang="ko-KR" altLang="en-US"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복잡한 상호작용에서는 이 성공 기준의 필요성이 높아짐</a:t>
            </a:r>
            <a:r>
              <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a:t>
            </a:r>
            <a:r>
              <a:rPr kumimoji="0" lang="ko-KR" altLang="en-US"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파일 디렉토리</a:t>
            </a:r>
            <a:r>
              <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 </a:t>
            </a:r>
            <a:r>
              <a:rPr kumimoji="0" lang="ko-KR" altLang="en-US" sz="2000" b="0" i="0" u="none" strike="noStrike" kern="1200" cap="none" spc="0" normalizeH="0" baseline="0" noProof="0" dirty="0" err="1">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칸반보드</a:t>
            </a:r>
            <a:r>
              <a:rPr kumimoji="0" lang="ko-KR" altLang="en-US"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 등</a:t>
            </a:r>
            <a:r>
              <a:rPr lang="en-US" altLang="ko-KR" sz="2000" dirty="0">
                <a:solidFill>
                  <a:prstClr val="black"/>
                </a:solidFill>
                <a:sym typeface="Wingdings" panose="05000000000000000000" pitchFamily="2" charset="2"/>
              </a:rPr>
              <a:t>)</a:t>
            </a:r>
            <a:endParaRPr kumimoji="0" lang="ko-KR" altLang="en-US"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r>
              <a:rPr kumimoji="0" lang="en-US" altLang="ko-KR"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rPr>
              <a:t>Ex) Drag and drop</a:t>
            </a:r>
          </a:p>
          <a:p>
            <a:pPr marL="1257300" marR="0" lvl="2" indent="-342900" algn="l" defTabSz="914400" rtl="0" eaLnBrk="1" fontAlgn="auto" latinLnBrk="1" hangingPunct="1">
              <a:lnSpc>
                <a:spcPct val="90000"/>
              </a:lnSpc>
              <a:spcBef>
                <a:spcPts val="500"/>
              </a:spcBef>
              <a:spcAft>
                <a:spcPts val="0"/>
              </a:spcAft>
              <a:buClrTx/>
              <a:buSzTx/>
              <a:buFont typeface="+mj-lt"/>
              <a:buAutoNum type="arabicParenR"/>
              <a:tabLst/>
              <a:defRPr/>
            </a:pPr>
            <a: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Press</a:t>
            </a: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로 선택</a:t>
            </a:r>
            <a: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(down event)</a:t>
            </a:r>
          </a:p>
          <a:p>
            <a:pPr marL="1257300" marR="0" lvl="2" indent="-342900" algn="l" defTabSz="914400" rtl="0" eaLnBrk="1" fontAlgn="auto" latinLnBrk="1" hangingPunct="1">
              <a:lnSpc>
                <a:spcPct val="90000"/>
              </a:lnSpc>
              <a:spcBef>
                <a:spcPts val="500"/>
              </a:spcBef>
              <a:spcAft>
                <a:spcPts val="0"/>
              </a:spcAft>
              <a:buClrTx/>
              <a:buSzTx/>
              <a:buFont typeface="+mj-lt"/>
              <a:buAutoNum type="arabicParenR"/>
              <a:tabLst/>
              <a:defRPr/>
            </a:pPr>
            <a:r>
              <a:rPr lang="ko-KR" altLang="en-US" sz="1500" dirty="0">
                <a:solidFill>
                  <a:prstClr val="black"/>
                </a:solidFill>
                <a:sym typeface="Wingdings" panose="05000000000000000000" pitchFamily="2" charset="2"/>
              </a:rPr>
              <a:t>새 위치로 끌어서 이동</a:t>
            </a:r>
            <a:endParaRPr lang="en-US" altLang="ko-KR" sz="1500" dirty="0">
              <a:solidFill>
                <a:prstClr val="black"/>
              </a:solidFill>
              <a:sym typeface="Wingdings" panose="05000000000000000000" pitchFamily="2" charset="2"/>
            </a:endParaRPr>
          </a:p>
          <a:p>
            <a:pPr marL="1257300" marR="0" lvl="2" indent="-342900" algn="l" defTabSz="914400" rtl="0" eaLnBrk="1" fontAlgn="auto" latinLnBrk="1" hangingPunct="1">
              <a:lnSpc>
                <a:spcPct val="90000"/>
              </a:lnSpc>
              <a:spcBef>
                <a:spcPts val="500"/>
              </a:spcBef>
              <a:spcAft>
                <a:spcPts val="0"/>
              </a:spcAft>
              <a:buClrTx/>
              <a:buSzTx/>
              <a:buFont typeface="+mj-lt"/>
              <a:buAutoNum type="arabicParenR"/>
              <a:tabLst/>
              <a:defRPr/>
            </a:pPr>
            <a: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Release</a:t>
            </a: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로 해제</a:t>
            </a:r>
            <a:r>
              <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(up event)</a:t>
            </a: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r>
              <a:rPr lang="en-US" altLang="ko-KR" sz="2000" dirty="0">
                <a:solidFill>
                  <a:prstClr val="black"/>
                </a:solidFill>
                <a:sym typeface="Wingdings" panose="05000000000000000000" pitchFamily="2" charset="2"/>
              </a:rPr>
              <a:t> </a:t>
            </a:r>
            <a:r>
              <a:rPr lang="ko-KR" altLang="en-US" sz="2000" dirty="0">
                <a:solidFill>
                  <a:prstClr val="black"/>
                </a:solidFill>
                <a:sym typeface="Wingdings" panose="05000000000000000000" pitchFamily="2" charset="2"/>
              </a:rPr>
              <a:t>확인 대화상자</a:t>
            </a:r>
            <a:r>
              <a:rPr lang="en-US" altLang="ko-KR" sz="2000" dirty="0">
                <a:solidFill>
                  <a:prstClr val="black"/>
                </a:solidFill>
                <a:sym typeface="Wingdings" panose="05000000000000000000" pitchFamily="2" charset="2"/>
              </a:rPr>
              <a:t> </a:t>
            </a:r>
            <a:r>
              <a:rPr lang="ko-KR" altLang="en-US" sz="2000" dirty="0">
                <a:solidFill>
                  <a:prstClr val="black"/>
                </a:solidFill>
                <a:sym typeface="Wingdings" panose="05000000000000000000" pitchFamily="2" charset="2"/>
              </a:rPr>
              <a:t>또는 </a:t>
            </a:r>
            <a:r>
              <a:rPr lang="en-US" altLang="ko-KR" sz="2000" dirty="0">
                <a:solidFill>
                  <a:prstClr val="black"/>
                </a:solidFill>
                <a:sym typeface="Wingdings" panose="05000000000000000000" pitchFamily="2" charset="2"/>
              </a:rPr>
              <a:t>undo </a:t>
            </a:r>
            <a:r>
              <a:rPr lang="ko-KR" altLang="en-US" sz="2000" dirty="0">
                <a:solidFill>
                  <a:prstClr val="black"/>
                </a:solidFill>
                <a:sym typeface="Wingdings" panose="05000000000000000000" pitchFamily="2" charset="2"/>
              </a:rPr>
              <a:t>버튼을 통해 이동 여부 선택하도록 하거나 </a:t>
            </a:r>
            <a:r>
              <a:rPr lang="en-US" altLang="ko-KR" sz="2000" dirty="0">
                <a:solidFill>
                  <a:prstClr val="black"/>
                </a:solidFill>
                <a:sym typeface="Wingdings" panose="05000000000000000000" pitchFamily="2" charset="2"/>
              </a:rPr>
              <a:t>/ 3)</a:t>
            </a:r>
            <a:r>
              <a:rPr lang="ko-KR" altLang="en-US" sz="2000" dirty="0">
                <a:solidFill>
                  <a:prstClr val="black"/>
                </a:solidFill>
                <a:sym typeface="Wingdings" panose="05000000000000000000" pitchFamily="2" charset="2"/>
              </a:rPr>
              <a:t>을 완료하기 전</a:t>
            </a:r>
            <a:br>
              <a:rPr lang="en-US" altLang="ko-KR" sz="2000" dirty="0">
                <a:solidFill>
                  <a:prstClr val="black"/>
                </a:solidFill>
                <a:sym typeface="Wingdings" panose="05000000000000000000" pitchFamily="2" charset="2"/>
              </a:rPr>
            </a:br>
            <a:r>
              <a:rPr lang="ko-KR" altLang="en-US" sz="2000" dirty="0">
                <a:solidFill>
                  <a:prstClr val="black"/>
                </a:solidFill>
                <a:sym typeface="Wingdings" panose="05000000000000000000" pitchFamily="2" charset="2"/>
              </a:rPr>
              <a:t>항목을 원래 위치로 되돌려 작업을 중단</a:t>
            </a:r>
            <a:endPar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914400" marR="0" lvl="2" indent="0" algn="l" defTabSz="914400" rtl="0" eaLnBrk="1" fontAlgn="auto" latinLnBrk="1" hangingPunct="1">
              <a:lnSpc>
                <a:spcPct val="90000"/>
              </a:lnSpc>
              <a:spcBef>
                <a:spcPts val="500"/>
              </a:spcBef>
              <a:spcAft>
                <a:spcPts val="0"/>
              </a:spcAft>
              <a:buClrTx/>
              <a:buSzTx/>
              <a:buNone/>
              <a:tabLst/>
              <a:defRPr/>
            </a:pPr>
            <a:endPar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endPar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endParaRPr lang="en-US" altLang="ko-KR" sz="2000" dirty="0">
              <a:solidFill>
                <a:prstClr val="black"/>
              </a:solidFill>
            </a:endParaRPr>
          </a:p>
        </p:txBody>
      </p:sp>
      <p:sp>
        <p:nvSpPr>
          <p:cNvPr id="5" name="TextBox 4">
            <a:extLst>
              <a:ext uri="{FF2B5EF4-FFF2-40B4-BE49-F238E27FC236}">
                <a16:creationId xmlns:a16="http://schemas.microsoft.com/office/drawing/2014/main" id="{C6910C99-6F4E-41BB-CEFB-27FFEAE43BB4}"/>
              </a:ext>
            </a:extLst>
          </p:cNvPr>
          <p:cNvSpPr txBox="1"/>
          <p:nvPr/>
        </p:nvSpPr>
        <p:spPr>
          <a:xfrm>
            <a:off x="6197600" y="6254750"/>
            <a:ext cx="5994400" cy="523220"/>
          </a:xfrm>
          <a:prstGeom prst="rect">
            <a:avLst/>
          </a:prstGeom>
          <a:noFill/>
        </p:spPr>
        <p:txBody>
          <a:bodyPr wrap="square" rtlCol="0">
            <a:spAutoFit/>
          </a:bodyPr>
          <a:lstStyle/>
          <a:p>
            <a:pPr algn="r"/>
            <a:r>
              <a:rPr lang="en-US" altLang="ko-KR" sz="1400" dirty="0">
                <a:latin typeface="나눔바른고딕" panose="020B0603020101020101" pitchFamily="50" charset="-127"/>
                <a:ea typeface="나눔바른고딕" panose="020B0603020101020101" pitchFamily="50" charset="-127"/>
                <a:hlinkClick r:id="rId2"/>
              </a:rPr>
              <a:t>https://www.w3.org/WAI/WCAG21/Techniques/general/G210</a:t>
            </a:r>
            <a:endParaRPr lang="en-US" altLang="ko-KR" sz="1400" dirty="0">
              <a:latin typeface="나눔바른고딕" panose="020B0603020101020101" pitchFamily="50" charset="-127"/>
              <a:ea typeface="나눔바른고딕" panose="020B0603020101020101" pitchFamily="50" charset="-127"/>
              <a:hlinkClick r:id="rId3"/>
            </a:endParaRPr>
          </a:p>
          <a:p>
            <a:pPr algn="r"/>
            <a:r>
              <a:rPr lang="en-US" altLang="ko-KR" sz="1400" dirty="0">
                <a:latin typeface="나눔바른고딕" panose="020B0603020101020101" pitchFamily="50" charset="-127"/>
                <a:ea typeface="나눔바른고딕" panose="020B0603020101020101" pitchFamily="50" charset="-127"/>
                <a:hlinkClick r:id="rId4"/>
              </a:rPr>
              <a:t>https://www.youtube.com/watch?v=DI5ALywD6Qc&amp;themeRefresh=1</a:t>
            </a:r>
            <a:endParaRPr lang="en-US" altLang="ko-KR" sz="1400" dirty="0">
              <a:latin typeface="나눔바른고딕" panose="020B0603020101020101" pitchFamily="50" charset="-127"/>
              <a:ea typeface="나눔바른고딕" panose="020B0603020101020101" pitchFamily="50" charset="-127"/>
              <a:hlinkClick r:id="rId3"/>
            </a:endParaRPr>
          </a:p>
        </p:txBody>
      </p:sp>
    </p:spTree>
    <p:extLst>
      <p:ext uri="{BB962C8B-B14F-4D97-AF65-F5344CB8AC3E}">
        <p14:creationId xmlns:p14="http://schemas.microsoft.com/office/powerpoint/2010/main" val="33051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1CD366-B8FC-F92D-109A-03AE2F1C104A}"/>
              </a:ext>
            </a:extLst>
          </p:cNvPr>
          <p:cNvSpPr>
            <a:spLocks noGrp="1"/>
          </p:cNvSpPr>
          <p:nvPr>
            <p:ph type="title"/>
          </p:nvPr>
        </p:nvSpPr>
        <p:spPr/>
        <p:txBody>
          <a:bodyPr>
            <a:normAutofit/>
          </a:bodyPr>
          <a:lstStyle/>
          <a:p>
            <a:r>
              <a:rPr lang="en-US" altLang="ko-KR" dirty="0">
                <a:latin typeface="SamsungOne 600C" panose="020B0706030303020204" pitchFamily="34" charset="0"/>
              </a:rPr>
              <a:t>Up Reversal </a:t>
            </a:r>
            <a:r>
              <a:rPr lang="en-US" altLang="ko-KR" sz="2400" dirty="0">
                <a:latin typeface="SamsungOne 600C" panose="020B0706030303020204" pitchFamily="34" charset="0"/>
              </a:rPr>
              <a:t>(</a:t>
            </a:r>
            <a:r>
              <a:rPr lang="ko-KR" altLang="en-US" sz="2400" dirty="0">
                <a:latin typeface="SamsungOne 600C" panose="020B0706030303020204" pitchFamily="34" charset="0"/>
              </a:rPr>
              <a:t>되돌리기 가능</a:t>
            </a:r>
            <a:r>
              <a:rPr lang="en-US" altLang="ko-KR" sz="2400" dirty="0">
                <a:latin typeface="SamsungOne 600C" panose="020B0706030303020204" pitchFamily="34" charset="0"/>
              </a:rPr>
              <a:t>)</a:t>
            </a:r>
            <a:endParaRPr lang="en-US" altLang="ko-KR" dirty="0">
              <a:latin typeface="SamsungOne 600C" panose="020B0706030303020204" pitchFamily="34" charset="0"/>
            </a:endParaRPr>
          </a:p>
        </p:txBody>
      </p:sp>
      <p:sp>
        <p:nvSpPr>
          <p:cNvPr id="6" name="내용 개체 틀 2">
            <a:extLst>
              <a:ext uri="{FF2B5EF4-FFF2-40B4-BE49-F238E27FC236}">
                <a16:creationId xmlns:a16="http://schemas.microsoft.com/office/drawing/2014/main" id="{5AE6D85F-DBC9-F6D3-20A3-C53E1C0A3C18}"/>
              </a:ext>
            </a:extLst>
          </p:cNvPr>
          <p:cNvSpPr>
            <a:spLocks noGrp="1"/>
          </p:cNvSpPr>
          <p:nvPr>
            <p:ph idx="1"/>
          </p:nvPr>
        </p:nvSpPr>
        <p:spPr>
          <a:xfrm>
            <a:off x="838200" y="1244600"/>
            <a:ext cx="10515600" cy="4932363"/>
          </a:xfrm>
        </p:spPr>
        <p:txBody>
          <a:bodyPr>
            <a:normAutofit/>
          </a:bodyPr>
          <a:lstStyle/>
          <a:p>
            <a:pPr marL="514350" indent="-514350">
              <a:buFont typeface="+mj-lt"/>
              <a:buAutoNum type="arabicPeriod" startAt="3"/>
            </a:pPr>
            <a:r>
              <a:rPr lang="en-US" altLang="ko-KR" dirty="0">
                <a:latin typeface="나눔스퀘어" panose="020B0600000101010101" pitchFamily="50" charset="-127"/>
                <a:ea typeface="나눔스퀘어" panose="020B0600000101010101" pitchFamily="50" charset="-127"/>
              </a:rPr>
              <a:t>Up Reversal </a:t>
            </a:r>
            <a:br>
              <a:rPr lang="en-US" altLang="ko-KR" dirty="0">
                <a:latin typeface="나눔스퀘어" panose="020B0600000101010101" pitchFamily="50" charset="-127"/>
                <a:ea typeface="나눔스퀘어" panose="020B0600000101010101" pitchFamily="50" charset="-127"/>
              </a:rPr>
            </a:br>
            <a:r>
              <a:rPr lang="en-US" altLang="ko-KR" sz="2000" dirty="0"/>
              <a:t>Up-event</a:t>
            </a:r>
            <a:r>
              <a:rPr lang="ko-KR" altLang="en-US" sz="2000" dirty="0"/>
              <a:t>로 </a:t>
            </a:r>
            <a:r>
              <a:rPr lang="en-US" altLang="ko-KR" sz="2000" dirty="0"/>
              <a:t>down-event</a:t>
            </a:r>
            <a:r>
              <a:rPr lang="ko-KR" altLang="en-US" sz="2000" dirty="0"/>
              <a:t>의 결과를 되돌릴 수 있어야 함</a:t>
            </a:r>
            <a:br>
              <a:rPr lang="en-US" altLang="ko-KR" sz="2000" dirty="0"/>
            </a:br>
            <a:br>
              <a:rPr lang="en-US" altLang="ko-KR" sz="2000" dirty="0"/>
            </a:br>
            <a:endParaRPr lang="en-US" altLang="ko-KR" sz="2000" dirty="0"/>
          </a:p>
          <a:p>
            <a:pPr>
              <a:buFont typeface="Wingdings" panose="05000000000000000000" pitchFamily="2" charset="2"/>
              <a:buChar char="ü"/>
            </a:pPr>
            <a:r>
              <a:rPr lang="en-US" altLang="ko-KR" sz="2400" dirty="0"/>
              <a:t> Ex) </a:t>
            </a:r>
            <a:r>
              <a:rPr lang="ko-KR" altLang="en-US" sz="2400" dirty="0"/>
              <a:t>팝업 또는 동영상이 나타나는 일부 </a:t>
            </a:r>
            <a:r>
              <a:rPr lang="en-US" altLang="ko-KR" sz="2400" dirty="0"/>
              <a:t>press-and-hold actions</a:t>
            </a:r>
            <a:br>
              <a:rPr lang="en-US" altLang="ko-KR" sz="2000" dirty="0"/>
            </a:br>
            <a:br>
              <a:rPr lang="en-US" altLang="ko-KR" sz="2000" dirty="0"/>
            </a:br>
            <a:r>
              <a:rPr kumimoji="0" lang="ko-KR" altLang="en-US"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개체를 누를 때</a:t>
            </a:r>
            <a:r>
              <a:rPr kumimoji="0" lang="en-US" altLang="ko-KR"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a:t>
            </a:r>
            <a:r>
              <a:rPr lang="en-US" altLang="ko-KR" sz="1800" dirty="0">
                <a:solidFill>
                  <a:prstClr val="black"/>
                </a:solidFill>
                <a:sym typeface="Wingdings" panose="05000000000000000000" pitchFamily="2" charset="2"/>
              </a:rPr>
              <a:t>down</a:t>
            </a:r>
            <a:r>
              <a:rPr lang="ko-KR" altLang="en-US" sz="1800" dirty="0">
                <a:solidFill>
                  <a:prstClr val="black"/>
                </a:solidFill>
                <a:sym typeface="Wingdings" panose="05000000000000000000" pitchFamily="2" charset="2"/>
              </a:rPr>
              <a:t> </a:t>
            </a:r>
            <a:r>
              <a:rPr lang="en-US" altLang="ko-KR" sz="1800" dirty="0">
                <a:solidFill>
                  <a:prstClr val="black"/>
                </a:solidFill>
                <a:sym typeface="Wingdings" panose="05000000000000000000" pitchFamily="2" charset="2"/>
              </a:rPr>
              <a:t>event)</a:t>
            </a:r>
            <a:r>
              <a:rPr kumimoji="0" lang="ko-KR" altLang="en-US"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 일시적인 팝업이 나타나지만</a:t>
            </a:r>
            <a:r>
              <a:rPr kumimoji="0" lang="en-US" altLang="ko-KR"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 </a:t>
            </a:r>
            <a:r>
              <a:rPr kumimoji="0" lang="ko-KR" altLang="en-US"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포인터를 놓으면</a:t>
            </a:r>
            <a:r>
              <a:rPr kumimoji="0" lang="en-US" altLang="ko-KR"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(up event)</a:t>
            </a:r>
            <a:r>
              <a:rPr kumimoji="0" lang="ko-KR" altLang="en-US"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 팝업이 사라질 경우</a:t>
            </a:r>
            <a:r>
              <a:rPr kumimoji="0" lang="en-US" altLang="ko-KR"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a:t>
            </a:r>
            <a:br>
              <a:rPr kumimoji="0" lang="en-US" altLang="ko-KR"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br>
            <a:r>
              <a:rPr kumimoji="0" lang="en-US" altLang="ko-KR"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up</a:t>
            </a:r>
            <a:r>
              <a:rPr kumimoji="0" lang="ko-KR" altLang="en-US"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 </a:t>
            </a:r>
            <a:r>
              <a:rPr kumimoji="0" lang="en-US" altLang="ko-KR"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event</a:t>
            </a:r>
            <a:r>
              <a:rPr kumimoji="0" lang="ko-KR" altLang="en-US"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는 </a:t>
            </a:r>
            <a:r>
              <a:rPr kumimoji="0" lang="en-US" altLang="ko-KR"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down event</a:t>
            </a:r>
            <a:r>
              <a:rPr kumimoji="0" lang="ko-KR" altLang="en-US"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를 </a:t>
            </a:r>
            <a:r>
              <a:rPr kumimoji="0" lang="en-US" altLang="ko-KR"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reverse </a:t>
            </a:r>
            <a:r>
              <a:rPr kumimoji="0" lang="ko-KR" altLang="en-US" sz="1800" b="0" i="0" u="none" strike="noStrike" kern="1200" cap="none" spc="0" normalizeH="0" baseline="0" noProof="0" dirty="0" err="1">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했으므</a:t>
            </a:r>
            <a:r>
              <a:rPr lang="ko-KR" altLang="en-US" sz="1800" dirty="0">
                <a:solidFill>
                  <a:prstClr val="black"/>
                </a:solidFill>
                <a:sym typeface="Wingdings" panose="05000000000000000000" pitchFamily="2" charset="2"/>
              </a:rPr>
              <a:t>로 사용자는 작업을 효과적으로 취소했다고 할 수 있음</a:t>
            </a:r>
            <a:r>
              <a:rPr kumimoji="0" lang="en-US" altLang="ko-KR" sz="18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 </a:t>
            </a:r>
            <a:endPar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914400" marR="0" lvl="2" indent="0" algn="l" defTabSz="914400" rtl="0" eaLnBrk="1" fontAlgn="auto" latinLnBrk="1" hangingPunct="1">
              <a:lnSpc>
                <a:spcPct val="90000"/>
              </a:lnSpc>
              <a:spcBef>
                <a:spcPts val="500"/>
              </a:spcBef>
              <a:spcAft>
                <a:spcPts val="0"/>
              </a:spcAft>
              <a:buClrTx/>
              <a:buSzTx/>
              <a:buNone/>
              <a:tabLst/>
              <a:defRPr/>
            </a:pPr>
            <a:endPar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endPar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endParaRPr lang="en-US" altLang="ko-KR" sz="2000" dirty="0">
              <a:solidFill>
                <a:prstClr val="black"/>
              </a:solidFill>
            </a:endParaRPr>
          </a:p>
        </p:txBody>
      </p:sp>
    </p:spTree>
    <p:extLst>
      <p:ext uri="{BB962C8B-B14F-4D97-AF65-F5344CB8AC3E}">
        <p14:creationId xmlns:p14="http://schemas.microsoft.com/office/powerpoint/2010/main" val="220739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1CD366-B8FC-F92D-109A-03AE2F1C104A}"/>
              </a:ext>
            </a:extLst>
          </p:cNvPr>
          <p:cNvSpPr>
            <a:spLocks noGrp="1"/>
          </p:cNvSpPr>
          <p:nvPr>
            <p:ph type="title"/>
          </p:nvPr>
        </p:nvSpPr>
        <p:spPr/>
        <p:txBody>
          <a:bodyPr>
            <a:normAutofit/>
          </a:bodyPr>
          <a:lstStyle/>
          <a:p>
            <a:r>
              <a:rPr lang="en-US" altLang="ko-KR" dirty="0">
                <a:latin typeface="SamsungOne 600C" panose="020B0706030303020204" pitchFamily="34" charset="0"/>
              </a:rPr>
              <a:t>Essential </a:t>
            </a:r>
            <a:r>
              <a:rPr lang="en-US" altLang="ko-KR" sz="2400" dirty="0">
                <a:latin typeface="SamsungOne 600C" panose="020B0706030303020204" pitchFamily="34" charset="0"/>
              </a:rPr>
              <a:t>(</a:t>
            </a:r>
            <a:r>
              <a:rPr lang="ko-KR" altLang="en-US" sz="2400" dirty="0">
                <a:latin typeface="SamsungOne 600C" panose="020B0706030303020204" pitchFamily="34" charset="0"/>
              </a:rPr>
              <a:t>필수적인</a:t>
            </a:r>
            <a:r>
              <a:rPr lang="en-US" altLang="ko-KR" sz="2400" dirty="0">
                <a:latin typeface="SamsungOne 600C" panose="020B0706030303020204" pitchFamily="34" charset="0"/>
              </a:rPr>
              <a:t>)</a:t>
            </a:r>
            <a:endParaRPr lang="en-US" altLang="ko-KR" dirty="0">
              <a:latin typeface="SamsungOne 600C" panose="020B0706030303020204" pitchFamily="34" charset="0"/>
            </a:endParaRPr>
          </a:p>
        </p:txBody>
      </p:sp>
      <p:sp>
        <p:nvSpPr>
          <p:cNvPr id="6" name="내용 개체 틀 2">
            <a:extLst>
              <a:ext uri="{FF2B5EF4-FFF2-40B4-BE49-F238E27FC236}">
                <a16:creationId xmlns:a16="http://schemas.microsoft.com/office/drawing/2014/main" id="{5AE6D85F-DBC9-F6D3-20A3-C53E1C0A3C18}"/>
              </a:ext>
            </a:extLst>
          </p:cNvPr>
          <p:cNvSpPr>
            <a:spLocks noGrp="1"/>
          </p:cNvSpPr>
          <p:nvPr>
            <p:ph idx="1"/>
          </p:nvPr>
        </p:nvSpPr>
        <p:spPr>
          <a:xfrm>
            <a:off x="838200" y="1244600"/>
            <a:ext cx="10515600" cy="4932363"/>
          </a:xfrm>
        </p:spPr>
        <p:txBody>
          <a:bodyPr>
            <a:normAutofit/>
          </a:bodyPr>
          <a:lstStyle/>
          <a:p>
            <a:pPr marL="514350" indent="-514350">
              <a:buFont typeface="+mj-lt"/>
              <a:buAutoNum type="arabicPeriod" startAt="4"/>
            </a:pPr>
            <a:r>
              <a:rPr lang="en-US" altLang="ko-KR" dirty="0">
                <a:latin typeface="나눔스퀘어" panose="020B0600000101010101" pitchFamily="50" charset="-127"/>
                <a:ea typeface="나눔스퀘어" panose="020B0600000101010101" pitchFamily="50" charset="-127"/>
              </a:rPr>
              <a:t>Essential </a:t>
            </a:r>
            <a:br>
              <a:rPr lang="en-US" altLang="ko-KR" dirty="0">
                <a:latin typeface="나눔스퀘어" panose="020B0600000101010101" pitchFamily="50" charset="-127"/>
                <a:ea typeface="나눔스퀘어" panose="020B0600000101010101" pitchFamily="50" charset="-127"/>
              </a:rPr>
            </a:br>
            <a:r>
              <a:rPr lang="en-US" altLang="ko-KR" sz="2000" dirty="0"/>
              <a:t>Down-event</a:t>
            </a:r>
            <a:r>
              <a:rPr lang="ko-KR" altLang="en-US" sz="2000" dirty="0"/>
              <a:t>에서 기능을 완료하는 것이 필수적</a:t>
            </a:r>
            <a:r>
              <a:rPr lang="en-US" altLang="ko-KR" sz="2000" dirty="0"/>
              <a:t>(essential)</a:t>
            </a:r>
            <a:r>
              <a:rPr lang="ko-KR" altLang="en-US" sz="2000" dirty="0"/>
              <a:t>인 상황</a:t>
            </a:r>
            <a:endParaRPr lang="en-US" altLang="ko-KR" sz="2000" dirty="0"/>
          </a:p>
          <a:p>
            <a:pPr marL="1143000" marR="0" lvl="2" indent="-228600" algn="l" defTabSz="914400" rtl="0" eaLnBrk="1" fontAlgn="auto" latinLnBrk="1" hangingPunct="1">
              <a:lnSpc>
                <a:spcPct val="90000"/>
              </a:lnSpc>
              <a:spcBef>
                <a:spcPts val="500"/>
              </a:spcBef>
              <a:spcAft>
                <a:spcPts val="0"/>
              </a:spcAft>
              <a:buClrTx/>
              <a:buSzTx/>
              <a:buFontTx/>
              <a:buChar char="-"/>
              <a:tabLst/>
              <a:defRPr/>
            </a:pPr>
            <a:endParaRPr lang="en-US" altLang="ko-KR" sz="1500" dirty="0">
              <a:solidFill>
                <a:prstClr val="black"/>
              </a:solidFill>
              <a:sym typeface="Wingdings" panose="05000000000000000000" pitchFamily="2" charset="2"/>
            </a:endParaRPr>
          </a:p>
          <a:p>
            <a:pPr marL="1143000" marR="0" lvl="2" indent="-228600" algn="l" defTabSz="914400" rtl="0" eaLnBrk="1" fontAlgn="auto" latinLnBrk="1" hangingPunct="1">
              <a:lnSpc>
                <a:spcPct val="90000"/>
              </a:lnSpc>
              <a:spcBef>
                <a:spcPts val="500"/>
              </a:spcBef>
              <a:spcAft>
                <a:spcPts val="0"/>
              </a:spcAft>
              <a:buClrTx/>
              <a:buSzTx/>
              <a:buFontTx/>
              <a:buChar char="-"/>
              <a:tabLst/>
              <a:defRPr/>
            </a:pPr>
            <a:endParaRPr lang="en-US" altLang="ko-KR" sz="1500" dirty="0">
              <a:solidFill>
                <a:prstClr val="black"/>
              </a:solidFill>
              <a:sym typeface="Wingdings" panose="05000000000000000000" pitchFamily="2" charset="2"/>
            </a:endParaRPr>
          </a:p>
          <a:p>
            <a:pPr marL="1143000" marR="0" lvl="2" indent="-228600" algn="l" defTabSz="914400" rtl="0" eaLnBrk="1" fontAlgn="auto" latinLnBrk="1" hangingPunct="1">
              <a:lnSpc>
                <a:spcPct val="90000"/>
              </a:lnSpc>
              <a:spcBef>
                <a:spcPts val="500"/>
              </a:spcBef>
              <a:spcAft>
                <a:spcPts val="0"/>
              </a:spcAft>
              <a:buClrTx/>
              <a:buSzTx/>
              <a:buFontTx/>
              <a:buChar char="-"/>
              <a:tabLst/>
              <a:defRPr/>
            </a:pPr>
            <a:endPar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endParaRPr>
          </a:p>
          <a:p>
            <a:pPr marL="1143000" marR="0" lvl="2" indent="-228600" algn="l" defTabSz="914400" rtl="0" eaLnBrk="1" fontAlgn="auto" latinLnBrk="1" hangingPunct="1">
              <a:lnSpc>
                <a:spcPct val="90000"/>
              </a:lnSpc>
              <a:spcBef>
                <a:spcPts val="500"/>
              </a:spcBef>
              <a:spcAft>
                <a:spcPts val="0"/>
              </a:spcAft>
              <a:buClrTx/>
              <a:buSzTx/>
              <a:buFontTx/>
              <a:buChar char="-"/>
              <a:tabLst/>
              <a:defRPr/>
            </a:pPr>
            <a:endPar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endParaRPr>
          </a:p>
          <a:p>
            <a:pPr marL="1143000" marR="0" lvl="2" indent="-228600" algn="l" defTabSz="914400" rtl="0" eaLnBrk="1" fontAlgn="auto" latinLnBrk="1" hangingPunct="1">
              <a:lnSpc>
                <a:spcPct val="90000"/>
              </a:lnSpc>
              <a:spcBef>
                <a:spcPts val="500"/>
              </a:spcBef>
              <a:spcAft>
                <a:spcPts val="0"/>
              </a:spcAft>
              <a:buClrTx/>
              <a:buSzTx/>
              <a:buFontTx/>
              <a:buChar char="-"/>
              <a:tabLst/>
              <a:defRPr/>
            </a:pPr>
            <a:endParaRPr lang="en-US" altLang="ko-KR" sz="1500" dirty="0">
              <a:solidFill>
                <a:prstClr val="black"/>
              </a:solidFill>
              <a:sym typeface="Wingdings" panose="05000000000000000000" pitchFamily="2" charset="2"/>
            </a:endParaRPr>
          </a:p>
          <a:p>
            <a:pPr marL="1143000" marR="0" lvl="2" indent="-228600" algn="l" defTabSz="914400" rtl="0" eaLnBrk="1" fontAlgn="auto" latinLnBrk="1" hangingPunct="1">
              <a:lnSpc>
                <a:spcPct val="90000"/>
              </a:lnSpc>
              <a:spcBef>
                <a:spcPts val="500"/>
              </a:spcBef>
              <a:spcAft>
                <a:spcPts val="0"/>
              </a:spcAft>
              <a:buClrTx/>
              <a:buSzTx/>
              <a:buFontTx/>
              <a:buChar char="-"/>
              <a:tabLst/>
              <a:defRPr/>
            </a:pP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키보드 또는 숫자 </a:t>
            </a:r>
            <a:r>
              <a:rPr kumimoji="0" lang="ko-KR" altLang="en-US" sz="1500" b="0" i="0" u="none" strike="noStrike" kern="1200" cap="none" spc="0" normalizeH="0" baseline="0" noProof="0" dirty="0" err="1">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키패드</a:t>
            </a:r>
            <a:r>
              <a:rPr kumimoji="0" lang="ko-KR" altLang="en-US"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rPr>
              <a:t> 키 누르기를 에뮬레이션 하는 것은 필수적인 것으로 간주됨</a:t>
            </a:r>
            <a:endPar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endParaRPr>
          </a:p>
          <a:p>
            <a:pPr marL="0" indent="0">
              <a:buNone/>
            </a:pPr>
            <a:br>
              <a:rPr lang="en-US" altLang="ko-KR" sz="2000" dirty="0"/>
            </a:br>
            <a:br>
              <a:rPr lang="en-US" altLang="ko-KR" sz="2000" dirty="0"/>
            </a:br>
            <a:endPar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914400" marR="0" lvl="2" indent="0" algn="l" defTabSz="914400" rtl="0" eaLnBrk="1" fontAlgn="auto" latinLnBrk="1" hangingPunct="1">
              <a:lnSpc>
                <a:spcPct val="90000"/>
              </a:lnSpc>
              <a:spcBef>
                <a:spcPts val="500"/>
              </a:spcBef>
              <a:spcAft>
                <a:spcPts val="0"/>
              </a:spcAft>
              <a:buClrTx/>
              <a:buSzTx/>
              <a:buNone/>
              <a:tabLst/>
              <a:defRPr/>
            </a:pPr>
            <a:endParaRPr kumimoji="0" lang="en-US" altLang="ko-KR" sz="15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sym typeface="Wingdings" panose="05000000000000000000" pitchFamily="2" charset="2"/>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endParaRPr kumimoji="0" lang="en-US" altLang="ko-KR" sz="2000" b="0" i="0" u="none" strike="noStrike" kern="1200" cap="none" spc="0" normalizeH="0" baseline="0" noProof="0" dirty="0">
              <a:ln>
                <a:noFill/>
              </a:ln>
              <a:solidFill>
                <a:prstClr val="black"/>
              </a:solidFill>
              <a:effectLst/>
              <a:uLnTx/>
              <a:uFillTx/>
              <a:latin typeface="나눔바른고딕 Light" panose="020B0603020101020101" pitchFamily="50" charset="-127"/>
              <a:ea typeface="나눔바른고딕 Light" panose="020B0603020101020101" pitchFamily="50" charset="-127"/>
              <a:cs typeface="+mn-cs"/>
            </a:endParaRPr>
          </a:p>
          <a:p>
            <a:pPr marL="457200" marR="0" lvl="1" indent="0" algn="l" defTabSz="914400" rtl="0" eaLnBrk="1" fontAlgn="auto" latinLnBrk="1" hangingPunct="1">
              <a:lnSpc>
                <a:spcPct val="90000"/>
              </a:lnSpc>
              <a:spcBef>
                <a:spcPts val="500"/>
              </a:spcBef>
              <a:spcAft>
                <a:spcPts val="0"/>
              </a:spcAft>
              <a:buClrTx/>
              <a:buSzTx/>
              <a:buFont typeface="Arial" panose="020B0604020202020204" pitchFamily="34" charset="0"/>
              <a:buNone/>
              <a:tabLst/>
              <a:defRPr/>
            </a:pPr>
            <a:endParaRPr lang="en-US" altLang="ko-KR" sz="2000" dirty="0">
              <a:solidFill>
                <a:prstClr val="black"/>
              </a:solidFill>
            </a:endParaRPr>
          </a:p>
        </p:txBody>
      </p:sp>
      <p:pic>
        <p:nvPicPr>
          <p:cNvPr id="4" name="그림 3">
            <a:extLst>
              <a:ext uri="{FF2B5EF4-FFF2-40B4-BE49-F238E27FC236}">
                <a16:creationId xmlns:a16="http://schemas.microsoft.com/office/drawing/2014/main" id="{C6B54EC3-E0D2-A96E-099E-2ED41D515338}"/>
              </a:ext>
            </a:extLst>
          </p:cNvPr>
          <p:cNvPicPr>
            <a:picLocks noChangeAspect="1"/>
          </p:cNvPicPr>
          <p:nvPr/>
        </p:nvPicPr>
        <p:blipFill>
          <a:blip r:embed="rId2"/>
          <a:stretch>
            <a:fillRect/>
          </a:stretch>
        </p:blipFill>
        <p:spPr>
          <a:xfrm>
            <a:off x="1783821" y="2319866"/>
            <a:ext cx="6524625" cy="628650"/>
          </a:xfrm>
          <a:prstGeom prst="rect">
            <a:avLst/>
          </a:prstGeom>
          <a:ln>
            <a:solidFill>
              <a:schemeClr val="tx1"/>
            </a:solidFill>
          </a:ln>
        </p:spPr>
      </p:pic>
      <p:cxnSp>
        <p:nvCxnSpPr>
          <p:cNvPr id="5" name="직선 화살표 연결선 4">
            <a:extLst>
              <a:ext uri="{FF2B5EF4-FFF2-40B4-BE49-F238E27FC236}">
                <a16:creationId xmlns:a16="http://schemas.microsoft.com/office/drawing/2014/main" id="{B733F775-5F46-E899-9F09-0814BDC61CEF}"/>
              </a:ext>
            </a:extLst>
          </p:cNvPr>
          <p:cNvCxnSpPr>
            <a:cxnSpLocks/>
          </p:cNvCxnSpPr>
          <p:nvPr/>
        </p:nvCxnSpPr>
        <p:spPr>
          <a:xfrm flipH="1">
            <a:off x="2624667" y="1921933"/>
            <a:ext cx="3987800" cy="482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799218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559</Words>
  <Application>Microsoft Office PowerPoint</Application>
  <PresentationFormat>와이드스크린</PresentationFormat>
  <Paragraphs>65</Paragraphs>
  <Slides>7</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7</vt:i4>
      </vt:variant>
    </vt:vector>
  </HeadingPairs>
  <TitlesOfParts>
    <vt:vector size="16" baseType="lpstr">
      <vt:lpstr>나눔바른고딕 Light</vt:lpstr>
      <vt:lpstr>나눔스퀘어 ExtraBold</vt:lpstr>
      <vt:lpstr>Wingdings</vt:lpstr>
      <vt:lpstr>나눔스퀘어</vt:lpstr>
      <vt:lpstr>SamsungOne 600C</vt:lpstr>
      <vt:lpstr>Arial</vt:lpstr>
      <vt:lpstr>나눔바른고딕</vt:lpstr>
      <vt:lpstr>맑은 고딕</vt:lpstr>
      <vt:lpstr>Office 테마</vt:lpstr>
      <vt:lpstr>WCAG 2.5.2 : Pointer Cancellation</vt:lpstr>
      <vt:lpstr>Pointer Cancellation</vt:lpstr>
      <vt:lpstr>Pointer Cancellation</vt:lpstr>
      <vt:lpstr>No Down-Event (다운 이벤트 실행 금지)</vt:lpstr>
      <vt:lpstr>Abort or Undo (중지 또는 취소)</vt:lpstr>
      <vt:lpstr>Up Reversal (되돌리기 가능)</vt:lpstr>
      <vt:lpstr>Essential (필수적인)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접근성을 준수하는 테이블 마크업</dc:title>
  <dc:creator>김은수</dc:creator>
  <cp:lastModifiedBy>김은수</cp:lastModifiedBy>
  <cp:revision>155</cp:revision>
  <dcterms:created xsi:type="dcterms:W3CDTF">2022-10-18T06:53:31Z</dcterms:created>
  <dcterms:modified xsi:type="dcterms:W3CDTF">2022-11-11T01:27:21Z</dcterms:modified>
</cp:coreProperties>
</file>