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9111D-2840-4D24-9378-CBFE5A4B7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92A8380-BFA9-4F74-9949-293C852B7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7BD03D6-EFFE-48A1-AED3-FBFFF3A9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FC6A5C5-BF81-4F07-A0E2-ACA85972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FA0314-FD80-4843-BBC6-C61199A9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EA15F4-5BFD-4511-B248-1B44D8F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B4622C-01E3-4DC4-958A-9801456D3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D57B15-F765-403F-B75E-414FB72E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E91464-EFAE-469B-A6DF-DFDD80ED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4FCFF3-EABA-459C-8251-23A83EE6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E3C287F-2C27-4313-A654-FE77B92D9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D16F373-80B0-4B2F-8EEA-6A89E793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85EFAF-7B9D-4522-B9AE-968B76C7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84DBC0F-8393-45D7-878E-682E7A27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C6B89FB-0BDC-4063-9B0A-1DDECDEB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705DE7-24EF-4C1F-8DCF-8B59CAF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36EE30-5800-48B4-8FAE-1813BF97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B9519A-22D4-4854-9988-BB650471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F75D2B-939D-4BD9-A1BF-6B0403A8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75A9CF-F2F6-4A7C-9FE3-29B7E9A6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21D627-CD00-4147-827D-4DB1CA25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F518FA-D3E0-44A2-AA82-D586091A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E2E4BF4-7276-48C7-BDAC-175935CD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093CE7-59DB-43BA-BCEB-BBBCCFB6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E054492-D9A5-4017-B00D-BAA738B7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351D3B-32E6-480B-8F7B-93A28D9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923A2F-E919-49B1-84EF-EDBA05B07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48A9892-2CE4-4879-817D-F9C11276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389A46E-78C1-4AD7-9785-6B54A8EE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9758C5D-4116-485A-A4F8-C590B32A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F52FDFC-3C49-4AE0-97A7-1469D780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A98798-A5D6-4DE3-8706-9CF41A42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5D1D35B-DDFD-4D0F-9261-0CC56E9C0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31B620E-0685-4DC1-8058-DCB94685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ECD017F-A8C0-4A84-AAB5-DF8E0B290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E7292BB-7C71-4560-B4F0-2A4F2E484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E3C6443-E4F2-4ABE-BBF2-66395B3B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DB72BA1-02FA-4A98-9C51-D134274D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98089B9-D8A9-40AA-9727-2C1015AD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D1C37B-60ED-4241-A47E-6BDA8F5D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CB43B69-6355-4F6E-AE62-54F8FD09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F631851-43B4-467B-AFE9-4F5A2DC1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2772EB8-101A-4EBA-BD02-F069FBAE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FBAE98C-3E1C-4456-8E2F-5255C87C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BF01769-0707-43D4-B1D1-88D5E63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216A870-B063-4E18-BD1E-443E7F1E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643219-3761-4434-8421-4A0EEE87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33047A-9E8F-4CD7-A13B-EDA7BEC7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FEB8182-BB98-471E-8768-4026C7EF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ADAA971-464C-4C5A-B69B-F1E2FA60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5B98502-D565-47D7-9EBA-95CEC972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C70EC4B-89CB-4BF5-9434-3F7B3598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7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6F6ED4-0961-48FF-8019-C7B74D18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64018C5-BDB2-472F-ADF4-CC35B77CA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1540D4C-6A9D-4B2B-B852-4A9B579F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7506607-92CC-4F81-A2BA-18886CA8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BE59B8E-A78F-4EE6-B267-6DC43511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A240C5B-49A0-4A25-848A-13783561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FD3E59D-51A3-4B6F-A2A3-33C7AC4E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3C9784-D4C8-47E4-B3E4-64371BB1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C5087F-A34B-48F5-A1E4-B77899516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4B6D-7751-42E9-8C9C-825F5D593A5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6CF706-56A0-449C-826E-A43221581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866824-9B33-4ADF-943A-48A408B4A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A015-23BC-422F-A107-04354BBE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Hình chữ nhật 84">
            <a:extLst>
              <a:ext uri="{FF2B5EF4-FFF2-40B4-BE49-F238E27FC236}">
                <a16:creationId xmlns:a16="http://schemas.microsoft.com/office/drawing/2014/main" id="{4C69D0E5-1E00-41D6-B6F9-548D6D1047D4}"/>
              </a:ext>
            </a:extLst>
          </p:cNvPr>
          <p:cNvSpPr/>
          <p:nvPr/>
        </p:nvSpPr>
        <p:spPr>
          <a:xfrm>
            <a:off x="7162794" y="482033"/>
            <a:ext cx="694595" cy="3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3A8E114D-2B56-4A66-BC5E-E095FFE7A816}"/>
              </a:ext>
            </a:extLst>
          </p:cNvPr>
          <p:cNvSpPr/>
          <p:nvPr/>
        </p:nvSpPr>
        <p:spPr>
          <a:xfrm>
            <a:off x="4571313" y="510232"/>
            <a:ext cx="677639" cy="3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B892E19D-78B1-4F01-BC20-A5CC9808F372}"/>
              </a:ext>
            </a:extLst>
          </p:cNvPr>
          <p:cNvSpPr/>
          <p:nvPr/>
        </p:nvSpPr>
        <p:spPr>
          <a:xfrm>
            <a:off x="2166990" y="519135"/>
            <a:ext cx="572555" cy="28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72100B5-7127-4D48-B20A-F89A6AC5DA16}"/>
              </a:ext>
            </a:extLst>
          </p:cNvPr>
          <p:cNvSpPr txBox="1"/>
          <p:nvPr/>
        </p:nvSpPr>
        <p:spPr>
          <a:xfrm>
            <a:off x="2112488" y="563834"/>
            <a:ext cx="694594" cy="28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:User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9B6D12B-A512-4C03-B418-97E0332F439B}"/>
              </a:ext>
            </a:extLst>
          </p:cNvPr>
          <p:cNvSpPr/>
          <p:nvPr/>
        </p:nvSpPr>
        <p:spPr>
          <a:xfrm>
            <a:off x="4812323" y="949566"/>
            <a:ext cx="214953" cy="501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C57BD46-63C7-4AA7-BD66-31DB67CCEA36}"/>
              </a:ext>
            </a:extLst>
          </p:cNvPr>
          <p:cNvSpPr txBox="1"/>
          <p:nvPr/>
        </p:nvSpPr>
        <p:spPr>
          <a:xfrm>
            <a:off x="4566687" y="553516"/>
            <a:ext cx="694594" cy="28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:Page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1EAF354D-6674-4EFA-BE39-F36C7A0A13A1}"/>
              </a:ext>
            </a:extLst>
          </p:cNvPr>
          <p:cNvCxnSpPr>
            <a:cxnSpLocks/>
          </p:cNvCxnSpPr>
          <p:nvPr/>
        </p:nvCxnSpPr>
        <p:spPr>
          <a:xfrm>
            <a:off x="2576146" y="1142999"/>
            <a:ext cx="223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DF870F90-E607-4C88-942F-7A0F2CB13D57}"/>
              </a:ext>
            </a:extLst>
          </p:cNvPr>
          <p:cNvSpPr txBox="1"/>
          <p:nvPr/>
        </p:nvSpPr>
        <p:spPr>
          <a:xfrm>
            <a:off x="3124566" y="870551"/>
            <a:ext cx="11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1. Filling form</a:t>
            </a: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F0540EF1-D774-42F7-9CCB-5DA96ADDEDCA}"/>
              </a:ext>
            </a:extLst>
          </p:cNvPr>
          <p:cNvCxnSpPr>
            <a:cxnSpLocks/>
          </p:cNvCxnSpPr>
          <p:nvPr/>
        </p:nvCxnSpPr>
        <p:spPr>
          <a:xfrm>
            <a:off x="2576146" y="2237344"/>
            <a:ext cx="223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3E4DE6E-6AED-441B-94D7-D03B2F5A08B2}"/>
              </a:ext>
            </a:extLst>
          </p:cNvPr>
          <p:cNvSpPr txBox="1"/>
          <p:nvPr/>
        </p:nvSpPr>
        <p:spPr>
          <a:xfrm>
            <a:off x="3031056" y="1960345"/>
            <a:ext cx="11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3. Enter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89EA5969-5D00-4BD3-8445-06098A788112}"/>
              </a:ext>
            </a:extLst>
          </p:cNvPr>
          <p:cNvSpPr txBox="1"/>
          <p:nvPr/>
        </p:nvSpPr>
        <p:spPr>
          <a:xfrm>
            <a:off x="7112972" y="557814"/>
            <a:ext cx="794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:Backend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05668AFA-6995-4970-A81A-0B3F53DD940C}"/>
              </a:ext>
            </a:extLst>
          </p:cNvPr>
          <p:cNvSpPr txBox="1"/>
          <p:nvPr/>
        </p:nvSpPr>
        <p:spPr>
          <a:xfrm>
            <a:off x="5643287" y="2108994"/>
            <a:ext cx="1084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4. Import()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008178A-7488-4DFF-9ACB-952C98F7766B}"/>
              </a:ext>
            </a:extLst>
          </p:cNvPr>
          <p:cNvCxnSpPr>
            <a:cxnSpLocks/>
          </p:cNvCxnSpPr>
          <p:nvPr/>
        </p:nvCxnSpPr>
        <p:spPr>
          <a:xfrm>
            <a:off x="5030478" y="2438399"/>
            <a:ext cx="2354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54C2419A-5356-42FC-83FD-6AC6FB8BB33F}"/>
              </a:ext>
            </a:extLst>
          </p:cNvPr>
          <p:cNvCxnSpPr>
            <a:cxnSpLocks/>
          </p:cNvCxnSpPr>
          <p:nvPr/>
        </p:nvCxnSpPr>
        <p:spPr>
          <a:xfrm flipH="1" flipV="1">
            <a:off x="7621831" y="3173608"/>
            <a:ext cx="552450" cy="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DD2AE0C6-06AB-4376-B1C4-925CFA4A2EFD}"/>
              </a:ext>
            </a:extLst>
          </p:cNvPr>
          <p:cNvCxnSpPr/>
          <p:nvPr/>
        </p:nvCxnSpPr>
        <p:spPr>
          <a:xfrm>
            <a:off x="7630988" y="2641972"/>
            <a:ext cx="552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72E94ABA-2C4B-468C-8305-7C3237B4F6D5}"/>
              </a:ext>
            </a:extLst>
          </p:cNvPr>
          <p:cNvCxnSpPr>
            <a:cxnSpLocks/>
          </p:cNvCxnSpPr>
          <p:nvPr/>
        </p:nvCxnSpPr>
        <p:spPr>
          <a:xfrm>
            <a:off x="8171717" y="2628711"/>
            <a:ext cx="0" cy="54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6116C8AA-8316-4E61-8245-786A3E2D6B0E}"/>
              </a:ext>
            </a:extLst>
          </p:cNvPr>
          <p:cNvSpPr txBox="1"/>
          <p:nvPr/>
        </p:nvSpPr>
        <p:spPr>
          <a:xfrm>
            <a:off x="8234545" y="2762659"/>
            <a:ext cx="1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5. Processing()</a:t>
            </a:r>
          </a:p>
        </p:txBody>
      </p: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044AD1E-3BEA-43ED-B819-58BBA62F24DA}"/>
              </a:ext>
            </a:extLst>
          </p:cNvPr>
          <p:cNvCxnSpPr>
            <a:cxnSpLocks/>
          </p:cNvCxnSpPr>
          <p:nvPr/>
        </p:nvCxnSpPr>
        <p:spPr>
          <a:xfrm flipH="1">
            <a:off x="5016946" y="3372861"/>
            <a:ext cx="2316772" cy="214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2AB520DE-07E0-4368-B084-FBBAC886BB80}"/>
              </a:ext>
            </a:extLst>
          </p:cNvPr>
          <p:cNvSpPr txBox="1"/>
          <p:nvPr/>
        </p:nvSpPr>
        <p:spPr>
          <a:xfrm>
            <a:off x="5641543" y="3083475"/>
            <a:ext cx="1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6. Message()</a:t>
            </a:r>
          </a:p>
        </p:txBody>
      </p: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552F7B26-6174-4BE9-95F4-62FA7F4EB32A}"/>
              </a:ext>
            </a:extLst>
          </p:cNvPr>
          <p:cNvCxnSpPr>
            <a:cxnSpLocks/>
          </p:cNvCxnSpPr>
          <p:nvPr/>
        </p:nvCxnSpPr>
        <p:spPr>
          <a:xfrm flipH="1" flipV="1">
            <a:off x="2576146" y="1712154"/>
            <a:ext cx="223617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A24EF030-442C-4706-8C34-AE1AED328BFB}"/>
              </a:ext>
            </a:extLst>
          </p:cNvPr>
          <p:cNvSpPr txBox="1"/>
          <p:nvPr/>
        </p:nvSpPr>
        <p:spPr>
          <a:xfrm>
            <a:off x="3031056" y="1459463"/>
            <a:ext cx="11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2. Confirm() 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17D43553-3FC8-48F0-95A9-5FD5F2ECF9EA}"/>
              </a:ext>
            </a:extLst>
          </p:cNvPr>
          <p:cNvCxnSpPr>
            <a:cxnSpLocks/>
          </p:cNvCxnSpPr>
          <p:nvPr/>
        </p:nvCxnSpPr>
        <p:spPr>
          <a:xfrm flipH="1" flipV="1">
            <a:off x="2566802" y="3736982"/>
            <a:ext cx="225101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BA1AA5D7-9B7A-4446-824B-B198FA46FE30}"/>
              </a:ext>
            </a:extLst>
          </p:cNvPr>
          <p:cNvSpPr txBox="1"/>
          <p:nvPr/>
        </p:nvSpPr>
        <p:spPr>
          <a:xfrm>
            <a:off x="3085811" y="3459983"/>
            <a:ext cx="1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7.1. Message()</a:t>
            </a:r>
          </a:p>
        </p:txBody>
      </p: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3984F636-FA3D-4843-B1BC-404C385CE842}"/>
              </a:ext>
            </a:extLst>
          </p:cNvPr>
          <p:cNvCxnSpPr/>
          <p:nvPr/>
        </p:nvCxnSpPr>
        <p:spPr>
          <a:xfrm>
            <a:off x="5030478" y="3927847"/>
            <a:ext cx="552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Đường nối Thẳng 62">
            <a:extLst>
              <a:ext uri="{FF2B5EF4-FFF2-40B4-BE49-F238E27FC236}">
                <a16:creationId xmlns:a16="http://schemas.microsoft.com/office/drawing/2014/main" id="{B4ECC0D8-2352-4951-86A6-BE1F8BAE2DF1}"/>
              </a:ext>
            </a:extLst>
          </p:cNvPr>
          <p:cNvCxnSpPr>
            <a:cxnSpLocks/>
          </p:cNvCxnSpPr>
          <p:nvPr/>
        </p:nvCxnSpPr>
        <p:spPr>
          <a:xfrm>
            <a:off x="5591721" y="3927847"/>
            <a:ext cx="0" cy="54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kết nối Mũi tên Thẳng 63">
            <a:extLst>
              <a:ext uri="{FF2B5EF4-FFF2-40B4-BE49-F238E27FC236}">
                <a16:creationId xmlns:a16="http://schemas.microsoft.com/office/drawing/2014/main" id="{6357B31B-0578-44E7-B7F9-17B9F93E5019}"/>
              </a:ext>
            </a:extLst>
          </p:cNvPr>
          <p:cNvCxnSpPr>
            <a:cxnSpLocks/>
          </p:cNvCxnSpPr>
          <p:nvPr/>
        </p:nvCxnSpPr>
        <p:spPr>
          <a:xfrm flipH="1" flipV="1">
            <a:off x="5030478" y="4438651"/>
            <a:ext cx="552450" cy="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6836533C-8FA5-4B1A-88BF-35D87D1998D5}"/>
              </a:ext>
            </a:extLst>
          </p:cNvPr>
          <p:cNvSpPr txBox="1"/>
          <p:nvPr/>
        </p:nvSpPr>
        <p:spPr>
          <a:xfrm>
            <a:off x="5510758" y="4044750"/>
            <a:ext cx="11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8.1. Go to Home()</a:t>
            </a:r>
          </a:p>
        </p:txBody>
      </p:sp>
      <p:cxnSp>
        <p:nvCxnSpPr>
          <p:cNvPr id="67" name="Đường kết nối Mũi tên Thẳng 66">
            <a:extLst>
              <a:ext uri="{FF2B5EF4-FFF2-40B4-BE49-F238E27FC236}">
                <a16:creationId xmlns:a16="http://schemas.microsoft.com/office/drawing/2014/main" id="{82AAC911-2191-4F1A-9999-984886134AB2}"/>
              </a:ext>
            </a:extLst>
          </p:cNvPr>
          <p:cNvCxnSpPr>
            <a:cxnSpLocks/>
          </p:cNvCxnSpPr>
          <p:nvPr/>
        </p:nvCxnSpPr>
        <p:spPr>
          <a:xfrm flipH="1" flipV="1">
            <a:off x="2557002" y="5032997"/>
            <a:ext cx="225101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A61C0761-BD24-4A75-B6CD-9331955D3A1C}"/>
              </a:ext>
            </a:extLst>
          </p:cNvPr>
          <p:cNvSpPr txBox="1"/>
          <p:nvPr/>
        </p:nvSpPr>
        <p:spPr>
          <a:xfrm>
            <a:off x="3105508" y="4713604"/>
            <a:ext cx="1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7.2. Message()</a:t>
            </a: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5120ED34-3B66-4C9B-9A5B-EF8A25BE0924}"/>
              </a:ext>
            </a:extLst>
          </p:cNvPr>
          <p:cNvCxnSpPr/>
          <p:nvPr/>
        </p:nvCxnSpPr>
        <p:spPr>
          <a:xfrm>
            <a:off x="4997693" y="5194672"/>
            <a:ext cx="552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AE11EA0C-8246-4CF3-869B-1552E48A427D}"/>
              </a:ext>
            </a:extLst>
          </p:cNvPr>
          <p:cNvCxnSpPr>
            <a:cxnSpLocks/>
          </p:cNvCxnSpPr>
          <p:nvPr/>
        </p:nvCxnSpPr>
        <p:spPr>
          <a:xfrm>
            <a:off x="5550144" y="5194672"/>
            <a:ext cx="0" cy="54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kết nối Mũi tên Thẳng 70">
            <a:extLst>
              <a:ext uri="{FF2B5EF4-FFF2-40B4-BE49-F238E27FC236}">
                <a16:creationId xmlns:a16="http://schemas.microsoft.com/office/drawing/2014/main" id="{5ADA768F-C281-4953-9E47-51C71D37E7B9}"/>
              </a:ext>
            </a:extLst>
          </p:cNvPr>
          <p:cNvCxnSpPr>
            <a:cxnSpLocks/>
          </p:cNvCxnSpPr>
          <p:nvPr/>
        </p:nvCxnSpPr>
        <p:spPr>
          <a:xfrm flipH="1" flipV="1">
            <a:off x="4997694" y="5734429"/>
            <a:ext cx="552450" cy="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9C9BECFB-B137-4780-894C-A91FA80C49E9}"/>
              </a:ext>
            </a:extLst>
          </p:cNvPr>
          <p:cNvSpPr txBox="1"/>
          <p:nvPr/>
        </p:nvSpPr>
        <p:spPr>
          <a:xfrm>
            <a:off x="5396458" y="5263009"/>
            <a:ext cx="11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8.1. Do nothing()</a:t>
            </a: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227DA2B8-2E19-4624-A11F-51F82AFFD774}"/>
              </a:ext>
            </a:extLst>
          </p:cNvPr>
          <p:cNvSpPr/>
          <p:nvPr/>
        </p:nvSpPr>
        <p:spPr>
          <a:xfrm>
            <a:off x="2345792" y="1009050"/>
            <a:ext cx="214953" cy="501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ình chữ nhật 74">
            <a:extLst>
              <a:ext uri="{FF2B5EF4-FFF2-40B4-BE49-F238E27FC236}">
                <a16:creationId xmlns:a16="http://schemas.microsoft.com/office/drawing/2014/main" id="{BA5840D9-C0FC-4381-AF3D-D5D4CDCE8315}"/>
              </a:ext>
            </a:extLst>
          </p:cNvPr>
          <p:cNvSpPr/>
          <p:nvPr/>
        </p:nvSpPr>
        <p:spPr>
          <a:xfrm>
            <a:off x="7393459" y="912933"/>
            <a:ext cx="214953" cy="501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15FF3C28-897F-438A-A433-528CBD2E7296}"/>
              </a:ext>
            </a:extLst>
          </p:cNvPr>
          <p:cNvSpPr/>
          <p:nvPr/>
        </p:nvSpPr>
        <p:spPr>
          <a:xfrm>
            <a:off x="857251" y="3500492"/>
            <a:ext cx="8105765" cy="288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82BDD583-3002-40E6-A539-8BCDD0301A99}"/>
              </a:ext>
            </a:extLst>
          </p:cNvPr>
          <p:cNvCxnSpPr/>
          <p:nvPr/>
        </p:nvCxnSpPr>
        <p:spPr>
          <a:xfrm>
            <a:off x="857252" y="4713604"/>
            <a:ext cx="810576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ộp Văn bản 78">
            <a:extLst>
              <a:ext uri="{FF2B5EF4-FFF2-40B4-BE49-F238E27FC236}">
                <a16:creationId xmlns:a16="http://schemas.microsoft.com/office/drawing/2014/main" id="{23368595-EE24-495C-BFDF-A0D2ADD91904}"/>
              </a:ext>
            </a:extLst>
          </p:cNvPr>
          <p:cNvSpPr txBox="1"/>
          <p:nvPr/>
        </p:nvSpPr>
        <p:spPr>
          <a:xfrm>
            <a:off x="834396" y="3542436"/>
            <a:ext cx="60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ALT</a:t>
            </a:r>
          </a:p>
        </p:txBody>
      </p:sp>
      <p:sp>
        <p:nvSpPr>
          <p:cNvPr id="80" name="Hộp Văn bản 79">
            <a:extLst>
              <a:ext uri="{FF2B5EF4-FFF2-40B4-BE49-F238E27FC236}">
                <a16:creationId xmlns:a16="http://schemas.microsoft.com/office/drawing/2014/main" id="{70D9F2D8-289B-40FD-A821-B296A1D96074}"/>
              </a:ext>
            </a:extLst>
          </p:cNvPr>
          <p:cNvSpPr txBox="1"/>
          <p:nvPr/>
        </p:nvSpPr>
        <p:spPr>
          <a:xfrm>
            <a:off x="803910" y="3840631"/>
            <a:ext cx="11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[If success]</a:t>
            </a:r>
          </a:p>
        </p:txBody>
      </p: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C518AAAB-F7A4-4EC7-9C9F-3BCD54CFCD13}"/>
              </a:ext>
            </a:extLst>
          </p:cNvPr>
          <p:cNvSpPr txBox="1"/>
          <p:nvPr/>
        </p:nvSpPr>
        <p:spPr>
          <a:xfrm>
            <a:off x="803910" y="4805303"/>
            <a:ext cx="11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[Else]</a:t>
            </a:r>
          </a:p>
        </p:txBody>
      </p: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E15ED17B-ACBD-4501-A12E-700822D4A48E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2449669" y="6022133"/>
            <a:ext cx="3600" cy="3649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nối Thẳng 91">
            <a:extLst>
              <a:ext uri="{FF2B5EF4-FFF2-40B4-BE49-F238E27FC236}">
                <a16:creationId xmlns:a16="http://schemas.microsoft.com/office/drawing/2014/main" id="{9CF61AF5-35F9-440E-B522-C266A7033225}"/>
              </a:ext>
            </a:extLst>
          </p:cNvPr>
          <p:cNvCxnSpPr>
            <a:cxnSpLocks/>
            <a:stCxn id="5" idx="2"/>
            <a:endCxn id="74" idx="0"/>
          </p:cNvCxnSpPr>
          <p:nvPr/>
        </p:nvCxnSpPr>
        <p:spPr>
          <a:xfrm flipH="1">
            <a:off x="2453269" y="845131"/>
            <a:ext cx="6516" cy="1639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Đường nối Thẳng 98">
            <a:extLst>
              <a:ext uri="{FF2B5EF4-FFF2-40B4-BE49-F238E27FC236}">
                <a16:creationId xmlns:a16="http://schemas.microsoft.com/office/drawing/2014/main" id="{FEB80374-5F23-416A-AE39-6749AE8C868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05237" y="830028"/>
            <a:ext cx="14563" cy="1195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Đường nối Thẳng 100">
            <a:extLst>
              <a:ext uri="{FF2B5EF4-FFF2-40B4-BE49-F238E27FC236}">
                <a16:creationId xmlns:a16="http://schemas.microsoft.com/office/drawing/2014/main" id="{649E4082-0318-4410-9CED-B31D0FEB24B7}"/>
              </a:ext>
            </a:extLst>
          </p:cNvPr>
          <p:cNvCxnSpPr>
            <a:cxnSpLocks/>
            <a:stCxn id="6" idx="2"/>
            <a:endCxn id="76" idx="2"/>
          </p:cNvCxnSpPr>
          <p:nvPr/>
        </p:nvCxnSpPr>
        <p:spPr>
          <a:xfrm flipH="1">
            <a:off x="4910134" y="5962649"/>
            <a:ext cx="9666" cy="4244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Đường nối Thẳng 103">
            <a:extLst>
              <a:ext uri="{FF2B5EF4-FFF2-40B4-BE49-F238E27FC236}">
                <a16:creationId xmlns:a16="http://schemas.microsoft.com/office/drawing/2014/main" id="{BFB45528-3458-47D8-9DE4-8EFA9F1BD0CD}"/>
              </a:ext>
            </a:extLst>
          </p:cNvPr>
          <p:cNvCxnSpPr>
            <a:cxnSpLocks/>
          </p:cNvCxnSpPr>
          <p:nvPr/>
        </p:nvCxnSpPr>
        <p:spPr>
          <a:xfrm>
            <a:off x="7513691" y="5904841"/>
            <a:ext cx="0" cy="492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Đường nối Thẳng 105">
            <a:extLst>
              <a:ext uri="{FF2B5EF4-FFF2-40B4-BE49-F238E27FC236}">
                <a16:creationId xmlns:a16="http://schemas.microsoft.com/office/drawing/2014/main" id="{46E6C3BA-1E33-453A-82C1-F6EA924CC7AF}"/>
              </a:ext>
            </a:extLst>
          </p:cNvPr>
          <p:cNvCxnSpPr>
            <a:cxnSpLocks/>
          </p:cNvCxnSpPr>
          <p:nvPr/>
        </p:nvCxnSpPr>
        <p:spPr>
          <a:xfrm flipH="1">
            <a:off x="7510091" y="801455"/>
            <a:ext cx="3600" cy="3649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Hình chữ nhật 84">
            <a:extLst>
              <a:ext uri="{FF2B5EF4-FFF2-40B4-BE49-F238E27FC236}">
                <a16:creationId xmlns:a16="http://schemas.microsoft.com/office/drawing/2014/main" id="{4C69D0E5-1E00-41D6-B6F9-548D6D1047D4}"/>
              </a:ext>
            </a:extLst>
          </p:cNvPr>
          <p:cNvSpPr/>
          <p:nvPr/>
        </p:nvSpPr>
        <p:spPr>
          <a:xfrm>
            <a:off x="7162794" y="482033"/>
            <a:ext cx="694595" cy="3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3A8E114D-2B56-4A66-BC5E-E095FFE7A816}"/>
              </a:ext>
            </a:extLst>
          </p:cNvPr>
          <p:cNvSpPr/>
          <p:nvPr/>
        </p:nvSpPr>
        <p:spPr>
          <a:xfrm>
            <a:off x="4571313" y="510232"/>
            <a:ext cx="677639" cy="3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B892E19D-78B1-4F01-BC20-A5CC9808F372}"/>
              </a:ext>
            </a:extLst>
          </p:cNvPr>
          <p:cNvSpPr/>
          <p:nvPr/>
        </p:nvSpPr>
        <p:spPr>
          <a:xfrm>
            <a:off x="2166990" y="519135"/>
            <a:ext cx="572555" cy="28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72100B5-7127-4D48-B20A-F89A6AC5DA16}"/>
              </a:ext>
            </a:extLst>
          </p:cNvPr>
          <p:cNvSpPr txBox="1"/>
          <p:nvPr/>
        </p:nvSpPr>
        <p:spPr>
          <a:xfrm>
            <a:off x="2112488" y="563834"/>
            <a:ext cx="694594" cy="28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:User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9B6D12B-A512-4C03-B418-97E0332F439B}"/>
              </a:ext>
            </a:extLst>
          </p:cNvPr>
          <p:cNvSpPr/>
          <p:nvPr/>
        </p:nvSpPr>
        <p:spPr>
          <a:xfrm>
            <a:off x="4812323" y="949566"/>
            <a:ext cx="218155" cy="181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C57BD46-63C7-4AA7-BD66-31DB67CCEA36}"/>
              </a:ext>
            </a:extLst>
          </p:cNvPr>
          <p:cNvSpPr txBox="1"/>
          <p:nvPr/>
        </p:nvSpPr>
        <p:spPr>
          <a:xfrm>
            <a:off x="4566687" y="553516"/>
            <a:ext cx="694594" cy="28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:Page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DF870F90-E607-4C88-942F-7A0F2CB13D57}"/>
              </a:ext>
            </a:extLst>
          </p:cNvPr>
          <p:cNvSpPr txBox="1"/>
          <p:nvPr/>
        </p:nvSpPr>
        <p:spPr>
          <a:xfrm>
            <a:off x="3075874" y="965750"/>
            <a:ext cx="1164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1. List students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89EA5969-5D00-4BD3-8445-06098A788112}"/>
              </a:ext>
            </a:extLst>
          </p:cNvPr>
          <p:cNvSpPr txBox="1"/>
          <p:nvPr/>
        </p:nvSpPr>
        <p:spPr>
          <a:xfrm>
            <a:off x="7112972" y="557814"/>
            <a:ext cx="794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:Backend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008178A-7488-4DFF-9ACB-952C98F7766B}"/>
              </a:ext>
            </a:extLst>
          </p:cNvPr>
          <p:cNvCxnSpPr>
            <a:cxnSpLocks/>
          </p:cNvCxnSpPr>
          <p:nvPr/>
        </p:nvCxnSpPr>
        <p:spPr>
          <a:xfrm>
            <a:off x="5038588" y="2000249"/>
            <a:ext cx="2354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54C2419A-5356-42FC-83FD-6AC6FB8BB33F}"/>
              </a:ext>
            </a:extLst>
          </p:cNvPr>
          <p:cNvCxnSpPr>
            <a:cxnSpLocks/>
          </p:cNvCxnSpPr>
          <p:nvPr/>
        </p:nvCxnSpPr>
        <p:spPr>
          <a:xfrm flipH="1" flipV="1">
            <a:off x="7614179" y="2637439"/>
            <a:ext cx="552450" cy="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DD2AE0C6-06AB-4376-B1C4-925CFA4A2EFD}"/>
              </a:ext>
            </a:extLst>
          </p:cNvPr>
          <p:cNvCxnSpPr/>
          <p:nvPr/>
        </p:nvCxnSpPr>
        <p:spPr>
          <a:xfrm>
            <a:off x="7623336" y="2105803"/>
            <a:ext cx="552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72E94ABA-2C4B-468C-8305-7C3237B4F6D5}"/>
              </a:ext>
            </a:extLst>
          </p:cNvPr>
          <p:cNvCxnSpPr>
            <a:cxnSpLocks/>
          </p:cNvCxnSpPr>
          <p:nvPr/>
        </p:nvCxnSpPr>
        <p:spPr>
          <a:xfrm>
            <a:off x="8164065" y="2092542"/>
            <a:ext cx="0" cy="54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6116C8AA-8316-4E61-8245-786A3E2D6B0E}"/>
              </a:ext>
            </a:extLst>
          </p:cNvPr>
          <p:cNvSpPr txBox="1"/>
          <p:nvPr/>
        </p:nvSpPr>
        <p:spPr>
          <a:xfrm>
            <a:off x="8288211" y="2139077"/>
            <a:ext cx="1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4. Processing()</a:t>
            </a:r>
          </a:p>
        </p:txBody>
      </p: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044AD1E-3BEA-43ED-B819-58BBA62F24DA}"/>
              </a:ext>
            </a:extLst>
          </p:cNvPr>
          <p:cNvCxnSpPr>
            <a:cxnSpLocks/>
          </p:cNvCxnSpPr>
          <p:nvPr/>
        </p:nvCxnSpPr>
        <p:spPr>
          <a:xfrm flipH="1">
            <a:off x="2557002" y="2883207"/>
            <a:ext cx="4830690" cy="238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A24EF030-442C-4706-8C34-AE1AED328BFB}"/>
              </a:ext>
            </a:extLst>
          </p:cNvPr>
          <p:cNvSpPr txBox="1"/>
          <p:nvPr/>
        </p:nvSpPr>
        <p:spPr>
          <a:xfrm>
            <a:off x="3003707" y="1508328"/>
            <a:ext cx="13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2. Search students by name 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17D43553-3FC8-48F0-95A9-5FD5F2ECF9EA}"/>
              </a:ext>
            </a:extLst>
          </p:cNvPr>
          <p:cNvCxnSpPr>
            <a:cxnSpLocks/>
          </p:cNvCxnSpPr>
          <p:nvPr/>
        </p:nvCxnSpPr>
        <p:spPr>
          <a:xfrm flipH="1" flipV="1">
            <a:off x="2566802" y="3736982"/>
            <a:ext cx="225101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BA1AA5D7-9B7A-4446-824B-B198FA46FE30}"/>
              </a:ext>
            </a:extLst>
          </p:cNvPr>
          <p:cNvSpPr txBox="1"/>
          <p:nvPr/>
        </p:nvSpPr>
        <p:spPr>
          <a:xfrm>
            <a:off x="3085811" y="3459983"/>
            <a:ext cx="1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7.1. Message()</a:t>
            </a:r>
          </a:p>
        </p:txBody>
      </p: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3984F636-FA3D-4843-B1BC-404C385CE842}"/>
              </a:ext>
            </a:extLst>
          </p:cNvPr>
          <p:cNvCxnSpPr/>
          <p:nvPr/>
        </p:nvCxnSpPr>
        <p:spPr>
          <a:xfrm>
            <a:off x="5030478" y="3927847"/>
            <a:ext cx="552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Đường nối Thẳng 62">
            <a:extLst>
              <a:ext uri="{FF2B5EF4-FFF2-40B4-BE49-F238E27FC236}">
                <a16:creationId xmlns:a16="http://schemas.microsoft.com/office/drawing/2014/main" id="{B4ECC0D8-2352-4951-86A6-BE1F8BAE2DF1}"/>
              </a:ext>
            </a:extLst>
          </p:cNvPr>
          <p:cNvCxnSpPr>
            <a:cxnSpLocks/>
          </p:cNvCxnSpPr>
          <p:nvPr/>
        </p:nvCxnSpPr>
        <p:spPr>
          <a:xfrm>
            <a:off x="5591721" y="3927847"/>
            <a:ext cx="0" cy="54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kết nối Mũi tên Thẳng 63">
            <a:extLst>
              <a:ext uri="{FF2B5EF4-FFF2-40B4-BE49-F238E27FC236}">
                <a16:creationId xmlns:a16="http://schemas.microsoft.com/office/drawing/2014/main" id="{6357B31B-0578-44E7-B7F9-17B9F93E5019}"/>
              </a:ext>
            </a:extLst>
          </p:cNvPr>
          <p:cNvCxnSpPr>
            <a:cxnSpLocks/>
          </p:cNvCxnSpPr>
          <p:nvPr/>
        </p:nvCxnSpPr>
        <p:spPr>
          <a:xfrm flipH="1" flipV="1">
            <a:off x="5030478" y="4438651"/>
            <a:ext cx="552450" cy="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6836533C-8FA5-4B1A-88BF-35D87D1998D5}"/>
              </a:ext>
            </a:extLst>
          </p:cNvPr>
          <p:cNvSpPr txBox="1"/>
          <p:nvPr/>
        </p:nvSpPr>
        <p:spPr>
          <a:xfrm>
            <a:off x="5510758" y="4044750"/>
            <a:ext cx="11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8.1. Go to Home()</a:t>
            </a:r>
          </a:p>
        </p:txBody>
      </p:sp>
      <p:cxnSp>
        <p:nvCxnSpPr>
          <p:cNvPr id="67" name="Đường kết nối Mũi tên Thẳng 66">
            <a:extLst>
              <a:ext uri="{FF2B5EF4-FFF2-40B4-BE49-F238E27FC236}">
                <a16:creationId xmlns:a16="http://schemas.microsoft.com/office/drawing/2014/main" id="{82AAC911-2191-4F1A-9999-984886134AB2}"/>
              </a:ext>
            </a:extLst>
          </p:cNvPr>
          <p:cNvCxnSpPr>
            <a:cxnSpLocks/>
          </p:cNvCxnSpPr>
          <p:nvPr/>
        </p:nvCxnSpPr>
        <p:spPr>
          <a:xfrm flipH="1" flipV="1">
            <a:off x="2557002" y="5032997"/>
            <a:ext cx="225101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A61C0761-BD24-4A75-B6CD-9331955D3A1C}"/>
              </a:ext>
            </a:extLst>
          </p:cNvPr>
          <p:cNvSpPr txBox="1"/>
          <p:nvPr/>
        </p:nvSpPr>
        <p:spPr>
          <a:xfrm>
            <a:off x="3105508" y="4713604"/>
            <a:ext cx="1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7.2. Message()</a:t>
            </a: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5120ED34-3B66-4C9B-9A5B-EF8A25BE0924}"/>
              </a:ext>
            </a:extLst>
          </p:cNvPr>
          <p:cNvCxnSpPr/>
          <p:nvPr/>
        </p:nvCxnSpPr>
        <p:spPr>
          <a:xfrm>
            <a:off x="4997693" y="5194672"/>
            <a:ext cx="552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AE11EA0C-8246-4CF3-869B-1552E48A427D}"/>
              </a:ext>
            </a:extLst>
          </p:cNvPr>
          <p:cNvCxnSpPr>
            <a:cxnSpLocks/>
          </p:cNvCxnSpPr>
          <p:nvPr/>
        </p:nvCxnSpPr>
        <p:spPr>
          <a:xfrm>
            <a:off x="5550144" y="5194672"/>
            <a:ext cx="0" cy="54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kết nối Mũi tên Thẳng 70">
            <a:extLst>
              <a:ext uri="{FF2B5EF4-FFF2-40B4-BE49-F238E27FC236}">
                <a16:creationId xmlns:a16="http://schemas.microsoft.com/office/drawing/2014/main" id="{5ADA768F-C281-4953-9E47-51C71D37E7B9}"/>
              </a:ext>
            </a:extLst>
          </p:cNvPr>
          <p:cNvCxnSpPr>
            <a:cxnSpLocks/>
          </p:cNvCxnSpPr>
          <p:nvPr/>
        </p:nvCxnSpPr>
        <p:spPr>
          <a:xfrm flipH="1" flipV="1">
            <a:off x="4997694" y="5734429"/>
            <a:ext cx="552450" cy="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9C9BECFB-B137-4780-894C-A91FA80C49E9}"/>
              </a:ext>
            </a:extLst>
          </p:cNvPr>
          <p:cNvSpPr txBox="1"/>
          <p:nvPr/>
        </p:nvSpPr>
        <p:spPr>
          <a:xfrm>
            <a:off x="5396458" y="5263009"/>
            <a:ext cx="11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8.1. Do nothing()</a:t>
            </a: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227DA2B8-2E19-4624-A11F-51F82AFFD774}"/>
              </a:ext>
            </a:extLst>
          </p:cNvPr>
          <p:cNvSpPr/>
          <p:nvPr/>
        </p:nvSpPr>
        <p:spPr>
          <a:xfrm>
            <a:off x="2345792" y="1009050"/>
            <a:ext cx="214953" cy="501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ình chữ nhật 74">
            <a:extLst>
              <a:ext uri="{FF2B5EF4-FFF2-40B4-BE49-F238E27FC236}">
                <a16:creationId xmlns:a16="http://schemas.microsoft.com/office/drawing/2014/main" id="{BA5840D9-C0FC-4381-AF3D-D5D4CDCE8315}"/>
              </a:ext>
            </a:extLst>
          </p:cNvPr>
          <p:cNvSpPr/>
          <p:nvPr/>
        </p:nvSpPr>
        <p:spPr>
          <a:xfrm>
            <a:off x="7393459" y="912933"/>
            <a:ext cx="214953" cy="501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15FF3C28-897F-438A-A433-528CBD2E7296}"/>
              </a:ext>
            </a:extLst>
          </p:cNvPr>
          <p:cNvSpPr/>
          <p:nvPr/>
        </p:nvSpPr>
        <p:spPr>
          <a:xfrm>
            <a:off x="857251" y="3500492"/>
            <a:ext cx="8105765" cy="288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82BDD583-3002-40E6-A539-8BCDD0301A99}"/>
              </a:ext>
            </a:extLst>
          </p:cNvPr>
          <p:cNvCxnSpPr/>
          <p:nvPr/>
        </p:nvCxnSpPr>
        <p:spPr>
          <a:xfrm>
            <a:off x="857252" y="4713604"/>
            <a:ext cx="810576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ộp Văn bản 78">
            <a:extLst>
              <a:ext uri="{FF2B5EF4-FFF2-40B4-BE49-F238E27FC236}">
                <a16:creationId xmlns:a16="http://schemas.microsoft.com/office/drawing/2014/main" id="{23368595-EE24-495C-BFDF-A0D2ADD91904}"/>
              </a:ext>
            </a:extLst>
          </p:cNvPr>
          <p:cNvSpPr txBox="1"/>
          <p:nvPr/>
        </p:nvSpPr>
        <p:spPr>
          <a:xfrm>
            <a:off x="834396" y="3542436"/>
            <a:ext cx="60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ALT</a:t>
            </a:r>
          </a:p>
        </p:txBody>
      </p:sp>
      <p:sp>
        <p:nvSpPr>
          <p:cNvPr id="80" name="Hộp Văn bản 79">
            <a:extLst>
              <a:ext uri="{FF2B5EF4-FFF2-40B4-BE49-F238E27FC236}">
                <a16:creationId xmlns:a16="http://schemas.microsoft.com/office/drawing/2014/main" id="{70D9F2D8-289B-40FD-A821-B296A1D96074}"/>
              </a:ext>
            </a:extLst>
          </p:cNvPr>
          <p:cNvSpPr txBox="1"/>
          <p:nvPr/>
        </p:nvSpPr>
        <p:spPr>
          <a:xfrm>
            <a:off x="803910" y="3840631"/>
            <a:ext cx="11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[If success]</a:t>
            </a:r>
          </a:p>
        </p:txBody>
      </p: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C518AAAB-F7A4-4EC7-9C9F-3BCD54CFCD13}"/>
              </a:ext>
            </a:extLst>
          </p:cNvPr>
          <p:cNvSpPr txBox="1"/>
          <p:nvPr/>
        </p:nvSpPr>
        <p:spPr>
          <a:xfrm>
            <a:off x="803910" y="4805303"/>
            <a:ext cx="11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[Else]</a:t>
            </a:r>
          </a:p>
        </p:txBody>
      </p: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E15ED17B-ACBD-4501-A12E-700822D4A48E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2449669" y="6022133"/>
            <a:ext cx="3600" cy="3649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nối Thẳng 91">
            <a:extLst>
              <a:ext uri="{FF2B5EF4-FFF2-40B4-BE49-F238E27FC236}">
                <a16:creationId xmlns:a16="http://schemas.microsoft.com/office/drawing/2014/main" id="{9CF61AF5-35F9-440E-B522-C266A7033225}"/>
              </a:ext>
            </a:extLst>
          </p:cNvPr>
          <p:cNvCxnSpPr>
            <a:cxnSpLocks/>
            <a:stCxn id="5" idx="2"/>
            <a:endCxn id="74" idx="0"/>
          </p:cNvCxnSpPr>
          <p:nvPr/>
        </p:nvCxnSpPr>
        <p:spPr>
          <a:xfrm flipH="1">
            <a:off x="2453269" y="845131"/>
            <a:ext cx="6516" cy="1639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Đường nối Thẳng 98">
            <a:extLst>
              <a:ext uri="{FF2B5EF4-FFF2-40B4-BE49-F238E27FC236}">
                <a16:creationId xmlns:a16="http://schemas.microsoft.com/office/drawing/2014/main" id="{FEB80374-5F23-416A-AE39-6749AE8C868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05237" y="830028"/>
            <a:ext cx="16164" cy="1195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Đường nối Thẳng 100">
            <a:extLst>
              <a:ext uri="{FF2B5EF4-FFF2-40B4-BE49-F238E27FC236}">
                <a16:creationId xmlns:a16="http://schemas.microsoft.com/office/drawing/2014/main" id="{649E4082-0318-4410-9CED-B31D0FEB24B7}"/>
              </a:ext>
            </a:extLst>
          </p:cNvPr>
          <p:cNvCxnSpPr>
            <a:cxnSpLocks/>
            <a:stCxn id="6" idx="2"/>
            <a:endCxn id="76" idx="2"/>
          </p:cNvCxnSpPr>
          <p:nvPr/>
        </p:nvCxnSpPr>
        <p:spPr>
          <a:xfrm flipH="1">
            <a:off x="4910134" y="2760361"/>
            <a:ext cx="11267" cy="36267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Đường nối Thẳng 103">
            <a:extLst>
              <a:ext uri="{FF2B5EF4-FFF2-40B4-BE49-F238E27FC236}">
                <a16:creationId xmlns:a16="http://schemas.microsoft.com/office/drawing/2014/main" id="{BFB45528-3458-47D8-9DE4-8EFA9F1BD0CD}"/>
              </a:ext>
            </a:extLst>
          </p:cNvPr>
          <p:cNvCxnSpPr>
            <a:cxnSpLocks/>
          </p:cNvCxnSpPr>
          <p:nvPr/>
        </p:nvCxnSpPr>
        <p:spPr>
          <a:xfrm>
            <a:off x="7513691" y="5904841"/>
            <a:ext cx="0" cy="492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Đường nối Thẳng 105">
            <a:extLst>
              <a:ext uri="{FF2B5EF4-FFF2-40B4-BE49-F238E27FC236}">
                <a16:creationId xmlns:a16="http://schemas.microsoft.com/office/drawing/2014/main" id="{46E6C3BA-1E33-453A-82C1-F6EA924CC7AF}"/>
              </a:ext>
            </a:extLst>
          </p:cNvPr>
          <p:cNvCxnSpPr>
            <a:cxnSpLocks/>
          </p:cNvCxnSpPr>
          <p:nvPr/>
        </p:nvCxnSpPr>
        <p:spPr>
          <a:xfrm flipH="1">
            <a:off x="7510091" y="801455"/>
            <a:ext cx="3600" cy="3649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1D55AAA0-7B17-409F-9605-F61A7BA659C4}"/>
              </a:ext>
            </a:extLst>
          </p:cNvPr>
          <p:cNvCxnSpPr>
            <a:cxnSpLocks/>
          </p:cNvCxnSpPr>
          <p:nvPr/>
        </p:nvCxnSpPr>
        <p:spPr>
          <a:xfrm flipH="1" flipV="1">
            <a:off x="2572091" y="1242749"/>
            <a:ext cx="223617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kết nối Mũi tên Thẳng 49">
            <a:extLst>
              <a:ext uri="{FF2B5EF4-FFF2-40B4-BE49-F238E27FC236}">
                <a16:creationId xmlns:a16="http://schemas.microsoft.com/office/drawing/2014/main" id="{E0A9E28D-6BBD-4D1D-AB76-A5E615F33FCE}"/>
              </a:ext>
            </a:extLst>
          </p:cNvPr>
          <p:cNvCxnSpPr>
            <a:cxnSpLocks/>
          </p:cNvCxnSpPr>
          <p:nvPr/>
        </p:nvCxnSpPr>
        <p:spPr>
          <a:xfrm>
            <a:off x="2576146" y="1736462"/>
            <a:ext cx="223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E46C4110-0927-4FDE-AC4D-CDED3578E229}"/>
              </a:ext>
            </a:extLst>
          </p:cNvPr>
          <p:cNvSpPr txBox="1"/>
          <p:nvPr/>
        </p:nvSpPr>
        <p:spPr>
          <a:xfrm>
            <a:off x="5620984" y="1763364"/>
            <a:ext cx="121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3. Search from database()</a:t>
            </a: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D88AC154-3422-4973-B29F-07B683142F16}"/>
              </a:ext>
            </a:extLst>
          </p:cNvPr>
          <p:cNvSpPr txBox="1"/>
          <p:nvPr/>
        </p:nvSpPr>
        <p:spPr>
          <a:xfrm>
            <a:off x="5598836" y="2645949"/>
            <a:ext cx="11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5. List students in that class()</a:t>
            </a: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74DBA92-A17A-40F3-92FF-60688F23A118}"/>
              </a:ext>
            </a:extLst>
          </p:cNvPr>
          <p:cNvSpPr/>
          <p:nvPr/>
        </p:nvSpPr>
        <p:spPr>
          <a:xfrm>
            <a:off x="4802388" y="3087087"/>
            <a:ext cx="224888" cy="293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285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117</Words>
  <Application>Microsoft Office PowerPoint</Application>
  <PresentationFormat>Màn hình rộng</PresentationFormat>
  <Paragraphs>31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Tuấn Nguyễn Quốc</dc:creator>
  <cp:lastModifiedBy>Tuấn Nguyễn Quốc</cp:lastModifiedBy>
  <cp:revision>1</cp:revision>
  <dcterms:created xsi:type="dcterms:W3CDTF">2021-11-06T07:02:31Z</dcterms:created>
  <dcterms:modified xsi:type="dcterms:W3CDTF">2021-11-06T07:52:04Z</dcterms:modified>
</cp:coreProperties>
</file>