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3AD887-91CE-4702-8C95-CBD09C46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281733-C6FF-43FD-B97E-680209E6A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66E997-17A5-4678-920C-0590619A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F55831-AD47-4B99-9135-10589B4F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C59C7C-0362-44E8-9D8A-016833BC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6F96D9-3D97-4D34-A97D-35DFD3F6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DDBD7EC-422D-4520-9517-87DA3E18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8B77D9-4273-4F28-8A39-159C1E4C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ACDE513-B1DE-4CA8-8042-1D8CB645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11C9E3-E091-4294-A11D-89A17AE6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C340D38-6B80-48A7-A997-EEEF3632C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8DF4323-B52E-4549-8BC8-65C3A57C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78095F-54B3-415D-A2B0-EACD3A67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F92EA2-F570-43FF-960E-12FACB5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5A0683-3438-4925-9F50-8C4267F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9FCDDE-54ED-4998-8177-9A8A8CC5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427A56-C0F3-454D-996C-48D49E1E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DD55FF-F84A-4B12-AEF8-6E251352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9E429E-319D-4E0D-A0C1-5C4B79BC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C34464-99E9-4941-8C78-D16E48DF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E18721-A8C7-41D5-8758-AE352310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A744F5-B364-4653-87BB-BC01416A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66CD132-8E2E-4092-B48F-5E4317E4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16C0C57-327F-4673-B6F4-A81D538F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9DCCDF-C263-4A4F-9ADD-FC72103D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B2002B-340F-417B-8265-52DD656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932830-F223-460B-8EFE-BDF9EC989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B50CD70-4153-408C-822C-31ACE508A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9884C82-450A-429F-B07F-11A03CC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5782E6-F1BE-4833-A070-D286982E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0408F2-41EE-4B86-BB31-9C30B19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112C62-B93C-4162-B923-AE04558B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EB1E499-0B38-4608-99EC-6887FC59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AE7CAA5-2492-4F0E-8129-00934836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05D8799-AE49-49ED-AC92-F5F3A767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7246745-3347-4456-ABF3-32FB40EAB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DDB350C-284E-44EC-A13C-90AAB3B3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F45729D-B0BF-412F-A259-09255724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816725B-D37B-4373-8DEC-14EA5D80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B5F54-C030-43AF-90AC-B013F9ED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8D6D304-7672-4275-B986-4B904411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EA3A7C4-E03B-4257-A54F-AA3A9E45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EA47F71-1FB5-40F6-A53B-C42B55D6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3C7FC74-C13C-48A7-B435-250397C5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EF1E73F-AB14-4C78-9D62-63CABABA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ECDC352-E7CB-4CC5-B66D-3C07EE9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CF3076-DF71-4BC1-8D66-261F3763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691E13-01B4-4BB2-9116-61CB9F50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E9A93D4-0492-4C3F-81E6-DF1E70B8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448982-296A-4F7E-A0FC-94F7B1D2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E9D0E32-F638-49BA-A581-F53C322E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40C236B-6CDC-4AB2-9EC6-65E4A2AB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4A8023-2E6A-4920-8BD7-5D93C2CB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2B771C2-DA3B-42AA-B538-17AE2EB8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9FFFF0-1674-47D8-8CAA-7275265A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CD25D0-0745-40DA-97A6-77058F66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47B297-6934-4CB5-B2BB-CD7FC18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32BC95-F053-4736-ACF9-7A68F091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1E6E7D1-C56A-4C7C-B4AF-39903E64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371BB4-C90A-4706-BA45-1823BF91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E8467A-87DD-48D5-9030-5E608D05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CAD3-C6DF-40DA-B2E1-8B9C800E12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9C9461-D14A-44AB-820F-C7C9E722C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872F40C-0D05-4E88-B846-86EC3A09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CB77-0DC4-478F-97A8-ABDD12DD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BFB4F9-7488-424C-ADCC-0114B634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69" y="2359819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F92472EE-DEEC-4830-995A-540C6B0D67AF}"/>
              </a:ext>
            </a:extLst>
          </p:cNvPr>
          <p:cNvSpPr/>
          <p:nvPr/>
        </p:nvSpPr>
        <p:spPr>
          <a:xfrm>
            <a:off x="4376561" y="413196"/>
            <a:ext cx="1629112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students</a:t>
            </a:r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C0CD16CC-C16A-408E-85C6-7CABE5BA4CC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389694" y="3196119"/>
            <a:ext cx="900022" cy="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26E10BCA-75F1-4103-A70D-688A7BBA9ED5}"/>
              </a:ext>
            </a:extLst>
          </p:cNvPr>
          <p:cNvCxnSpPr>
            <a:cxnSpLocks/>
            <a:stCxn id="1026" idx="3"/>
            <a:endCxn id="60" idx="2"/>
          </p:cNvCxnSpPr>
          <p:nvPr/>
        </p:nvCxnSpPr>
        <p:spPr>
          <a:xfrm>
            <a:off x="3389694" y="3255169"/>
            <a:ext cx="937273" cy="91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808DA9AF-583B-4F4A-8C48-0350B5E72499}"/>
              </a:ext>
            </a:extLst>
          </p:cNvPr>
          <p:cNvCxnSpPr>
            <a:cxnSpLocks/>
            <a:stCxn id="1026" idx="3"/>
            <a:endCxn id="11" idx="2"/>
          </p:cNvCxnSpPr>
          <p:nvPr/>
        </p:nvCxnSpPr>
        <p:spPr>
          <a:xfrm flipV="1">
            <a:off x="3389694" y="798959"/>
            <a:ext cx="986867" cy="24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B104277-9D3A-4EFD-B7C1-BF1806691818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 flipV="1">
            <a:off x="6005673" y="550845"/>
            <a:ext cx="1712375" cy="2481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5AC98237-6DBC-4E61-A739-0E9E762D75E6}"/>
              </a:ext>
            </a:extLst>
          </p:cNvPr>
          <p:cNvCxnSpPr>
            <a:cxnSpLocks/>
            <a:stCxn id="11" idx="6"/>
            <a:endCxn id="131" idx="2"/>
          </p:cNvCxnSpPr>
          <p:nvPr/>
        </p:nvCxnSpPr>
        <p:spPr>
          <a:xfrm>
            <a:off x="6005673" y="798959"/>
            <a:ext cx="1785211" cy="1428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7FFCFDF3-60AB-4C4F-91BE-7DCE8650A632}"/>
              </a:ext>
            </a:extLst>
          </p:cNvPr>
          <p:cNvCxnSpPr>
            <a:cxnSpLocks/>
            <a:stCxn id="130" idx="6"/>
            <a:endCxn id="131" idx="6"/>
          </p:cNvCxnSpPr>
          <p:nvPr/>
        </p:nvCxnSpPr>
        <p:spPr>
          <a:xfrm>
            <a:off x="8971523" y="1389372"/>
            <a:ext cx="51882" cy="8385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F02E9789-F8D8-45AC-B5B9-640933BF6F43}"/>
              </a:ext>
            </a:extLst>
          </p:cNvPr>
          <p:cNvSpPr txBox="1"/>
          <p:nvPr/>
        </p:nvSpPr>
        <p:spPr>
          <a:xfrm>
            <a:off x="1519418" y="4122351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8918E700-FA61-4B1F-85B9-90497CD0E167}"/>
              </a:ext>
            </a:extLst>
          </p:cNvPr>
          <p:cNvSpPr txBox="1"/>
          <p:nvPr/>
        </p:nvSpPr>
        <p:spPr>
          <a:xfrm>
            <a:off x="6339843" y="518409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A83F4DBD-BEBD-4D37-B8CF-88BB4A2F00C2}"/>
              </a:ext>
            </a:extLst>
          </p:cNvPr>
          <p:cNvSpPr txBox="1"/>
          <p:nvPr/>
        </p:nvSpPr>
        <p:spPr>
          <a:xfrm>
            <a:off x="8619956" y="1697057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&lt;&lt;extend&gt;&gt;</a:t>
            </a:r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373ABDFD-9D2E-4589-B4E8-78E4120B345A}"/>
              </a:ext>
            </a:extLst>
          </p:cNvPr>
          <p:cNvSpPr/>
          <p:nvPr/>
        </p:nvSpPr>
        <p:spPr>
          <a:xfrm>
            <a:off x="7718048" y="165082"/>
            <a:ext cx="1232521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F736697E-D05B-4909-8BEE-E391250B57E4}"/>
              </a:ext>
            </a:extLst>
          </p:cNvPr>
          <p:cNvSpPr/>
          <p:nvPr/>
        </p:nvSpPr>
        <p:spPr>
          <a:xfrm>
            <a:off x="4326967" y="3781123"/>
            <a:ext cx="1807133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the class list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7A17D762-E3EF-44B0-A994-AC2ACA292C92}"/>
              </a:ext>
            </a:extLst>
          </p:cNvPr>
          <p:cNvSpPr txBox="1"/>
          <p:nvPr/>
        </p:nvSpPr>
        <p:spPr>
          <a:xfrm>
            <a:off x="6302941" y="826496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04B150B8-2B63-48DE-9B1E-E77CD7A0B58D}"/>
              </a:ext>
            </a:extLst>
          </p:cNvPr>
          <p:cNvCxnSpPr>
            <a:cxnSpLocks/>
            <a:stCxn id="11" idx="6"/>
            <a:endCxn id="132" idx="2"/>
          </p:cNvCxnSpPr>
          <p:nvPr/>
        </p:nvCxnSpPr>
        <p:spPr>
          <a:xfrm>
            <a:off x="6005673" y="798959"/>
            <a:ext cx="1782248" cy="2261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Đường kết nối Mũi tên Thẳng 74">
            <a:extLst>
              <a:ext uri="{FF2B5EF4-FFF2-40B4-BE49-F238E27FC236}">
                <a16:creationId xmlns:a16="http://schemas.microsoft.com/office/drawing/2014/main" id="{C6C95732-7BCD-44C6-A621-0F25C79B3C64}"/>
              </a:ext>
            </a:extLst>
          </p:cNvPr>
          <p:cNvCxnSpPr>
            <a:cxnSpLocks/>
            <a:stCxn id="11" idx="6"/>
            <a:endCxn id="130" idx="2"/>
          </p:cNvCxnSpPr>
          <p:nvPr/>
        </p:nvCxnSpPr>
        <p:spPr>
          <a:xfrm>
            <a:off x="6005673" y="798959"/>
            <a:ext cx="1733329" cy="5904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0257017E-8B3F-4506-9B1C-11EF006A5EA7}"/>
              </a:ext>
            </a:extLst>
          </p:cNvPr>
          <p:cNvSpPr txBox="1"/>
          <p:nvPr/>
        </p:nvSpPr>
        <p:spPr>
          <a:xfrm>
            <a:off x="6228785" y="1118728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78" name="Hộp Văn bản 77">
            <a:extLst>
              <a:ext uri="{FF2B5EF4-FFF2-40B4-BE49-F238E27FC236}">
                <a16:creationId xmlns:a16="http://schemas.microsoft.com/office/drawing/2014/main" id="{2CEA02DD-05A9-40FA-9960-5C65D43BA68F}"/>
              </a:ext>
            </a:extLst>
          </p:cNvPr>
          <p:cNvSpPr txBox="1"/>
          <p:nvPr/>
        </p:nvSpPr>
        <p:spPr>
          <a:xfrm>
            <a:off x="5991360" y="1485988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99" name="Hình Bầu dục 98">
            <a:extLst>
              <a:ext uri="{FF2B5EF4-FFF2-40B4-BE49-F238E27FC236}">
                <a16:creationId xmlns:a16="http://schemas.microsoft.com/office/drawing/2014/main" id="{D0385F2A-BBF9-4212-8103-981CA3654AB8}"/>
              </a:ext>
            </a:extLst>
          </p:cNvPr>
          <p:cNvSpPr/>
          <p:nvPr/>
        </p:nvSpPr>
        <p:spPr>
          <a:xfrm>
            <a:off x="4259429" y="2771319"/>
            <a:ext cx="1881758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the grade board</a:t>
            </a:r>
          </a:p>
        </p:txBody>
      </p:sp>
      <p:sp>
        <p:nvSpPr>
          <p:cNvPr id="130" name="Hình Bầu dục 129">
            <a:extLst>
              <a:ext uri="{FF2B5EF4-FFF2-40B4-BE49-F238E27FC236}">
                <a16:creationId xmlns:a16="http://schemas.microsoft.com/office/drawing/2014/main" id="{A9FB2565-5D35-43DD-9CAA-30D15AD6B400}"/>
              </a:ext>
            </a:extLst>
          </p:cNvPr>
          <p:cNvSpPr/>
          <p:nvPr/>
        </p:nvSpPr>
        <p:spPr>
          <a:xfrm>
            <a:off x="7739002" y="1003609"/>
            <a:ext cx="1232521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31" name="Hình Bầu dục 130">
            <a:extLst>
              <a:ext uri="{FF2B5EF4-FFF2-40B4-BE49-F238E27FC236}">
                <a16:creationId xmlns:a16="http://schemas.microsoft.com/office/drawing/2014/main" id="{A100D5DC-667F-4C76-AB01-8AF333AA7066}"/>
              </a:ext>
            </a:extLst>
          </p:cNvPr>
          <p:cNvSpPr/>
          <p:nvPr/>
        </p:nvSpPr>
        <p:spPr>
          <a:xfrm>
            <a:off x="7790884" y="1842137"/>
            <a:ext cx="1232521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58606E80-15C6-48F2-90D2-092390DB4226}"/>
              </a:ext>
            </a:extLst>
          </p:cNvPr>
          <p:cNvSpPr/>
          <p:nvPr/>
        </p:nvSpPr>
        <p:spPr>
          <a:xfrm>
            <a:off x="7787921" y="2674703"/>
            <a:ext cx="1232521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cxnSp>
        <p:nvCxnSpPr>
          <p:cNvPr id="152" name="Đường kết nối Mũi tên Thẳng 151">
            <a:extLst>
              <a:ext uri="{FF2B5EF4-FFF2-40B4-BE49-F238E27FC236}">
                <a16:creationId xmlns:a16="http://schemas.microsoft.com/office/drawing/2014/main" id="{0DB47E32-F04F-4091-8CB8-DCC146453083}"/>
              </a:ext>
            </a:extLst>
          </p:cNvPr>
          <p:cNvCxnSpPr>
            <a:cxnSpLocks/>
            <a:stCxn id="99" idx="6"/>
            <a:endCxn id="47" idx="3"/>
          </p:cNvCxnSpPr>
          <p:nvPr/>
        </p:nvCxnSpPr>
        <p:spPr>
          <a:xfrm flipV="1">
            <a:off x="6141187" y="823620"/>
            <a:ext cx="1757360" cy="233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Đường kết nối Mũi tên Thẳng 154">
            <a:extLst>
              <a:ext uri="{FF2B5EF4-FFF2-40B4-BE49-F238E27FC236}">
                <a16:creationId xmlns:a16="http://schemas.microsoft.com/office/drawing/2014/main" id="{E3AE4113-1992-4D70-A0F5-D9B941989881}"/>
              </a:ext>
            </a:extLst>
          </p:cNvPr>
          <p:cNvCxnSpPr>
            <a:cxnSpLocks/>
            <a:stCxn id="99" idx="6"/>
            <a:endCxn id="130" idx="3"/>
          </p:cNvCxnSpPr>
          <p:nvPr/>
        </p:nvCxnSpPr>
        <p:spPr>
          <a:xfrm flipV="1">
            <a:off x="6141187" y="1662147"/>
            <a:ext cx="1778314" cy="14949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kết nối Mũi tên Thẳng 159">
            <a:extLst>
              <a:ext uri="{FF2B5EF4-FFF2-40B4-BE49-F238E27FC236}">
                <a16:creationId xmlns:a16="http://schemas.microsoft.com/office/drawing/2014/main" id="{22EDFDEC-0DFD-4BC0-9E8E-35FAE2A74CA3}"/>
              </a:ext>
            </a:extLst>
          </p:cNvPr>
          <p:cNvCxnSpPr>
            <a:cxnSpLocks/>
            <a:stCxn id="99" idx="6"/>
            <a:endCxn id="131" idx="3"/>
          </p:cNvCxnSpPr>
          <p:nvPr/>
        </p:nvCxnSpPr>
        <p:spPr>
          <a:xfrm flipV="1">
            <a:off x="6141187" y="2500675"/>
            <a:ext cx="1830196" cy="656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Đường kết nối Mũi tên Thẳng 162">
            <a:extLst>
              <a:ext uri="{FF2B5EF4-FFF2-40B4-BE49-F238E27FC236}">
                <a16:creationId xmlns:a16="http://schemas.microsoft.com/office/drawing/2014/main" id="{19D42C11-3209-41F2-9757-86044D237C89}"/>
              </a:ext>
            </a:extLst>
          </p:cNvPr>
          <p:cNvCxnSpPr>
            <a:cxnSpLocks/>
            <a:stCxn id="99" idx="6"/>
            <a:endCxn id="132" idx="3"/>
          </p:cNvCxnSpPr>
          <p:nvPr/>
        </p:nvCxnSpPr>
        <p:spPr>
          <a:xfrm>
            <a:off x="6141187" y="3157082"/>
            <a:ext cx="1827233" cy="1761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Hộp Văn bản 165">
            <a:extLst>
              <a:ext uri="{FF2B5EF4-FFF2-40B4-BE49-F238E27FC236}">
                <a16:creationId xmlns:a16="http://schemas.microsoft.com/office/drawing/2014/main" id="{1F5F7400-76AA-47FB-A3D1-819DDEB779B0}"/>
              </a:ext>
            </a:extLst>
          </p:cNvPr>
          <p:cNvSpPr txBox="1"/>
          <p:nvPr/>
        </p:nvSpPr>
        <p:spPr>
          <a:xfrm>
            <a:off x="5806232" y="2288941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67" name="Hộp Văn bản 166">
            <a:extLst>
              <a:ext uri="{FF2B5EF4-FFF2-40B4-BE49-F238E27FC236}">
                <a16:creationId xmlns:a16="http://schemas.microsoft.com/office/drawing/2014/main" id="{43A5D83C-2560-41C2-A536-F0E48DA8A7D6}"/>
              </a:ext>
            </a:extLst>
          </p:cNvPr>
          <p:cNvSpPr txBox="1"/>
          <p:nvPr/>
        </p:nvSpPr>
        <p:spPr>
          <a:xfrm>
            <a:off x="6306627" y="2482588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68" name="Hộp Văn bản 167">
            <a:extLst>
              <a:ext uri="{FF2B5EF4-FFF2-40B4-BE49-F238E27FC236}">
                <a16:creationId xmlns:a16="http://schemas.microsoft.com/office/drawing/2014/main" id="{5699422F-DFB3-432A-9C4E-EC5EB3182CC4}"/>
              </a:ext>
            </a:extLst>
          </p:cNvPr>
          <p:cNvSpPr txBox="1"/>
          <p:nvPr/>
        </p:nvSpPr>
        <p:spPr>
          <a:xfrm>
            <a:off x="6315468" y="2798779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69" name="Hộp Văn bản 168">
            <a:extLst>
              <a:ext uri="{FF2B5EF4-FFF2-40B4-BE49-F238E27FC236}">
                <a16:creationId xmlns:a16="http://schemas.microsoft.com/office/drawing/2014/main" id="{CFD9DDB0-69FF-48FE-89E1-6D35071761E8}"/>
              </a:ext>
            </a:extLst>
          </p:cNvPr>
          <p:cNvSpPr txBox="1"/>
          <p:nvPr/>
        </p:nvSpPr>
        <p:spPr>
          <a:xfrm>
            <a:off x="6315468" y="3124555"/>
            <a:ext cx="113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72" name="Hình Bầu dục 171">
            <a:extLst>
              <a:ext uri="{FF2B5EF4-FFF2-40B4-BE49-F238E27FC236}">
                <a16:creationId xmlns:a16="http://schemas.microsoft.com/office/drawing/2014/main" id="{D2BA55A4-13E2-495B-A040-52C2C893DB6C}"/>
              </a:ext>
            </a:extLst>
          </p:cNvPr>
          <p:cNvSpPr/>
          <p:nvPr/>
        </p:nvSpPr>
        <p:spPr>
          <a:xfrm>
            <a:off x="4334054" y="5823480"/>
            <a:ext cx="1807133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rules </a:t>
            </a:r>
          </a:p>
        </p:txBody>
      </p:sp>
      <p:sp>
        <p:nvSpPr>
          <p:cNvPr id="173" name="Hình Bầu dục 172">
            <a:extLst>
              <a:ext uri="{FF2B5EF4-FFF2-40B4-BE49-F238E27FC236}">
                <a16:creationId xmlns:a16="http://schemas.microsoft.com/office/drawing/2014/main" id="{3D026FA3-4518-4672-AAEB-2792575DBE26}"/>
              </a:ext>
            </a:extLst>
          </p:cNvPr>
          <p:cNvSpPr/>
          <p:nvPr/>
        </p:nvSpPr>
        <p:spPr>
          <a:xfrm>
            <a:off x="4334054" y="4802301"/>
            <a:ext cx="1807133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the summary</a:t>
            </a:r>
          </a:p>
        </p:txBody>
      </p:sp>
      <p:cxnSp>
        <p:nvCxnSpPr>
          <p:cNvPr id="174" name="Đường nối Thẳng 173">
            <a:extLst>
              <a:ext uri="{FF2B5EF4-FFF2-40B4-BE49-F238E27FC236}">
                <a16:creationId xmlns:a16="http://schemas.microsoft.com/office/drawing/2014/main" id="{A1EC4CAC-FC39-487B-97DC-FCBEACE32DC2}"/>
              </a:ext>
            </a:extLst>
          </p:cNvPr>
          <p:cNvCxnSpPr>
            <a:cxnSpLocks/>
            <a:stCxn id="1026" idx="3"/>
            <a:endCxn id="173" idx="2"/>
          </p:cNvCxnSpPr>
          <p:nvPr/>
        </p:nvCxnSpPr>
        <p:spPr>
          <a:xfrm>
            <a:off x="3389694" y="3255169"/>
            <a:ext cx="944360" cy="193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562B6E9D-763A-4BC8-BBDD-4738E2F4BEA8}"/>
              </a:ext>
            </a:extLst>
          </p:cNvPr>
          <p:cNvCxnSpPr>
            <a:cxnSpLocks/>
            <a:stCxn id="1026" idx="3"/>
            <a:endCxn id="172" idx="2"/>
          </p:cNvCxnSpPr>
          <p:nvPr/>
        </p:nvCxnSpPr>
        <p:spPr>
          <a:xfrm>
            <a:off x="3389694" y="3255169"/>
            <a:ext cx="944360" cy="295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245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</Words>
  <Application>Microsoft Office PowerPoint</Application>
  <PresentationFormat>Màn hình rộng</PresentationFormat>
  <Paragraphs>19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Quốc Tuấn</dc:creator>
  <cp:lastModifiedBy>Nguyễn Quốc Tuấn</cp:lastModifiedBy>
  <cp:revision>4</cp:revision>
  <dcterms:created xsi:type="dcterms:W3CDTF">2021-10-04T07:29:58Z</dcterms:created>
  <dcterms:modified xsi:type="dcterms:W3CDTF">2021-10-17T16:32:37Z</dcterms:modified>
</cp:coreProperties>
</file>