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5AD8D-4423-C9FC-4082-C0E709D63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53D996-A8ED-ED4F-C230-C10B03165A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E531C-D230-6B51-4632-4DB1FCCFF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83F19-38FA-405F-B01C-619E9B5BA174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EBD88-CED3-8D9E-0486-02E2D6604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E319C-EAA5-C6EC-D325-E4F7D7B5F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41E33-A116-460F-A725-20D91F619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9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20B50-8DCA-17F0-520B-9F756FC2A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B2B612-57D7-9AEE-2953-6BBE685A1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C752E-9E98-7A2C-5B88-63C3AD9E3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83F19-38FA-405F-B01C-619E9B5BA174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B012B-D6CA-80E9-B0AB-9B243A498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5564A-B19B-406B-AD8B-28553F57C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41E33-A116-460F-A725-20D91F619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264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5B6C3F-543F-946F-FCB2-C66AC1E360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2F4E20-3C32-6E81-60DB-EEAD5A7CB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F6B8D-837A-BE3E-F86C-A679482C7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83F19-38FA-405F-B01C-619E9B5BA174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3C648-F9FE-7661-7762-109048BE7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CCEEB-5C07-3DF9-9314-76506F9FD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41E33-A116-460F-A725-20D91F619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179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31785-777D-657F-4ABE-DC9F21D92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98ADF-D59B-476E-19B3-68AB2CADC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EF9A5-C2C2-7CD9-E445-4894DFF89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83F19-38FA-405F-B01C-619E9B5BA174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2DA95-C368-69FC-2245-D7D206B41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1D34D-EE99-642E-0AE2-716DAA98D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41E33-A116-460F-A725-20D91F619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935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DAC76-8A47-E419-B312-693323EDD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26EB0-D6BF-72BD-3A38-6EB8829C5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105D4-76DD-9468-82BB-1263DFA5A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83F19-38FA-405F-B01C-619E9B5BA174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5556C-5DEB-2EAB-45E6-577E74D4E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0813F-7F56-875C-0205-92B98E593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41E33-A116-460F-A725-20D91F619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964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B6193-3C3D-3687-A2FC-9D0E94F6F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4F3C6-CF42-5B5B-27E4-3E90162ED5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A0C791-003F-5978-0B86-B4A2DBF28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534775-8197-8912-1F43-4F45E3AAE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83F19-38FA-405F-B01C-619E9B5BA174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F780BC-AB97-685B-9D62-C10F2332B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13289D-33DB-686B-D012-F73078AB8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41E33-A116-460F-A725-20D91F619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593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97192-9D5C-1800-DF88-109EF79CD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9E6A5-F866-B5AD-16BF-EAD499580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2DFA7-E802-4880-1908-BF90EF4700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70FA2A-F2A5-58CA-C203-33553C4C0C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AD9E0C-CC46-6EB4-13D1-07AB7A5369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DD8AA6-9E21-3396-9C3E-B26BC021D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83F19-38FA-405F-B01C-619E9B5BA174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857D56-ACF4-B26A-ED0F-723C24D08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AB2914-9A44-2F42-1242-49803A49B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41E33-A116-460F-A725-20D91F619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972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A2660-3555-0602-C0EE-6A98509C2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B9FA5E-6256-181E-33F8-00C3045C1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83F19-38FA-405F-B01C-619E9B5BA174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512A18-6DE2-DFBE-F22E-0E61FA895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99CBC9-1B10-9F20-97C0-F348072CF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41E33-A116-460F-A725-20D91F619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300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BB5DB4-39F7-23B6-3879-9AE8E7D0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83F19-38FA-405F-B01C-619E9B5BA174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EAA7A0-087F-5846-FBE6-6C1088FB9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F2531D-F4F1-C948-7420-9E90FF96A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41E33-A116-460F-A725-20D91F619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867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70299-D8EC-CF61-6B4E-8E5569890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4A758-7246-330A-6119-DDCE26ECA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43FF8B-33E3-ED35-30DB-5CB2CA462C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DA9EDB-A167-3107-212F-C61894827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83F19-38FA-405F-B01C-619E9B5BA174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ED63FC-70D2-FBA8-0203-5D4F712B1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918031-48AB-0CDD-7122-4136F9734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41E33-A116-460F-A725-20D91F619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98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3411E-BA16-8C33-A23F-0C240C74C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EB9282-0CC0-9A70-DBD3-5FAC76DCA1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C418DD-AE9E-A826-451B-6B1FC6E88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2F779-A611-370F-E7CE-0BC47DC17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83F19-38FA-405F-B01C-619E9B5BA174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4FA39-ACB8-1027-4350-D02E7DEB0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15233C-A417-2E66-A67F-008669987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41E33-A116-460F-A725-20D91F619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410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14CB7F-6728-0FEB-7812-412867047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E1BA03-C587-9BE7-A8D7-639218CF4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734F4-0673-61FE-74D5-51344ED476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83F19-38FA-405F-B01C-619E9B5BA174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B0188-A003-695A-65B5-FDE1F16E60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A95CA-D34E-49B8-83DF-BB8ECD8869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41E33-A116-460F-A725-20D91F619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57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B7C087-4216-415B-47FD-A82DF66E2D83}"/>
              </a:ext>
            </a:extLst>
          </p:cNvPr>
          <p:cNvSpPr txBox="1"/>
          <p:nvPr/>
        </p:nvSpPr>
        <p:spPr>
          <a:xfrm>
            <a:off x="2015231" y="2627789"/>
            <a:ext cx="97743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How to create new module</a:t>
            </a:r>
          </a:p>
        </p:txBody>
      </p:sp>
    </p:spTree>
    <p:extLst>
      <p:ext uri="{BB962C8B-B14F-4D97-AF65-F5344CB8AC3E}">
        <p14:creationId xmlns:p14="http://schemas.microsoft.com/office/powerpoint/2010/main" val="1509824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104EB0-A1B4-F7E2-06CA-6BD2F45B224A}"/>
              </a:ext>
            </a:extLst>
          </p:cNvPr>
          <p:cNvSpPr txBox="1"/>
          <p:nvPr/>
        </p:nvSpPr>
        <p:spPr>
          <a:xfrm>
            <a:off x="0" y="0"/>
            <a:ext cx="1644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anchors.xml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E21429-0E22-1F84-8021-ED563B76E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802" y="1872573"/>
            <a:ext cx="9288171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589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F12276C-73DC-BC8E-823C-8BF735E00E9C}"/>
              </a:ext>
            </a:extLst>
          </p:cNvPr>
          <p:cNvSpPr txBox="1"/>
          <p:nvPr/>
        </p:nvSpPr>
        <p:spPr>
          <a:xfrm>
            <a:off x="0" y="0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ant_generator.xml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8284F1-3099-3C1D-0132-6514516E6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049" y="1222158"/>
            <a:ext cx="6335009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502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02D3F1-EB94-AEA3-3C02-EE583DAFB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446" y="964963"/>
            <a:ext cx="7716327" cy="26102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86E57A-1769-9B34-9687-E26D125C7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446" y="4170808"/>
            <a:ext cx="7716328" cy="8157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E26A6E-052D-554B-0693-8604EDCA71CD}"/>
              </a:ext>
            </a:extLst>
          </p:cNvPr>
          <p:cNvSpPr txBox="1"/>
          <p:nvPr/>
        </p:nvSpPr>
        <p:spPr>
          <a:xfrm>
            <a:off x="0" y="0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ant_generator.xml</a:t>
            </a:r>
          </a:p>
        </p:txBody>
      </p:sp>
    </p:spTree>
    <p:extLst>
      <p:ext uri="{BB962C8B-B14F-4D97-AF65-F5344CB8AC3E}">
        <p14:creationId xmlns:p14="http://schemas.microsoft.com/office/powerpoint/2010/main" val="554984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59CE7B-3CB1-1396-A794-18C3C870E1B7}"/>
              </a:ext>
            </a:extLst>
          </p:cNvPr>
          <p:cNvSpPr txBox="1"/>
          <p:nvPr/>
        </p:nvSpPr>
        <p:spPr>
          <a:xfrm>
            <a:off x="1480" y="107402"/>
            <a:ext cx="609452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ArialMT"/>
              </a:rPr>
              <a:t>The XDM format stores:</a:t>
            </a:r>
            <a:r>
              <a:rPr lang="en-US" sz="2400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5970C-DA40-C2FC-ADB7-95EEFC6A872C}"/>
              </a:ext>
            </a:extLst>
          </p:cNvPr>
          <p:cNvSpPr txBox="1"/>
          <p:nvPr/>
        </p:nvSpPr>
        <p:spPr>
          <a:xfrm>
            <a:off x="692458" y="846066"/>
            <a:ext cx="614334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DBDBDB"/>
                </a:solidFill>
                <a:effectLst/>
                <a:latin typeface="ArialMT"/>
              </a:rPr>
              <a:t>►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rialMT"/>
              </a:rPr>
              <a:t>Nodes (schema-nodes, data-nodes...)</a:t>
            </a:r>
          </a:p>
          <a:p>
            <a:endParaRPr lang="en-US" sz="1800" b="0" i="0" dirty="0">
              <a:solidFill>
                <a:srgbClr val="000000"/>
              </a:solidFill>
              <a:effectLst/>
              <a:latin typeface="ArialMT"/>
            </a:endParaRPr>
          </a:p>
          <a:p>
            <a:r>
              <a:rPr lang="en-US" sz="1800" b="0" i="0" dirty="0">
                <a:solidFill>
                  <a:srgbClr val="DBDBDB"/>
                </a:solidFill>
                <a:effectLst/>
                <a:latin typeface="ArialMT"/>
              </a:rPr>
              <a:t>►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rialMT"/>
              </a:rPr>
              <a:t>Node Attributes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6CB93F-AE0C-9DBD-3F1F-D964B4569923}"/>
              </a:ext>
            </a:extLst>
          </p:cNvPr>
          <p:cNvSpPr txBox="1"/>
          <p:nvPr/>
        </p:nvSpPr>
        <p:spPr>
          <a:xfrm>
            <a:off x="0" y="2427938"/>
            <a:ext cx="12191999" cy="2960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ArialMT"/>
              </a:rPr>
              <a:t>The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ArialMT"/>
              </a:rPr>
              <a:t>DataModel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rialMT"/>
              </a:rPr>
              <a:t> supports different kinds of nodes (for which different name spaces are defined):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ArialMT"/>
              </a:rPr>
              <a:t>generic nodes: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ArialMT"/>
              </a:rPr>
              <a:t>Nodes that are neither schema-nodes nor data-nodes. schema-nodes:</a:t>
            </a:r>
          </a:p>
          <a:p>
            <a:endParaRPr lang="en-US" sz="1800" b="0" i="0" dirty="0">
              <a:solidFill>
                <a:srgbClr val="000000"/>
              </a:solidFill>
              <a:effectLst/>
              <a:latin typeface="ArialMT"/>
            </a:endParaRPr>
          </a:p>
          <a:p>
            <a:r>
              <a:rPr lang="en-US" sz="1800" b="0" i="0" dirty="0">
                <a:solidFill>
                  <a:srgbClr val="FF0000"/>
                </a:solidFill>
                <a:effectLst/>
                <a:latin typeface="ArialMT"/>
              </a:rPr>
              <a:t>Schema-nodes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rialMT"/>
              </a:rPr>
              <a:t> define configuration parameters and the structure of configuration parameters. They define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ArialMT"/>
              </a:rPr>
              <a:t>type, structure and attribute defaults for data-nodes. data-nodes:</a:t>
            </a:r>
          </a:p>
          <a:p>
            <a:endParaRPr lang="en-US" sz="1800" b="0" i="0" dirty="0">
              <a:solidFill>
                <a:srgbClr val="000000"/>
              </a:solidFill>
              <a:effectLst/>
              <a:latin typeface="ArialMT"/>
            </a:endParaRPr>
          </a:p>
          <a:p>
            <a:r>
              <a:rPr lang="en-US" sz="1800" b="0" i="0" dirty="0">
                <a:solidFill>
                  <a:srgbClr val="FF0000"/>
                </a:solidFill>
                <a:effectLst/>
                <a:latin typeface="ArialMT"/>
              </a:rPr>
              <a:t>Data-nodes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rialMT"/>
              </a:rPr>
              <a:t> represent configuration parameters. A data node is 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Arial-ItalicMT"/>
              </a:rPr>
              <a:t>bound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rialMT"/>
              </a:rPr>
              <a:t>to a schema-node that describes valid parameter ranges for the data-node.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545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D86BFD-B451-C4D3-4C26-A54B0C84B478}"/>
              </a:ext>
            </a:extLst>
          </p:cNvPr>
          <p:cNvSpPr txBox="1"/>
          <p:nvPr/>
        </p:nvSpPr>
        <p:spPr>
          <a:xfrm>
            <a:off x="0" y="107401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dirty="0">
                <a:solidFill>
                  <a:srgbClr val="FF0000"/>
                </a:solidFill>
                <a:effectLst/>
                <a:latin typeface="Arial-BoldMT"/>
              </a:rPr>
              <a:t>Nodes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B6FC62-6654-9B69-F85A-2A9D273A2D53}"/>
              </a:ext>
            </a:extLst>
          </p:cNvPr>
          <p:cNvSpPr txBox="1"/>
          <p:nvPr/>
        </p:nvSpPr>
        <p:spPr>
          <a:xfrm>
            <a:off x="0" y="430566"/>
            <a:ext cx="121143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ArialMT"/>
              </a:rPr>
              <a:t>Node tags are used to create nodes in the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ArialMT"/>
              </a:rPr>
              <a:t>datamodel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rialMT"/>
              </a:rPr>
              <a:t>. There are various node tags available, one for each kind of node (container, list, variable).</a:t>
            </a:r>
            <a:br>
              <a:rPr lang="en-US" dirty="0"/>
            </a:b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307CA3-D85A-0EAF-1CB5-F88CFF5AE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673" y="1677061"/>
            <a:ext cx="11419927" cy="309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722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59CE9C9-E8F0-619B-AF6C-6C4D849EEC60}"/>
              </a:ext>
            </a:extLst>
          </p:cNvPr>
          <p:cNvSpPr txBox="1"/>
          <p:nvPr/>
        </p:nvSpPr>
        <p:spPr>
          <a:xfrm>
            <a:off x="0" y="0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dirty="0">
                <a:solidFill>
                  <a:srgbClr val="FF0000"/>
                </a:solidFill>
                <a:effectLst/>
                <a:latin typeface="Arial-BoldMT"/>
              </a:rPr>
              <a:t>Attributes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078C57-9130-CBA6-1C50-33A0BBAC8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870" y="931045"/>
            <a:ext cx="111633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497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711445-3382-6B08-A389-757DE27CC965}"/>
              </a:ext>
            </a:extLst>
          </p:cNvPr>
          <p:cNvSpPr txBox="1"/>
          <p:nvPr/>
        </p:nvSpPr>
        <p:spPr>
          <a:xfrm>
            <a:off x="0" y="134034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dirty="0">
                <a:solidFill>
                  <a:srgbClr val="FF0000"/>
                </a:solidFill>
                <a:effectLst/>
                <a:latin typeface="Arial-BoldMT"/>
              </a:rPr>
              <a:t>Adapting MANIFEST.MF</a:t>
            </a:r>
            <a:r>
              <a:rPr lang="en-US" dirty="0">
                <a:solidFill>
                  <a:srgbClr val="FF0000"/>
                </a:solidFill>
              </a:rPr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A0ECC2-4EDD-7460-3040-84FA69ADF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273" y="780365"/>
            <a:ext cx="5994512" cy="32234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1DE205-4DA4-9570-0B52-3DA177DA7396}"/>
              </a:ext>
            </a:extLst>
          </p:cNvPr>
          <p:cNvSpPr txBox="1"/>
          <p:nvPr/>
        </p:nvSpPr>
        <p:spPr>
          <a:xfrm>
            <a:off x="2663300" y="4274599"/>
            <a:ext cx="941033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FF0000"/>
                </a:solidFill>
                <a:effectLst/>
                <a:latin typeface="ArialMT"/>
              </a:rPr>
              <a:t>Bundle-Name: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ArialMT"/>
              </a:rPr>
              <a:t>Human-readable name for your plug-in. </a:t>
            </a:r>
          </a:p>
          <a:p>
            <a:r>
              <a:rPr lang="en-US" sz="1800" b="0" i="0" dirty="0">
                <a:solidFill>
                  <a:srgbClr val="FF0000"/>
                </a:solidFill>
                <a:effectLst/>
                <a:latin typeface="ArialMT"/>
              </a:rPr>
              <a:t>Bundle-</a:t>
            </a:r>
            <a:r>
              <a:rPr lang="en-US" sz="1800" b="0" i="0" dirty="0" err="1">
                <a:solidFill>
                  <a:srgbClr val="FF0000"/>
                </a:solidFill>
                <a:effectLst/>
                <a:latin typeface="ArialMT"/>
              </a:rPr>
              <a:t>SymbolicName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ArialMT"/>
              </a:rPr>
              <a:t>: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ArialMT"/>
              </a:rPr>
              <a:t>Unique name for your plug-in - a good practice is to use the directory-name of the plugin. </a:t>
            </a:r>
          </a:p>
          <a:p>
            <a:r>
              <a:rPr lang="en-US" sz="1800" b="0" i="0" dirty="0">
                <a:solidFill>
                  <a:srgbClr val="FF0000"/>
                </a:solidFill>
                <a:effectLst/>
                <a:latin typeface="ArialMT"/>
              </a:rPr>
              <a:t>Bundle-Vendor: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ArialMT"/>
              </a:rPr>
              <a:t>The name of the vendor of the plugin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632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6CD0B09-EA57-B659-5E32-DF8E1CC4494B}"/>
              </a:ext>
            </a:extLst>
          </p:cNvPr>
          <p:cNvSpPr txBox="1"/>
          <p:nvPr/>
        </p:nvSpPr>
        <p:spPr>
          <a:xfrm>
            <a:off x="1480" y="133165"/>
            <a:ext cx="24931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dirty="0">
                <a:solidFill>
                  <a:srgbClr val="FF0000"/>
                </a:solidFill>
                <a:effectLst/>
                <a:latin typeface="Arial-BoldMT"/>
              </a:rPr>
              <a:t>Adapting plugin.xml</a:t>
            </a:r>
            <a:r>
              <a:rPr lang="en-US" dirty="0">
                <a:solidFill>
                  <a:srgbClr val="FF0000"/>
                </a:solidFill>
              </a:rPr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F092BE-77EC-4503-EA94-9635D776A1F4}"/>
              </a:ext>
            </a:extLst>
          </p:cNvPr>
          <p:cNvSpPr txBox="1"/>
          <p:nvPr/>
        </p:nvSpPr>
        <p:spPr>
          <a:xfrm>
            <a:off x="0" y="616933"/>
            <a:ext cx="1219052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ArialMT"/>
              </a:rPr>
              <a:t>Change the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NewPSMT"/>
              </a:rPr>
              <a:t>plugin.xml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rialMT"/>
              </a:rPr>
              <a:t>to your needs. </a:t>
            </a:r>
          </a:p>
          <a:p>
            <a:endParaRPr lang="en-US" sz="1800" b="0" i="0" dirty="0">
              <a:solidFill>
                <a:srgbClr val="000000"/>
              </a:solidFill>
              <a:effectLst/>
              <a:latin typeface="ArialMT"/>
            </a:endParaRP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ArialMT"/>
              </a:rPr>
              <a:t>The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NewPSMT"/>
              </a:rPr>
              <a:t>plugin.xml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rialMT"/>
              </a:rPr>
              <a:t>is an XML file used to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ArialMT"/>
              </a:rPr>
              <a:t>register resources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rialMT"/>
              </a:rPr>
              <a:t> with EB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ArialMT"/>
              </a:rPr>
              <a:t>tresos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rialMT"/>
              </a:rPr>
              <a:t> Studio. </a:t>
            </a:r>
          </a:p>
          <a:p>
            <a:endParaRPr lang="en-US" sz="1800" b="0" i="0" dirty="0">
              <a:solidFill>
                <a:srgbClr val="000000"/>
              </a:solidFill>
              <a:effectLst/>
              <a:latin typeface="ArialMT"/>
            </a:endParaRP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ArialMT"/>
              </a:rPr>
              <a:t>Registrations are grouped by so called </a:t>
            </a:r>
            <a:r>
              <a:rPr lang="en-US" sz="1800" b="0" i="1" dirty="0">
                <a:solidFill>
                  <a:srgbClr val="FF0000"/>
                </a:solidFill>
                <a:effectLst/>
                <a:latin typeface="Arial-ItalicMT"/>
              </a:rPr>
              <a:t>extensions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rialMT"/>
              </a:rPr>
              <a:t>. For a first module setup adapting the three extensions defined in the TemplateGenerator_TS_T00D0M0I0R0 demo module is sufficient.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D950F3-B9E1-172E-0FA5-848E836BA47D}"/>
              </a:ext>
            </a:extLst>
          </p:cNvPr>
          <p:cNvSpPr txBox="1"/>
          <p:nvPr/>
        </p:nvSpPr>
        <p:spPr>
          <a:xfrm>
            <a:off x="139823" y="2894990"/>
            <a:ext cx="61211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dirty="0">
                <a:solidFill>
                  <a:srgbClr val="4C4C4C"/>
                </a:solidFill>
                <a:effectLst/>
                <a:latin typeface="Arial-BoldMT"/>
              </a:rPr>
              <a:t>dreisoft.tresos.launcher2.plugin.module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FCCED8-235E-C121-42B5-CAC0B602C090}"/>
              </a:ext>
            </a:extLst>
          </p:cNvPr>
          <p:cNvSpPr txBox="1"/>
          <p:nvPr/>
        </p:nvSpPr>
        <p:spPr>
          <a:xfrm>
            <a:off x="210844" y="3298054"/>
            <a:ext cx="109217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ArialMT"/>
              </a:rPr>
              <a:t>The extension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NewPSMT"/>
              </a:rPr>
              <a:t>dreisoft.tresos.launcher2.plugin.module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rialMT"/>
              </a:rPr>
              <a:t>registers a new module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227C9B-136E-5E5E-CCA3-80211CACD1B8}"/>
              </a:ext>
            </a:extLst>
          </p:cNvPr>
          <p:cNvSpPr txBox="1"/>
          <p:nvPr/>
        </p:nvSpPr>
        <p:spPr>
          <a:xfrm>
            <a:off x="139823" y="3760550"/>
            <a:ext cx="61211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dirty="0">
                <a:solidFill>
                  <a:srgbClr val="4C4C4C"/>
                </a:solidFill>
                <a:effectLst/>
                <a:latin typeface="Arial-BoldMT"/>
              </a:rPr>
              <a:t>dreisoft.tresos.launcher2.plugin.configuration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E4ABC9-5CA5-36D1-5DCB-987B7B5D50C0}"/>
              </a:ext>
            </a:extLst>
          </p:cNvPr>
          <p:cNvSpPr txBox="1"/>
          <p:nvPr/>
        </p:nvSpPr>
        <p:spPr>
          <a:xfrm>
            <a:off x="139822" y="4083715"/>
            <a:ext cx="1205217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ArialMT"/>
              </a:rPr>
              <a:t>The extension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NewPSMT"/>
              </a:rPr>
              <a:t>dreisoft.tresos.launcher2.plugin.configuration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rialMT"/>
              </a:rPr>
              <a:t>registers configuration specific resources for the module like the parameter definition, the provided editors, pre- and recommended configuration.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FF5527-6061-8AEF-4E2A-06DA82CA73C7}"/>
              </a:ext>
            </a:extLst>
          </p:cNvPr>
          <p:cNvSpPr txBox="1"/>
          <p:nvPr/>
        </p:nvSpPr>
        <p:spPr>
          <a:xfrm>
            <a:off x="139823" y="4730046"/>
            <a:ext cx="61211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dirty="0">
                <a:solidFill>
                  <a:srgbClr val="4C4C4C"/>
                </a:solidFill>
                <a:effectLst/>
                <a:latin typeface="Arial-BoldMT"/>
              </a:rPr>
              <a:t>dreisoft.tresos.launcher2.plugin.generator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D35E16-8E4B-E644-AD42-FF220EB5019B}"/>
              </a:ext>
            </a:extLst>
          </p:cNvPr>
          <p:cNvSpPr txBox="1"/>
          <p:nvPr/>
        </p:nvSpPr>
        <p:spPr>
          <a:xfrm>
            <a:off x="113189" y="5146375"/>
            <a:ext cx="1205069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ArialMT"/>
              </a:rPr>
              <a:t>Via the generator extension a code generator can be registered for the module. A module can have any number of code generators. The generator extension supplies the tag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NewPSMT"/>
              </a:rPr>
              <a:t>generator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rialMT"/>
              </a:rPr>
              <a:t>as its single tag.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311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369DDB0-15BC-D720-9564-BA1BAB97863A}"/>
              </a:ext>
            </a:extLst>
          </p:cNvPr>
          <p:cNvSpPr txBox="1"/>
          <p:nvPr/>
        </p:nvSpPr>
        <p:spPr>
          <a:xfrm>
            <a:off x="1398" y="0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dirty="0">
                <a:solidFill>
                  <a:srgbClr val="FF0000"/>
                </a:solidFill>
                <a:effectLst/>
                <a:latin typeface="Arial-BoldMT"/>
              </a:rPr>
              <a:t>dreisoft.tresos.launcher2.plugin.module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1CFE01-283D-BBDA-83E3-E2CBB9CC7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758" y="732475"/>
            <a:ext cx="5601482" cy="483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66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892AAEA-5DE1-C7D9-47F6-33D60704B0B7}"/>
              </a:ext>
            </a:extLst>
          </p:cNvPr>
          <p:cNvSpPr txBox="1"/>
          <p:nvPr/>
        </p:nvSpPr>
        <p:spPr>
          <a:xfrm>
            <a:off x="0" y="83781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dirty="0">
                <a:solidFill>
                  <a:srgbClr val="FF0000"/>
                </a:solidFill>
                <a:effectLst/>
                <a:latin typeface="Arial-BoldMT"/>
              </a:rPr>
              <a:t>dreisoft.tresos.launcher2.plugin.configuration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BA3E4E-2F11-DC98-2403-07DAA888F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388" y="453113"/>
            <a:ext cx="6906589" cy="18576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3FEED8-2BC8-8D54-316B-E1E6D36A4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388" y="2310747"/>
            <a:ext cx="6887536" cy="41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482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356643-4DD1-F2E2-B327-7C58F527BC72}"/>
              </a:ext>
            </a:extLst>
          </p:cNvPr>
          <p:cNvSpPr txBox="1"/>
          <p:nvPr/>
        </p:nvSpPr>
        <p:spPr>
          <a:xfrm>
            <a:off x="0" y="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dirty="0">
                <a:solidFill>
                  <a:srgbClr val="FF0000"/>
                </a:solidFill>
                <a:effectLst/>
                <a:latin typeface="Arial-BoldMT"/>
              </a:rPr>
              <a:t>dreisoft.tresos.launcher2.plugin.generator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2E0DFE-41A3-4C41-C37C-0F979B04B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54" y="860856"/>
            <a:ext cx="5941019" cy="51362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3F257B-8BA9-10DA-144C-8DD15BA9686A}"/>
              </a:ext>
            </a:extLst>
          </p:cNvPr>
          <p:cNvSpPr txBox="1"/>
          <p:nvPr/>
        </p:nvSpPr>
        <p:spPr>
          <a:xfrm>
            <a:off x="7029974" y="2656100"/>
            <a:ext cx="2927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post: running after generate</a:t>
            </a:r>
          </a:p>
        </p:txBody>
      </p:sp>
    </p:spTree>
    <p:extLst>
      <p:ext uri="{BB962C8B-B14F-4D97-AF65-F5344CB8AC3E}">
        <p14:creationId xmlns:p14="http://schemas.microsoft.com/office/powerpoint/2010/main" val="1981507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1188</TotalTime>
  <Words>401</Words>
  <Application>Microsoft Office PowerPoint</Application>
  <PresentationFormat>Widescreen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Arial-BoldMT</vt:lpstr>
      <vt:lpstr>Arial-ItalicMT</vt:lpstr>
      <vt:lpstr>ArialMT</vt:lpstr>
      <vt:lpstr>Calibri</vt:lpstr>
      <vt:lpstr>Calibri Light</vt:lpstr>
      <vt:lpstr>Consolas</vt:lpstr>
      <vt:lpstr>CourierNewPSMT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Duc Tu Quang</dc:creator>
  <cp:lastModifiedBy>Duc Tu Quang</cp:lastModifiedBy>
  <cp:revision>1</cp:revision>
  <dcterms:created xsi:type="dcterms:W3CDTF">2024-01-27T11:19:42Z</dcterms:created>
  <dcterms:modified xsi:type="dcterms:W3CDTF">2024-01-28T07:08:06Z</dcterms:modified>
</cp:coreProperties>
</file>