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DUCTQ7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1" y="267791"/>
            <a:ext cx="8596668" cy="1320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vpath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88" y="936901"/>
            <a:ext cx="8596668" cy="896120"/>
          </a:xfrm>
        </p:spPr>
        <p:txBody>
          <a:bodyPr/>
          <a:lstStyle/>
          <a:p>
            <a:r>
              <a:rPr lang="en-US" dirty="0" smtClean="0"/>
              <a:t>Allows you to specify a search path for a particular class of file name: those that match a particular pattern.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3311" y="1615604"/>
            <a:ext cx="8596668" cy="896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Wildcard </a:t>
            </a:r>
            <a:r>
              <a:rPr lang="en-US" dirty="0" err="1" smtClean="0"/>
              <a:t>funtion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311" y="2214795"/>
            <a:ext cx="8596668" cy="896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                        $(wildcard pattern…)</a:t>
            </a:r>
          </a:p>
          <a:p>
            <a:pPr marL="0" indent="0">
              <a:buNone/>
            </a:pPr>
            <a:r>
              <a:rPr lang="en-US" dirty="0" smtClean="0"/>
              <a:t>List of names of exiting files that match one of the given file name patterns.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3311" y="3261615"/>
            <a:ext cx="8596668" cy="896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funtion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3311" y="3963266"/>
            <a:ext cx="8596668" cy="896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                       $(</a:t>
            </a:r>
            <a:r>
              <a:rPr lang="en-US" sz="2800" dirty="0" err="1"/>
              <a:t>foreach</a:t>
            </a:r>
            <a:r>
              <a:rPr lang="en-US" sz="2800" dirty="0"/>
              <a:t> </a:t>
            </a:r>
            <a:r>
              <a:rPr lang="en-US" sz="2800" dirty="0" err="1"/>
              <a:t>var,list,text</a:t>
            </a:r>
            <a:r>
              <a:rPr lang="en-US" sz="2800" dirty="0"/>
              <a:t>)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command will browse all files in multiple folders like a </a:t>
            </a:r>
            <a:r>
              <a:rPr lang="en-US" dirty="0" smtClean="0"/>
              <a:t>for loop in C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3311" y="4840523"/>
            <a:ext cx="8596668" cy="896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N</a:t>
            </a:r>
            <a:r>
              <a:rPr lang="en-US" dirty="0" err="1" smtClean="0"/>
              <a:t>otdir</a:t>
            </a:r>
            <a:r>
              <a:rPr lang="en-US" dirty="0" smtClean="0"/>
              <a:t> function</a:t>
            </a:r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9288" y="5737505"/>
            <a:ext cx="8596668" cy="48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Notdir</a:t>
            </a:r>
            <a:r>
              <a:rPr lang="en-US" dirty="0" smtClean="0"/>
              <a:t> </a:t>
            </a:r>
            <a:r>
              <a:rPr lang="en-US" dirty="0" err="1"/>
              <a:t>funtion</a:t>
            </a:r>
            <a:r>
              <a:rPr lang="en-US" dirty="0"/>
              <a:t> it only get the file name not get path</a:t>
            </a:r>
          </a:p>
        </p:txBody>
      </p:sp>
    </p:spTree>
    <p:extLst>
      <p:ext uri="{BB962C8B-B14F-4D97-AF65-F5344CB8AC3E}">
        <p14:creationId xmlns:p14="http://schemas.microsoft.com/office/powerpoint/2010/main" val="27861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661" y="2847703"/>
            <a:ext cx="7325842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FOR ATTENTION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0273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makefile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make file is a special file, containing shell commands, that you create and name </a:t>
            </a:r>
            <a:r>
              <a:rPr lang="en-US" dirty="0" err="1" smtClean="0"/>
              <a:t>makefile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need a file called a </a:t>
            </a:r>
            <a:r>
              <a:rPr lang="en-US" dirty="0" err="1" smtClean="0"/>
              <a:t>makefile</a:t>
            </a:r>
            <a:r>
              <a:rPr lang="en-US" dirty="0" smtClean="0"/>
              <a:t> to tell what to do. Most often, the </a:t>
            </a:r>
            <a:r>
              <a:rPr lang="en-US" dirty="0" err="1" smtClean="0"/>
              <a:t>makefile</a:t>
            </a:r>
            <a:r>
              <a:rPr lang="en-US" dirty="0" smtClean="0"/>
              <a:t> tells make how to compile and link a program.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19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n-US" dirty="0" smtClean="0"/>
              <a:t>What a Rule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658"/>
            <a:ext cx="8596668" cy="51197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simple </a:t>
            </a:r>
            <a:r>
              <a:rPr lang="en-US" dirty="0" err="1" smtClean="0"/>
              <a:t>makefile</a:t>
            </a:r>
            <a:r>
              <a:rPr lang="en-US" dirty="0" smtClean="0"/>
              <a:t> consists of “rule” with the following shape: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target</a:t>
            </a:r>
            <a:r>
              <a:rPr lang="en-US" dirty="0" smtClean="0"/>
              <a:t> is usually the name of the file that is generated by the program. A target can also be the name of an action to carry out.</a:t>
            </a:r>
          </a:p>
          <a:p>
            <a:pPr>
              <a:buFontTx/>
              <a:buChar char="-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B0F0"/>
                </a:solidFill>
              </a:rPr>
              <a:t>prerequisite(</a:t>
            </a:r>
            <a:r>
              <a:rPr lang="en-US" dirty="0"/>
              <a:t>/</a:t>
            </a:r>
            <a:r>
              <a:rPr lang="en-US" dirty="0" err="1"/>
              <a:t>pri</a:t>
            </a:r>
            <a:r>
              <a:rPr lang="en-US" dirty="0"/>
              <a:t>ːˈ</a:t>
            </a:r>
            <a:r>
              <a:rPr lang="en-US" dirty="0" err="1"/>
              <a:t>rekwəzət</a:t>
            </a:r>
            <a:r>
              <a:rPr lang="en-US" dirty="0"/>
              <a:t>/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is a file that is used as input to create the target. A target often depends on several files.</a:t>
            </a:r>
          </a:p>
          <a:p>
            <a:pPr>
              <a:buFontTx/>
              <a:buChar char="-"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recipe</a:t>
            </a:r>
            <a:r>
              <a:rPr lang="en-US" dirty="0" smtClean="0"/>
              <a:t> is an action that makes carried out. A recipe may have more than one command, either on the same line or each on its own line.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Please note: You need to put a “tab” character at the beginning of every recipe line!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5558"/>
          <a:stretch/>
        </p:blipFill>
        <p:spPr>
          <a:xfrm>
            <a:off x="3162106" y="1909348"/>
            <a:ext cx="3905795" cy="17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7736" y="2664824"/>
            <a:ext cx="5259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build : </a:t>
            </a:r>
            <a:r>
              <a:rPr lang="en-US" sz="4000" dirty="0" err="1" smtClean="0"/>
              <a:t>main.c</a:t>
            </a:r>
            <a:endParaRPr lang="en-US" sz="4000" dirty="0" smtClean="0"/>
          </a:p>
          <a:p>
            <a:r>
              <a:rPr lang="en-US" sz="4000" dirty="0"/>
              <a:t>	</a:t>
            </a:r>
            <a:r>
              <a:rPr lang="en-US" sz="4000" dirty="0" err="1" smtClean="0"/>
              <a:t>gcc</a:t>
            </a:r>
            <a:r>
              <a:rPr lang="en-US" sz="4000" dirty="0" smtClean="0"/>
              <a:t> –o app </a:t>
            </a:r>
            <a:r>
              <a:rPr lang="en-US" sz="4000" dirty="0" err="1" smtClean="0"/>
              <a:t>main.c</a:t>
            </a:r>
            <a:endParaRPr lang="en-US" sz="4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4454" y="409302"/>
            <a:ext cx="8596668" cy="1320800"/>
          </a:xfrm>
        </p:spPr>
        <p:txBody>
          <a:bodyPr/>
          <a:lstStyle/>
          <a:p>
            <a:r>
              <a:rPr lang="en-US" dirty="0" smtClean="0"/>
              <a:t>Demo1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16555" y="1938383"/>
            <a:ext cx="392686" cy="106019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4961308" y="1765265"/>
            <a:ext cx="392686" cy="145868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2568065" y="3893430"/>
            <a:ext cx="392686" cy="53009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5011381" y="2189780"/>
            <a:ext cx="392686" cy="39896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7736" y="1634058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target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8561" y="1624551"/>
            <a:ext cx="2425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prerequisite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367504" y="4443761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tab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43356" y="4544945"/>
            <a:ext cx="1343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recipe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691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Phony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42309"/>
            <a:ext cx="8596668" cy="3899053"/>
          </a:xfrm>
        </p:spPr>
        <p:txBody>
          <a:bodyPr/>
          <a:lstStyle/>
          <a:p>
            <a:r>
              <a:rPr lang="en-US" dirty="0" smtClean="0"/>
              <a:t>A phony target is one that is not really the name of file, rather it is just a name for a recipe to be executed when you make an explicit request.</a:t>
            </a:r>
          </a:p>
          <a:p>
            <a:endParaRPr lang="en-US" dirty="0" smtClean="0"/>
          </a:p>
          <a:p>
            <a:r>
              <a:rPr lang="en-US" dirty="0" smtClean="0"/>
              <a:t>There two reasons to use a phony target:</a:t>
            </a:r>
          </a:p>
          <a:p>
            <a:pPr marL="0" indent="0">
              <a:buNone/>
            </a:pPr>
            <a:r>
              <a:rPr lang="en-US" dirty="0" smtClean="0"/>
              <a:t>         + to avoid a conflict with a file of the same name.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+ to improve performance.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you have </a:t>
            </a:r>
            <a:r>
              <a:rPr lang="en-US" dirty="0" smtClean="0"/>
              <a:t>two </a:t>
            </a:r>
            <a:r>
              <a:rPr lang="en-US" dirty="0" smtClean="0"/>
              <a:t>.</a:t>
            </a:r>
            <a:r>
              <a:rPr lang="en-US" dirty="0" err="1" smtClean="0"/>
              <a:t>mk</a:t>
            </a:r>
            <a:r>
              <a:rPr lang="en-US" dirty="0" smtClean="0"/>
              <a:t> file and </a:t>
            </a:r>
            <a:r>
              <a:rPr lang="en-US" dirty="0" err="1" smtClean="0"/>
              <a:t>Makefie</a:t>
            </a:r>
            <a:r>
              <a:rPr lang="en-US" dirty="0"/>
              <a:t> </a:t>
            </a:r>
            <a:r>
              <a:rPr lang="en-US" dirty="0" smtClean="0"/>
              <a:t>in a folder. How to select a file do you want to execute?</a:t>
            </a:r>
          </a:p>
        </p:txBody>
      </p:sp>
    </p:spTree>
    <p:extLst>
      <p:ext uri="{BB962C8B-B14F-4D97-AF65-F5344CB8AC3E}">
        <p14:creationId xmlns:p14="http://schemas.microsoft.com/office/powerpoint/2010/main" val="109168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other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en-US" dirty="0" smtClean="0"/>
              <a:t>The include directive tells makes to suspend reading the current </a:t>
            </a:r>
            <a:r>
              <a:rPr lang="en-US" dirty="0" err="1" smtClean="0"/>
              <a:t>makefile</a:t>
            </a:r>
            <a:r>
              <a:rPr lang="en-US" dirty="0" smtClean="0"/>
              <a:t> and read one or more other </a:t>
            </a:r>
            <a:r>
              <a:rPr lang="en-US" dirty="0" err="1" smtClean="0"/>
              <a:t>makefiles</a:t>
            </a:r>
            <a:r>
              <a:rPr lang="en-US" dirty="0" smtClean="0"/>
              <a:t> before continuing.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200" dirty="0" smtClean="0"/>
              <a:t>                       </a:t>
            </a:r>
            <a:r>
              <a:rPr lang="en-US" sz="3200" dirty="0" smtClean="0">
                <a:solidFill>
                  <a:srgbClr val="FF0000"/>
                </a:solidFill>
              </a:rPr>
              <a:t>include</a:t>
            </a:r>
            <a:r>
              <a:rPr lang="en-US" sz="3200" dirty="0" smtClean="0"/>
              <a:t> </a:t>
            </a:r>
            <a:r>
              <a:rPr lang="en-US" sz="3200" i="1" dirty="0" smtClean="0"/>
              <a:t>filenames</a:t>
            </a:r>
          </a:p>
          <a:p>
            <a:pPr marL="0" indent="0">
              <a:buNone/>
            </a:pPr>
            <a:endParaRPr lang="en-US" sz="3200" i="1" dirty="0"/>
          </a:p>
          <a:p>
            <a:r>
              <a:rPr lang="en-US" dirty="0" smtClean="0"/>
              <a:t>filenames can contain shell file name patterns. If </a:t>
            </a:r>
            <a:r>
              <a:rPr lang="en-US" dirty="0" smtClean="0"/>
              <a:t>the file </a:t>
            </a:r>
            <a:r>
              <a:rPr lang="en-US" dirty="0" smtClean="0"/>
              <a:t>name </a:t>
            </a:r>
            <a:r>
              <a:rPr lang="en-US" dirty="0" smtClean="0"/>
              <a:t>is empty</a:t>
            </a:r>
            <a:r>
              <a:rPr lang="en-US" dirty="0" smtClean="0"/>
              <a:t>, nothing is included and no error is printed. </a:t>
            </a:r>
          </a:p>
        </p:txBody>
      </p:sp>
    </p:spTree>
    <p:extLst>
      <p:ext uri="{BB962C8B-B14F-4D97-AF65-F5344CB8AC3E}">
        <p14:creationId xmlns:p14="http://schemas.microsoft.com/office/powerpoint/2010/main" val="254200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/>
          <a:lstStyle/>
          <a:p>
            <a:r>
              <a:rPr lang="en-US" dirty="0" smtClean="0"/>
              <a:t>Basic of Variable Reference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699"/>
          <a:stretch/>
        </p:blipFill>
        <p:spPr>
          <a:xfrm>
            <a:off x="5711962" y="1420399"/>
            <a:ext cx="3762963" cy="46202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83726" y="2281645"/>
            <a:ext cx="3013165" cy="4528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7335" y="1824445"/>
            <a:ext cx="30063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Recursively Expanded Variable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87931" y="2995749"/>
            <a:ext cx="3108960" cy="5999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7334" y="3138537"/>
            <a:ext cx="30063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Simply Expanded Variable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18559" y="3212374"/>
            <a:ext cx="2943497" cy="16294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4751" y="4419613"/>
            <a:ext cx="30063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2046"/>
            <a:ext cx="8596668" cy="463295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$@</a:t>
            </a:r>
          </a:p>
          <a:p>
            <a:pPr marL="0" indent="0">
              <a:buNone/>
            </a:pPr>
            <a:r>
              <a:rPr lang="en-US" dirty="0" smtClean="0"/>
              <a:t>The file name of the target of the rule. If the target is an archive member, then “$@” is the name of the archive file.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$&lt;</a:t>
            </a:r>
          </a:p>
          <a:p>
            <a:pPr marL="0" indent="0">
              <a:buNone/>
            </a:pPr>
            <a:r>
              <a:rPr lang="en-US" dirty="0" smtClean="0"/>
              <a:t>The name of </a:t>
            </a:r>
            <a:r>
              <a:rPr lang="en-US" dirty="0" smtClean="0"/>
              <a:t>the first prerequisite(</a:t>
            </a:r>
            <a:r>
              <a:rPr lang="en-US" dirty="0"/>
              <a:t>/</a:t>
            </a:r>
            <a:r>
              <a:rPr lang="en-US" dirty="0" err="1"/>
              <a:t>pri</a:t>
            </a:r>
            <a:r>
              <a:rPr lang="en-US" dirty="0"/>
              <a:t>ːˈ</a:t>
            </a:r>
            <a:r>
              <a:rPr lang="en-US" dirty="0" err="1"/>
              <a:t>rekwəzət</a:t>
            </a:r>
            <a:r>
              <a:rPr lang="en-US" dirty="0"/>
              <a:t>/</a:t>
            </a:r>
            <a:r>
              <a:rPr lang="en-US" dirty="0" smtClean="0"/>
              <a:t>). </a:t>
            </a:r>
            <a:r>
              <a:rPr lang="en-US" dirty="0" smtClean="0"/>
              <a:t>If the target got its recipe from an implicit rule, this will be </a:t>
            </a:r>
            <a:r>
              <a:rPr lang="en-US" dirty="0" smtClean="0"/>
              <a:t>the first </a:t>
            </a:r>
            <a:r>
              <a:rPr lang="en-US" dirty="0" smtClean="0"/>
              <a:t>prerequisite added by the implicit rule.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$^</a:t>
            </a:r>
          </a:p>
          <a:p>
            <a:pPr marL="0" indent="0">
              <a:buNone/>
            </a:pPr>
            <a:r>
              <a:rPr lang="en-US" dirty="0" smtClean="0"/>
              <a:t>The name of all prerequisites, with spaces between them.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8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in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8"/>
            <a:ext cx="8596668" cy="1331548"/>
          </a:xfrm>
        </p:spPr>
        <p:txBody>
          <a:bodyPr/>
          <a:lstStyle/>
          <a:p>
            <a:r>
              <a:rPr lang="en-US" dirty="0" smtClean="0"/>
              <a:t>Specifies a directory </a:t>
            </a:r>
            <a:r>
              <a:rPr lang="en-US" dirty="0" err="1" smtClean="0"/>
              <a:t>dir</a:t>
            </a:r>
            <a:r>
              <a:rPr lang="en-US" dirty="0" smtClean="0"/>
              <a:t> to search for include </a:t>
            </a:r>
            <a:r>
              <a:rPr lang="en-US" dirty="0" err="1" smtClean="0"/>
              <a:t>makefiles</a:t>
            </a:r>
            <a:r>
              <a:rPr lang="en-US" dirty="0" smtClean="0"/>
              <a:t>. If several “-I” options are used to specify several directories, the directories are searched in the order specified.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2880498"/>
            <a:ext cx="8596668" cy="2301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Pattern Rule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3884886"/>
            <a:ext cx="8596668" cy="133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                             %.o : %.c ; recipe…</a:t>
            </a:r>
          </a:p>
          <a:p>
            <a:pPr marL="0" indent="0">
              <a:buNone/>
            </a:pPr>
            <a:r>
              <a:rPr lang="en-US" dirty="0" smtClean="0"/>
              <a:t>A rule of the form specifies how to make a file </a:t>
            </a:r>
            <a:r>
              <a:rPr lang="en-US" dirty="0" err="1" smtClean="0"/>
              <a:t>n.o</a:t>
            </a:r>
            <a:r>
              <a:rPr lang="en-US" dirty="0" smtClean="0"/>
              <a:t> with another </a:t>
            </a:r>
            <a:r>
              <a:rPr lang="en-US" dirty="0" err="1" smtClean="0"/>
              <a:t>n.c</a:t>
            </a:r>
            <a:r>
              <a:rPr lang="en-US" dirty="0" smtClean="0"/>
              <a:t> as its </a:t>
            </a:r>
            <a:r>
              <a:rPr lang="en-US" dirty="0"/>
              <a:t>prerequisite (/</a:t>
            </a:r>
            <a:r>
              <a:rPr lang="en-US" dirty="0" err="1"/>
              <a:t>pri</a:t>
            </a:r>
            <a:r>
              <a:rPr lang="en-US" dirty="0"/>
              <a:t>ːˈ</a:t>
            </a:r>
            <a:r>
              <a:rPr lang="en-US" dirty="0" err="1"/>
              <a:t>rekwəzət</a:t>
            </a:r>
            <a:r>
              <a:rPr lang="en-US" dirty="0" smtClean="0"/>
              <a:t>/), </a:t>
            </a:r>
            <a:r>
              <a:rPr lang="en-US" dirty="0" smtClean="0"/>
              <a:t>provided that </a:t>
            </a:r>
            <a:r>
              <a:rPr lang="en-US" dirty="0" err="1" smtClean="0"/>
              <a:t>n.c</a:t>
            </a:r>
            <a:r>
              <a:rPr lang="en-US" dirty="0" smtClean="0"/>
              <a:t> exists or can be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76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766</TotalTime>
  <Words>554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MAKEFILE</vt:lpstr>
      <vt:lpstr>What is the makefile ?</vt:lpstr>
      <vt:lpstr>What a Rule Looks Like</vt:lpstr>
      <vt:lpstr>Demo1</vt:lpstr>
      <vt:lpstr>Phony Target</vt:lpstr>
      <vt:lpstr>Include other Makefile</vt:lpstr>
      <vt:lpstr>Basic of Variable Reference</vt:lpstr>
      <vt:lpstr>Automatic Variable</vt:lpstr>
      <vt:lpstr>Include in makefile</vt:lpstr>
      <vt:lpstr>The vpath Directive</vt:lpstr>
      <vt:lpstr>THANK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MAKEFILE</dc:title>
  <dc:creator>ADMIN</dc:creator>
  <cp:lastModifiedBy>ADMIN</cp:lastModifiedBy>
  <cp:revision>35</cp:revision>
  <dcterms:created xsi:type="dcterms:W3CDTF">2023-05-13T06:17:31Z</dcterms:created>
  <dcterms:modified xsi:type="dcterms:W3CDTF">2023-05-21T14:07:33Z</dcterms:modified>
</cp:coreProperties>
</file>