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10287000" cx="18288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240">
          <p15:clr>
            <a:srgbClr val="A4A3A4"/>
          </p15:clr>
        </p15:guide>
        <p15:guide id="2" pos="57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240" orient="horz"/>
        <p:guide pos="57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baa83c5fb3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baa83c5fb3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623417" y="1489150"/>
            <a:ext cx="17041200" cy="4105200"/>
          </a:xfrm>
          <a:prstGeom prst="rect">
            <a:avLst/>
          </a:prstGeom>
        </p:spPr>
        <p:txBody>
          <a:bodyPr anchorCtr="0" anchor="b" bIns="182850" lIns="182850" spcFirstLastPara="1" rIns="182850" wrap="square" tIns="18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2pPr>
            <a:lvl3pPr lvl="2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3pPr>
            <a:lvl4pPr lvl="3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4pPr>
            <a:lvl5pPr lvl="4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5pPr>
            <a:lvl6pPr lvl="5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6pPr>
            <a:lvl7pPr lvl="6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7pPr>
            <a:lvl8pPr lvl="7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8pPr>
            <a:lvl9pPr lvl="8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623400" y="5668250"/>
            <a:ext cx="17041200" cy="15852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623400" y="2212250"/>
            <a:ext cx="17041200" cy="3927000"/>
          </a:xfrm>
          <a:prstGeom prst="rect">
            <a:avLst/>
          </a:prstGeom>
        </p:spPr>
        <p:txBody>
          <a:bodyPr anchorCtr="0" anchor="b" bIns="182850" lIns="182850" spcFirstLastPara="1" rIns="182850" wrap="square" tIns="18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623400" y="6304450"/>
            <a:ext cx="17041200" cy="26016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Autofit/>
          </a:bodyPr>
          <a:lstStyle>
            <a:lvl1pPr indent="-457200" lvl="0" marL="45720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/>
            </a:lvl1pPr>
            <a:lvl2pPr indent="-406400" lvl="1" marL="914400" algn="ctr">
              <a:spcBef>
                <a:spcPts val="3200"/>
              </a:spcBef>
              <a:spcAft>
                <a:spcPts val="0"/>
              </a:spcAft>
              <a:buSzPts val="2800"/>
              <a:buChar char="○"/>
              <a:defRPr/>
            </a:lvl2pPr>
            <a:lvl3pPr indent="-406400" lvl="2" marL="1371600" algn="ctr">
              <a:spcBef>
                <a:spcPts val="3200"/>
              </a:spcBef>
              <a:spcAft>
                <a:spcPts val="0"/>
              </a:spcAft>
              <a:buSzPts val="2800"/>
              <a:buChar char="■"/>
              <a:defRPr/>
            </a:lvl3pPr>
            <a:lvl4pPr indent="-406400" lvl="3" marL="1828800" algn="ctr">
              <a:spcBef>
                <a:spcPts val="3200"/>
              </a:spcBef>
              <a:spcAft>
                <a:spcPts val="0"/>
              </a:spcAft>
              <a:buSzPts val="2800"/>
              <a:buChar char="●"/>
              <a:defRPr/>
            </a:lvl4pPr>
            <a:lvl5pPr indent="-406400" lvl="4" marL="2286000" algn="ctr">
              <a:spcBef>
                <a:spcPts val="3200"/>
              </a:spcBef>
              <a:spcAft>
                <a:spcPts val="0"/>
              </a:spcAft>
              <a:buSzPts val="2800"/>
              <a:buChar char="○"/>
              <a:defRPr/>
            </a:lvl5pPr>
            <a:lvl6pPr indent="-406400" lvl="5" marL="2743200" algn="ctr">
              <a:spcBef>
                <a:spcPts val="3200"/>
              </a:spcBef>
              <a:spcAft>
                <a:spcPts val="0"/>
              </a:spcAft>
              <a:buSzPts val="2800"/>
              <a:buChar char="■"/>
              <a:defRPr/>
            </a:lvl6pPr>
            <a:lvl7pPr indent="-406400" lvl="6" marL="3200400" algn="ctr">
              <a:spcBef>
                <a:spcPts val="3200"/>
              </a:spcBef>
              <a:spcAft>
                <a:spcPts val="0"/>
              </a:spcAft>
              <a:buSzPts val="2800"/>
              <a:buChar char="●"/>
              <a:defRPr/>
            </a:lvl7pPr>
            <a:lvl8pPr indent="-406400" lvl="7" marL="3657600" algn="ctr">
              <a:spcBef>
                <a:spcPts val="3200"/>
              </a:spcBef>
              <a:spcAft>
                <a:spcPts val="0"/>
              </a:spcAft>
              <a:buSzPts val="2800"/>
              <a:buChar char="○"/>
              <a:defRPr/>
            </a:lvl8pPr>
            <a:lvl9pPr indent="-406400" lvl="8" marL="4114800" algn="ctr">
              <a:spcBef>
                <a:spcPts val="3200"/>
              </a:spcBef>
              <a:spcAft>
                <a:spcPts val="3200"/>
              </a:spcAft>
              <a:buSzPts val="28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623400" y="4301700"/>
            <a:ext cx="17041200" cy="16836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623400" y="2304950"/>
            <a:ext cx="17041200" cy="68328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Autofit/>
          </a:bodyPr>
          <a:lstStyle>
            <a:lvl1pPr indent="-457200" lvl="0" marL="457200">
              <a:spcBef>
                <a:spcPts val="0"/>
              </a:spcBef>
              <a:spcAft>
                <a:spcPts val="0"/>
              </a:spcAft>
              <a:buSzPts val="3600"/>
              <a:buChar char="●"/>
              <a:defRPr/>
            </a:lvl1pPr>
            <a:lvl2pPr indent="-406400" lvl="1" marL="914400">
              <a:spcBef>
                <a:spcPts val="3200"/>
              </a:spcBef>
              <a:spcAft>
                <a:spcPts val="0"/>
              </a:spcAft>
              <a:buSzPts val="2800"/>
              <a:buChar char="○"/>
              <a:defRPr/>
            </a:lvl2pPr>
            <a:lvl3pPr indent="-406400" lvl="2" marL="1371600">
              <a:spcBef>
                <a:spcPts val="3200"/>
              </a:spcBef>
              <a:spcAft>
                <a:spcPts val="0"/>
              </a:spcAft>
              <a:buSzPts val="2800"/>
              <a:buChar char="■"/>
              <a:defRPr/>
            </a:lvl3pPr>
            <a:lvl4pPr indent="-406400" lvl="3" marL="1828800">
              <a:spcBef>
                <a:spcPts val="3200"/>
              </a:spcBef>
              <a:spcAft>
                <a:spcPts val="0"/>
              </a:spcAft>
              <a:buSzPts val="2800"/>
              <a:buChar char="●"/>
              <a:defRPr/>
            </a:lvl4pPr>
            <a:lvl5pPr indent="-406400" lvl="4" marL="2286000">
              <a:spcBef>
                <a:spcPts val="3200"/>
              </a:spcBef>
              <a:spcAft>
                <a:spcPts val="0"/>
              </a:spcAft>
              <a:buSzPts val="2800"/>
              <a:buChar char="○"/>
              <a:defRPr/>
            </a:lvl5pPr>
            <a:lvl6pPr indent="-406400" lvl="5" marL="2743200">
              <a:spcBef>
                <a:spcPts val="3200"/>
              </a:spcBef>
              <a:spcAft>
                <a:spcPts val="0"/>
              </a:spcAft>
              <a:buSzPts val="2800"/>
              <a:buChar char="■"/>
              <a:defRPr/>
            </a:lvl6pPr>
            <a:lvl7pPr indent="-406400" lvl="6" marL="3200400">
              <a:spcBef>
                <a:spcPts val="3200"/>
              </a:spcBef>
              <a:spcAft>
                <a:spcPts val="0"/>
              </a:spcAft>
              <a:buSzPts val="2800"/>
              <a:buChar char="●"/>
              <a:defRPr/>
            </a:lvl7pPr>
            <a:lvl8pPr indent="-406400" lvl="7" marL="3657600">
              <a:spcBef>
                <a:spcPts val="3200"/>
              </a:spcBef>
              <a:spcAft>
                <a:spcPts val="0"/>
              </a:spcAft>
              <a:buSzPts val="2800"/>
              <a:buChar char="○"/>
              <a:defRPr/>
            </a:lvl8pPr>
            <a:lvl9pPr indent="-406400" lvl="8" marL="4114800">
              <a:spcBef>
                <a:spcPts val="3200"/>
              </a:spcBef>
              <a:spcAft>
                <a:spcPts val="3200"/>
              </a:spcAft>
              <a:buSzPts val="28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623400" y="2304950"/>
            <a:ext cx="7999800" cy="68328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Autofit/>
          </a:bodyPr>
          <a:lstStyle>
            <a:lvl1pPr indent="-406400" lvl="0" marL="457200"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1pPr>
            <a:lvl2pPr indent="-381000" lvl="1" marL="914400"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2pPr>
            <a:lvl3pPr indent="-381000" lvl="2" marL="1371600">
              <a:spcBef>
                <a:spcPts val="3200"/>
              </a:spcBef>
              <a:spcAft>
                <a:spcPts val="0"/>
              </a:spcAft>
              <a:buSzPts val="2400"/>
              <a:buChar char="■"/>
              <a:defRPr sz="2400"/>
            </a:lvl3pPr>
            <a:lvl4pPr indent="-381000" lvl="3" marL="1828800">
              <a:spcBef>
                <a:spcPts val="320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>
              <a:spcBef>
                <a:spcPts val="320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>
              <a:spcBef>
                <a:spcPts val="320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>
              <a:spcBef>
                <a:spcPts val="3200"/>
              </a:spcBef>
              <a:spcAft>
                <a:spcPts val="320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9664800" y="2304950"/>
            <a:ext cx="7999800" cy="68328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Autofit/>
          </a:bodyPr>
          <a:lstStyle>
            <a:lvl1pPr indent="-406400" lvl="0" marL="457200"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1pPr>
            <a:lvl2pPr indent="-381000" lvl="1" marL="914400"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2pPr>
            <a:lvl3pPr indent="-381000" lvl="2" marL="1371600">
              <a:spcBef>
                <a:spcPts val="3200"/>
              </a:spcBef>
              <a:spcAft>
                <a:spcPts val="0"/>
              </a:spcAft>
              <a:buSzPts val="2400"/>
              <a:buChar char="■"/>
              <a:defRPr sz="2400"/>
            </a:lvl3pPr>
            <a:lvl4pPr indent="-381000" lvl="3" marL="1828800">
              <a:spcBef>
                <a:spcPts val="320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>
              <a:spcBef>
                <a:spcPts val="320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>
              <a:spcBef>
                <a:spcPts val="320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>
              <a:spcBef>
                <a:spcPts val="3200"/>
              </a:spcBef>
              <a:spcAft>
                <a:spcPts val="320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623400" y="1111200"/>
            <a:ext cx="5616000" cy="1511400"/>
          </a:xfrm>
          <a:prstGeom prst="rect">
            <a:avLst/>
          </a:prstGeom>
        </p:spPr>
        <p:txBody>
          <a:bodyPr anchorCtr="0" anchor="b" bIns="182850" lIns="182850" spcFirstLastPara="1" rIns="182850" wrap="square" tIns="1828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623400" y="2779200"/>
            <a:ext cx="5616000" cy="63588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indent="-381000" lvl="1" marL="914400"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2pPr>
            <a:lvl3pPr indent="-381000" lvl="2" marL="1371600">
              <a:spcBef>
                <a:spcPts val="3200"/>
              </a:spcBef>
              <a:spcAft>
                <a:spcPts val="0"/>
              </a:spcAft>
              <a:buSzPts val="2400"/>
              <a:buChar char="■"/>
              <a:defRPr sz="2400"/>
            </a:lvl3pPr>
            <a:lvl4pPr indent="-381000" lvl="3" marL="1828800">
              <a:spcBef>
                <a:spcPts val="320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>
              <a:spcBef>
                <a:spcPts val="320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>
              <a:spcBef>
                <a:spcPts val="320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>
              <a:spcBef>
                <a:spcPts val="3200"/>
              </a:spcBef>
              <a:spcAft>
                <a:spcPts val="320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980500" y="900300"/>
            <a:ext cx="12735600" cy="81816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9144000" y="-250"/>
            <a:ext cx="9144000" cy="10287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531000" y="2466350"/>
            <a:ext cx="8090400" cy="2964600"/>
          </a:xfrm>
          <a:prstGeom prst="rect">
            <a:avLst/>
          </a:prstGeom>
        </p:spPr>
        <p:txBody>
          <a:bodyPr anchorCtr="0" anchor="b" bIns="182850" lIns="182850" spcFirstLastPara="1" rIns="182850" wrap="square" tIns="18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1pPr>
            <a:lvl2pPr lvl="1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2pPr>
            <a:lvl3pPr lvl="2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3pPr>
            <a:lvl4pPr lvl="3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4pPr>
            <a:lvl5pPr lvl="4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5pPr>
            <a:lvl6pPr lvl="5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6pPr>
            <a:lvl7pPr lvl="6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7pPr>
            <a:lvl8pPr lvl="7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8pPr>
            <a:lvl9pPr lvl="8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531000" y="5606150"/>
            <a:ext cx="8090400" cy="24702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9879000" y="1448150"/>
            <a:ext cx="7674000" cy="7390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-457200" lvl="0" marL="457200">
              <a:spcBef>
                <a:spcPts val="0"/>
              </a:spcBef>
              <a:spcAft>
                <a:spcPts val="0"/>
              </a:spcAft>
              <a:buSzPts val="3600"/>
              <a:buChar char="●"/>
              <a:defRPr/>
            </a:lvl1pPr>
            <a:lvl2pPr indent="-406400" lvl="1" marL="914400">
              <a:spcBef>
                <a:spcPts val="3200"/>
              </a:spcBef>
              <a:spcAft>
                <a:spcPts val="0"/>
              </a:spcAft>
              <a:buSzPts val="2800"/>
              <a:buChar char="○"/>
              <a:defRPr/>
            </a:lvl2pPr>
            <a:lvl3pPr indent="-406400" lvl="2" marL="1371600">
              <a:spcBef>
                <a:spcPts val="3200"/>
              </a:spcBef>
              <a:spcAft>
                <a:spcPts val="0"/>
              </a:spcAft>
              <a:buSzPts val="2800"/>
              <a:buChar char="■"/>
              <a:defRPr/>
            </a:lvl3pPr>
            <a:lvl4pPr indent="-406400" lvl="3" marL="1828800">
              <a:spcBef>
                <a:spcPts val="3200"/>
              </a:spcBef>
              <a:spcAft>
                <a:spcPts val="0"/>
              </a:spcAft>
              <a:buSzPts val="2800"/>
              <a:buChar char="●"/>
              <a:defRPr/>
            </a:lvl4pPr>
            <a:lvl5pPr indent="-406400" lvl="4" marL="2286000">
              <a:spcBef>
                <a:spcPts val="3200"/>
              </a:spcBef>
              <a:spcAft>
                <a:spcPts val="0"/>
              </a:spcAft>
              <a:buSzPts val="2800"/>
              <a:buChar char="○"/>
              <a:defRPr/>
            </a:lvl5pPr>
            <a:lvl6pPr indent="-406400" lvl="5" marL="2743200">
              <a:spcBef>
                <a:spcPts val="3200"/>
              </a:spcBef>
              <a:spcAft>
                <a:spcPts val="0"/>
              </a:spcAft>
              <a:buSzPts val="2800"/>
              <a:buChar char="■"/>
              <a:defRPr/>
            </a:lvl6pPr>
            <a:lvl7pPr indent="-406400" lvl="6" marL="3200400">
              <a:spcBef>
                <a:spcPts val="3200"/>
              </a:spcBef>
              <a:spcAft>
                <a:spcPts val="0"/>
              </a:spcAft>
              <a:buSzPts val="2800"/>
              <a:buChar char="●"/>
              <a:defRPr/>
            </a:lvl7pPr>
            <a:lvl8pPr indent="-406400" lvl="7" marL="3657600">
              <a:spcBef>
                <a:spcPts val="3200"/>
              </a:spcBef>
              <a:spcAft>
                <a:spcPts val="0"/>
              </a:spcAft>
              <a:buSzPts val="2800"/>
              <a:buChar char="○"/>
              <a:defRPr/>
            </a:lvl8pPr>
            <a:lvl9pPr indent="-406400" lvl="8" marL="4114800">
              <a:spcBef>
                <a:spcPts val="3200"/>
              </a:spcBef>
              <a:spcAft>
                <a:spcPts val="3200"/>
              </a:spcAft>
              <a:buSzPts val="28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623400" y="8461150"/>
            <a:ext cx="11997600" cy="1210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23400" y="2304950"/>
            <a:ext cx="17041200" cy="68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>
            <a:lvl1pPr indent="-4572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Char char="●"/>
              <a:defRPr sz="3600">
                <a:solidFill>
                  <a:schemeClr val="dk2"/>
                </a:solidFill>
              </a:defRPr>
            </a:lvl1pPr>
            <a:lvl2pPr indent="-406400" lvl="1" marL="91440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Char char="○"/>
              <a:defRPr sz="2800">
                <a:solidFill>
                  <a:schemeClr val="dk2"/>
                </a:solidFill>
              </a:defRPr>
            </a:lvl2pPr>
            <a:lvl3pPr indent="-406400" lvl="2" marL="137160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Char char="■"/>
              <a:defRPr sz="2800">
                <a:solidFill>
                  <a:schemeClr val="dk2"/>
                </a:solidFill>
              </a:defRPr>
            </a:lvl3pPr>
            <a:lvl4pPr indent="-406400" lvl="3" marL="182880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Char char="●"/>
              <a:defRPr sz="2800">
                <a:solidFill>
                  <a:schemeClr val="dk2"/>
                </a:solidFill>
              </a:defRPr>
            </a:lvl4pPr>
            <a:lvl5pPr indent="-406400" lvl="4" marL="228600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Char char="○"/>
              <a:defRPr sz="2800">
                <a:solidFill>
                  <a:schemeClr val="dk2"/>
                </a:solidFill>
              </a:defRPr>
            </a:lvl5pPr>
            <a:lvl6pPr indent="-406400" lvl="5" marL="274320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Char char="■"/>
              <a:defRPr sz="2800">
                <a:solidFill>
                  <a:schemeClr val="dk2"/>
                </a:solidFill>
              </a:defRPr>
            </a:lvl6pPr>
            <a:lvl7pPr indent="-406400" lvl="6" marL="320040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Char char="●"/>
              <a:defRPr sz="2800">
                <a:solidFill>
                  <a:schemeClr val="dk2"/>
                </a:solidFill>
              </a:defRPr>
            </a:lvl7pPr>
            <a:lvl8pPr indent="-406400" lvl="7" marL="365760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Char char="○"/>
              <a:defRPr sz="2800">
                <a:solidFill>
                  <a:schemeClr val="dk2"/>
                </a:solidFill>
              </a:defRPr>
            </a:lvl8pPr>
            <a:lvl9pPr indent="-406400" lvl="8" marL="4114800">
              <a:lnSpc>
                <a:spcPct val="115000"/>
              </a:lnSpc>
              <a:spcBef>
                <a:spcPts val="3200"/>
              </a:spcBef>
              <a:spcAft>
                <a:spcPts val="3200"/>
              </a:spcAft>
              <a:buClr>
                <a:schemeClr val="dk2"/>
              </a:buClr>
              <a:buSzPts val="2800"/>
              <a:buChar char="■"/>
              <a:defRPr sz="2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lvl="0" algn="r">
              <a:buNone/>
              <a:defRPr sz="2000">
                <a:solidFill>
                  <a:schemeClr val="dk2"/>
                </a:solidFill>
              </a:defRPr>
            </a:lvl1pPr>
            <a:lvl2pPr lvl="1" algn="r">
              <a:buNone/>
              <a:defRPr sz="2000">
                <a:solidFill>
                  <a:schemeClr val="dk2"/>
                </a:solidFill>
              </a:defRPr>
            </a:lvl2pPr>
            <a:lvl3pPr lvl="2" algn="r">
              <a:buNone/>
              <a:defRPr sz="2000">
                <a:solidFill>
                  <a:schemeClr val="dk2"/>
                </a:solidFill>
              </a:defRPr>
            </a:lvl3pPr>
            <a:lvl4pPr lvl="3" algn="r">
              <a:buNone/>
              <a:defRPr sz="2000">
                <a:solidFill>
                  <a:schemeClr val="dk2"/>
                </a:solidFill>
              </a:defRPr>
            </a:lvl4pPr>
            <a:lvl5pPr lvl="4" algn="r">
              <a:buNone/>
              <a:defRPr sz="2000">
                <a:solidFill>
                  <a:schemeClr val="dk2"/>
                </a:solidFill>
              </a:defRPr>
            </a:lvl5pPr>
            <a:lvl6pPr lvl="5" algn="r">
              <a:buNone/>
              <a:defRPr sz="2000">
                <a:solidFill>
                  <a:schemeClr val="dk2"/>
                </a:solidFill>
              </a:defRPr>
            </a:lvl6pPr>
            <a:lvl7pPr lvl="6" algn="r">
              <a:buNone/>
              <a:defRPr sz="2000">
                <a:solidFill>
                  <a:schemeClr val="dk2"/>
                </a:solidFill>
              </a:defRPr>
            </a:lvl7pPr>
            <a:lvl8pPr lvl="7" algn="r">
              <a:buNone/>
              <a:defRPr sz="2000">
                <a:solidFill>
                  <a:schemeClr val="dk2"/>
                </a:solidFill>
              </a:defRPr>
            </a:lvl8pPr>
            <a:lvl9pPr lvl="8" algn="r">
              <a:buNone/>
              <a:defRPr sz="2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Google Shape;54;p13"/>
          <p:cNvCxnSpPr/>
          <p:nvPr/>
        </p:nvCxnSpPr>
        <p:spPr>
          <a:xfrm>
            <a:off x="2324925" y="5932100"/>
            <a:ext cx="81531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5" name="Google Shape;55;p13"/>
          <p:cNvSpPr/>
          <p:nvPr/>
        </p:nvSpPr>
        <p:spPr>
          <a:xfrm>
            <a:off x="2324925" y="4705000"/>
            <a:ext cx="1877400" cy="636000"/>
          </a:xfrm>
          <a:prstGeom prst="rect">
            <a:avLst/>
          </a:prstGeom>
          <a:solidFill>
            <a:srgbClr val="D9EAD3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4445925" y="4705000"/>
            <a:ext cx="1877400" cy="636000"/>
          </a:xfrm>
          <a:prstGeom prst="rect">
            <a:avLst/>
          </a:prstGeom>
          <a:solidFill>
            <a:srgbClr val="D9EAD3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4202325" y="3363900"/>
            <a:ext cx="243600" cy="636000"/>
          </a:xfrm>
          <a:prstGeom prst="rect">
            <a:avLst/>
          </a:prstGeom>
          <a:solidFill>
            <a:srgbClr val="FCE5CD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6323325" y="3363900"/>
            <a:ext cx="243600" cy="636000"/>
          </a:xfrm>
          <a:prstGeom prst="rect">
            <a:avLst/>
          </a:prstGeom>
          <a:solidFill>
            <a:srgbClr val="FCE5CD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3"/>
          <p:cNvSpPr/>
          <p:nvPr/>
        </p:nvSpPr>
        <p:spPr>
          <a:xfrm>
            <a:off x="6566925" y="4705000"/>
            <a:ext cx="1877400" cy="636000"/>
          </a:xfrm>
          <a:prstGeom prst="rect">
            <a:avLst/>
          </a:prstGeom>
          <a:solidFill>
            <a:srgbClr val="D9EAD3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3"/>
          <p:cNvSpPr/>
          <p:nvPr/>
        </p:nvSpPr>
        <p:spPr>
          <a:xfrm>
            <a:off x="8444325" y="3363900"/>
            <a:ext cx="243600" cy="636000"/>
          </a:xfrm>
          <a:prstGeom prst="rect">
            <a:avLst/>
          </a:prstGeom>
          <a:solidFill>
            <a:srgbClr val="FCE5CD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3"/>
          <p:cNvSpPr/>
          <p:nvPr/>
        </p:nvSpPr>
        <p:spPr>
          <a:xfrm>
            <a:off x="8687925" y="4705000"/>
            <a:ext cx="990300" cy="636000"/>
          </a:xfrm>
          <a:prstGeom prst="rect">
            <a:avLst/>
          </a:prstGeom>
          <a:solidFill>
            <a:srgbClr val="D9EAD3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3"/>
          <p:cNvSpPr txBox="1"/>
          <p:nvPr/>
        </p:nvSpPr>
        <p:spPr>
          <a:xfrm>
            <a:off x="303086" y="3127800"/>
            <a:ext cx="17262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Periodic</a:t>
            </a:r>
            <a:endParaRPr sz="30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Function</a:t>
            </a:r>
            <a:endParaRPr sz="3000"/>
          </a:p>
        </p:txBody>
      </p:sp>
      <p:sp>
        <p:nvSpPr>
          <p:cNvPr id="63" name="Google Shape;63;p13"/>
          <p:cNvSpPr txBox="1"/>
          <p:nvPr/>
        </p:nvSpPr>
        <p:spPr>
          <a:xfrm>
            <a:off x="303086" y="4699750"/>
            <a:ext cx="1726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Task A</a:t>
            </a:r>
            <a:endParaRPr sz="3000"/>
          </a:p>
        </p:txBody>
      </p:sp>
      <p:cxnSp>
        <p:nvCxnSpPr>
          <p:cNvPr id="64" name="Google Shape;64;p13"/>
          <p:cNvCxnSpPr/>
          <p:nvPr/>
        </p:nvCxnSpPr>
        <p:spPr>
          <a:xfrm>
            <a:off x="4202325" y="3999900"/>
            <a:ext cx="0" cy="2488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65" name="Google Shape;65;p13"/>
          <p:cNvCxnSpPr/>
          <p:nvPr/>
        </p:nvCxnSpPr>
        <p:spPr>
          <a:xfrm>
            <a:off x="6323325" y="3999900"/>
            <a:ext cx="0" cy="2488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66" name="Google Shape;66;p13"/>
          <p:cNvCxnSpPr/>
          <p:nvPr/>
        </p:nvCxnSpPr>
        <p:spPr>
          <a:xfrm>
            <a:off x="8444325" y="3999900"/>
            <a:ext cx="0" cy="2488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67" name="Google Shape;67;p13"/>
          <p:cNvSpPr txBox="1"/>
          <p:nvPr/>
        </p:nvSpPr>
        <p:spPr>
          <a:xfrm>
            <a:off x="3550425" y="6488400"/>
            <a:ext cx="1303800" cy="63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220</a:t>
            </a:r>
            <a:endParaRPr sz="3000"/>
          </a:p>
        </p:txBody>
      </p:sp>
      <p:sp>
        <p:nvSpPr>
          <p:cNvPr id="68" name="Google Shape;68;p13"/>
          <p:cNvSpPr txBox="1"/>
          <p:nvPr/>
        </p:nvSpPr>
        <p:spPr>
          <a:xfrm>
            <a:off x="5671425" y="6523200"/>
            <a:ext cx="1303800" cy="63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440</a:t>
            </a:r>
            <a:endParaRPr sz="3000"/>
          </a:p>
        </p:txBody>
      </p:sp>
      <p:sp>
        <p:nvSpPr>
          <p:cNvPr id="69" name="Google Shape;69;p13"/>
          <p:cNvSpPr txBox="1"/>
          <p:nvPr/>
        </p:nvSpPr>
        <p:spPr>
          <a:xfrm>
            <a:off x="7792425" y="6523200"/>
            <a:ext cx="1303800" cy="63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6</a:t>
            </a:r>
            <a:r>
              <a:rPr lang="en" sz="3000"/>
              <a:t>60</a:t>
            </a:r>
            <a:endParaRPr sz="3000"/>
          </a:p>
        </p:txBody>
      </p:sp>
      <p:sp>
        <p:nvSpPr>
          <p:cNvPr id="70" name="Google Shape;70;p13"/>
          <p:cNvSpPr txBox="1"/>
          <p:nvPr/>
        </p:nvSpPr>
        <p:spPr>
          <a:xfrm>
            <a:off x="9096225" y="5932100"/>
            <a:ext cx="1947000" cy="63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Time (ms)</a:t>
            </a:r>
            <a:endParaRPr sz="3000"/>
          </a:p>
        </p:txBody>
      </p:sp>
      <p:sp>
        <p:nvSpPr>
          <p:cNvPr id="71" name="Google Shape;71;p13"/>
          <p:cNvSpPr txBox="1"/>
          <p:nvPr/>
        </p:nvSpPr>
        <p:spPr>
          <a:xfrm>
            <a:off x="2130750" y="193675"/>
            <a:ext cx="140265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Timers</a:t>
            </a:r>
            <a:endParaRPr sz="4800"/>
          </a:p>
        </p:txBody>
      </p:sp>
      <p:sp>
        <p:nvSpPr>
          <p:cNvPr id="72" name="Google Shape;72;p13"/>
          <p:cNvSpPr txBox="1"/>
          <p:nvPr/>
        </p:nvSpPr>
        <p:spPr>
          <a:xfrm>
            <a:off x="11647100" y="3682050"/>
            <a:ext cx="6337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Possible Approaches</a:t>
            </a:r>
            <a:endParaRPr sz="3000"/>
          </a:p>
        </p:txBody>
      </p:sp>
      <p:sp>
        <p:nvSpPr>
          <p:cNvPr id="73" name="Google Shape;73;p13"/>
          <p:cNvSpPr txBox="1"/>
          <p:nvPr/>
        </p:nvSpPr>
        <p:spPr>
          <a:xfrm>
            <a:off x="11647100" y="4211950"/>
            <a:ext cx="6337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n" sz="3000">
                <a:solidFill>
                  <a:schemeClr val="dk1"/>
                </a:solidFill>
              </a:rPr>
              <a:t>New task with vTaskDelay()</a:t>
            </a:r>
            <a:endParaRPr/>
          </a:p>
        </p:txBody>
      </p:sp>
      <p:sp>
        <p:nvSpPr>
          <p:cNvPr id="74" name="Google Shape;74;p13"/>
          <p:cNvSpPr txBox="1"/>
          <p:nvPr/>
        </p:nvSpPr>
        <p:spPr>
          <a:xfrm>
            <a:off x="11647100" y="4745350"/>
            <a:ext cx="6337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n" sz="3000">
                <a:solidFill>
                  <a:schemeClr val="dk1"/>
                </a:solidFill>
              </a:rPr>
              <a:t>Task A with xTaskGetTickCount()</a:t>
            </a:r>
            <a:endParaRPr/>
          </a:p>
        </p:txBody>
      </p:sp>
      <p:sp>
        <p:nvSpPr>
          <p:cNvPr id="75" name="Google Shape;75;p13"/>
          <p:cNvSpPr txBox="1"/>
          <p:nvPr/>
        </p:nvSpPr>
        <p:spPr>
          <a:xfrm>
            <a:off x="11647100" y="5278750"/>
            <a:ext cx="6337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n" sz="3000">
                <a:solidFill>
                  <a:schemeClr val="dk1"/>
                </a:solidFill>
              </a:rPr>
              <a:t>Hardware timer</a:t>
            </a:r>
            <a:endParaRPr/>
          </a:p>
        </p:txBody>
      </p:sp>
      <p:sp>
        <p:nvSpPr>
          <p:cNvPr id="76" name="Google Shape;76;p13"/>
          <p:cNvSpPr txBox="1"/>
          <p:nvPr/>
        </p:nvSpPr>
        <p:spPr>
          <a:xfrm>
            <a:off x="11647100" y="5850650"/>
            <a:ext cx="6337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n" sz="3000">
                <a:solidFill>
                  <a:schemeClr val="dk1"/>
                </a:solidFill>
              </a:rPr>
              <a:t>Software timer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1"/>
          <p:nvPr/>
        </p:nvSpPr>
        <p:spPr>
          <a:xfrm>
            <a:off x="2130750" y="193675"/>
            <a:ext cx="140265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Software </a:t>
            </a:r>
            <a:r>
              <a:rPr lang="en" sz="4800"/>
              <a:t>Timers in FreeRTOS</a:t>
            </a:r>
            <a:endParaRPr sz="4800"/>
          </a:p>
        </p:txBody>
      </p:sp>
      <p:sp>
        <p:nvSpPr>
          <p:cNvPr id="82" name="Google Shape;82;p14"/>
          <p:cNvSpPr/>
          <p:nvPr/>
        </p:nvSpPr>
        <p:spPr>
          <a:xfrm>
            <a:off x="8475000" y="4978550"/>
            <a:ext cx="267600" cy="14175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4"/>
          <p:cNvSpPr/>
          <p:nvPr/>
        </p:nvSpPr>
        <p:spPr>
          <a:xfrm>
            <a:off x="8742603" y="4978550"/>
            <a:ext cx="267600" cy="14175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4"/>
          <p:cNvSpPr/>
          <p:nvPr/>
        </p:nvSpPr>
        <p:spPr>
          <a:xfrm>
            <a:off x="9010205" y="4978550"/>
            <a:ext cx="267600" cy="14175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4"/>
          <p:cNvSpPr/>
          <p:nvPr/>
        </p:nvSpPr>
        <p:spPr>
          <a:xfrm>
            <a:off x="9277808" y="4978550"/>
            <a:ext cx="267600" cy="14175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4"/>
          <p:cNvSpPr/>
          <p:nvPr/>
        </p:nvSpPr>
        <p:spPr>
          <a:xfrm>
            <a:off x="9545398" y="4978550"/>
            <a:ext cx="267600" cy="14175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4"/>
          <p:cNvSpPr txBox="1"/>
          <p:nvPr/>
        </p:nvSpPr>
        <p:spPr>
          <a:xfrm>
            <a:off x="7796700" y="3365900"/>
            <a:ext cx="2694600" cy="158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Timer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Command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Queue</a:t>
            </a:r>
            <a:endParaRPr sz="3000"/>
          </a:p>
        </p:txBody>
      </p:sp>
      <p:sp>
        <p:nvSpPr>
          <p:cNvPr id="88" name="Google Shape;88;p14"/>
          <p:cNvSpPr/>
          <p:nvPr/>
        </p:nvSpPr>
        <p:spPr>
          <a:xfrm>
            <a:off x="12282325" y="4489550"/>
            <a:ext cx="2395500" cy="2395500"/>
          </a:xfrm>
          <a:prstGeom prst="ellipse">
            <a:avLst/>
          </a:prstGeom>
          <a:solidFill>
            <a:srgbClr val="CFE2F3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</a:rPr>
              <a:t>Timer Service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</a:rPr>
              <a:t>Task</a:t>
            </a:r>
            <a:endParaRPr/>
          </a:p>
        </p:txBody>
      </p:sp>
      <p:sp>
        <p:nvSpPr>
          <p:cNvPr id="89" name="Google Shape;89;p14"/>
          <p:cNvSpPr/>
          <p:nvPr/>
        </p:nvSpPr>
        <p:spPr>
          <a:xfrm>
            <a:off x="3610175" y="2831263"/>
            <a:ext cx="2395500" cy="2395500"/>
          </a:xfrm>
          <a:prstGeom prst="ellipse">
            <a:avLst/>
          </a:prstGeom>
          <a:solidFill>
            <a:srgbClr val="FFF2CC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Task A</a:t>
            </a:r>
            <a:endParaRPr/>
          </a:p>
        </p:txBody>
      </p:sp>
      <p:sp>
        <p:nvSpPr>
          <p:cNvPr id="90" name="Google Shape;90;p14"/>
          <p:cNvSpPr/>
          <p:nvPr/>
        </p:nvSpPr>
        <p:spPr>
          <a:xfrm>
            <a:off x="3610175" y="6543788"/>
            <a:ext cx="2395500" cy="2395500"/>
          </a:xfrm>
          <a:prstGeom prst="ellipse">
            <a:avLst/>
          </a:prstGeom>
          <a:solidFill>
            <a:srgbClr val="FCE5CD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Task B</a:t>
            </a:r>
            <a:endParaRPr/>
          </a:p>
        </p:txBody>
      </p:sp>
      <p:sp>
        <p:nvSpPr>
          <p:cNvPr id="91" name="Google Shape;91;p14"/>
          <p:cNvSpPr/>
          <p:nvPr/>
        </p:nvSpPr>
        <p:spPr>
          <a:xfrm>
            <a:off x="12142075" y="3154375"/>
            <a:ext cx="267600" cy="682500"/>
          </a:xfrm>
          <a:prstGeom prst="rect">
            <a:avLst/>
          </a:prstGeom>
          <a:solidFill>
            <a:srgbClr val="D9EAD3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4"/>
          <p:cNvSpPr/>
          <p:nvPr/>
        </p:nvSpPr>
        <p:spPr>
          <a:xfrm>
            <a:off x="12409678" y="3154375"/>
            <a:ext cx="267600" cy="682500"/>
          </a:xfrm>
          <a:prstGeom prst="rect">
            <a:avLst/>
          </a:prstGeom>
          <a:solidFill>
            <a:srgbClr val="D9EAD3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4"/>
          <p:cNvSpPr/>
          <p:nvPr/>
        </p:nvSpPr>
        <p:spPr>
          <a:xfrm>
            <a:off x="12677281" y="3154375"/>
            <a:ext cx="267600" cy="682500"/>
          </a:xfrm>
          <a:prstGeom prst="rect">
            <a:avLst/>
          </a:prstGeom>
          <a:solidFill>
            <a:srgbClr val="D9EAD3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4"/>
          <p:cNvSpPr/>
          <p:nvPr/>
        </p:nvSpPr>
        <p:spPr>
          <a:xfrm>
            <a:off x="12944884" y="3154375"/>
            <a:ext cx="267600" cy="682500"/>
          </a:xfrm>
          <a:prstGeom prst="rect">
            <a:avLst/>
          </a:prstGeom>
          <a:solidFill>
            <a:srgbClr val="D9EAD3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4"/>
          <p:cNvSpPr/>
          <p:nvPr/>
        </p:nvSpPr>
        <p:spPr>
          <a:xfrm>
            <a:off x="13212475" y="3154375"/>
            <a:ext cx="267600" cy="682500"/>
          </a:xfrm>
          <a:prstGeom prst="rect">
            <a:avLst/>
          </a:prstGeom>
          <a:solidFill>
            <a:srgbClr val="D9EAD3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4"/>
          <p:cNvSpPr/>
          <p:nvPr/>
        </p:nvSpPr>
        <p:spPr>
          <a:xfrm>
            <a:off x="13480084" y="3154375"/>
            <a:ext cx="267600" cy="682500"/>
          </a:xfrm>
          <a:prstGeom prst="rect">
            <a:avLst/>
          </a:prstGeom>
          <a:solidFill>
            <a:srgbClr val="D9EAD3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4"/>
          <p:cNvSpPr/>
          <p:nvPr/>
        </p:nvSpPr>
        <p:spPr>
          <a:xfrm>
            <a:off x="13747675" y="3154375"/>
            <a:ext cx="267600" cy="682500"/>
          </a:xfrm>
          <a:prstGeom prst="rect">
            <a:avLst/>
          </a:prstGeom>
          <a:solidFill>
            <a:srgbClr val="D9EAD3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4"/>
          <p:cNvSpPr/>
          <p:nvPr/>
        </p:nvSpPr>
        <p:spPr>
          <a:xfrm>
            <a:off x="14015275" y="3154375"/>
            <a:ext cx="267600" cy="682500"/>
          </a:xfrm>
          <a:prstGeom prst="rect">
            <a:avLst/>
          </a:prstGeom>
          <a:solidFill>
            <a:srgbClr val="D9EAD3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4"/>
          <p:cNvSpPr/>
          <p:nvPr/>
        </p:nvSpPr>
        <p:spPr>
          <a:xfrm>
            <a:off x="14282884" y="3154375"/>
            <a:ext cx="267600" cy="682500"/>
          </a:xfrm>
          <a:prstGeom prst="rect">
            <a:avLst/>
          </a:prstGeom>
          <a:solidFill>
            <a:srgbClr val="D9EAD3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4"/>
          <p:cNvSpPr/>
          <p:nvPr/>
        </p:nvSpPr>
        <p:spPr>
          <a:xfrm>
            <a:off x="14550475" y="3154375"/>
            <a:ext cx="267600" cy="682500"/>
          </a:xfrm>
          <a:prstGeom prst="rect">
            <a:avLst/>
          </a:prstGeom>
          <a:solidFill>
            <a:srgbClr val="D9EAD3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1" name="Google Shape;101;p14"/>
          <p:cNvCxnSpPr>
            <a:stCxn id="89" idx="6"/>
            <a:endCxn id="82" idx="1"/>
          </p:cNvCxnSpPr>
          <p:nvPr/>
        </p:nvCxnSpPr>
        <p:spPr>
          <a:xfrm>
            <a:off x="6005675" y="4029013"/>
            <a:ext cx="2469300" cy="1658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2" name="Google Shape;102;p14"/>
          <p:cNvCxnSpPr>
            <a:stCxn id="90" idx="6"/>
            <a:endCxn id="82" idx="1"/>
          </p:cNvCxnSpPr>
          <p:nvPr/>
        </p:nvCxnSpPr>
        <p:spPr>
          <a:xfrm flipH="1" rot="10800000">
            <a:off x="6005675" y="5687438"/>
            <a:ext cx="2469300" cy="2054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3" name="Google Shape;103;p14"/>
          <p:cNvCxnSpPr>
            <a:stCxn id="86" idx="3"/>
            <a:endCxn id="88" idx="2"/>
          </p:cNvCxnSpPr>
          <p:nvPr/>
        </p:nvCxnSpPr>
        <p:spPr>
          <a:xfrm>
            <a:off x="9812998" y="5687300"/>
            <a:ext cx="24693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4" name="Google Shape;104;p14"/>
          <p:cNvCxnSpPr>
            <a:stCxn id="88" idx="0"/>
          </p:cNvCxnSpPr>
          <p:nvPr/>
        </p:nvCxnSpPr>
        <p:spPr>
          <a:xfrm rot="10800000">
            <a:off x="13480075" y="3822950"/>
            <a:ext cx="0" cy="666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105" name="Google Shape;105;p14"/>
          <p:cNvSpPr txBox="1"/>
          <p:nvPr/>
        </p:nvSpPr>
        <p:spPr>
          <a:xfrm>
            <a:off x="12132775" y="2567875"/>
            <a:ext cx="2694600" cy="5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Timer List</a:t>
            </a:r>
            <a:endParaRPr sz="3000"/>
          </a:p>
        </p:txBody>
      </p:sp>
      <p:sp>
        <p:nvSpPr>
          <p:cNvPr id="106" name="Google Shape;106;p14"/>
          <p:cNvSpPr/>
          <p:nvPr/>
        </p:nvSpPr>
        <p:spPr>
          <a:xfrm>
            <a:off x="9072175" y="8305800"/>
            <a:ext cx="8815800" cy="14175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void myTimerCallback(TimerHandle_t xTimer) {</a:t>
            </a:r>
            <a:endParaRPr sz="240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// Do some stuff</a:t>
            </a:r>
            <a:endParaRPr sz="240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400">
              <a:solidFill>
                <a:srgbClr val="00FF00"/>
              </a:solidFill>
            </a:endParaRPr>
          </a:p>
        </p:txBody>
      </p:sp>
      <p:cxnSp>
        <p:nvCxnSpPr>
          <p:cNvPr id="107" name="Google Shape;107;p14"/>
          <p:cNvCxnSpPr>
            <a:stCxn id="88" idx="4"/>
            <a:endCxn id="106" idx="0"/>
          </p:cNvCxnSpPr>
          <p:nvPr/>
        </p:nvCxnSpPr>
        <p:spPr>
          <a:xfrm>
            <a:off x="13480075" y="6885050"/>
            <a:ext cx="0" cy="1420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