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d11e8be83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d11e8be8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d11e8be8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d11e8be8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d11e8be83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d11e8be83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d11e8be83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d11e8be83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d11e8be83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d11e8be83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bd11e8be83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bd11e8be83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bd11e8be83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bd11e8be83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bd11e8be83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bd11e8be83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bd11e8be83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bd11e8be83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bd11e8be83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bd11e8be83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df9d3e0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df9d3e0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f005cb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f005cb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bf005cb5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bf005cb5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df9d3e0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df9d3e0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cf6c9b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cf6c9b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cf6c9b4c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cf6c9b4c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cf6c9b4c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cf6c9b4c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cf6c9b4c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cf6c9b4c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d11e8be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d11e8be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d11e8be8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d11e8be8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8314403" y="3891721"/>
            <a:ext cx="1659199" cy="1659199"/>
            <a:chOff x="8314403" y="3891721"/>
            <a:chExt cx="1659199" cy="1659199"/>
          </a:xfrm>
        </p:grpSpPr>
        <p:sp>
          <p:nvSpPr>
            <p:cNvPr id="66" name="Google Shape;66;p13"/>
            <p:cNvSpPr/>
            <p:nvPr/>
          </p:nvSpPr>
          <p:spPr>
            <a:xfrm>
              <a:off x="8314403" y="3891721"/>
              <a:ext cx="1659199" cy="1659199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711673" y="4477117"/>
              <a:ext cx="516492" cy="774394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8900232" y="4193265"/>
              <a:ext cx="500843" cy="837630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" name="Google Shape;69;p13"/>
            <p:cNvSpPr/>
            <p:nvPr/>
          </p:nvSpPr>
          <p:spPr>
            <a:xfrm>
              <a:off x="9101156" y="4400687"/>
              <a:ext cx="408283" cy="654162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8743612" y="4304961"/>
              <a:ext cx="952447" cy="590329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" name="Google Shape;71;p13"/>
            <p:cNvSpPr/>
            <p:nvPr/>
          </p:nvSpPr>
          <p:spPr>
            <a:xfrm>
              <a:off x="8593690" y="4153386"/>
              <a:ext cx="756221" cy="877509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2" name="Google Shape;72;p13"/>
            <p:cNvSpPr/>
            <p:nvPr/>
          </p:nvSpPr>
          <p:spPr>
            <a:xfrm>
              <a:off x="8879217" y="4161325"/>
              <a:ext cx="731303" cy="1077910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8560098" y="4464474"/>
              <a:ext cx="781828" cy="819228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" name="Google Shape;74;p13"/>
            <p:cNvSpPr/>
            <p:nvPr/>
          </p:nvSpPr>
          <p:spPr>
            <a:xfrm>
              <a:off x="8913449" y="4273021"/>
              <a:ext cx="587989" cy="837630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" name="Google Shape;75;p13"/>
            <p:cNvSpPr/>
            <p:nvPr/>
          </p:nvSpPr>
          <p:spPr>
            <a:xfrm>
              <a:off x="8663809" y="4376733"/>
              <a:ext cx="789170" cy="311134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8683538" y="4313553"/>
              <a:ext cx="1025320" cy="867734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" name="Google Shape;77;p13"/>
            <p:cNvSpPr/>
            <p:nvPr/>
          </p:nvSpPr>
          <p:spPr>
            <a:xfrm>
              <a:off x="8636736" y="4279391"/>
              <a:ext cx="1072128" cy="663753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" name="Google Shape;78;p13"/>
            <p:cNvSpPr/>
            <p:nvPr/>
          </p:nvSpPr>
          <p:spPr>
            <a:xfrm>
              <a:off x="8744593" y="4185280"/>
              <a:ext cx="677107" cy="901463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" name="Google Shape;79;p13"/>
            <p:cNvSpPr/>
            <p:nvPr/>
          </p:nvSpPr>
          <p:spPr>
            <a:xfrm>
              <a:off x="8783490" y="4400687"/>
              <a:ext cx="885493" cy="622223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" name="Google Shape;80;p13"/>
            <p:cNvSpPr/>
            <p:nvPr/>
          </p:nvSpPr>
          <p:spPr>
            <a:xfrm>
              <a:off x="8600022" y="4628502"/>
              <a:ext cx="917387" cy="458258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" name="Google Shape;81;p13"/>
            <p:cNvSpPr/>
            <p:nvPr/>
          </p:nvSpPr>
          <p:spPr>
            <a:xfrm>
              <a:off x="8584053" y="4497365"/>
              <a:ext cx="1212597" cy="2970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8769502" y="4352824"/>
              <a:ext cx="827718" cy="725934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13"/>
            <p:cNvSpPr/>
            <p:nvPr/>
          </p:nvSpPr>
          <p:spPr>
            <a:xfrm>
              <a:off x="9022807" y="4153386"/>
              <a:ext cx="686055" cy="861539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" name="Google Shape;84;p13"/>
            <p:cNvSpPr/>
            <p:nvPr/>
          </p:nvSpPr>
          <p:spPr>
            <a:xfrm>
              <a:off x="8759536" y="4376733"/>
              <a:ext cx="635393" cy="797752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5" name="Google Shape;85;p13"/>
            <p:cNvSpPr/>
            <p:nvPr/>
          </p:nvSpPr>
          <p:spPr>
            <a:xfrm>
              <a:off x="8833525" y="4578100"/>
              <a:ext cx="840125" cy="578325"/>
            </a:xfrm>
            <a:custGeom>
              <a:rect b="b" l="l" r="r" t="t"/>
              <a:pathLst>
                <a:path extrusionOk="0" h="23133" w="33605">
                  <a:moveTo>
                    <a:pt x="0" y="23133"/>
                  </a:moveTo>
                  <a:cubicBezTo>
                    <a:pt x="2435" y="19075"/>
                    <a:pt x="4127" y="14465"/>
                    <a:pt x="7305" y="10958"/>
                  </a:cubicBezTo>
                  <a:cubicBezTo>
                    <a:pt x="13683" y="3921"/>
                    <a:pt x="24540" y="2832"/>
                    <a:pt x="3360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8827425" y="4218900"/>
              <a:ext cx="547925" cy="827950"/>
            </a:xfrm>
            <a:custGeom>
              <a:rect b="b" l="l" r="r" t="t"/>
              <a:pathLst>
                <a:path extrusionOk="0" h="33118" w="21917">
                  <a:moveTo>
                    <a:pt x="0" y="0"/>
                  </a:moveTo>
                  <a:cubicBezTo>
                    <a:pt x="2209" y="4416"/>
                    <a:pt x="6510" y="8222"/>
                    <a:pt x="6819" y="13150"/>
                  </a:cubicBezTo>
                  <a:cubicBezTo>
                    <a:pt x="7095" y="17561"/>
                    <a:pt x="2967" y="22436"/>
                    <a:pt x="5114" y="26300"/>
                  </a:cubicBezTo>
                  <a:cubicBezTo>
                    <a:pt x="8050" y="31584"/>
                    <a:pt x="16181" y="31211"/>
                    <a:pt x="21917" y="33118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8727682" y="4485171"/>
              <a:ext cx="854650" cy="671250"/>
            </a:xfrm>
            <a:custGeom>
              <a:rect b="b" l="l" r="r" t="t"/>
              <a:pathLst>
                <a:path extrusionOk="0" h="26850" w="34186">
                  <a:moveTo>
                    <a:pt x="34186" y="7369"/>
                  </a:moveTo>
                  <a:cubicBezTo>
                    <a:pt x="26609" y="7875"/>
                    <a:pt x="18987" y="9107"/>
                    <a:pt x="11783" y="11509"/>
                  </a:cubicBezTo>
                  <a:cubicBezTo>
                    <a:pt x="8958" y="12451"/>
                    <a:pt x="6190" y="14721"/>
                    <a:pt x="3260" y="14188"/>
                  </a:cubicBezTo>
                  <a:cubicBezTo>
                    <a:pt x="100" y="13613"/>
                    <a:pt x="-612" y="7915"/>
                    <a:pt x="581" y="4934"/>
                  </a:cubicBezTo>
                  <a:cubicBezTo>
                    <a:pt x="2999" y="-1107"/>
                    <a:pt x="16358" y="-1632"/>
                    <a:pt x="20062" y="3717"/>
                  </a:cubicBezTo>
                  <a:cubicBezTo>
                    <a:pt x="23302" y="8396"/>
                    <a:pt x="18572" y="15095"/>
                    <a:pt x="19088" y="20763"/>
                  </a:cubicBezTo>
                  <a:cubicBezTo>
                    <a:pt x="19370" y="23858"/>
                    <a:pt x="23042" y="26850"/>
                    <a:pt x="26150" y="2685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" name="Google Shape;88;p13"/>
            <p:cNvSpPr/>
            <p:nvPr/>
          </p:nvSpPr>
          <p:spPr>
            <a:xfrm>
              <a:off x="8730025" y="4170200"/>
              <a:ext cx="907350" cy="829450"/>
            </a:xfrm>
            <a:custGeom>
              <a:rect b="b" l="l" r="r" t="t"/>
              <a:pathLst>
                <a:path extrusionOk="0" h="33178" w="36294">
                  <a:moveTo>
                    <a:pt x="16072" y="0"/>
                  </a:moveTo>
                  <a:cubicBezTo>
                    <a:pt x="18478" y="5415"/>
                    <a:pt x="25652" y="7856"/>
                    <a:pt x="27761" y="13393"/>
                  </a:cubicBezTo>
                  <a:cubicBezTo>
                    <a:pt x="29698" y="18478"/>
                    <a:pt x="25844" y="24459"/>
                    <a:pt x="27274" y="29709"/>
                  </a:cubicBezTo>
                  <a:cubicBezTo>
                    <a:pt x="27905" y="32023"/>
                    <a:pt x="32028" y="34192"/>
                    <a:pt x="33849" y="32631"/>
                  </a:cubicBezTo>
                  <a:cubicBezTo>
                    <a:pt x="36931" y="29989"/>
                    <a:pt x="37353" y="22015"/>
                    <a:pt x="33605" y="20455"/>
                  </a:cubicBezTo>
                  <a:cubicBezTo>
                    <a:pt x="25042" y="16890"/>
                    <a:pt x="14673" y="21082"/>
                    <a:pt x="6088" y="24595"/>
                  </a:cubicBezTo>
                  <a:cubicBezTo>
                    <a:pt x="3268" y="25749"/>
                    <a:pt x="2891" y="30452"/>
                    <a:pt x="0" y="3141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" name="Google Shape;89;p13"/>
            <p:cNvSpPr/>
            <p:nvPr/>
          </p:nvSpPr>
          <p:spPr>
            <a:xfrm>
              <a:off x="8681325" y="4230927"/>
              <a:ext cx="882700" cy="1020850"/>
            </a:xfrm>
            <a:custGeom>
              <a:rect b="b" l="l" r="r" t="t"/>
              <a:pathLst>
                <a:path extrusionOk="0" h="40834" w="35308">
                  <a:moveTo>
                    <a:pt x="0" y="21923"/>
                  </a:moveTo>
                  <a:cubicBezTo>
                    <a:pt x="4868" y="17746"/>
                    <a:pt x="16935" y="15448"/>
                    <a:pt x="19238" y="21435"/>
                  </a:cubicBezTo>
                  <a:cubicBezTo>
                    <a:pt x="21093" y="26256"/>
                    <a:pt x="14339" y="32377"/>
                    <a:pt x="17046" y="36777"/>
                  </a:cubicBezTo>
                  <a:cubicBezTo>
                    <a:pt x="19515" y="40790"/>
                    <a:pt x="26930" y="41953"/>
                    <a:pt x="30926" y="39456"/>
                  </a:cubicBezTo>
                  <a:cubicBezTo>
                    <a:pt x="37891" y="35105"/>
                    <a:pt x="35821" y="20062"/>
                    <a:pt x="29465" y="14861"/>
                  </a:cubicBezTo>
                  <a:cubicBezTo>
                    <a:pt x="22888" y="9480"/>
                    <a:pt x="7178" y="12602"/>
                    <a:pt x="6331" y="4146"/>
                  </a:cubicBezTo>
                  <a:cubicBezTo>
                    <a:pt x="5675" y="-2396"/>
                    <a:pt x="21107" y="-183"/>
                    <a:pt x="26056" y="4146"/>
                  </a:cubicBezTo>
                  <a:cubicBezTo>
                    <a:pt x="35321" y="12251"/>
                    <a:pt x="17470" y="28073"/>
                    <a:pt x="8766" y="367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8673257" y="4194550"/>
              <a:ext cx="896900" cy="1025975"/>
            </a:xfrm>
            <a:custGeom>
              <a:rect b="b" l="l" r="r" t="t"/>
              <a:pathLst>
                <a:path extrusionOk="0" h="41039" w="35876">
                  <a:moveTo>
                    <a:pt x="35876" y="12176"/>
                  </a:moveTo>
                  <a:cubicBezTo>
                    <a:pt x="33278" y="13474"/>
                    <a:pt x="30137" y="14019"/>
                    <a:pt x="28084" y="16072"/>
                  </a:cubicBezTo>
                  <a:cubicBezTo>
                    <a:pt x="24741" y="19415"/>
                    <a:pt x="24638" y="25253"/>
                    <a:pt x="25161" y="29952"/>
                  </a:cubicBezTo>
                  <a:cubicBezTo>
                    <a:pt x="25573" y="33653"/>
                    <a:pt x="31860" y="39489"/>
                    <a:pt x="28327" y="40667"/>
                  </a:cubicBezTo>
                  <a:cubicBezTo>
                    <a:pt x="23195" y="42378"/>
                    <a:pt x="17049" y="37559"/>
                    <a:pt x="13960" y="33118"/>
                  </a:cubicBezTo>
                  <a:cubicBezTo>
                    <a:pt x="10617" y="28313"/>
                    <a:pt x="9699" y="20564"/>
                    <a:pt x="4219" y="18507"/>
                  </a:cubicBezTo>
                  <a:cubicBezTo>
                    <a:pt x="680" y="17179"/>
                    <a:pt x="-1376" y="26792"/>
                    <a:pt x="1297" y="29465"/>
                  </a:cubicBezTo>
                  <a:cubicBezTo>
                    <a:pt x="5492" y="33660"/>
                    <a:pt x="15463" y="29538"/>
                    <a:pt x="18343" y="24352"/>
                  </a:cubicBezTo>
                  <a:cubicBezTo>
                    <a:pt x="21498" y="18671"/>
                    <a:pt x="15329" y="10954"/>
                    <a:pt x="17612" y="4870"/>
                  </a:cubicBezTo>
                  <a:cubicBezTo>
                    <a:pt x="18786" y="1740"/>
                    <a:pt x="23036" y="0"/>
                    <a:pt x="26379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22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469" name="Google Shape;469;p22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" name="Google Shape;471;p22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2" name="Google Shape;472;p22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3" name="Google Shape;473;p22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4" name="Google Shape;474;p22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5" name="Google Shape;475;p22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6" name="Google Shape;476;p22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7" name="Google Shape;477;p22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8" name="Google Shape;478;p22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9" name="Google Shape;479;p22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0" name="Google Shape;480;p22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1" name="Google Shape;481;p22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2" name="Google Shape;482;p22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3" name="Google Shape;483;p22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4" name="Google Shape;484;p22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5" name="Google Shape;485;p22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6" name="Google Shape;486;p22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7" name="Google Shape;487;p22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88" name="Google Shape;488;p22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Google Shape;494;p22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5" name="Google Shape;495;p22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Google Shape;496;p22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7" name="Google Shape;497;p22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8" name="Google Shape;498;p22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9" name="Google Shape;499;p22"/>
          <p:cNvSpPr/>
          <p:nvPr/>
        </p:nvSpPr>
        <p:spPr>
          <a:xfrm rot="6485262">
            <a:off x="64739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 rot="10800000">
            <a:off x="804247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 rot="2167448">
            <a:off x="8339906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 flipH="1" rot="-2167448">
            <a:off x="11252719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/>
          <p:nvPr/>
        </p:nvSpPr>
        <p:spPr>
          <a:xfrm flipH="1" rot="-6485262">
            <a:off x="11466227" y="27323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23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515" name="Google Shape;515;p23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7" name="Google Shape;517;p23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" name="Google Shape;518;p23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9" name="Google Shape;519;p23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0" name="Google Shape;520;p23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1" name="Google Shape;521;p23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2" name="Google Shape;522;p23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3" name="Google Shape;523;p23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4" name="Google Shape;524;p23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5" name="Google Shape;525;p23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6" name="Google Shape;526;p23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7" name="Google Shape;527;p23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8" name="Google Shape;528;p23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9" name="Google Shape;529;p23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0" name="Google Shape;530;p23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1" name="Google Shape;531;p23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2" name="Google Shape;532;p23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3" name="Google Shape;533;p23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34" name="Google Shape;534;p23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0" name="Google Shape;540;p23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1" name="Google Shape;541;p23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2" name="Google Shape;542;p23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3" name="Google Shape;543;p23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4" name="Google Shape;544;p23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5" name="Google Shape;545;p23"/>
          <p:cNvSpPr/>
          <p:nvPr/>
        </p:nvSpPr>
        <p:spPr>
          <a:xfrm rot="6485262">
            <a:off x="64739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 rot="10800000">
            <a:off x="804247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 rot="2167448">
            <a:off x="8339906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 flipH="1" rot="-2167448">
            <a:off x="11252719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 txBox="1"/>
          <p:nvPr/>
        </p:nvSpPr>
        <p:spPr>
          <a:xfrm>
            <a:off x="705300" y="7562000"/>
            <a:ext cx="42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Live</a:t>
            </a:r>
            <a:r>
              <a:rPr lang="en" sz="6000">
                <a:solidFill>
                  <a:srgbClr val="FFFFFF"/>
                </a:solidFill>
              </a:rPr>
              <a:t>lock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50" name="Google Shape;550;p23"/>
          <p:cNvSpPr/>
          <p:nvPr/>
        </p:nvSpPr>
        <p:spPr>
          <a:xfrm flipH="1" rot="-6485262">
            <a:off x="11466227" y="27323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" name="Google Shape;561;p24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562" name="Google Shape;562;p24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4" name="Google Shape;564;p24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5" name="Google Shape;565;p24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6" name="Google Shape;566;p24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7" name="Google Shape;567;p24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8" name="Google Shape;568;p24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9" name="Google Shape;569;p24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0" name="Google Shape;570;p24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1" name="Google Shape;571;p24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2" name="Google Shape;572;p24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3" name="Google Shape;573;p24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4" name="Google Shape;574;p24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5" name="Google Shape;575;p24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6" name="Google Shape;576;p24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7" name="Google Shape;577;p24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8" name="Google Shape;578;p24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9" name="Google Shape;579;p24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0" name="Google Shape;580;p24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81" name="Google Shape;581;p24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7" name="Google Shape;587;p24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8" name="Google Shape;588;p24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9" name="Google Shape;589;p24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0" name="Google Shape;590;p24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1" name="Google Shape;591;p24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24"/>
          <p:cNvSpPr/>
          <p:nvPr/>
        </p:nvSpPr>
        <p:spPr>
          <a:xfrm>
            <a:off x="8742150" y="1507500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593" name="Google Shape;593;p24"/>
          <p:cNvSpPr/>
          <p:nvPr/>
        </p:nvSpPr>
        <p:spPr>
          <a:xfrm>
            <a:off x="11454100" y="352887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594" name="Google Shape;594;p24"/>
          <p:cNvSpPr/>
          <p:nvPr/>
        </p:nvSpPr>
        <p:spPr>
          <a:xfrm>
            <a:off x="10363200" y="662762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595" name="Google Shape;595;p24"/>
          <p:cNvSpPr/>
          <p:nvPr/>
        </p:nvSpPr>
        <p:spPr>
          <a:xfrm>
            <a:off x="7121100" y="662762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sp>
        <p:nvSpPr>
          <p:cNvPr id="596" name="Google Shape;596;p24"/>
          <p:cNvSpPr/>
          <p:nvPr/>
        </p:nvSpPr>
        <p:spPr>
          <a:xfrm>
            <a:off x="6030175" y="352887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2" name="Google Shape;6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" name="Google Shape;607;p25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608" name="Google Shape;608;p25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0" name="Google Shape;610;p25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1" name="Google Shape;611;p25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2" name="Google Shape;612;p25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3" name="Google Shape;613;p25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" name="Google Shape;614;p25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5" name="Google Shape;615;p25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6" name="Google Shape;616;p25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7" name="Google Shape;617;p25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8" name="Google Shape;618;p25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9" name="Google Shape;619;p25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0" name="Google Shape;620;p25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1" name="Google Shape;621;p25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2" name="Google Shape;622;p25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3" name="Google Shape;623;p25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4" name="Google Shape;624;p25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5" name="Google Shape;625;p25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6" name="Google Shape;626;p25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27" name="Google Shape;627;p25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9" name="Google Shape;629;p25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0" name="Google Shape;630;p25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" name="Google Shape;631;p25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2" name="Google Shape;632;p25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3" name="Google Shape;633;p25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4" name="Google Shape;634;p25"/>
          <p:cNvSpPr/>
          <p:nvPr/>
        </p:nvSpPr>
        <p:spPr>
          <a:xfrm>
            <a:off x="8742150" y="1507500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635" name="Google Shape;635;p25"/>
          <p:cNvSpPr/>
          <p:nvPr/>
        </p:nvSpPr>
        <p:spPr>
          <a:xfrm>
            <a:off x="11454100" y="352887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636" name="Google Shape;636;p25"/>
          <p:cNvSpPr/>
          <p:nvPr/>
        </p:nvSpPr>
        <p:spPr>
          <a:xfrm>
            <a:off x="10363200" y="662762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637" name="Google Shape;637;p25"/>
          <p:cNvSpPr/>
          <p:nvPr/>
        </p:nvSpPr>
        <p:spPr>
          <a:xfrm>
            <a:off x="7121100" y="662762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sp>
        <p:nvSpPr>
          <p:cNvPr id="638" name="Google Shape;638;p25"/>
          <p:cNvSpPr/>
          <p:nvPr/>
        </p:nvSpPr>
        <p:spPr>
          <a:xfrm>
            <a:off x="6030175" y="352887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endParaRPr sz="3000"/>
          </a:p>
        </p:txBody>
      </p:sp>
      <p:sp>
        <p:nvSpPr>
          <p:cNvPr id="639" name="Google Shape;639;p25"/>
          <p:cNvSpPr/>
          <p:nvPr/>
        </p:nvSpPr>
        <p:spPr>
          <a:xfrm rot="10800000">
            <a:off x="1015582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 rot="2167448">
            <a:off x="6983656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 flipH="1" rot="-2167448">
            <a:off x="9871544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 flipH="1" rot="-6485262">
            <a:off x="117358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3" name="Google Shape;653;p26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654" name="Google Shape;654;p26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6" name="Google Shape;656;p26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7" name="Google Shape;657;p26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8" name="Google Shape;658;p26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9" name="Google Shape;659;p26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0" name="Google Shape;660;p26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1" name="Google Shape;661;p26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2" name="Google Shape;662;p26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3" name="Google Shape;663;p26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4" name="Google Shape;664;p26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5" name="Google Shape;665;p26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6" name="Google Shape;666;p26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7" name="Google Shape;667;p26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8" name="Google Shape;668;p26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9" name="Google Shape;669;p26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70" name="Google Shape;670;p26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71" name="Google Shape;671;p26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72" name="Google Shape;672;p26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73" name="Google Shape;673;p26"/>
          <p:cNvSpPr/>
          <p:nvPr/>
        </p:nvSpPr>
        <p:spPr>
          <a:xfrm rot="6485262">
            <a:off x="6473927" y="43428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6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5" name="Google Shape;675;p26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6" name="Google Shape;676;p26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26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8" name="Google Shape;678;p26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9" name="Google Shape;679;p26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0" name="Google Shape;680;p26"/>
          <p:cNvSpPr/>
          <p:nvPr/>
        </p:nvSpPr>
        <p:spPr>
          <a:xfrm>
            <a:off x="8742150" y="1507500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681" name="Google Shape;681;p26"/>
          <p:cNvSpPr/>
          <p:nvPr/>
        </p:nvSpPr>
        <p:spPr>
          <a:xfrm>
            <a:off x="11454100" y="352887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682" name="Google Shape;682;p26"/>
          <p:cNvSpPr/>
          <p:nvPr/>
        </p:nvSpPr>
        <p:spPr>
          <a:xfrm>
            <a:off x="10363200" y="662762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683" name="Google Shape;683;p26"/>
          <p:cNvSpPr/>
          <p:nvPr/>
        </p:nvSpPr>
        <p:spPr>
          <a:xfrm>
            <a:off x="7121100" y="662762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sp>
        <p:nvSpPr>
          <p:cNvPr id="684" name="Google Shape;684;p26"/>
          <p:cNvSpPr/>
          <p:nvPr/>
        </p:nvSpPr>
        <p:spPr>
          <a:xfrm>
            <a:off x="6030175" y="3528875"/>
            <a:ext cx="803700" cy="8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endParaRPr sz="3000"/>
          </a:p>
        </p:txBody>
      </p:sp>
      <p:sp>
        <p:nvSpPr>
          <p:cNvPr id="685" name="Google Shape;685;p26"/>
          <p:cNvSpPr/>
          <p:nvPr/>
        </p:nvSpPr>
        <p:spPr>
          <a:xfrm rot="10800000">
            <a:off x="1015582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6"/>
          <p:cNvSpPr/>
          <p:nvPr/>
        </p:nvSpPr>
        <p:spPr>
          <a:xfrm rot="2167448">
            <a:off x="6983656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 flipH="1" rot="-2167448">
            <a:off x="9871544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 flipH="1" rot="-6485262">
            <a:off x="117358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7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4" name="Google Shape;6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9" name="Google Shape;699;p27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700" name="Google Shape;700;p27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2" name="Google Shape;702;p27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3" name="Google Shape;703;p27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4" name="Google Shape;704;p27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5" name="Google Shape;705;p27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6" name="Google Shape;706;p27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7" name="Google Shape;707;p27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8" name="Google Shape;708;p27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9" name="Google Shape;709;p27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0" name="Google Shape;710;p27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1" name="Google Shape;711;p27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2" name="Google Shape;712;p27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3" name="Google Shape;713;p27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4" name="Google Shape;714;p27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5" name="Google Shape;715;p27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6" name="Google Shape;716;p27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7" name="Google Shape;717;p27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8" name="Google Shape;718;p27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19" name="Google Shape;719;p27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7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7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5" name="Google Shape;725;p27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6" name="Google Shape;726;p27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7" name="Google Shape;727;p27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8" name="Google Shape;728;p27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9" name="Google Shape;729;p27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0" name="Google Shape;730;p27"/>
          <p:cNvSpPr/>
          <p:nvPr/>
        </p:nvSpPr>
        <p:spPr>
          <a:xfrm>
            <a:off x="1767125" y="1819300"/>
            <a:ext cx="1391400" cy="139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</a:t>
            </a:r>
            <a:endParaRPr sz="6000"/>
          </a:p>
        </p:txBody>
      </p:sp>
      <p:sp>
        <p:nvSpPr>
          <p:cNvPr id="731" name="Google Shape;731;p27"/>
          <p:cNvSpPr txBox="1"/>
          <p:nvPr/>
        </p:nvSpPr>
        <p:spPr>
          <a:xfrm>
            <a:off x="599075" y="3376975"/>
            <a:ext cx="372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Mutex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(arbitrator/waiter)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Google Shape;7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2" name="Google Shape;742;p28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743" name="Google Shape;743;p28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5" name="Google Shape;745;p28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6" name="Google Shape;746;p28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7" name="Google Shape;747;p28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8" name="Google Shape;748;p28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9" name="Google Shape;749;p28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0" name="Google Shape;750;p28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1" name="Google Shape;751;p28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2" name="Google Shape;752;p28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3" name="Google Shape;753;p28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4" name="Google Shape;754;p28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5" name="Google Shape;755;p28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" name="Google Shape;756;p28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" name="Google Shape;757;p28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" name="Google Shape;758;p28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9" name="Google Shape;759;p28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60" name="Google Shape;760;p28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61" name="Google Shape;761;p28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62" name="Google Shape;762;p28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8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8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8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8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28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9" name="Google Shape;769;p28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0" name="Google Shape;770;p28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1" name="Google Shape;771;p28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2" name="Google Shape;772;p28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3" name="Google Shape;773;p28"/>
          <p:cNvSpPr/>
          <p:nvPr/>
        </p:nvSpPr>
        <p:spPr>
          <a:xfrm>
            <a:off x="1767125" y="1819300"/>
            <a:ext cx="1391400" cy="139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</a:t>
            </a:r>
            <a:endParaRPr sz="6000"/>
          </a:p>
        </p:txBody>
      </p:sp>
      <p:sp>
        <p:nvSpPr>
          <p:cNvPr id="774" name="Google Shape;774;p28"/>
          <p:cNvSpPr txBox="1"/>
          <p:nvPr/>
        </p:nvSpPr>
        <p:spPr>
          <a:xfrm>
            <a:off x="599075" y="3376975"/>
            <a:ext cx="372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Mutex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(arbitrator/waiter)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9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29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786" name="Google Shape;786;p29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8" name="Google Shape;788;p29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9" name="Google Shape;789;p29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0" name="Google Shape;790;p29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1" name="Google Shape;791;p29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2" name="Google Shape;792;p29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3" name="Google Shape;793;p29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4" name="Google Shape;794;p29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5" name="Google Shape;795;p29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6" name="Google Shape;796;p29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7" name="Google Shape;797;p29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8" name="Google Shape;798;p29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99" name="Google Shape;799;p29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0" name="Google Shape;800;p29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1" name="Google Shape;801;p29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2" name="Google Shape;802;p29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3" name="Google Shape;803;p29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4" name="Google Shape;804;p29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05" name="Google Shape;805;p29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9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9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9" name="Google Shape;809;p29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0" name="Google Shape;810;p29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1" name="Google Shape;811;p29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29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3" name="Google Shape;813;p29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4" name="Google Shape;814;p29"/>
          <p:cNvSpPr/>
          <p:nvPr/>
        </p:nvSpPr>
        <p:spPr>
          <a:xfrm>
            <a:off x="1767125" y="1819300"/>
            <a:ext cx="1391400" cy="139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</a:t>
            </a:r>
            <a:endParaRPr sz="6000"/>
          </a:p>
        </p:txBody>
      </p:sp>
      <p:sp>
        <p:nvSpPr>
          <p:cNvPr id="815" name="Google Shape;815;p29"/>
          <p:cNvSpPr txBox="1"/>
          <p:nvPr/>
        </p:nvSpPr>
        <p:spPr>
          <a:xfrm>
            <a:off x="599075" y="3376975"/>
            <a:ext cx="372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Mutex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(arbitrator/waiter)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16" name="Google Shape;816;p29"/>
          <p:cNvSpPr/>
          <p:nvPr/>
        </p:nvSpPr>
        <p:spPr>
          <a:xfrm flipH="1" rot="-2167448">
            <a:off x="11252719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9"/>
          <p:cNvSpPr/>
          <p:nvPr/>
        </p:nvSpPr>
        <p:spPr>
          <a:xfrm flipH="1" rot="-6485262">
            <a:off x="117358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0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3" name="Google Shape;8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8" name="Google Shape;828;p30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829" name="Google Shape;829;p30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1" name="Google Shape;831;p30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2" name="Google Shape;832;p30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3" name="Google Shape;833;p30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4" name="Google Shape;834;p30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5" name="Google Shape;835;p30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6" name="Google Shape;836;p30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7" name="Google Shape;837;p30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8" name="Google Shape;838;p30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9" name="Google Shape;839;p30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0" name="Google Shape;840;p30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1" name="Google Shape;841;p30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2" name="Google Shape;842;p30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3" name="Google Shape;843;p30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4" name="Google Shape;844;p30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5" name="Google Shape;845;p30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6" name="Google Shape;846;p30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7" name="Google Shape;847;p30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48" name="Google Shape;848;p30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4" name="Google Shape;854;p30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5" name="Google Shape;855;p30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6" name="Google Shape;856;p30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7" name="Google Shape;857;p30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8" name="Google Shape;858;p30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9" name="Google Shape;859;p30"/>
          <p:cNvSpPr/>
          <p:nvPr/>
        </p:nvSpPr>
        <p:spPr>
          <a:xfrm>
            <a:off x="1767125" y="1819300"/>
            <a:ext cx="1391400" cy="139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</a:t>
            </a:r>
            <a:endParaRPr sz="6000"/>
          </a:p>
        </p:txBody>
      </p:sp>
      <p:sp>
        <p:nvSpPr>
          <p:cNvPr id="860" name="Google Shape;860;p30"/>
          <p:cNvSpPr txBox="1"/>
          <p:nvPr/>
        </p:nvSpPr>
        <p:spPr>
          <a:xfrm>
            <a:off x="599075" y="3376975"/>
            <a:ext cx="372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Mutex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(arbitrator/waiter)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6" name="Google Shape;8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1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872" name="Google Shape;872;p31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4" name="Google Shape;874;p31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5" name="Google Shape;875;p31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6" name="Google Shape;876;p31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7" name="Google Shape;877;p31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8" name="Google Shape;878;p31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9" name="Google Shape;879;p31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0" name="Google Shape;880;p31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1" name="Google Shape;881;p31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2" name="Google Shape;882;p31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3" name="Google Shape;883;p31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4" name="Google Shape;884;p31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5" name="Google Shape;885;p31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6" name="Google Shape;886;p31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7" name="Google Shape;887;p31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8" name="Google Shape;888;p31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9" name="Google Shape;889;p31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0" name="Google Shape;890;p31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91" name="Google Shape;891;p31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1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1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1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7" name="Google Shape;897;p31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8" name="Google Shape;898;p31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9" name="Google Shape;899;p31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0" name="Google Shape;900;p31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1" name="Google Shape;901;p31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2" name="Google Shape;902;p31"/>
          <p:cNvSpPr/>
          <p:nvPr/>
        </p:nvSpPr>
        <p:spPr>
          <a:xfrm>
            <a:off x="1767125" y="1819300"/>
            <a:ext cx="1391400" cy="1391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</a:t>
            </a:r>
            <a:endParaRPr sz="6000"/>
          </a:p>
        </p:txBody>
      </p:sp>
      <p:sp>
        <p:nvSpPr>
          <p:cNvPr id="903" name="Google Shape;903;p31"/>
          <p:cNvSpPr txBox="1"/>
          <p:nvPr/>
        </p:nvSpPr>
        <p:spPr>
          <a:xfrm>
            <a:off x="599075" y="3376975"/>
            <a:ext cx="372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Mutex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(arbitrator/waiter)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4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102" name="Google Shape;102;p14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14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" name="Google Shape;105;p14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" name="Google Shape;108;p14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Google Shape;111;p14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4" name="Google Shape;114;p14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6" name="Google Shape;116;p14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7" name="Google Shape;117;p14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9" name="Google Shape;119;p14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0" name="Google Shape;120;p14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1" name="Google Shape;121;p14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4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14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14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4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Google Shape;131;p14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4"/>
          <p:cNvSpPr txBox="1"/>
          <p:nvPr/>
        </p:nvSpPr>
        <p:spPr>
          <a:xfrm>
            <a:off x="1996825" y="827950"/>
            <a:ext cx="154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Thread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2952800" y="7852400"/>
            <a:ext cx="217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Mutex or semaphore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4404325" y="1785100"/>
            <a:ext cx="217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Shared resource</a:t>
            </a:r>
            <a:endParaRPr sz="3000">
              <a:solidFill>
                <a:srgbClr val="FFFFFF"/>
              </a:solidFill>
            </a:endParaRPr>
          </a:p>
        </p:txBody>
      </p:sp>
      <p:cxnSp>
        <p:nvCxnSpPr>
          <p:cNvPr id="135" name="Google Shape;135;p14"/>
          <p:cNvCxnSpPr>
            <a:stCxn id="132" idx="3"/>
          </p:cNvCxnSpPr>
          <p:nvPr/>
        </p:nvCxnSpPr>
        <p:spPr>
          <a:xfrm>
            <a:off x="3537625" y="1151200"/>
            <a:ext cx="2136300" cy="52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33" idx="3"/>
            <a:endCxn id="124" idx="2"/>
          </p:cNvCxnSpPr>
          <p:nvPr/>
        </p:nvCxnSpPr>
        <p:spPr>
          <a:xfrm flipH="1" rot="10800000">
            <a:off x="5126600" y="6512600"/>
            <a:ext cx="2778600" cy="1893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>
            <a:stCxn id="134" idx="1"/>
          </p:cNvCxnSpPr>
          <p:nvPr/>
        </p:nvCxnSpPr>
        <p:spPr>
          <a:xfrm flipH="1">
            <a:off x="9886625" y="2339200"/>
            <a:ext cx="4517700" cy="1922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2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9" name="Google Shape;9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4" name="Google Shape;914;p32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915" name="Google Shape;915;p32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17" name="Google Shape;917;p32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18" name="Google Shape;918;p32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19" name="Google Shape;919;p32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0" name="Google Shape;920;p32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1" name="Google Shape;921;p32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2" name="Google Shape;922;p32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3" name="Google Shape;923;p32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4" name="Google Shape;924;p32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5" name="Google Shape;925;p32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6" name="Google Shape;926;p32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7" name="Google Shape;927;p32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8" name="Google Shape;928;p32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29" name="Google Shape;929;p32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0" name="Google Shape;930;p32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1" name="Google Shape;931;p32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2" name="Google Shape;932;p32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3" name="Google Shape;933;p32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34" name="Google Shape;934;p32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6" name="Google Shape;936;p32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7" name="Google Shape;937;p32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8" name="Google Shape;938;p32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9" name="Google Shape;939;p32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0" name="Google Shape;940;p32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1" name="Google Shape;941;p32"/>
          <p:cNvSpPr txBox="1"/>
          <p:nvPr/>
        </p:nvSpPr>
        <p:spPr>
          <a:xfrm>
            <a:off x="3433425" y="1668250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2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2" name="Google Shape;942;p32"/>
          <p:cNvSpPr txBox="1"/>
          <p:nvPr/>
        </p:nvSpPr>
        <p:spPr>
          <a:xfrm>
            <a:off x="10311225" y="8670200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2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13239700" y="4309625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12638475" y="1668250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3279925" y="4261675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6" name="Google Shape;946;p32"/>
          <p:cNvSpPr/>
          <p:nvPr/>
        </p:nvSpPr>
        <p:spPr>
          <a:xfrm rot="6485262">
            <a:off x="6658652" y="28461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2"/>
          <p:cNvSpPr/>
          <p:nvPr/>
        </p:nvSpPr>
        <p:spPr>
          <a:xfrm rot="10800000">
            <a:off x="8236095" y="166824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2"/>
          <p:cNvSpPr/>
          <p:nvPr/>
        </p:nvSpPr>
        <p:spPr>
          <a:xfrm rot="2167448">
            <a:off x="8174094" y="67867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2"/>
          <p:cNvSpPr/>
          <p:nvPr/>
        </p:nvSpPr>
        <p:spPr>
          <a:xfrm flipH="1" rot="-2167448">
            <a:off x="10035544" y="67867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2"/>
          <p:cNvSpPr txBox="1"/>
          <p:nvPr/>
        </p:nvSpPr>
        <p:spPr>
          <a:xfrm>
            <a:off x="705300" y="7562000"/>
            <a:ext cx="42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Starvation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3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6" name="Google Shape;9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1" name="Google Shape;961;p33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962" name="Google Shape;962;p33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4" name="Google Shape;964;p33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5" name="Google Shape;965;p33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6" name="Google Shape;966;p33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7" name="Google Shape;967;p33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8" name="Google Shape;968;p33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9" name="Google Shape;969;p33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0" name="Google Shape;970;p33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1" name="Google Shape;971;p33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2" name="Google Shape;972;p33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3" name="Google Shape;973;p33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4" name="Google Shape;974;p33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5" name="Google Shape;975;p33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6" name="Google Shape;976;p33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7" name="Google Shape;977;p33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8" name="Google Shape;978;p33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9" name="Google Shape;979;p33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80" name="Google Shape;980;p33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81" name="Google Shape;981;p33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2" name="Google Shape;982;p33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3" name="Google Shape;983;p33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4" name="Google Shape;984;p33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5" name="Google Shape;985;p33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6" name="Google Shape;986;p33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7" name="Google Shape;987;p33"/>
          <p:cNvSpPr/>
          <p:nvPr/>
        </p:nvSpPr>
        <p:spPr>
          <a:xfrm rot="6485262">
            <a:off x="64739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3"/>
          <p:cNvSpPr/>
          <p:nvPr/>
        </p:nvSpPr>
        <p:spPr>
          <a:xfrm rot="10800000">
            <a:off x="804247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 rot="2167448">
            <a:off x="8339906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3"/>
          <p:cNvSpPr/>
          <p:nvPr/>
        </p:nvSpPr>
        <p:spPr>
          <a:xfrm flipH="1" rot="-2167448">
            <a:off x="11252719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3"/>
          <p:cNvSpPr txBox="1"/>
          <p:nvPr/>
        </p:nvSpPr>
        <p:spPr>
          <a:xfrm>
            <a:off x="705300" y="7562000"/>
            <a:ext cx="42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Deadlock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992" name="Google Shape;992;p33"/>
          <p:cNvSpPr/>
          <p:nvPr/>
        </p:nvSpPr>
        <p:spPr>
          <a:xfrm flipH="1" rot="-6485262">
            <a:off x="11466227" y="27323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5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149" name="Google Shape;149;p15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" name="Google Shape;151;p15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2" name="Google Shape;152;p15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4" name="Google Shape;154;p15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5" name="Google Shape;155;p15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6" name="Google Shape;156;p15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7" name="Google Shape;157;p15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8" name="Google Shape;158;p15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9" name="Google Shape;159;p15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" name="Google Shape;160;p15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1" name="Google Shape;161;p15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2" name="Google Shape;162;p15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3" name="Google Shape;163;p15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15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" name="Google Shape;165;p15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" name="Google Shape;166;p15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" name="Google Shape;167;p15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8" name="Google Shape;168;p15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15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15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15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15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15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15"/>
          <p:cNvSpPr txBox="1"/>
          <p:nvPr/>
        </p:nvSpPr>
        <p:spPr>
          <a:xfrm>
            <a:off x="3433425" y="1668250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2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10311225" y="8670200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2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13239700" y="4309625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12638475" y="1668250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3279925" y="4261675"/>
            <a:ext cx="221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Priority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4" name="Google Shape;184;p15"/>
          <p:cNvSpPr/>
          <p:nvPr/>
        </p:nvSpPr>
        <p:spPr>
          <a:xfrm rot="6485262">
            <a:off x="6658652" y="28461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10800000">
            <a:off x="8236095" y="166824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2167448">
            <a:off x="8174094" y="67867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flipH="1" rot="-2167448">
            <a:off x="10035544" y="67867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705300" y="7562000"/>
            <a:ext cx="42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Starvation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16"/>
          <p:cNvCxnSpPr/>
          <p:nvPr/>
        </p:nvCxnSpPr>
        <p:spPr>
          <a:xfrm>
            <a:off x="2209800" y="8502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6"/>
          <p:cNvCxnSpPr/>
          <p:nvPr/>
        </p:nvCxnSpPr>
        <p:spPr>
          <a:xfrm>
            <a:off x="3733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5257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/>
          <p:nvPr/>
        </p:nvCxnSpPr>
        <p:spPr>
          <a:xfrm>
            <a:off x="6781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6"/>
          <p:cNvCxnSpPr/>
          <p:nvPr/>
        </p:nvCxnSpPr>
        <p:spPr>
          <a:xfrm>
            <a:off x="8305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9829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11353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12877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14401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15925800" y="2057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5257800" y="9036000"/>
            <a:ext cx="15240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4" name="Google Shape;204;p16"/>
          <p:cNvSpPr txBox="1"/>
          <p:nvPr/>
        </p:nvSpPr>
        <p:spPr>
          <a:xfrm>
            <a:off x="5257800" y="90360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ms</a:t>
            </a:r>
            <a:endParaRPr sz="2400"/>
          </a:p>
        </p:txBody>
      </p:sp>
      <p:sp>
        <p:nvSpPr>
          <p:cNvPr id="205" name="Google Shape;205;p16"/>
          <p:cNvSpPr txBox="1"/>
          <p:nvPr/>
        </p:nvSpPr>
        <p:spPr>
          <a:xfrm>
            <a:off x="914400" y="7207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OS</a:t>
            </a:r>
            <a:endParaRPr sz="2400"/>
          </a:p>
        </p:txBody>
      </p:sp>
      <p:sp>
        <p:nvSpPr>
          <p:cNvPr id="206" name="Google Shape;206;p16"/>
          <p:cNvSpPr/>
          <p:nvPr/>
        </p:nvSpPr>
        <p:spPr>
          <a:xfrm>
            <a:off x="3886200" y="5911800"/>
            <a:ext cx="1173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2362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A</a:t>
            </a:r>
            <a:endParaRPr sz="2400"/>
          </a:p>
        </p:txBody>
      </p:sp>
      <p:sp>
        <p:nvSpPr>
          <p:cNvPr id="208" name="Google Shape;208;p16"/>
          <p:cNvSpPr txBox="1"/>
          <p:nvPr/>
        </p:nvSpPr>
        <p:spPr>
          <a:xfrm>
            <a:off x="16154400" y="8578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209" name="Google Shape;209;p16"/>
          <p:cNvSpPr txBox="1"/>
          <p:nvPr/>
        </p:nvSpPr>
        <p:spPr>
          <a:xfrm>
            <a:off x="914400" y="5835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10" name="Google Shape;210;p16"/>
          <p:cNvSpPr/>
          <p:nvPr/>
        </p:nvSpPr>
        <p:spPr>
          <a:xfrm>
            <a:off x="3733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1" name="Google Shape;211;p16"/>
          <p:cNvSpPr/>
          <p:nvPr/>
        </p:nvSpPr>
        <p:spPr>
          <a:xfrm>
            <a:off x="2209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2" name="Google Shape;212;p16"/>
          <p:cNvSpPr txBox="1"/>
          <p:nvPr/>
        </p:nvSpPr>
        <p:spPr>
          <a:xfrm>
            <a:off x="914400" y="4464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213" name="Google Shape;213;p16"/>
          <p:cNvSpPr txBox="1"/>
          <p:nvPr/>
        </p:nvSpPr>
        <p:spPr>
          <a:xfrm rot="-5400000">
            <a:off x="1200150" y="3867150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214" name="Google Shape;214;p16"/>
          <p:cNvSpPr/>
          <p:nvPr/>
        </p:nvSpPr>
        <p:spPr>
          <a:xfrm>
            <a:off x="5059800" y="7283400"/>
            <a:ext cx="1874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</p:txBody>
      </p:sp>
      <p:sp>
        <p:nvSpPr>
          <p:cNvPr id="215" name="Google Shape;215;p16"/>
          <p:cNvSpPr/>
          <p:nvPr/>
        </p:nvSpPr>
        <p:spPr>
          <a:xfrm>
            <a:off x="6934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8305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7" name="Google Shape;217;p16"/>
          <p:cNvSpPr/>
          <p:nvPr/>
        </p:nvSpPr>
        <p:spPr>
          <a:xfrm>
            <a:off x="9829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8" name="Google Shape;218;p16"/>
          <p:cNvSpPr/>
          <p:nvPr/>
        </p:nvSpPr>
        <p:spPr>
          <a:xfrm>
            <a:off x="8458200" y="4540200"/>
            <a:ext cx="457200" cy="685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11353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0" name="Google Shape;220;p16"/>
          <p:cNvSpPr/>
          <p:nvPr/>
        </p:nvSpPr>
        <p:spPr>
          <a:xfrm>
            <a:off x="12877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16"/>
          <p:cNvSpPr/>
          <p:nvPr/>
        </p:nvSpPr>
        <p:spPr>
          <a:xfrm>
            <a:off x="144018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2" name="Google Shape;222;p16"/>
          <p:cNvSpPr/>
          <p:nvPr/>
        </p:nvSpPr>
        <p:spPr>
          <a:xfrm>
            <a:off x="14554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457200" y="3046750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224" name="Google Shape;224;p16"/>
          <p:cNvSpPr/>
          <p:nvPr/>
        </p:nvSpPr>
        <p:spPr>
          <a:xfrm>
            <a:off x="12080700" y="4540200"/>
            <a:ext cx="312600" cy="685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457200" y="1905000"/>
            <a:ext cx="1447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ISR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(H/W)</a:t>
            </a:r>
            <a:endParaRPr sz="3000"/>
          </a:p>
        </p:txBody>
      </p:sp>
      <p:sp>
        <p:nvSpPr>
          <p:cNvPr id="226" name="Google Shape;226;p16"/>
          <p:cNvSpPr txBox="1"/>
          <p:nvPr/>
        </p:nvSpPr>
        <p:spPr>
          <a:xfrm>
            <a:off x="5401350" y="8578800"/>
            <a:ext cx="12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“tick”</a:t>
            </a:r>
            <a:endParaRPr sz="2400"/>
          </a:p>
        </p:txBody>
      </p:sp>
      <p:sp>
        <p:nvSpPr>
          <p:cNvPr id="227" name="Google Shape;227;p16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Deferred Interrupt</a:t>
            </a:r>
            <a:endParaRPr sz="4800"/>
          </a:p>
        </p:txBody>
      </p:sp>
      <p:sp>
        <p:nvSpPr>
          <p:cNvPr id="228" name="Google Shape;228;p16"/>
          <p:cNvSpPr/>
          <p:nvPr/>
        </p:nvSpPr>
        <p:spPr>
          <a:xfrm>
            <a:off x="9068100" y="5911800"/>
            <a:ext cx="7620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998220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89154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1" name="Google Shape;231;p16"/>
          <p:cNvSpPr txBox="1"/>
          <p:nvPr/>
        </p:nvSpPr>
        <p:spPr>
          <a:xfrm>
            <a:off x="4733975" y="1292600"/>
            <a:ext cx="44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Blocked waiting for semaphore</a:t>
            </a:r>
            <a:endParaRPr sz="2400"/>
          </a:p>
        </p:txBody>
      </p:sp>
      <p:sp>
        <p:nvSpPr>
          <p:cNvPr id="232" name="Google Shape;232;p16"/>
          <p:cNvSpPr/>
          <p:nvPr/>
        </p:nvSpPr>
        <p:spPr>
          <a:xfrm>
            <a:off x="11506200" y="5911800"/>
            <a:ext cx="2697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11775900" y="2133600"/>
            <a:ext cx="1524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119283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5" name="Google Shape;235;p16"/>
          <p:cNvSpPr/>
          <p:nvPr/>
        </p:nvSpPr>
        <p:spPr>
          <a:xfrm>
            <a:off x="12393300" y="7283400"/>
            <a:ext cx="1524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6" name="Google Shape;236;p16"/>
          <p:cNvSpPr/>
          <p:nvPr/>
        </p:nvSpPr>
        <p:spPr>
          <a:xfrm>
            <a:off x="12545700" y="5911800"/>
            <a:ext cx="3324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237" name="Google Shape;237;p16"/>
          <p:cNvCxnSpPr/>
          <p:nvPr/>
        </p:nvCxnSpPr>
        <p:spPr>
          <a:xfrm>
            <a:off x="8365825" y="1705925"/>
            <a:ext cx="528900" cy="283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6"/>
          <p:cNvSpPr txBox="1"/>
          <p:nvPr/>
        </p:nvSpPr>
        <p:spPr>
          <a:xfrm>
            <a:off x="8365825" y="1007675"/>
            <a:ext cx="44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ISR gives semaphore</a:t>
            </a:r>
            <a:endParaRPr sz="2400"/>
          </a:p>
        </p:txBody>
      </p:sp>
      <p:cxnSp>
        <p:nvCxnSpPr>
          <p:cNvPr id="239" name="Google Shape;239;p16"/>
          <p:cNvCxnSpPr/>
          <p:nvPr/>
        </p:nvCxnSpPr>
        <p:spPr>
          <a:xfrm>
            <a:off x="11928300" y="1380050"/>
            <a:ext cx="0" cy="73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6"/>
          <p:cNvSpPr txBox="1"/>
          <p:nvPr/>
        </p:nvSpPr>
        <p:spPr>
          <a:xfrm>
            <a:off x="12224400" y="913200"/>
            <a:ext cx="39300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Scheduler called to run newly unblocked task</a:t>
            </a:r>
            <a:endParaRPr sz="2400"/>
          </a:p>
        </p:txBody>
      </p:sp>
      <p:cxnSp>
        <p:nvCxnSpPr>
          <p:cNvPr id="241" name="Google Shape;241;p16"/>
          <p:cNvCxnSpPr/>
          <p:nvPr/>
        </p:nvCxnSpPr>
        <p:spPr>
          <a:xfrm flipH="1">
            <a:off x="12080450" y="1745100"/>
            <a:ext cx="633900" cy="28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6"/>
          <p:cNvSpPr/>
          <p:nvPr/>
        </p:nvSpPr>
        <p:spPr>
          <a:xfrm>
            <a:off x="13030350" y="5911800"/>
            <a:ext cx="1371600" cy="6858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A</a:t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243" name="Google Shape;243;p16"/>
          <p:cNvCxnSpPr/>
          <p:nvPr/>
        </p:nvCxnSpPr>
        <p:spPr>
          <a:xfrm>
            <a:off x="1150620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6"/>
          <p:cNvCxnSpPr/>
          <p:nvPr/>
        </p:nvCxnSpPr>
        <p:spPr>
          <a:xfrm>
            <a:off x="117832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119356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120880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6"/>
          <p:cNvCxnSpPr/>
          <p:nvPr/>
        </p:nvCxnSpPr>
        <p:spPr>
          <a:xfrm>
            <a:off x="123928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6"/>
          <p:cNvCxnSpPr/>
          <p:nvPr/>
        </p:nvCxnSpPr>
        <p:spPr>
          <a:xfrm>
            <a:off x="12545250" y="2057400"/>
            <a:ext cx="0" cy="7054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Aging</a:t>
            </a:r>
            <a:endParaRPr sz="4800"/>
          </a:p>
        </p:txBody>
      </p:sp>
      <p:cxnSp>
        <p:nvCxnSpPr>
          <p:cNvPr id="254" name="Google Shape;254;p17"/>
          <p:cNvCxnSpPr/>
          <p:nvPr/>
        </p:nvCxnSpPr>
        <p:spPr>
          <a:xfrm rot="10800000">
            <a:off x="3090350" y="2663775"/>
            <a:ext cx="0" cy="618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7"/>
          <p:cNvCxnSpPr/>
          <p:nvPr/>
        </p:nvCxnSpPr>
        <p:spPr>
          <a:xfrm>
            <a:off x="2581500" y="8425650"/>
            <a:ext cx="131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7"/>
          <p:cNvCxnSpPr/>
          <p:nvPr/>
        </p:nvCxnSpPr>
        <p:spPr>
          <a:xfrm>
            <a:off x="3090350" y="7663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7"/>
          <p:cNvCxnSpPr/>
          <p:nvPr/>
        </p:nvCxnSpPr>
        <p:spPr>
          <a:xfrm>
            <a:off x="4614350" y="6901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7"/>
          <p:cNvCxnSpPr/>
          <p:nvPr/>
        </p:nvCxnSpPr>
        <p:spPr>
          <a:xfrm>
            <a:off x="6138350" y="6139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7"/>
          <p:cNvCxnSpPr/>
          <p:nvPr/>
        </p:nvCxnSpPr>
        <p:spPr>
          <a:xfrm>
            <a:off x="7662350" y="5377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7"/>
          <p:cNvCxnSpPr/>
          <p:nvPr/>
        </p:nvCxnSpPr>
        <p:spPr>
          <a:xfrm>
            <a:off x="9186350" y="5377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7"/>
          <p:cNvCxnSpPr/>
          <p:nvPr/>
        </p:nvCxnSpPr>
        <p:spPr>
          <a:xfrm>
            <a:off x="10710350" y="5377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7"/>
          <p:cNvCxnSpPr/>
          <p:nvPr/>
        </p:nvCxnSpPr>
        <p:spPr>
          <a:xfrm>
            <a:off x="12234350" y="5377650"/>
            <a:ext cx="28134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7"/>
          <p:cNvCxnSpPr/>
          <p:nvPr/>
        </p:nvCxnSpPr>
        <p:spPr>
          <a:xfrm>
            <a:off x="12234350" y="7663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7"/>
          <p:cNvCxnSpPr/>
          <p:nvPr/>
        </p:nvCxnSpPr>
        <p:spPr>
          <a:xfrm>
            <a:off x="13758350" y="6901650"/>
            <a:ext cx="1498200" cy="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7"/>
          <p:cNvCxnSpPr/>
          <p:nvPr/>
        </p:nvCxnSpPr>
        <p:spPr>
          <a:xfrm>
            <a:off x="3120275" y="5357700"/>
            <a:ext cx="4516200" cy="20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7"/>
          <p:cNvSpPr txBox="1"/>
          <p:nvPr/>
        </p:nvSpPr>
        <p:spPr>
          <a:xfrm>
            <a:off x="1204675" y="2663775"/>
            <a:ext cx="169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</a:t>
            </a:r>
            <a:endParaRPr sz="3000"/>
          </a:p>
        </p:txBody>
      </p:sp>
      <p:sp>
        <p:nvSpPr>
          <p:cNvPr id="267" name="Google Shape;267;p17"/>
          <p:cNvSpPr txBox="1"/>
          <p:nvPr/>
        </p:nvSpPr>
        <p:spPr>
          <a:xfrm>
            <a:off x="13850800" y="8425650"/>
            <a:ext cx="16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</a:t>
            </a:r>
            <a:endParaRPr sz="3000"/>
          </a:p>
        </p:txBody>
      </p:sp>
      <p:sp>
        <p:nvSpPr>
          <p:cNvPr id="268" name="Google Shape;268;p17"/>
          <p:cNvSpPr txBox="1"/>
          <p:nvPr/>
        </p:nvSpPr>
        <p:spPr>
          <a:xfrm>
            <a:off x="3090350" y="7017150"/>
            <a:ext cx="13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269" name="Google Shape;269;p17"/>
          <p:cNvSpPr txBox="1"/>
          <p:nvPr/>
        </p:nvSpPr>
        <p:spPr>
          <a:xfrm>
            <a:off x="3090350" y="4731150"/>
            <a:ext cx="13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270" name="Google Shape;270;p17"/>
          <p:cNvSpPr txBox="1"/>
          <p:nvPr/>
        </p:nvSpPr>
        <p:spPr>
          <a:xfrm>
            <a:off x="1838050" y="7340400"/>
            <a:ext cx="11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271" name="Google Shape;271;p17"/>
          <p:cNvSpPr txBox="1"/>
          <p:nvPr/>
        </p:nvSpPr>
        <p:spPr>
          <a:xfrm>
            <a:off x="1838050" y="8407200"/>
            <a:ext cx="11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72" name="Google Shape;272;p17"/>
          <p:cNvSpPr txBox="1"/>
          <p:nvPr/>
        </p:nvSpPr>
        <p:spPr>
          <a:xfrm>
            <a:off x="1838050" y="6578400"/>
            <a:ext cx="11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273" name="Google Shape;273;p17"/>
          <p:cNvSpPr txBox="1"/>
          <p:nvPr/>
        </p:nvSpPr>
        <p:spPr>
          <a:xfrm>
            <a:off x="1838050" y="5816400"/>
            <a:ext cx="11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274" name="Google Shape;274;p17"/>
          <p:cNvSpPr txBox="1"/>
          <p:nvPr/>
        </p:nvSpPr>
        <p:spPr>
          <a:xfrm>
            <a:off x="1838050" y="5054400"/>
            <a:ext cx="11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sp>
        <p:nvSpPr>
          <p:cNvPr id="275" name="Google Shape;275;p17"/>
          <p:cNvSpPr txBox="1"/>
          <p:nvPr/>
        </p:nvSpPr>
        <p:spPr>
          <a:xfrm rot="-5400000">
            <a:off x="2299900" y="435375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8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287" name="Google Shape;287;p18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9" name="Google Shape;289;p18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0" name="Google Shape;290;p18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1" name="Google Shape;291;p18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2" name="Google Shape;292;p18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3" name="Google Shape;293;p18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4" name="Google Shape;294;p18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5" name="Google Shape;295;p18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6" name="Google Shape;296;p18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7" name="Google Shape;297;p18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8" name="Google Shape;298;p18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9" name="Google Shape;299;p18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18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18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18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3" name="Google Shape;303;p18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4" name="Google Shape;304;p18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" name="Google Shape;305;p18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06" name="Google Shape;306;p18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Google Shape;312;p18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Google Shape;313;p18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p18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Google Shape;315;p18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18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Google Shape;317;p18"/>
          <p:cNvSpPr/>
          <p:nvPr/>
        </p:nvSpPr>
        <p:spPr>
          <a:xfrm rot="6485262">
            <a:off x="6829602" y="27708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 rot="10800000">
            <a:off x="8087920" y="17650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9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330" name="Google Shape;330;p19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2" name="Google Shape;332;p19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3" name="Google Shape;333;p19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4" name="Google Shape;334;p19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5" name="Google Shape;335;p19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6" name="Google Shape;336;p19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7" name="Google Shape;337;p19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8" name="Google Shape;338;p19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9" name="Google Shape;339;p19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0" name="Google Shape;340;p19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1" name="Google Shape;341;p19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19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19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19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" name="Google Shape;345;p19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" name="Google Shape;346;p19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7" name="Google Shape;347;p19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8" name="Google Shape;348;p19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9" name="Google Shape;349;p19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Google Shape;355;p19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Google Shape;356;p19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Google Shape;357;p19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Google Shape;358;p19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19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19"/>
          <p:cNvSpPr/>
          <p:nvPr/>
        </p:nvSpPr>
        <p:spPr>
          <a:xfrm rot="6485262">
            <a:off x="64739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 rot="10800000">
            <a:off x="804247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 rot="2167448">
            <a:off x="8339906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 flipH="1" rot="-2167448">
            <a:off x="11252719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 txBox="1"/>
          <p:nvPr/>
        </p:nvSpPr>
        <p:spPr>
          <a:xfrm>
            <a:off x="705300" y="7562000"/>
            <a:ext cx="42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Deadlock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365" name="Google Shape;365;p19"/>
          <p:cNvSpPr/>
          <p:nvPr/>
        </p:nvSpPr>
        <p:spPr>
          <a:xfrm flipH="1" rot="-6485262">
            <a:off x="11466227" y="27323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20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377" name="Google Shape;377;p20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9" name="Google Shape;379;p20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0" name="Google Shape;380;p20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1" name="Google Shape;381;p20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2" name="Google Shape;382;p20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3" name="Google Shape;383;p20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20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20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6" name="Google Shape;386;p20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7" name="Google Shape;387;p20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8" name="Google Shape;388;p20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9" name="Google Shape;389;p20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0" name="Google Shape;390;p20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1" name="Google Shape;391;p20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2" name="Google Shape;392;p20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3" name="Google Shape;393;p20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4" name="Google Shape;394;p20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5" name="Google Shape;395;p20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96" name="Google Shape;396;p20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Google Shape;402;p20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Google Shape;403;p20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Google Shape;404;p20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Google Shape;405;p20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20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Google Shape;407;p20"/>
          <p:cNvSpPr/>
          <p:nvPr/>
        </p:nvSpPr>
        <p:spPr>
          <a:xfrm rot="6485262">
            <a:off x="64739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 rot="10800000">
            <a:off x="804247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 rot="2167448">
            <a:off x="8339906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 flipH="1" rot="-2167448">
            <a:off x="11252719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 flipH="1" rot="-6485262">
            <a:off x="11466227" y="27323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/>
          <p:nvPr/>
        </p:nvSpPr>
        <p:spPr>
          <a:xfrm>
            <a:off x="6779724" y="2357013"/>
            <a:ext cx="4728600" cy="47286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75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88" y="70763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6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950" y="472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13" y="772300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21"/>
          <p:cNvGrpSpPr/>
          <p:nvPr/>
        </p:nvGrpSpPr>
        <p:grpSpPr>
          <a:xfrm>
            <a:off x="8314390" y="3891721"/>
            <a:ext cx="1659199" cy="1659199"/>
            <a:chOff x="7509900" y="2868375"/>
            <a:chExt cx="903900" cy="903900"/>
          </a:xfrm>
        </p:grpSpPr>
        <p:sp>
          <p:nvSpPr>
            <p:cNvPr id="423" name="Google Shape;423;p21"/>
            <p:cNvSpPr/>
            <p:nvPr/>
          </p:nvSpPr>
          <p:spPr>
            <a:xfrm>
              <a:off x="7509900" y="2868375"/>
              <a:ext cx="903900" cy="903900"/>
            </a:xfrm>
            <a:prstGeom prst="ellipse">
              <a:avLst/>
            </a:prstGeom>
            <a:solidFill>
              <a:srgbClr val="FFF2CC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7726325" y="3187287"/>
              <a:ext cx="281375" cy="421875"/>
            </a:xfrm>
            <a:custGeom>
              <a:rect b="b" l="l" r="r" t="t"/>
              <a:pathLst>
                <a:path extrusionOk="0" h="16875" w="11255">
                  <a:moveTo>
                    <a:pt x="0" y="1985"/>
                  </a:moveTo>
                  <a:cubicBezTo>
                    <a:pt x="3409" y="525"/>
                    <a:pt x="10171" y="-1599"/>
                    <a:pt x="11126" y="1985"/>
                  </a:cubicBezTo>
                  <a:cubicBezTo>
                    <a:pt x="11977" y="5177"/>
                    <a:pt x="7498" y="7599"/>
                    <a:pt x="5042" y="9808"/>
                  </a:cubicBezTo>
                  <a:cubicBezTo>
                    <a:pt x="3517" y="11179"/>
                    <a:pt x="7922" y="12750"/>
                    <a:pt x="9562" y="13980"/>
                  </a:cubicBezTo>
                  <a:cubicBezTo>
                    <a:pt x="10372" y="14587"/>
                    <a:pt x="11636" y="16225"/>
                    <a:pt x="10778" y="16762"/>
                  </a:cubicBezTo>
                  <a:cubicBezTo>
                    <a:pt x="9613" y="17490"/>
                    <a:pt x="7707" y="13849"/>
                    <a:pt x="8866" y="13111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21"/>
            <p:cNvSpPr/>
            <p:nvPr/>
          </p:nvSpPr>
          <p:spPr>
            <a:xfrm>
              <a:off x="7829049" y="3032650"/>
              <a:ext cx="272850" cy="456325"/>
            </a:xfrm>
            <a:custGeom>
              <a:rect b="b" l="l" r="r" t="t"/>
              <a:pathLst>
                <a:path extrusionOk="0" h="18253" w="10914">
                  <a:moveTo>
                    <a:pt x="4236" y="0"/>
                  </a:moveTo>
                  <a:cubicBezTo>
                    <a:pt x="1862" y="3263"/>
                    <a:pt x="-1710" y="8598"/>
                    <a:pt x="933" y="11647"/>
                  </a:cubicBezTo>
                  <a:cubicBezTo>
                    <a:pt x="3470" y="14574"/>
                    <a:pt x="12913" y="15228"/>
                    <a:pt x="10494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21"/>
            <p:cNvSpPr/>
            <p:nvPr/>
          </p:nvSpPr>
          <p:spPr>
            <a:xfrm>
              <a:off x="7938508" y="3145650"/>
              <a:ext cx="222425" cy="356375"/>
            </a:xfrm>
            <a:custGeom>
              <a:rect b="b" l="l" r="r" t="t"/>
              <a:pathLst>
                <a:path extrusionOk="0" h="14255" w="8897">
                  <a:moveTo>
                    <a:pt x="8897" y="0"/>
                  </a:moveTo>
                  <a:cubicBezTo>
                    <a:pt x="5700" y="999"/>
                    <a:pt x="1621" y="2006"/>
                    <a:pt x="205" y="5041"/>
                  </a:cubicBezTo>
                  <a:cubicBezTo>
                    <a:pt x="-1089" y="7814"/>
                    <a:pt x="5221" y="8570"/>
                    <a:pt x="7507" y="10604"/>
                  </a:cubicBezTo>
                  <a:cubicBezTo>
                    <a:pt x="8600" y="11576"/>
                    <a:pt x="6516" y="14014"/>
                    <a:pt x="5073" y="14255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7" name="Google Shape;427;p21"/>
            <p:cNvSpPr/>
            <p:nvPr/>
          </p:nvSpPr>
          <p:spPr>
            <a:xfrm>
              <a:off x="7743725" y="3093500"/>
              <a:ext cx="518875" cy="321600"/>
            </a:xfrm>
            <a:custGeom>
              <a:rect b="b" l="l" r="r" t="t"/>
              <a:pathLst>
                <a:path extrusionOk="0" h="12864" w="20755">
                  <a:moveTo>
                    <a:pt x="0" y="0"/>
                  </a:moveTo>
                  <a:cubicBezTo>
                    <a:pt x="5394" y="897"/>
                    <a:pt x="12760" y="-760"/>
                    <a:pt x="15993" y="3650"/>
                  </a:cubicBezTo>
                  <a:cubicBezTo>
                    <a:pt x="17475" y="5672"/>
                    <a:pt x="22372" y="8719"/>
                    <a:pt x="20165" y="9908"/>
                  </a:cubicBezTo>
                  <a:cubicBezTo>
                    <a:pt x="14587" y="12912"/>
                    <a:pt x="1390" y="6529"/>
                    <a:pt x="1390" y="1286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8" name="Google Shape;428;p21"/>
            <p:cNvSpPr/>
            <p:nvPr/>
          </p:nvSpPr>
          <p:spPr>
            <a:xfrm>
              <a:off x="7662050" y="3010925"/>
              <a:ext cx="411975" cy="478050"/>
            </a:xfrm>
            <a:custGeom>
              <a:rect b="b" l="l" r="r" t="t"/>
              <a:pathLst>
                <a:path extrusionOk="0" h="19122" w="16479">
                  <a:moveTo>
                    <a:pt x="16479" y="0"/>
                  </a:moveTo>
                  <a:cubicBezTo>
                    <a:pt x="9984" y="1946"/>
                    <a:pt x="3470" y="6343"/>
                    <a:pt x="311" y="12342"/>
                  </a:cubicBezTo>
                  <a:cubicBezTo>
                    <a:pt x="-872" y="14589"/>
                    <a:pt x="1757" y="17597"/>
                    <a:pt x="3788" y="1912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9" name="Google Shape;429;p21"/>
            <p:cNvSpPr/>
            <p:nvPr/>
          </p:nvSpPr>
          <p:spPr>
            <a:xfrm>
              <a:off x="7817600" y="3015250"/>
              <a:ext cx="398400" cy="587225"/>
            </a:xfrm>
            <a:custGeom>
              <a:rect b="b" l="l" r="r" t="t"/>
              <a:pathLst>
                <a:path extrusionOk="0" h="23489" w="15936">
                  <a:moveTo>
                    <a:pt x="0" y="0"/>
                  </a:moveTo>
                  <a:cubicBezTo>
                    <a:pt x="0" y="8167"/>
                    <a:pt x="2230" y="20746"/>
                    <a:pt x="10257" y="22252"/>
                  </a:cubicBezTo>
                  <a:cubicBezTo>
                    <a:pt x="12203" y="22617"/>
                    <a:pt x="15960" y="18191"/>
                    <a:pt x="15819" y="20166"/>
                  </a:cubicBezTo>
                  <a:cubicBezTo>
                    <a:pt x="15703" y="21786"/>
                    <a:pt x="15565" y="21792"/>
                    <a:pt x="14950" y="23295"/>
                  </a:cubicBezTo>
                  <a:cubicBezTo>
                    <a:pt x="14596" y="24160"/>
                    <a:pt x="13200" y="21724"/>
                    <a:pt x="13559" y="20861"/>
                  </a:cubicBezTo>
                  <a:cubicBezTo>
                    <a:pt x="14532" y="18524"/>
                    <a:pt x="16694" y="15864"/>
                    <a:pt x="15646" y="13560"/>
                  </a:cubicBezTo>
                  <a:cubicBezTo>
                    <a:pt x="15040" y="12229"/>
                    <a:pt x="13029" y="12161"/>
                    <a:pt x="11995" y="1112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Google Shape;430;p21"/>
            <p:cNvSpPr/>
            <p:nvPr/>
          </p:nvSpPr>
          <p:spPr>
            <a:xfrm>
              <a:off x="7643750" y="3180400"/>
              <a:ext cx="425925" cy="446300"/>
            </a:xfrm>
            <a:custGeom>
              <a:rect b="b" l="l" r="r" t="t"/>
              <a:pathLst>
                <a:path extrusionOk="0" h="17852" w="17037">
                  <a:moveTo>
                    <a:pt x="0" y="0"/>
                  </a:moveTo>
                  <a:cubicBezTo>
                    <a:pt x="4491" y="817"/>
                    <a:pt x="6830" y="6955"/>
                    <a:pt x="7475" y="11474"/>
                  </a:cubicBezTo>
                  <a:cubicBezTo>
                    <a:pt x="7713" y="13138"/>
                    <a:pt x="6322" y="15483"/>
                    <a:pt x="7649" y="16515"/>
                  </a:cubicBezTo>
                  <a:cubicBezTo>
                    <a:pt x="10121" y="18437"/>
                    <a:pt x="14632" y="18173"/>
                    <a:pt x="17037" y="1616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1" name="Google Shape;431;p21"/>
            <p:cNvSpPr/>
            <p:nvPr/>
          </p:nvSpPr>
          <p:spPr>
            <a:xfrm>
              <a:off x="7836249" y="3076100"/>
              <a:ext cx="320325" cy="456325"/>
            </a:xfrm>
            <a:custGeom>
              <a:rect b="b" l="l" r="r" t="t"/>
              <a:pathLst>
                <a:path extrusionOk="0" h="18253" w="12813">
                  <a:moveTo>
                    <a:pt x="12813" y="0"/>
                  </a:moveTo>
                  <a:cubicBezTo>
                    <a:pt x="7242" y="2181"/>
                    <a:pt x="-861" y="6790"/>
                    <a:pt x="123" y="12691"/>
                  </a:cubicBezTo>
                  <a:cubicBezTo>
                    <a:pt x="746" y="16427"/>
                    <a:pt x="8084" y="15004"/>
                    <a:pt x="10032" y="1825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2" name="Google Shape;432;p21"/>
            <p:cNvSpPr/>
            <p:nvPr/>
          </p:nvSpPr>
          <p:spPr>
            <a:xfrm>
              <a:off x="7700250" y="3132600"/>
              <a:ext cx="429925" cy="169500"/>
            </a:xfrm>
            <a:custGeom>
              <a:rect b="b" l="l" r="r" t="t"/>
              <a:pathLst>
                <a:path extrusionOk="0" h="6780" w="17197">
                  <a:moveTo>
                    <a:pt x="0" y="0"/>
                  </a:moveTo>
                  <a:cubicBezTo>
                    <a:pt x="3914" y="4695"/>
                    <a:pt x="10925" y="6780"/>
                    <a:pt x="17037" y="6780"/>
                  </a:cubicBezTo>
                  <a:cubicBezTo>
                    <a:pt x="17504" y="6780"/>
                    <a:pt x="16799" y="5655"/>
                    <a:pt x="16341" y="5563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3" name="Google Shape;433;p21"/>
            <p:cNvSpPr/>
            <p:nvPr/>
          </p:nvSpPr>
          <p:spPr>
            <a:xfrm>
              <a:off x="7710998" y="3098181"/>
              <a:ext cx="558575" cy="472725"/>
            </a:xfrm>
            <a:custGeom>
              <a:rect b="b" l="l" r="r" t="t"/>
              <a:pathLst>
                <a:path extrusionOk="0" h="18909" w="22343">
                  <a:moveTo>
                    <a:pt x="22343" y="4332"/>
                  </a:moveTo>
                  <a:cubicBezTo>
                    <a:pt x="16437" y="38"/>
                    <a:pt x="3704" y="-2547"/>
                    <a:pt x="439" y="3985"/>
                  </a:cubicBezTo>
                  <a:cubicBezTo>
                    <a:pt x="-1508" y="7881"/>
                    <a:pt x="3832" y="12696"/>
                    <a:pt x="7567" y="14937"/>
                  </a:cubicBezTo>
                  <a:cubicBezTo>
                    <a:pt x="9340" y="16001"/>
                    <a:pt x="12081" y="14808"/>
                    <a:pt x="13651" y="16154"/>
                  </a:cubicBezTo>
                  <a:cubicBezTo>
                    <a:pt x="15785" y="17983"/>
                    <a:pt x="7730" y="19926"/>
                    <a:pt x="5481" y="1824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4" name="Google Shape;434;p21"/>
            <p:cNvSpPr/>
            <p:nvPr/>
          </p:nvSpPr>
          <p:spPr>
            <a:xfrm>
              <a:off x="7685501" y="3079570"/>
              <a:ext cx="584075" cy="361600"/>
            </a:xfrm>
            <a:custGeom>
              <a:rect b="b" l="l" r="r" t="t"/>
              <a:pathLst>
                <a:path extrusionOk="0" h="14464" w="23363">
                  <a:moveTo>
                    <a:pt x="23363" y="14464"/>
                  </a:moveTo>
                  <a:cubicBezTo>
                    <a:pt x="21432" y="9632"/>
                    <a:pt x="15255" y="7928"/>
                    <a:pt x="11021" y="4903"/>
                  </a:cubicBezTo>
                  <a:cubicBezTo>
                    <a:pt x="8043" y="2775"/>
                    <a:pt x="3984" y="-1473"/>
                    <a:pt x="938" y="557"/>
                  </a:cubicBezTo>
                  <a:cubicBezTo>
                    <a:pt x="-2526" y="2866"/>
                    <a:pt x="4896" y="8744"/>
                    <a:pt x="8761" y="1029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5" name="Google Shape;435;p21"/>
            <p:cNvSpPr/>
            <p:nvPr/>
          </p:nvSpPr>
          <p:spPr>
            <a:xfrm>
              <a:off x="7744259" y="3028300"/>
              <a:ext cx="368875" cy="491100"/>
            </a:xfrm>
            <a:custGeom>
              <a:rect b="b" l="l" r="r" t="t"/>
              <a:pathLst>
                <a:path extrusionOk="0" h="19644" w="14755">
                  <a:moveTo>
                    <a:pt x="14755" y="0"/>
                  </a:moveTo>
                  <a:cubicBezTo>
                    <a:pt x="14495" y="609"/>
                    <a:pt x="14636" y="691"/>
                    <a:pt x="14234" y="1217"/>
                  </a:cubicBezTo>
                  <a:cubicBezTo>
                    <a:pt x="10836" y="5660"/>
                    <a:pt x="3616" y="6081"/>
                    <a:pt x="326" y="10604"/>
                  </a:cubicBezTo>
                  <a:cubicBezTo>
                    <a:pt x="-1501" y="13116"/>
                    <a:pt x="5071" y="17780"/>
                    <a:pt x="2586" y="1964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6" name="Google Shape;436;p21"/>
            <p:cNvSpPr/>
            <p:nvPr/>
          </p:nvSpPr>
          <p:spPr>
            <a:xfrm>
              <a:off x="7765450" y="3145650"/>
              <a:ext cx="482400" cy="338975"/>
            </a:xfrm>
            <a:custGeom>
              <a:rect b="b" l="l" r="r" t="t"/>
              <a:pathLst>
                <a:path extrusionOk="0" h="13559" w="19296">
                  <a:moveTo>
                    <a:pt x="19296" y="13559"/>
                  </a:moveTo>
                  <a:cubicBezTo>
                    <a:pt x="13760" y="11712"/>
                    <a:pt x="8516" y="8736"/>
                    <a:pt x="3998" y="5041"/>
                  </a:cubicBezTo>
                  <a:cubicBezTo>
                    <a:pt x="2338" y="3683"/>
                    <a:pt x="2116" y="351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7" name="Google Shape;437;p21"/>
            <p:cNvSpPr/>
            <p:nvPr/>
          </p:nvSpPr>
          <p:spPr>
            <a:xfrm>
              <a:off x="7665500" y="3269759"/>
              <a:ext cx="499775" cy="249650"/>
            </a:xfrm>
            <a:custGeom>
              <a:rect b="b" l="l" r="r" t="t"/>
              <a:pathLst>
                <a:path extrusionOk="0" h="9986" w="19991">
                  <a:moveTo>
                    <a:pt x="0" y="9986"/>
                  </a:moveTo>
                  <a:cubicBezTo>
                    <a:pt x="3478" y="7899"/>
                    <a:pt x="5064" y="3283"/>
                    <a:pt x="8692" y="1468"/>
                  </a:cubicBezTo>
                  <a:cubicBezTo>
                    <a:pt x="12086" y="-230"/>
                    <a:pt x="16196" y="77"/>
                    <a:pt x="19991" y="77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8" name="Google Shape;438;p21"/>
            <p:cNvSpPr/>
            <p:nvPr/>
          </p:nvSpPr>
          <p:spPr>
            <a:xfrm>
              <a:off x="7656800" y="3198318"/>
              <a:ext cx="660600" cy="161800"/>
            </a:xfrm>
            <a:custGeom>
              <a:rect b="b" l="l" r="r" t="t"/>
              <a:pathLst>
                <a:path extrusionOk="0" h="6472" w="26424">
                  <a:moveTo>
                    <a:pt x="26424" y="6411"/>
                  </a:moveTo>
                  <a:cubicBezTo>
                    <a:pt x="18961" y="6652"/>
                    <a:pt x="11684" y="3823"/>
                    <a:pt x="4520" y="1717"/>
                  </a:cubicBezTo>
                  <a:cubicBezTo>
                    <a:pt x="4232" y="1632"/>
                    <a:pt x="0" y="-572"/>
                    <a:pt x="0" y="153"/>
                  </a:cubicBezTo>
                  <a:cubicBezTo>
                    <a:pt x="0" y="1294"/>
                    <a:pt x="584" y="2475"/>
                    <a:pt x="1391" y="3282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9" name="Google Shape;439;p21"/>
            <p:cNvSpPr/>
            <p:nvPr/>
          </p:nvSpPr>
          <p:spPr>
            <a:xfrm>
              <a:off x="7757829" y="3119575"/>
              <a:ext cx="450925" cy="395475"/>
            </a:xfrm>
            <a:custGeom>
              <a:rect b="b" l="l" r="r" t="t"/>
              <a:pathLst>
                <a:path extrusionOk="0" h="15819" w="18037">
                  <a:moveTo>
                    <a:pt x="18037" y="0"/>
                  </a:moveTo>
                  <a:cubicBezTo>
                    <a:pt x="15708" y="1293"/>
                    <a:pt x="13491" y="3180"/>
                    <a:pt x="12300" y="5562"/>
                  </a:cubicBezTo>
                  <a:cubicBezTo>
                    <a:pt x="11338" y="7485"/>
                    <a:pt x="12524" y="10628"/>
                    <a:pt x="10735" y="11821"/>
                  </a:cubicBezTo>
                  <a:cubicBezTo>
                    <a:pt x="7637" y="13887"/>
                    <a:pt x="-1612" y="12627"/>
                    <a:pt x="305" y="15819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0" name="Google Shape;440;p21"/>
            <p:cNvSpPr/>
            <p:nvPr/>
          </p:nvSpPr>
          <p:spPr>
            <a:xfrm>
              <a:off x="7895825" y="3010925"/>
              <a:ext cx="373750" cy="469350"/>
            </a:xfrm>
            <a:custGeom>
              <a:rect b="b" l="l" r="r" t="t"/>
              <a:pathLst>
                <a:path extrusionOk="0" h="18774" w="14950">
                  <a:moveTo>
                    <a:pt x="0" y="0"/>
                  </a:moveTo>
                  <a:cubicBezTo>
                    <a:pt x="1571" y="7844"/>
                    <a:pt x="11377" y="11617"/>
                    <a:pt x="14950" y="18774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1" name="Google Shape;441;p21"/>
            <p:cNvSpPr/>
            <p:nvPr/>
          </p:nvSpPr>
          <p:spPr>
            <a:xfrm>
              <a:off x="7752400" y="3132600"/>
              <a:ext cx="346150" cy="434600"/>
            </a:xfrm>
            <a:custGeom>
              <a:rect b="b" l="l" r="r" t="t"/>
              <a:pathLst>
                <a:path extrusionOk="0" h="17384" w="13846">
                  <a:moveTo>
                    <a:pt x="0" y="17384"/>
                  </a:moveTo>
                  <a:cubicBezTo>
                    <a:pt x="1561" y="14266"/>
                    <a:pt x="813" y="9404"/>
                    <a:pt x="3825" y="7649"/>
                  </a:cubicBezTo>
                  <a:cubicBezTo>
                    <a:pt x="6452" y="6118"/>
                    <a:pt x="10432" y="8256"/>
                    <a:pt x="12865" y="6432"/>
                  </a:cubicBezTo>
                  <a:cubicBezTo>
                    <a:pt x="14596" y="5134"/>
                    <a:pt x="13756" y="1257"/>
                    <a:pt x="1199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42" name="Google Shape;442;p21"/>
          <p:cNvSpPr/>
          <p:nvPr/>
        </p:nvSpPr>
        <p:spPr>
          <a:xfrm flipH="1" rot="-6485262">
            <a:off x="10682352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 rot="6485262">
            <a:off x="7527427" y="38009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 rot="10800000">
            <a:off x="9104870" y="2622991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 rot="2167448">
            <a:off x="817410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 flipH="1" rot="-2167448">
            <a:off x="10035556" y="5565815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8833525" y="4578100"/>
            <a:ext cx="840125" cy="578325"/>
          </a:xfrm>
          <a:custGeom>
            <a:rect b="b" l="l" r="r" t="t"/>
            <a:pathLst>
              <a:path extrusionOk="0" h="23133" w="33605">
                <a:moveTo>
                  <a:pt x="0" y="23133"/>
                </a:moveTo>
                <a:cubicBezTo>
                  <a:pt x="2435" y="19075"/>
                  <a:pt x="4127" y="14465"/>
                  <a:pt x="7305" y="10958"/>
                </a:cubicBezTo>
                <a:cubicBezTo>
                  <a:pt x="13683" y="3921"/>
                  <a:pt x="24540" y="2832"/>
                  <a:pt x="3360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8" name="Google Shape;448;p21"/>
          <p:cNvSpPr/>
          <p:nvPr/>
        </p:nvSpPr>
        <p:spPr>
          <a:xfrm>
            <a:off x="8827425" y="4218900"/>
            <a:ext cx="547925" cy="827950"/>
          </a:xfrm>
          <a:custGeom>
            <a:rect b="b" l="l" r="r" t="t"/>
            <a:pathLst>
              <a:path extrusionOk="0" h="33118" w="21917">
                <a:moveTo>
                  <a:pt x="0" y="0"/>
                </a:moveTo>
                <a:cubicBezTo>
                  <a:pt x="2209" y="4416"/>
                  <a:pt x="6510" y="8222"/>
                  <a:pt x="6819" y="13150"/>
                </a:cubicBezTo>
                <a:cubicBezTo>
                  <a:pt x="7095" y="17561"/>
                  <a:pt x="2967" y="22436"/>
                  <a:pt x="5114" y="26300"/>
                </a:cubicBezTo>
                <a:cubicBezTo>
                  <a:pt x="8050" y="31584"/>
                  <a:pt x="16181" y="31211"/>
                  <a:pt x="21917" y="33118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Google Shape;449;p21"/>
          <p:cNvSpPr/>
          <p:nvPr/>
        </p:nvSpPr>
        <p:spPr>
          <a:xfrm>
            <a:off x="8727682" y="4485171"/>
            <a:ext cx="854650" cy="671250"/>
          </a:xfrm>
          <a:custGeom>
            <a:rect b="b" l="l" r="r" t="t"/>
            <a:pathLst>
              <a:path extrusionOk="0" h="26850" w="34186">
                <a:moveTo>
                  <a:pt x="34186" y="7369"/>
                </a:moveTo>
                <a:cubicBezTo>
                  <a:pt x="26609" y="7875"/>
                  <a:pt x="18987" y="9107"/>
                  <a:pt x="11783" y="11509"/>
                </a:cubicBezTo>
                <a:cubicBezTo>
                  <a:pt x="8958" y="12451"/>
                  <a:pt x="6190" y="14721"/>
                  <a:pt x="3260" y="14188"/>
                </a:cubicBezTo>
                <a:cubicBezTo>
                  <a:pt x="100" y="13613"/>
                  <a:pt x="-612" y="7915"/>
                  <a:pt x="581" y="4934"/>
                </a:cubicBezTo>
                <a:cubicBezTo>
                  <a:pt x="2999" y="-1107"/>
                  <a:pt x="16358" y="-1632"/>
                  <a:pt x="20062" y="3717"/>
                </a:cubicBezTo>
                <a:cubicBezTo>
                  <a:pt x="23302" y="8396"/>
                  <a:pt x="18572" y="15095"/>
                  <a:pt x="19088" y="20763"/>
                </a:cubicBezTo>
                <a:cubicBezTo>
                  <a:pt x="19370" y="23858"/>
                  <a:pt x="23042" y="26850"/>
                  <a:pt x="26150" y="2685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Google Shape;450;p21"/>
          <p:cNvSpPr/>
          <p:nvPr/>
        </p:nvSpPr>
        <p:spPr>
          <a:xfrm>
            <a:off x="8730025" y="4170200"/>
            <a:ext cx="907350" cy="829450"/>
          </a:xfrm>
          <a:custGeom>
            <a:rect b="b" l="l" r="r" t="t"/>
            <a:pathLst>
              <a:path extrusionOk="0" h="33178" w="36294">
                <a:moveTo>
                  <a:pt x="16072" y="0"/>
                </a:moveTo>
                <a:cubicBezTo>
                  <a:pt x="18478" y="5415"/>
                  <a:pt x="25652" y="7856"/>
                  <a:pt x="27761" y="13393"/>
                </a:cubicBezTo>
                <a:cubicBezTo>
                  <a:pt x="29698" y="18478"/>
                  <a:pt x="25844" y="24459"/>
                  <a:pt x="27274" y="29709"/>
                </a:cubicBezTo>
                <a:cubicBezTo>
                  <a:pt x="27905" y="32023"/>
                  <a:pt x="32028" y="34192"/>
                  <a:pt x="33849" y="32631"/>
                </a:cubicBezTo>
                <a:cubicBezTo>
                  <a:pt x="36931" y="29989"/>
                  <a:pt x="37353" y="22015"/>
                  <a:pt x="33605" y="20455"/>
                </a:cubicBezTo>
                <a:cubicBezTo>
                  <a:pt x="25042" y="16890"/>
                  <a:pt x="14673" y="21082"/>
                  <a:pt x="6088" y="24595"/>
                </a:cubicBezTo>
                <a:cubicBezTo>
                  <a:pt x="3268" y="25749"/>
                  <a:pt x="2891" y="30452"/>
                  <a:pt x="0" y="31413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Google Shape;451;p21"/>
          <p:cNvSpPr/>
          <p:nvPr/>
        </p:nvSpPr>
        <p:spPr>
          <a:xfrm>
            <a:off x="8681325" y="4230927"/>
            <a:ext cx="882700" cy="1020850"/>
          </a:xfrm>
          <a:custGeom>
            <a:rect b="b" l="l" r="r" t="t"/>
            <a:pathLst>
              <a:path extrusionOk="0" h="40834" w="35308">
                <a:moveTo>
                  <a:pt x="0" y="21923"/>
                </a:moveTo>
                <a:cubicBezTo>
                  <a:pt x="4868" y="17746"/>
                  <a:pt x="16935" y="15448"/>
                  <a:pt x="19238" y="21435"/>
                </a:cubicBezTo>
                <a:cubicBezTo>
                  <a:pt x="21093" y="26256"/>
                  <a:pt x="14339" y="32377"/>
                  <a:pt x="17046" y="36777"/>
                </a:cubicBezTo>
                <a:cubicBezTo>
                  <a:pt x="19515" y="40790"/>
                  <a:pt x="26930" y="41953"/>
                  <a:pt x="30926" y="39456"/>
                </a:cubicBezTo>
                <a:cubicBezTo>
                  <a:pt x="37891" y="35105"/>
                  <a:pt x="35821" y="20062"/>
                  <a:pt x="29465" y="14861"/>
                </a:cubicBezTo>
                <a:cubicBezTo>
                  <a:pt x="22888" y="9480"/>
                  <a:pt x="7178" y="12602"/>
                  <a:pt x="6331" y="4146"/>
                </a:cubicBezTo>
                <a:cubicBezTo>
                  <a:pt x="5675" y="-2396"/>
                  <a:pt x="21107" y="-183"/>
                  <a:pt x="26056" y="4146"/>
                </a:cubicBezTo>
                <a:cubicBezTo>
                  <a:pt x="35321" y="12251"/>
                  <a:pt x="17470" y="28073"/>
                  <a:pt x="8766" y="36777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Google Shape;452;p21"/>
          <p:cNvSpPr/>
          <p:nvPr/>
        </p:nvSpPr>
        <p:spPr>
          <a:xfrm>
            <a:off x="8673257" y="4194550"/>
            <a:ext cx="896900" cy="1025975"/>
          </a:xfrm>
          <a:custGeom>
            <a:rect b="b" l="l" r="r" t="t"/>
            <a:pathLst>
              <a:path extrusionOk="0" h="41039" w="35876">
                <a:moveTo>
                  <a:pt x="35876" y="12176"/>
                </a:moveTo>
                <a:cubicBezTo>
                  <a:pt x="33278" y="13474"/>
                  <a:pt x="30137" y="14019"/>
                  <a:pt x="28084" y="16072"/>
                </a:cubicBezTo>
                <a:cubicBezTo>
                  <a:pt x="24741" y="19415"/>
                  <a:pt x="24638" y="25253"/>
                  <a:pt x="25161" y="29952"/>
                </a:cubicBezTo>
                <a:cubicBezTo>
                  <a:pt x="25573" y="33653"/>
                  <a:pt x="31860" y="39489"/>
                  <a:pt x="28327" y="40667"/>
                </a:cubicBezTo>
                <a:cubicBezTo>
                  <a:pt x="23195" y="42378"/>
                  <a:pt x="17049" y="37559"/>
                  <a:pt x="13960" y="33118"/>
                </a:cubicBezTo>
                <a:cubicBezTo>
                  <a:pt x="10617" y="28313"/>
                  <a:pt x="9699" y="20564"/>
                  <a:pt x="4219" y="18507"/>
                </a:cubicBezTo>
                <a:cubicBezTo>
                  <a:pt x="680" y="17179"/>
                  <a:pt x="-1376" y="26792"/>
                  <a:pt x="1297" y="29465"/>
                </a:cubicBezTo>
                <a:cubicBezTo>
                  <a:pt x="5492" y="33660"/>
                  <a:pt x="15463" y="29538"/>
                  <a:pt x="18343" y="24352"/>
                </a:cubicBezTo>
                <a:cubicBezTo>
                  <a:pt x="21498" y="18671"/>
                  <a:pt x="15329" y="10954"/>
                  <a:pt x="17612" y="4870"/>
                </a:cubicBezTo>
                <a:cubicBezTo>
                  <a:pt x="18786" y="1740"/>
                  <a:pt x="23036" y="0"/>
                  <a:pt x="26379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" name="Google Shape;453;p21"/>
          <p:cNvSpPr/>
          <p:nvPr/>
        </p:nvSpPr>
        <p:spPr>
          <a:xfrm rot="6485262">
            <a:off x="6473927" y="436837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 rot="10800000">
            <a:off x="8042470" y="1738166"/>
            <a:ext cx="78300" cy="1047000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 rot="2167448">
            <a:off x="8339906" y="67383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1"/>
          <p:cNvSpPr/>
          <p:nvPr/>
        </p:nvSpPr>
        <p:spPr>
          <a:xfrm flipH="1" rot="-2167448">
            <a:off x="11252719" y="5845590"/>
            <a:ext cx="78367" cy="1046931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1"/>
          <p:cNvSpPr/>
          <p:nvPr/>
        </p:nvSpPr>
        <p:spPr>
          <a:xfrm flipH="1" rot="-6485262">
            <a:off x="11466227" y="2732324"/>
            <a:ext cx="78268" cy="1046903"/>
          </a:xfrm>
          <a:prstGeom prst="trapezoid">
            <a:avLst>
              <a:gd fmla="val 25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