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0"/>
  </p:notesMasterIdLst>
  <p:handoutMasterIdLst>
    <p:handoutMasterId r:id="rId11"/>
  </p:handoutMasterIdLst>
  <p:sldIdLst>
    <p:sldId id="317" r:id="rId4"/>
    <p:sldId id="323" r:id="rId5"/>
    <p:sldId id="328" r:id="rId6"/>
    <p:sldId id="326" r:id="rId7"/>
    <p:sldId id="324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5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F3698B-100E-4554-97B7-E92C613ABC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C9361-F3E3-48B7-9377-D3D77FEE3D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5EF4B-C58E-4499-90F9-DA65CCCCE46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AC169-03C5-49C7-B21D-7B90A8A1B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1C62D-032C-4434-9095-C76DA4B6C5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C5B0C-4346-4F5A-9FF1-85119126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0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1C8E2-4319-46A6-8539-570F33E1B18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26FE9-BF63-4940-B77A-F06B1ED6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202265" y="211618"/>
            <a:ext cx="3634011" cy="1097280"/>
            <a:chOff x="8230329" y="5360525"/>
            <a:chExt cx="3634011" cy="1097280"/>
          </a:xfrm>
          <a:solidFill>
            <a:srgbClr val="D7385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249442" y="554281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11112156" y="828503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556496" y="577354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891815" y="5844060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8406409" y="5253512"/>
            <a:ext cx="3634011" cy="1181096"/>
            <a:chOff x="8230329" y="5286235"/>
            <a:chExt cx="3634011" cy="1181096"/>
          </a:xfrm>
          <a:solidFill>
            <a:srgbClr val="D7385E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72900" y="5286235"/>
              <a:ext cx="9144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11313727" y="881581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696755" y="510623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1001605" y="603567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207EA-0FFA-41CC-93F0-84332C137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0400"/>
            <a:ext cx="12191999" cy="1355969"/>
          </a:xfrm>
        </p:spPr>
        <p:txBody>
          <a:bodyPr/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4FD09-AC89-4B72-A23A-B741947D98F0}"/>
              </a:ext>
            </a:extLst>
          </p:cNvPr>
          <p:cNvSpPr txBox="1"/>
          <p:nvPr/>
        </p:nvSpPr>
        <p:spPr>
          <a:xfrm>
            <a:off x="1" y="3170950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Website </a:t>
            </a:r>
            <a:r>
              <a:rPr lang="en-US" sz="4000" dirty="0" err="1">
                <a:solidFill>
                  <a:schemeClr val="bg1"/>
                </a:solidFill>
              </a:rPr>
              <a:t>lớp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học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trực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tuyến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8045B-5627-4BAC-9C20-13B6B0123D5A}"/>
              </a:ext>
            </a:extLst>
          </p:cNvPr>
          <p:cNvSpPr txBox="1"/>
          <p:nvPr/>
        </p:nvSpPr>
        <p:spPr>
          <a:xfrm>
            <a:off x="6079220" y="4072859"/>
            <a:ext cx="465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Trần</a:t>
            </a:r>
            <a:r>
              <a:rPr lang="en-US" dirty="0">
                <a:solidFill>
                  <a:schemeClr val="bg1"/>
                </a:solidFill>
              </a:rPr>
              <a:t> Minh </a:t>
            </a:r>
            <a:r>
              <a:rPr lang="en-US" dirty="0" err="1">
                <a:solidFill>
                  <a:schemeClr val="bg1"/>
                </a:solidFill>
              </a:rPr>
              <a:t>Tuấn</a:t>
            </a:r>
            <a:r>
              <a:rPr lang="en-US" dirty="0">
                <a:solidFill>
                  <a:schemeClr val="bg1"/>
                </a:solidFill>
              </a:rPr>
              <a:t> – 1611060318</a:t>
            </a:r>
          </a:p>
          <a:p>
            <a:r>
              <a:rPr lang="en-US" dirty="0">
                <a:solidFill>
                  <a:schemeClr val="bg1"/>
                </a:solidFill>
              </a:rPr>
              <a:t>GVHD: </a:t>
            </a:r>
            <a:r>
              <a:rPr lang="en-US" dirty="0" err="1">
                <a:solidFill>
                  <a:schemeClr val="bg1"/>
                </a:solidFill>
              </a:rPr>
              <a:t>Bùi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Toàn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C9F4F-85D8-4E90-A23C-A90F84292699}"/>
              </a:ext>
            </a:extLst>
          </p:cNvPr>
          <p:cNvSpPr txBox="1"/>
          <p:nvPr/>
        </p:nvSpPr>
        <p:spPr>
          <a:xfrm>
            <a:off x="11812063" y="6388888"/>
            <a:ext cx="2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C6171-CCCC-4D99-9B9A-CF924D417606}"/>
              </a:ext>
            </a:extLst>
          </p:cNvPr>
          <p:cNvSpPr txBox="1"/>
          <p:nvPr/>
        </p:nvSpPr>
        <p:spPr>
          <a:xfrm>
            <a:off x="4440015" y="1815698"/>
            <a:ext cx="3311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Nội</a:t>
            </a:r>
            <a:r>
              <a:rPr lang="en-US" sz="3600" dirty="0">
                <a:solidFill>
                  <a:schemeClr val="bg1"/>
                </a:solidFill>
              </a:rPr>
              <a:t> dung: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</a:rPr>
              <a:t>Giới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thiệu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</a:rPr>
              <a:t>Chức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năng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FC7D1-175B-4287-B4F4-10112E1E09DD}"/>
              </a:ext>
            </a:extLst>
          </p:cNvPr>
          <p:cNvSpPr txBox="1"/>
          <p:nvPr/>
        </p:nvSpPr>
        <p:spPr>
          <a:xfrm>
            <a:off x="11812063" y="6388888"/>
            <a:ext cx="2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130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555AC-9C00-4596-8A8B-7AC539DC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48" y="339282"/>
            <a:ext cx="9311904" cy="61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0001F12D-7D61-4961-B09A-70E0AD79A0A8}"/>
              </a:ext>
            </a:extLst>
          </p:cNvPr>
          <p:cNvSpPr/>
          <p:nvPr/>
        </p:nvSpPr>
        <p:spPr>
          <a:xfrm rot="16200000" flipH="1">
            <a:off x="5218812" y="-115188"/>
            <a:ext cx="6858000" cy="7088376"/>
          </a:xfrm>
          <a:prstGeom prst="flowChartManualInput">
            <a:avLst/>
          </a:prstGeom>
          <a:solidFill>
            <a:srgbClr val="D7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BE1D8-13C3-4722-8A21-BD94384494C1}"/>
              </a:ext>
            </a:extLst>
          </p:cNvPr>
          <p:cNvSpPr txBox="1"/>
          <p:nvPr/>
        </p:nvSpPr>
        <p:spPr>
          <a:xfrm>
            <a:off x="1029918" y="1711657"/>
            <a:ext cx="407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Tham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gia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vào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lớp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364F-3FBC-443B-AD36-90AF92476AD2}"/>
              </a:ext>
            </a:extLst>
          </p:cNvPr>
          <p:cNvSpPr txBox="1"/>
          <p:nvPr/>
        </p:nvSpPr>
        <p:spPr>
          <a:xfrm>
            <a:off x="7422239" y="1711657"/>
            <a:ext cx="351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Tạo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lớp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4EB2-AD1C-42C0-B1A0-3A363560B4DE}"/>
              </a:ext>
            </a:extLst>
          </p:cNvPr>
          <p:cNvSpPr txBox="1"/>
          <p:nvPr/>
        </p:nvSpPr>
        <p:spPr>
          <a:xfrm>
            <a:off x="1487838" y="2997537"/>
            <a:ext cx="3732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Xem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học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Làm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tập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Đăng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thảo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luận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FE46B-EE92-4536-9DD1-47BE6FCC906F}"/>
              </a:ext>
            </a:extLst>
          </p:cNvPr>
          <p:cNvSpPr txBox="1"/>
          <p:nvPr/>
        </p:nvSpPr>
        <p:spPr>
          <a:xfrm>
            <a:off x="6517758" y="2996693"/>
            <a:ext cx="5582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Quản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sách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gia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Chấm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theo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dõi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tập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Đăng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quản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thảo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luận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E675-BA66-415F-BBE0-C0707A1872A5}"/>
              </a:ext>
            </a:extLst>
          </p:cNvPr>
          <p:cNvSpPr txBox="1"/>
          <p:nvPr/>
        </p:nvSpPr>
        <p:spPr>
          <a:xfrm>
            <a:off x="11812063" y="6388888"/>
            <a:ext cx="2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232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6D93C7-0FF9-45A2-B273-2DC14CF0EE9E}"/>
              </a:ext>
            </a:extLst>
          </p:cNvPr>
          <p:cNvSpPr txBox="1"/>
          <p:nvPr/>
        </p:nvSpPr>
        <p:spPr>
          <a:xfrm>
            <a:off x="2609140" y="2108547"/>
            <a:ext cx="7210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</a:t>
            </a:r>
            <a:r>
              <a:rPr lang="vi-VN" sz="2800" dirty="0">
                <a:solidFill>
                  <a:schemeClr val="bg1"/>
                </a:solidFill>
              </a:rPr>
              <a:t>ư</a:t>
            </a:r>
            <a:r>
              <a:rPr lang="en-US" sz="2800" dirty="0" err="1">
                <a:solidFill>
                  <a:schemeClr val="bg1"/>
                </a:solidFill>
              </a:rPr>
              <a:t>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học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riêng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theo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từng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lớp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học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học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luận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trắc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nghiệm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FF94A-81D5-488D-8314-74E5621A5BA3}"/>
              </a:ext>
            </a:extLst>
          </p:cNvPr>
          <p:cNvSpPr txBox="1"/>
          <p:nvPr/>
        </p:nvSpPr>
        <p:spPr>
          <a:xfrm>
            <a:off x="11812063" y="6388888"/>
            <a:ext cx="2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984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5789E9-9D53-4D03-B976-69DA27393686}"/>
              </a:ext>
            </a:extLst>
          </p:cNvPr>
          <p:cNvSpPr txBox="1"/>
          <p:nvPr/>
        </p:nvSpPr>
        <p:spPr>
          <a:xfrm>
            <a:off x="3592285" y="2828835"/>
            <a:ext cx="500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FF00"/>
                </a:solidFill>
              </a:rPr>
              <a:t>D</a:t>
            </a:r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7200" dirty="0">
                <a:solidFill>
                  <a:schemeClr val="accent5"/>
                </a:solidFill>
              </a:rPr>
              <a:t>M</a:t>
            </a:r>
            <a:r>
              <a:rPr lang="en-US" sz="7200" dirty="0">
                <a:solidFill>
                  <a:schemeClr val="accent1"/>
                </a:solidFill>
              </a:rPr>
              <a:t>O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A8B24-8100-4A8D-8770-91247C18D909}"/>
              </a:ext>
            </a:extLst>
          </p:cNvPr>
          <p:cNvSpPr txBox="1"/>
          <p:nvPr/>
        </p:nvSpPr>
        <p:spPr>
          <a:xfrm>
            <a:off x="11812063" y="6388888"/>
            <a:ext cx="2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808437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94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Tuan Tran</cp:lastModifiedBy>
  <cp:revision>188</cp:revision>
  <dcterms:created xsi:type="dcterms:W3CDTF">2019-01-14T06:35:35Z</dcterms:created>
  <dcterms:modified xsi:type="dcterms:W3CDTF">2020-06-30T06:49:26Z</dcterms:modified>
</cp:coreProperties>
</file>