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71" r:id="rId3"/>
    <p:sldId id="272" r:id="rId4"/>
    <p:sldId id="266" r:id="rId5"/>
    <p:sldId id="268" r:id="rId6"/>
    <p:sldId id="267" r:id="rId7"/>
    <p:sldId id="269" r:id="rId8"/>
    <p:sldId id="273" r:id="rId9"/>
    <p:sldId id="274" r:id="rId10"/>
    <p:sldId id="275" r:id="rId11"/>
    <p:sldId id="278" r:id="rId12"/>
    <p:sldId id="279" r:id="rId13"/>
    <p:sldId id="280" r:id="rId14"/>
    <p:sldId id="281" r:id="rId15"/>
    <p:sldId id="283" r:id="rId16"/>
    <p:sldId id="282"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5" r:id="rId37"/>
    <p:sldId id="304" r:id="rId3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ướng dẫn sử dụng cho web" id="{FD500AA2-714A-4237-8378-761A7FF6C041}">
          <p14:sldIdLst>
            <p14:sldId id="265"/>
            <p14:sldId id="271"/>
            <p14:sldId id="272"/>
            <p14:sldId id="266"/>
            <p14:sldId id="268"/>
            <p14:sldId id="267"/>
            <p14:sldId id="269"/>
            <p14:sldId id="273"/>
            <p14:sldId id="274"/>
            <p14:sldId id="275"/>
            <p14:sldId id="278"/>
            <p14:sldId id="279"/>
            <p14:sldId id="280"/>
            <p14:sldId id="281"/>
            <p14:sldId id="283"/>
            <p14:sldId id="282"/>
          </p14:sldIdLst>
        </p14:section>
        <p14:section name="Hướng dẫn sử dụng cho máy tính" id="{B345228E-8148-479A-ADBC-5A75C8E1A98C}">
          <p14:sldIdLst>
            <p14:sldId id="285"/>
            <p14:sldId id="286"/>
            <p14:sldId id="287"/>
            <p14:sldId id="288"/>
            <p14:sldId id="289"/>
            <p14:sldId id="290"/>
            <p14:sldId id="291"/>
            <p14:sldId id="292"/>
            <p14:sldId id="293"/>
            <p14:sldId id="294"/>
            <p14:sldId id="295"/>
            <p14:sldId id="296"/>
            <p14:sldId id="297"/>
            <p14:sldId id="298"/>
            <p14:sldId id="299"/>
            <p14:sldId id="300"/>
            <p14:sldId id="301"/>
            <p14:sldId id="302"/>
          </p14:sldIdLst>
        </p14:section>
        <p14:section name="Lưu ý &amp; liên hệ" id="{14DB5351-C3B6-4A53-B9F2-13BA592B8C92}">
          <p14:sldIdLst>
            <p14:sldId id="303"/>
            <p14:sldId id="305"/>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C0"/>
    <a:srgbClr val="367BB2"/>
    <a:srgbClr val="1967B2"/>
    <a:srgbClr val="D4D3CE"/>
    <a:srgbClr val="164C7A"/>
    <a:srgbClr val="252B37"/>
    <a:srgbClr val="042641"/>
    <a:srgbClr val="F7F7F7"/>
    <a:srgbClr val="113D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showGuides="1">
      <p:cViewPr varScale="1">
        <p:scale>
          <a:sx n="116" d="100"/>
          <a:sy n="116" d="100"/>
        </p:scale>
        <p:origin x="38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C2C9B-8DC0-0F71-A9AE-A2375C718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FEC2ACEF-A701-5AF5-22E0-2E33A2D5E9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C3351FCE-0C46-BB71-3900-22E9C24A205F}"/>
              </a:ext>
            </a:extLst>
          </p:cNvPr>
          <p:cNvSpPr>
            <a:spLocks noGrp="1"/>
          </p:cNvSpPr>
          <p:nvPr>
            <p:ph type="dt" sz="half" idx="10"/>
          </p:nvPr>
        </p:nvSpPr>
        <p:spPr/>
        <p:txBody>
          <a:bodyPr/>
          <a:lstStyle/>
          <a:p>
            <a:fld id="{4054A73D-E5C9-44F6-AC93-0FA6A8E8B6CD}" type="datetimeFigureOut">
              <a:rPr lang="vi-VN" smtClean="0"/>
              <a:t>11/07/2023</a:t>
            </a:fld>
            <a:endParaRPr lang="vi-VN"/>
          </a:p>
        </p:txBody>
      </p:sp>
      <p:sp>
        <p:nvSpPr>
          <p:cNvPr id="5" name="Footer Placeholder 4">
            <a:extLst>
              <a:ext uri="{FF2B5EF4-FFF2-40B4-BE49-F238E27FC236}">
                <a16:creationId xmlns:a16="http://schemas.microsoft.com/office/drawing/2014/main" id="{942DA5BF-493B-979A-C878-7E0EA61857CE}"/>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B73DB2E1-6B50-AD94-BDF1-0164D6A9375A}"/>
              </a:ext>
            </a:extLst>
          </p:cNvPr>
          <p:cNvSpPr>
            <a:spLocks noGrp="1"/>
          </p:cNvSpPr>
          <p:nvPr>
            <p:ph type="sldNum" sz="quarter" idx="12"/>
          </p:nvPr>
        </p:nvSpPr>
        <p:spPr/>
        <p:txBody>
          <a:bodyPr/>
          <a:lstStyle/>
          <a:p>
            <a:fld id="{0D68F333-FA8D-4278-AF34-83606300ECEF}" type="slidenum">
              <a:rPr lang="vi-VN" smtClean="0"/>
              <a:t>‹#›</a:t>
            </a:fld>
            <a:endParaRPr lang="vi-VN"/>
          </a:p>
        </p:txBody>
      </p:sp>
    </p:spTree>
    <p:extLst>
      <p:ext uri="{BB962C8B-B14F-4D97-AF65-F5344CB8AC3E}">
        <p14:creationId xmlns:p14="http://schemas.microsoft.com/office/powerpoint/2010/main" val="737848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F39E-34F2-C48F-C87E-CBF807E3F4AB}"/>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220D0D00-22F7-27F1-025C-BC8CFC77C3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4164066-2815-9240-B42B-9DF780E6902F}"/>
              </a:ext>
            </a:extLst>
          </p:cNvPr>
          <p:cNvSpPr>
            <a:spLocks noGrp="1"/>
          </p:cNvSpPr>
          <p:nvPr>
            <p:ph type="dt" sz="half" idx="10"/>
          </p:nvPr>
        </p:nvSpPr>
        <p:spPr/>
        <p:txBody>
          <a:bodyPr/>
          <a:lstStyle/>
          <a:p>
            <a:fld id="{4054A73D-E5C9-44F6-AC93-0FA6A8E8B6CD}" type="datetimeFigureOut">
              <a:rPr lang="vi-VN" smtClean="0"/>
              <a:t>11/07/2023</a:t>
            </a:fld>
            <a:endParaRPr lang="vi-VN"/>
          </a:p>
        </p:txBody>
      </p:sp>
      <p:sp>
        <p:nvSpPr>
          <p:cNvPr id="5" name="Footer Placeholder 4">
            <a:extLst>
              <a:ext uri="{FF2B5EF4-FFF2-40B4-BE49-F238E27FC236}">
                <a16:creationId xmlns:a16="http://schemas.microsoft.com/office/drawing/2014/main" id="{DDE28E6C-A440-E4D3-69C2-29BA5A5F51B5}"/>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CFE4D02-4194-4F8C-B0AA-8BF363D4442D}"/>
              </a:ext>
            </a:extLst>
          </p:cNvPr>
          <p:cNvSpPr>
            <a:spLocks noGrp="1"/>
          </p:cNvSpPr>
          <p:nvPr>
            <p:ph type="sldNum" sz="quarter" idx="12"/>
          </p:nvPr>
        </p:nvSpPr>
        <p:spPr/>
        <p:txBody>
          <a:bodyPr/>
          <a:lstStyle/>
          <a:p>
            <a:fld id="{0D68F333-FA8D-4278-AF34-83606300ECEF}" type="slidenum">
              <a:rPr lang="vi-VN" smtClean="0"/>
              <a:t>‹#›</a:t>
            </a:fld>
            <a:endParaRPr lang="vi-VN"/>
          </a:p>
        </p:txBody>
      </p:sp>
    </p:spTree>
    <p:extLst>
      <p:ext uri="{BB962C8B-B14F-4D97-AF65-F5344CB8AC3E}">
        <p14:creationId xmlns:p14="http://schemas.microsoft.com/office/powerpoint/2010/main" val="338206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C0BAA6-C851-9CFF-D242-B33596C9D3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5C84DD38-8AF5-6F81-F4D1-EDD811A0C3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0D3F34B4-ED3A-E888-68AB-5A3E0A3CCEEB}"/>
              </a:ext>
            </a:extLst>
          </p:cNvPr>
          <p:cNvSpPr>
            <a:spLocks noGrp="1"/>
          </p:cNvSpPr>
          <p:nvPr>
            <p:ph type="dt" sz="half" idx="10"/>
          </p:nvPr>
        </p:nvSpPr>
        <p:spPr/>
        <p:txBody>
          <a:bodyPr/>
          <a:lstStyle/>
          <a:p>
            <a:fld id="{4054A73D-E5C9-44F6-AC93-0FA6A8E8B6CD}" type="datetimeFigureOut">
              <a:rPr lang="vi-VN" smtClean="0"/>
              <a:t>11/07/2023</a:t>
            </a:fld>
            <a:endParaRPr lang="vi-VN"/>
          </a:p>
        </p:txBody>
      </p:sp>
      <p:sp>
        <p:nvSpPr>
          <p:cNvPr id="5" name="Footer Placeholder 4">
            <a:extLst>
              <a:ext uri="{FF2B5EF4-FFF2-40B4-BE49-F238E27FC236}">
                <a16:creationId xmlns:a16="http://schemas.microsoft.com/office/drawing/2014/main" id="{90FCFE62-121F-47C6-8FF1-79BCA456C481}"/>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F944CAA-43D1-BF8D-A337-4FC47BB4F6E4}"/>
              </a:ext>
            </a:extLst>
          </p:cNvPr>
          <p:cNvSpPr>
            <a:spLocks noGrp="1"/>
          </p:cNvSpPr>
          <p:nvPr>
            <p:ph type="sldNum" sz="quarter" idx="12"/>
          </p:nvPr>
        </p:nvSpPr>
        <p:spPr/>
        <p:txBody>
          <a:bodyPr/>
          <a:lstStyle/>
          <a:p>
            <a:fld id="{0D68F333-FA8D-4278-AF34-83606300ECEF}" type="slidenum">
              <a:rPr lang="vi-VN" smtClean="0"/>
              <a:t>‹#›</a:t>
            </a:fld>
            <a:endParaRPr lang="vi-VN"/>
          </a:p>
        </p:txBody>
      </p:sp>
    </p:spTree>
    <p:extLst>
      <p:ext uri="{BB962C8B-B14F-4D97-AF65-F5344CB8AC3E}">
        <p14:creationId xmlns:p14="http://schemas.microsoft.com/office/powerpoint/2010/main" val="393134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4A316-E5C6-0A1C-A120-9364C732607F}"/>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DF184B9D-3DA0-9AD9-72BE-B302B2D6BC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FDE2D7D7-15AE-19FE-852B-878D272BF67B}"/>
              </a:ext>
            </a:extLst>
          </p:cNvPr>
          <p:cNvSpPr>
            <a:spLocks noGrp="1"/>
          </p:cNvSpPr>
          <p:nvPr>
            <p:ph type="dt" sz="half" idx="10"/>
          </p:nvPr>
        </p:nvSpPr>
        <p:spPr/>
        <p:txBody>
          <a:bodyPr/>
          <a:lstStyle/>
          <a:p>
            <a:fld id="{4054A73D-E5C9-44F6-AC93-0FA6A8E8B6CD}" type="datetimeFigureOut">
              <a:rPr lang="vi-VN" smtClean="0"/>
              <a:t>11/07/2023</a:t>
            </a:fld>
            <a:endParaRPr lang="vi-VN"/>
          </a:p>
        </p:txBody>
      </p:sp>
      <p:sp>
        <p:nvSpPr>
          <p:cNvPr id="5" name="Footer Placeholder 4">
            <a:extLst>
              <a:ext uri="{FF2B5EF4-FFF2-40B4-BE49-F238E27FC236}">
                <a16:creationId xmlns:a16="http://schemas.microsoft.com/office/drawing/2014/main" id="{A2ABE0AF-D341-4018-E778-2C0B877E8C7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9AE47C8-D744-5148-F3B0-735A7B08C567}"/>
              </a:ext>
            </a:extLst>
          </p:cNvPr>
          <p:cNvSpPr>
            <a:spLocks noGrp="1"/>
          </p:cNvSpPr>
          <p:nvPr>
            <p:ph type="sldNum" sz="quarter" idx="12"/>
          </p:nvPr>
        </p:nvSpPr>
        <p:spPr/>
        <p:txBody>
          <a:bodyPr/>
          <a:lstStyle/>
          <a:p>
            <a:fld id="{0D68F333-FA8D-4278-AF34-83606300ECEF}" type="slidenum">
              <a:rPr lang="vi-VN" smtClean="0"/>
              <a:t>‹#›</a:t>
            </a:fld>
            <a:endParaRPr lang="vi-VN"/>
          </a:p>
        </p:txBody>
      </p:sp>
    </p:spTree>
    <p:extLst>
      <p:ext uri="{BB962C8B-B14F-4D97-AF65-F5344CB8AC3E}">
        <p14:creationId xmlns:p14="http://schemas.microsoft.com/office/powerpoint/2010/main" val="228037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3F131-EA4A-5196-950F-44E92F99ED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518A08CD-7890-B34A-48D8-0A8F91C92E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58ED95-F8BE-AA36-1783-ECB84702BC45}"/>
              </a:ext>
            </a:extLst>
          </p:cNvPr>
          <p:cNvSpPr>
            <a:spLocks noGrp="1"/>
          </p:cNvSpPr>
          <p:nvPr>
            <p:ph type="dt" sz="half" idx="10"/>
          </p:nvPr>
        </p:nvSpPr>
        <p:spPr/>
        <p:txBody>
          <a:bodyPr/>
          <a:lstStyle/>
          <a:p>
            <a:fld id="{4054A73D-E5C9-44F6-AC93-0FA6A8E8B6CD}" type="datetimeFigureOut">
              <a:rPr lang="vi-VN" smtClean="0"/>
              <a:t>11/07/2023</a:t>
            </a:fld>
            <a:endParaRPr lang="vi-VN"/>
          </a:p>
        </p:txBody>
      </p:sp>
      <p:sp>
        <p:nvSpPr>
          <p:cNvPr id="5" name="Footer Placeholder 4">
            <a:extLst>
              <a:ext uri="{FF2B5EF4-FFF2-40B4-BE49-F238E27FC236}">
                <a16:creationId xmlns:a16="http://schemas.microsoft.com/office/drawing/2014/main" id="{93B69BDD-260D-F5E9-F695-F61A2EA6B355}"/>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8A963CF-3EEB-7978-9103-79AF65A7E97C}"/>
              </a:ext>
            </a:extLst>
          </p:cNvPr>
          <p:cNvSpPr>
            <a:spLocks noGrp="1"/>
          </p:cNvSpPr>
          <p:nvPr>
            <p:ph type="sldNum" sz="quarter" idx="12"/>
          </p:nvPr>
        </p:nvSpPr>
        <p:spPr/>
        <p:txBody>
          <a:bodyPr/>
          <a:lstStyle/>
          <a:p>
            <a:fld id="{0D68F333-FA8D-4278-AF34-83606300ECEF}" type="slidenum">
              <a:rPr lang="vi-VN" smtClean="0"/>
              <a:t>‹#›</a:t>
            </a:fld>
            <a:endParaRPr lang="vi-VN"/>
          </a:p>
        </p:txBody>
      </p:sp>
    </p:spTree>
    <p:extLst>
      <p:ext uri="{BB962C8B-B14F-4D97-AF65-F5344CB8AC3E}">
        <p14:creationId xmlns:p14="http://schemas.microsoft.com/office/powerpoint/2010/main" val="4053331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A724-F9F1-FBDE-2257-F576FED2AC63}"/>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972D7288-DA30-75CB-835B-156D3E1B93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A4AA6C9C-1746-4C03-385A-EBD7689B33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47135DB-5CB2-B2BD-F163-EDC9FFD641CC}"/>
              </a:ext>
            </a:extLst>
          </p:cNvPr>
          <p:cNvSpPr>
            <a:spLocks noGrp="1"/>
          </p:cNvSpPr>
          <p:nvPr>
            <p:ph type="dt" sz="half" idx="10"/>
          </p:nvPr>
        </p:nvSpPr>
        <p:spPr/>
        <p:txBody>
          <a:bodyPr/>
          <a:lstStyle/>
          <a:p>
            <a:fld id="{4054A73D-E5C9-44F6-AC93-0FA6A8E8B6CD}" type="datetimeFigureOut">
              <a:rPr lang="vi-VN" smtClean="0"/>
              <a:t>11/07/2023</a:t>
            </a:fld>
            <a:endParaRPr lang="vi-VN"/>
          </a:p>
        </p:txBody>
      </p:sp>
      <p:sp>
        <p:nvSpPr>
          <p:cNvPr id="6" name="Footer Placeholder 5">
            <a:extLst>
              <a:ext uri="{FF2B5EF4-FFF2-40B4-BE49-F238E27FC236}">
                <a16:creationId xmlns:a16="http://schemas.microsoft.com/office/drawing/2014/main" id="{85208B34-759A-E9F2-DEC8-462CE178F8A9}"/>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7D95A1C2-3107-C403-4998-95231E5CB51E}"/>
              </a:ext>
            </a:extLst>
          </p:cNvPr>
          <p:cNvSpPr>
            <a:spLocks noGrp="1"/>
          </p:cNvSpPr>
          <p:nvPr>
            <p:ph type="sldNum" sz="quarter" idx="12"/>
          </p:nvPr>
        </p:nvSpPr>
        <p:spPr/>
        <p:txBody>
          <a:bodyPr/>
          <a:lstStyle/>
          <a:p>
            <a:fld id="{0D68F333-FA8D-4278-AF34-83606300ECEF}" type="slidenum">
              <a:rPr lang="vi-VN" smtClean="0"/>
              <a:t>‹#›</a:t>
            </a:fld>
            <a:endParaRPr lang="vi-VN"/>
          </a:p>
        </p:txBody>
      </p:sp>
    </p:spTree>
    <p:extLst>
      <p:ext uri="{BB962C8B-B14F-4D97-AF65-F5344CB8AC3E}">
        <p14:creationId xmlns:p14="http://schemas.microsoft.com/office/powerpoint/2010/main" val="2757536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A241-2B93-5C6E-673F-1AC320F0B7C2}"/>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7FD60C65-D4D3-D01B-8ABD-CEBC9ACDFF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CDC412-4D60-001D-6AA1-6CE3A0A8A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9EDC006B-8BCD-6761-7BE9-F305803DB8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117AA5-833D-9943-7829-6BA5EB8ED8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93AF3B6F-3FAA-6F18-051B-7DB6503D3D6D}"/>
              </a:ext>
            </a:extLst>
          </p:cNvPr>
          <p:cNvSpPr>
            <a:spLocks noGrp="1"/>
          </p:cNvSpPr>
          <p:nvPr>
            <p:ph type="dt" sz="half" idx="10"/>
          </p:nvPr>
        </p:nvSpPr>
        <p:spPr/>
        <p:txBody>
          <a:bodyPr/>
          <a:lstStyle/>
          <a:p>
            <a:fld id="{4054A73D-E5C9-44F6-AC93-0FA6A8E8B6CD}" type="datetimeFigureOut">
              <a:rPr lang="vi-VN" smtClean="0"/>
              <a:t>11/07/2023</a:t>
            </a:fld>
            <a:endParaRPr lang="vi-VN"/>
          </a:p>
        </p:txBody>
      </p:sp>
      <p:sp>
        <p:nvSpPr>
          <p:cNvPr id="8" name="Footer Placeholder 7">
            <a:extLst>
              <a:ext uri="{FF2B5EF4-FFF2-40B4-BE49-F238E27FC236}">
                <a16:creationId xmlns:a16="http://schemas.microsoft.com/office/drawing/2014/main" id="{0291C7B3-D876-16D3-CAE2-DF5242903EBE}"/>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3C4F44B2-3688-1EE9-CA32-57B0997ABC83}"/>
              </a:ext>
            </a:extLst>
          </p:cNvPr>
          <p:cNvSpPr>
            <a:spLocks noGrp="1"/>
          </p:cNvSpPr>
          <p:nvPr>
            <p:ph type="sldNum" sz="quarter" idx="12"/>
          </p:nvPr>
        </p:nvSpPr>
        <p:spPr/>
        <p:txBody>
          <a:bodyPr/>
          <a:lstStyle/>
          <a:p>
            <a:fld id="{0D68F333-FA8D-4278-AF34-83606300ECEF}" type="slidenum">
              <a:rPr lang="vi-VN" smtClean="0"/>
              <a:t>‹#›</a:t>
            </a:fld>
            <a:endParaRPr lang="vi-VN"/>
          </a:p>
        </p:txBody>
      </p:sp>
    </p:spTree>
    <p:extLst>
      <p:ext uri="{BB962C8B-B14F-4D97-AF65-F5344CB8AC3E}">
        <p14:creationId xmlns:p14="http://schemas.microsoft.com/office/powerpoint/2010/main" val="712020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087D8-3386-E6F5-BD67-2377DFC28437}"/>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B0D887FA-9513-837C-FCC6-BBC924D90D36}"/>
              </a:ext>
            </a:extLst>
          </p:cNvPr>
          <p:cNvSpPr>
            <a:spLocks noGrp="1"/>
          </p:cNvSpPr>
          <p:nvPr>
            <p:ph type="dt" sz="half" idx="10"/>
          </p:nvPr>
        </p:nvSpPr>
        <p:spPr/>
        <p:txBody>
          <a:bodyPr/>
          <a:lstStyle/>
          <a:p>
            <a:fld id="{4054A73D-E5C9-44F6-AC93-0FA6A8E8B6CD}" type="datetimeFigureOut">
              <a:rPr lang="vi-VN" smtClean="0"/>
              <a:t>11/07/2023</a:t>
            </a:fld>
            <a:endParaRPr lang="vi-VN"/>
          </a:p>
        </p:txBody>
      </p:sp>
      <p:sp>
        <p:nvSpPr>
          <p:cNvPr id="4" name="Footer Placeholder 3">
            <a:extLst>
              <a:ext uri="{FF2B5EF4-FFF2-40B4-BE49-F238E27FC236}">
                <a16:creationId xmlns:a16="http://schemas.microsoft.com/office/drawing/2014/main" id="{716F93C1-091B-861D-BF08-623236DE851C}"/>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32CFEC3B-3972-7D65-0807-B4A17EF93E22}"/>
              </a:ext>
            </a:extLst>
          </p:cNvPr>
          <p:cNvSpPr>
            <a:spLocks noGrp="1"/>
          </p:cNvSpPr>
          <p:nvPr>
            <p:ph type="sldNum" sz="quarter" idx="12"/>
          </p:nvPr>
        </p:nvSpPr>
        <p:spPr/>
        <p:txBody>
          <a:bodyPr/>
          <a:lstStyle/>
          <a:p>
            <a:fld id="{0D68F333-FA8D-4278-AF34-83606300ECEF}" type="slidenum">
              <a:rPr lang="vi-VN" smtClean="0"/>
              <a:t>‹#›</a:t>
            </a:fld>
            <a:endParaRPr lang="vi-VN"/>
          </a:p>
        </p:txBody>
      </p:sp>
    </p:spTree>
    <p:extLst>
      <p:ext uri="{BB962C8B-B14F-4D97-AF65-F5344CB8AC3E}">
        <p14:creationId xmlns:p14="http://schemas.microsoft.com/office/powerpoint/2010/main" val="425347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061D05-1CEF-D4A1-DE73-B46B7AD8B67C}"/>
              </a:ext>
            </a:extLst>
          </p:cNvPr>
          <p:cNvSpPr>
            <a:spLocks noGrp="1"/>
          </p:cNvSpPr>
          <p:nvPr>
            <p:ph type="dt" sz="half" idx="10"/>
          </p:nvPr>
        </p:nvSpPr>
        <p:spPr/>
        <p:txBody>
          <a:bodyPr/>
          <a:lstStyle/>
          <a:p>
            <a:fld id="{4054A73D-E5C9-44F6-AC93-0FA6A8E8B6CD}" type="datetimeFigureOut">
              <a:rPr lang="vi-VN" smtClean="0"/>
              <a:t>11/07/2023</a:t>
            </a:fld>
            <a:endParaRPr lang="vi-VN"/>
          </a:p>
        </p:txBody>
      </p:sp>
      <p:sp>
        <p:nvSpPr>
          <p:cNvPr id="3" name="Footer Placeholder 2">
            <a:extLst>
              <a:ext uri="{FF2B5EF4-FFF2-40B4-BE49-F238E27FC236}">
                <a16:creationId xmlns:a16="http://schemas.microsoft.com/office/drawing/2014/main" id="{C2E88DD7-FF8A-BC61-BF0A-5F49985C1A91}"/>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8AE50E8C-5D1E-660B-ECAC-E62D0B61DB9C}"/>
              </a:ext>
            </a:extLst>
          </p:cNvPr>
          <p:cNvSpPr>
            <a:spLocks noGrp="1"/>
          </p:cNvSpPr>
          <p:nvPr>
            <p:ph type="sldNum" sz="quarter" idx="12"/>
          </p:nvPr>
        </p:nvSpPr>
        <p:spPr/>
        <p:txBody>
          <a:bodyPr/>
          <a:lstStyle/>
          <a:p>
            <a:fld id="{0D68F333-FA8D-4278-AF34-83606300ECEF}" type="slidenum">
              <a:rPr lang="vi-VN" smtClean="0"/>
              <a:t>‹#›</a:t>
            </a:fld>
            <a:endParaRPr lang="vi-VN"/>
          </a:p>
        </p:txBody>
      </p:sp>
    </p:spTree>
    <p:extLst>
      <p:ext uri="{BB962C8B-B14F-4D97-AF65-F5344CB8AC3E}">
        <p14:creationId xmlns:p14="http://schemas.microsoft.com/office/powerpoint/2010/main" val="38861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7770-BD74-6EF4-2ACF-2B1670620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5CD1BCAE-F1A1-EA8C-501D-1A98B8A87B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7B419D26-B902-102B-9CEC-ABBA9A797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7D327B-7284-F5AD-E904-F4B2C02EB02B}"/>
              </a:ext>
            </a:extLst>
          </p:cNvPr>
          <p:cNvSpPr>
            <a:spLocks noGrp="1"/>
          </p:cNvSpPr>
          <p:nvPr>
            <p:ph type="dt" sz="half" idx="10"/>
          </p:nvPr>
        </p:nvSpPr>
        <p:spPr/>
        <p:txBody>
          <a:bodyPr/>
          <a:lstStyle/>
          <a:p>
            <a:fld id="{4054A73D-E5C9-44F6-AC93-0FA6A8E8B6CD}" type="datetimeFigureOut">
              <a:rPr lang="vi-VN" smtClean="0"/>
              <a:t>11/07/2023</a:t>
            </a:fld>
            <a:endParaRPr lang="vi-VN"/>
          </a:p>
        </p:txBody>
      </p:sp>
      <p:sp>
        <p:nvSpPr>
          <p:cNvPr id="6" name="Footer Placeholder 5">
            <a:extLst>
              <a:ext uri="{FF2B5EF4-FFF2-40B4-BE49-F238E27FC236}">
                <a16:creationId xmlns:a16="http://schemas.microsoft.com/office/drawing/2014/main" id="{294A5004-50B5-BD15-A345-FA101AE0FE43}"/>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9D69A57A-7E60-C606-E9E3-C97401EDE906}"/>
              </a:ext>
            </a:extLst>
          </p:cNvPr>
          <p:cNvSpPr>
            <a:spLocks noGrp="1"/>
          </p:cNvSpPr>
          <p:nvPr>
            <p:ph type="sldNum" sz="quarter" idx="12"/>
          </p:nvPr>
        </p:nvSpPr>
        <p:spPr/>
        <p:txBody>
          <a:bodyPr/>
          <a:lstStyle/>
          <a:p>
            <a:fld id="{0D68F333-FA8D-4278-AF34-83606300ECEF}" type="slidenum">
              <a:rPr lang="vi-VN" smtClean="0"/>
              <a:t>‹#›</a:t>
            </a:fld>
            <a:endParaRPr lang="vi-VN"/>
          </a:p>
        </p:txBody>
      </p:sp>
    </p:spTree>
    <p:extLst>
      <p:ext uri="{BB962C8B-B14F-4D97-AF65-F5344CB8AC3E}">
        <p14:creationId xmlns:p14="http://schemas.microsoft.com/office/powerpoint/2010/main" val="3844941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243C7-8B70-CF6C-56BA-95FD31C9A8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39A48E99-24FF-00AB-4502-2A59CEA49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187C190-5C99-57B5-E9E5-6F08FA5BF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1F1C6F-85F8-49B8-A7CD-A1B07A686F30}"/>
              </a:ext>
            </a:extLst>
          </p:cNvPr>
          <p:cNvSpPr>
            <a:spLocks noGrp="1"/>
          </p:cNvSpPr>
          <p:nvPr>
            <p:ph type="dt" sz="half" idx="10"/>
          </p:nvPr>
        </p:nvSpPr>
        <p:spPr/>
        <p:txBody>
          <a:bodyPr/>
          <a:lstStyle/>
          <a:p>
            <a:fld id="{4054A73D-E5C9-44F6-AC93-0FA6A8E8B6CD}" type="datetimeFigureOut">
              <a:rPr lang="vi-VN" smtClean="0"/>
              <a:t>11/07/2023</a:t>
            </a:fld>
            <a:endParaRPr lang="vi-VN"/>
          </a:p>
        </p:txBody>
      </p:sp>
      <p:sp>
        <p:nvSpPr>
          <p:cNvPr id="6" name="Footer Placeholder 5">
            <a:extLst>
              <a:ext uri="{FF2B5EF4-FFF2-40B4-BE49-F238E27FC236}">
                <a16:creationId xmlns:a16="http://schemas.microsoft.com/office/drawing/2014/main" id="{F14079D5-DA58-0B09-9EE6-54F8964EAE27}"/>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22884D00-679C-0A27-C86C-0786E0E9F929}"/>
              </a:ext>
            </a:extLst>
          </p:cNvPr>
          <p:cNvSpPr>
            <a:spLocks noGrp="1"/>
          </p:cNvSpPr>
          <p:nvPr>
            <p:ph type="sldNum" sz="quarter" idx="12"/>
          </p:nvPr>
        </p:nvSpPr>
        <p:spPr/>
        <p:txBody>
          <a:bodyPr/>
          <a:lstStyle/>
          <a:p>
            <a:fld id="{0D68F333-FA8D-4278-AF34-83606300ECEF}" type="slidenum">
              <a:rPr lang="vi-VN" smtClean="0"/>
              <a:t>‹#›</a:t>
            </a:fld>
            <a:endParaRPr lang="vi-VN"/>
          </a:p>
        </p:txBody>
      </p:sp>
    </p:spTree>
    <p:extLst>
      <p:ext uri="{BB962C8B-B14F-4D97-AF65-F5344CB8AC3E}">
        <p14:creationId xmlns:p14="http://schemas.microsoft.com/office/powerpoint/2010/main" val="2979920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FB8E42-6ED5-8729-33A8-ADFF144D9F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7718595E-DB94-FFFF-4407-2442AABB59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0204E759-57A9-4D9F-FFA5-FF1A4A70CE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4A73D-E5C9-44F6-AC93-0FA6A8E8B6CD}" type="datetimeFigureOut">
              <a:rPr lang="vi-VN" smtClean="0"/>
              <a:t>11/07/2023</a:t>
            </a:fld>
            <a:endParaRPr lang="vi-VN"/>
          </a:p>
        </p:txBody>
      </p:sp>
      <p:sp>
        <p:nvSpPr>
          <p:cNvPr id="5" name="Footer Placeholder 4">
            <a:extLst>
              <a:ext uri="{FF2B5EF4-FFF2-40B4-BE49-F238E27FC236}">
                <a16:creationId xmlns:a16="http://schemas.microsoft.com/office/drawing/2014/main" id="{EB9122D7-EA8F-4272-0A5A-D7D1701C11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D325888D-4246-6B2F-ED47-3B169CA320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8F333-FA8D-4278-AF34-83606300ECEF}" type="slidenum">
              <a:rPr lang="vi-VN" smtClean="0"/>
              <a:t>‹#›</a:t>
            </a:fld>
            <a:endParaRPr lang="vi-VN"/>
          </a:p>
        </p:txBody>
      </p:sp>
    </p:spTree>
    <p:extLst>
      <p:ext uri="{BB962C8B-B14F-4D97-AF65-F5344CB8AC3E}">
        <p14:creationId xmlns:p14="http://schemas.microsoft.com/office/powerpoint/2010/main" val="2944375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7.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upport.microsoft.com/vi-vn/topic/t%E1%BA%A1o-v%C3%A0-th%C3%AAm-ch%E1%BB%AF-k%C3%BD-email-trong-outlook-com-776d9006-abdf-444e-b5b7-a61821dff034#bkmk_manuallyadd_beta"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7.jpg"/><Relationship Id="rId4" Type="http://schemas.openxmlformats.org/officeDocument/2006/relationships/image" Target="../media/image6.jp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7.jpg"/><Relationship Id="rId4" Type="http://schemas.openxmlformats.org/officeDocument/2006/relationships/image" Target="../media/image6.jp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1.jp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34.jpg"/><Relationship Id="rId3" Type="http://schemas.openxmlformats.org/officeDocument/2006/relationships/image" Target="../media/image3.png"/><Relationship Id="rId7"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svg"/></Relationships>
</file>

<file path=ppt/slides/_rels/slide3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outlook.office.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7CA35A-A198-573B-D092-C2EC887C946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839" b="98185" l="2218" r="96976">
                        <a14:foregroundMark x1="26008" y1="19960" x2="26008" y2="19960"/>
                        <a14:foregroundMark x1="26008" y1="19960" x2="26008" y2="19960"/>
                        <a14:foregroundMark x1="26008" y1="19960" x2="26008" y2="19960"/>
                        <a14:foregroundMark x1="26008" y1="19960" x2="26008" y2="19960"/>
                        <a14:foregroundMark x1="76613" y1="22984" x2="70161" y2="35484"/>
                        <a14:foregroundMark x1="97379" y1="23790" x2="94556" y2="25202"/>
                        <a14:foregroundMark x1="89113" y1="51008" x2="72782" y2="64315"/>
                        <a14:foregroundMark x1="31653" y1="15323" x2="16331" y2="23185"/>
                        <a14:foregroundMark x1="16331" y1="23185" x2="9476" y2="46169"/>
                        <a14:foregroundMark x1="9476" y1="46169" x2="17137" y2="69556"/>
                        <a14:foregroundMark x1="17137" y1="69556" x2="26210" y2="78629"/>
                        <a14:foregroundMark x1="26210" y1="78629" x2="44153" y2="77218"/>
                        <a14:foregroundMark x1="44153" y1="77218" x2="45968" y2="75403"/>
                        <a14:foregroundMark x1="2419" y1="13710" x2="2218" y2="85685"/>
                        <a14:foregroundMark x1="2218" y1="85685" x2="4032" y2="85081"/>
                        <a14:foregroundMark x1="47177" y1="95565" x2="56653" y2="98387"/>
                        <a14:foregroundMark x1="56653" y1="98387" x2="56855" y2="98387"/>
                        <a14:foregroundMark x1="30847" y1="48992" x2="29234" y2="57258"/>
                        <a14:foregroundMark x1="24798" y1="8468" x2="47984" y2="4839"/>
                      </a14:backgroundRemoval>
                    </a14:imgEffect>
                  </a14:imgLayer>
                </a14:imgProps>
              </a:ext>
              <a:ext uri="{28A0092B-C50C-407E-A947-70E740481C1C}">
                <a14:useLocalDpi xmlns:a14="http://schemas.microsoft.com/office/drawing/2010/main" val="0"/>
              </a:ext>
            </a:extLst>
          </a:blip>
          <a:stretch>
            <a:fillRect/>
          </a:stretch>
        </p:blipFill>
        <p:spPr>
          <a:xfrm>
            <a:off x="8169380" y="708650"/>
            <a:ext cx="3477695" cy="3477695"/>
          </a:xfrm>
          <a:prstGeom prst="rect">
            <a:avLst/>
          </a:prstGeom>
        </p:spPr>
      </p:pic>
      <p:sp>
        <p:nvSpPr>
          <p:cNvPr id="12" name="Freeform: Shape 11">
            <a:extLst>
              <a:ext uri="{FF2B5EF4-FFF2-40B4-BE49-F238E27FC236}">
                <a16:creationId xmlns:a16="http://schemas.microsoft.com/office/drawing/2014/main" id="{6A1967A9-F558-785C-70F9-EBC761B81FC9}"/>
              </a:ext>
            </a:extLst>
          </p:cNvPr>
          <p:cNvSpPr/>
          <p:nvPr/>
        </p:nvSpPr>
        <p:spPr>
          <a:xfrm rot="18605493">
            <a:off x="-2336154" y="-872589"/>
            <a:ext cx="7543800" cy="10222706"/>
          </a:xfrm>
          <a:custGeom>
            <a:avLst/>
            <a:gdLst>
              <a:gd name="connsiteX0" fmla="*/ 332970 w 7543800"/>
              <a:gd name="connsiteY0" fmla="*/ 0 h 10222706"/>
              <a:gd name="connsiteX1" fmla="*/ 0 w 7543800"/>
              <a:gd name="connsiteY1" fmla="*/ 280303 h 10222706"/>
              <a:gd name="connsiteX2" fmla="*/ 0 w 7543800"/>
              <a:gd name="connsiteY2" fmla="*/ 0 h 10222706"/>
              <a:gd name="connsiteX3" fmla="*/ 7543800 w 7543800"/>
              <a:gd name="connsiteY3" fmla="*/ 2925126 h 10222706"/>
              <a:gd name="connsiteX4" fmla="*/ 7543800 w 7543800"/>
              <a:gd name="connsiteY4" fmla="*/ 10222706 h 10222706"/>
              <a:gd name="connsiteX5" fmla="*/ 4597210 w 7543800"/>
              <a:gd name="connsiteY5" fmla="*/ 10222706 h 10222706"/>
              <a:gd name="connsiteX6" fmla="*/ 783506 w 7543800"/>
              <a:gd name="connsiteY6" fmla="*/ 5692431 h 10222706"/>
              <a:gd name="connsiteX7" fmla="*/ 6103360 w 7543800"/>
              <a:gd name="connsiteY7" fmla="*/ 1214037 h 10222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10222706">
                <a:moveTo>
                  <a:pt x="332970" y="0"/>
                </a:moveTo>
                <a:lnTo>
                  <a:pt x="0" y="280303"/>
                </a:lnTo>
                <a:lnTo>
                  <a:pt x="0" y="0"/>
                </a:lnTo>
                <a:close/>
                <a:moveTo>
                  <a:pt x="7543800" y="2925126"/>
                </a:moveTo>
                <a:lnTo>
                  <a:pt x="7543800" y="10222706"/>
                </a:lnTo>
                <a:lnTo>
                  <a:pt x="4597210" y="10222706"/>
                </a:lnTo>
                <a:lnTo>
                  <a:pt x="783506" y="5692431"/>
                </a:lnTo>
                <a:lnTo>
                  <a:pt x="6103360" y="1214037"/>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0B301D55-348B-B0CA-3363-523ED2E5A786}"/>
              </a:ext>
            </a:extLst>
          </p:cNvPr>
          <p:cNvSpPr txBox="1"/>
          <p:nvPr/>
        </p:nvSpPr>
        <p:spPr>
          <a:xfrm>
            <a:off x="213125" y="2986016"/>
            <a:ext cx="5984113" cy="1200329"/>
          </a:xfrm>
          <a:prstGeom prst="rect">
            <a:avLst/>
          </a:prstGeom>
          <a:noFill/>
        </p:spPr>
        <p:txBody>
          <a:bodyPr wrap="square" rtlCol="0">
            <a:spAutoFit/>
          </a:bodyPr>
          <a:lstStyle/>
          <a:p>
            <a:pPr lvl="1"/>
            <a:r>
              <a:rPr lang="en-US" sz="3600" b="1" dirty="0">
                <a:solidFill>
                  <a:srgbClr val="04264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HƯỚNG DẪN</a:t>
            </a:r>
          </a:p>
          <a:p>
            <a:pPr lvl="1"/>
            <a:r>
              <a:rPr lang="en-US" sz="3600" b="1" dirty="0">
                <a:solidFill>
                  <a:srgbClr val="04264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SỬ DỤNG EMAIL </a:t>
            </a:r>
          </a:p>
        </p:txBody>
      </p:sp>
      <p:pic>
        <p:nvPicPr>
          <p:cNvPr id="17" name="Picture 16">
            <a:extLst>
              <a:ext uri="{FF2B5EF4-FFF2-40B4-BE49-F238E27FC236}">
                <a16:creationId xmlns:a16="http://schemas.microsoft.com/office/drawing/2014/main" id="{673E3609-E7CF-D349-A434-66F0D11B8B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082" y="1763231"/>
            <a:ext cx="1234445" cy="575678"/>
          </a:xfrm>
          <a:prstGeom prst="rect">
            <a:avLst/>
          </a:prstGeom>
        </p:spPr>
      </p:pic>
      <p:sp>
        <p:nvSpPr>
          <p:cNvPr id="19" name="Rectangle 18">
            <a:extLst>
              <a:ext uri="{FF2B5EF4-FFF2-40B4-BE49-F238E27FC236}">
                <a16:creationId xmlns:a16="http://schemas.microsoft.com/office/drawing/2014/main" id="{1F0FF41F-E30A-EBAC-1FDC-1AE26CC44D56}"/>
              </a:ext>
            </a:extLst>
          </p:cNvPr>
          <p:cNvSpPr/>
          <p:nvPr/>
        </p:nvSpPr>
        <p:spPr>
          <a:xfrm>
            <a:off x="0" y="2872919"/>
            <a:ext cx="323274" cy="2225336"/>
          </a:xfrm>
          <a:prstGeom prst="rect">
            <a:avLst/>
          </a:prstGeom>
          <a:solidFill>
            <a:srgbClr val="1967B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02714DD-38B9-25A1-0783-2D78572C86C2}"/>
              </a:ext>
            </a:extLst>
          </p:cNvPr>
          <p:cNvSpPr txBox="1"/>
          <p:nvPr/>
        </p:nvSpPr>
        <p:spPr>
          <a:xfrm>
            <a:off x="694365" y="4458321"/>
            <a:ext cx="4124960" cy="423449"/>
          </a:xfrm>
          <a:prstGeom prst="rect">
            <a:avLst/>
          </a:prstGeom>
          <a:noFill/>
        </p:spPr>
        <p:txBody>
          <a:bodyPr wrap="square" rtlCol="0">
            <a:spAutoFit/>
          </a:bodyPr>
          <a:lstStyle/>
          <a:p>
            <a:pPr>
              <a:lnSpc>
                <a:spcPct val="150000"/>
              </a:lnSpc>
            </a:pPr>
            <a:r>
              <a:rPr lang="en-US" sz="1600" b="1" spc="300" dirty="0">
                <a:solidFill>
                  <a:srgbClr val="113D57"/>
                </a:solidFill>
              </a:rPr>
              <a:t>DÀNH CHO WEB</a:t>
            </a:r>
          </a:p>
        </p:txBody>
      </p:sp>
      <p:sp>
        <p:nvSpPr>
          <p:cNvPr id="21" name="Right Triangle 20">
            <a:extLst>
              <a:ext uri="{FF2B5EF4-FFF2-40B4-BE49-F238E27FC236}">
                <a16:creationId xmlns:a16="http://schemas.microsoft.com/office/drawing/2014/main" id="{D9A2CC00-B2C3-5F3B-A59C-414B8675F1F9}"/>
              </a:ext>
            </a:extLst>
          </p:cNvPr>
          <p:cNvSpPr/>
          <p:nvPr/>
        </p:nvSpPr>
        <p:spPr>
          <a:xfrm rot="7795369">
            <a:off x="7282266" y="5073160"/>
            <a:ext cx="2966534" cy="3588152"/>
          </a:xfrm>
          <a:custGeom>
            <a:avLst/>
            <a:gdLst>
              <a:gd name="connsiteX0" fmla="*/ 0 w 2928395"/>
              <a:gd name="connsiteY0" fmla="*/ 3588152 h 3588152"/>
              <a:gd name="connsiteX1" fmla="*/ 0 w 2928395"/>
              <a:gd name="connsiteY1" fmla="*/ 0 h 3588152"/>
              <a:gd name="connsiteX2" fmla="*/ 2928395 w 2928395"/>
              <a:gd name="connsiteY2" fmla="*/ 3588152 h 3588152"/>
              <a:gd name="connsiteX3" fmla="*/ 0 w 2928395"/>
              <a:gd name="connsiteY3" fmla="*/ 3588152 h 3588152"/>
              <a:gd name="connsiteX0" fmla="*/ 0 w 2928395"/>
              <a:gd name="connsiteY0" fmla="*/ 3588152 h 3588152"/>
              <a:gd name="connsiteX1" fmla="*/ 0 w 2928395"/>
              <a:gd name="connsiteY1" fmla="*/ 0 h 3588152"/>
              <a:gd name="connsiteX2" fmla="*/ 2928395 w 2928395"/>
              <a:gd name="connsiteY2" fmla="*/ 3588152 h 3588152"/>
              <a:gd name="connsiteX3" fmla="*/ 0 w 2928395"/>
              <a:gd name="connsiteY3" fmla="*/ 3588152 h 3588152"/>
              <a:gd name="connsiteX0" fmla="*/ 0 w 2937272"/>
              <a:gd name="connsiteY0" fmla="*/ 3588152 h 3588152"/>
              <a:gd name="connsiteX1" fmla="*/ 0 w 2937272"/>
              <a:gd name="connsiteY1" fmla="*/ 0 h 3588152"/>
              <a:gd name="connsiteX2" fmla="*/ 2937272 w 2937272"/>
              <a:gd name="connsiteY2" fmla="*/ 3580724 h 3588152"/>
              <a:gd name="connsiteX3" fmla="*/ 0 w 2937272"/>
              <a:gd name="connsiteY3" fmla="*/ 3588152 h 3588152"/>
              <a:gd name="connsiteX0" fmla="*/ 0 w 2945065"/>
              <a:gd name="connsiteY0" fmla="*/ 3588152 h 3588152"/>
              <a:gd name="connsiteX1" fmla="*/ 0 w 2945065"/>
              <a:gd name="connsiteY1" fmla="*/ 0 h 3588152"/>
              <a:gd name="connsiteX2" fmla="*/ 2945065 w 2945065"/>
              <a:gd name="connsiteY2" fmla="*/ 3574204 h 3588152"/>
              <a:gd name="connsiteX3" fmla="*/ 0 w 2945065"/>
              <a:gd name="connsiteY3" fmla="*/ 3588152 h 3588152"/>
              <a:gd name="connsiteX0" fmla="*/ 0 w 2966534"/>
              <a:gd name="connsiteY0" fmla="*/ 3588152 h 3588152"/>
              <a:gd name="connsiteX1" fmla="*/ 0 w 2966534"/>
              <a:gd name="connsiteY1" fmla="*/ 0 h 3588152"/>
              <a:gd name="connsiteX2" fmla="*/ 2966534 w 2966534"/>
              <a:gd name="connsiteY2" fmla="*/ 3576112 h 3588152"/>
              <a:gd name="connsiteX3" fmla="*/ 0 w 2966534"/>
              <a:gd name="connsiteY3" fmla="*/ 3588152 h 3588152"/>
            </a:gdLst>
            <a:ahLst/>
            <a:cxnLst>
              <a:cxn ang="0">
                <a:pos x="connsiteX0" y="connsiteY0"/>
              </a:cxn>
              <a:cxn ang="0">
                <a:pos x="connsiteX1" y="connsiteY1"/>
              </a:cxn>
              <a:cxn ang="0">
                <a:pos x="connsiteX2" y="connsiteY2"/>
              </a:cxn>
              <a:cxn ang="0">
                <a:pos x="connsiteX3" y="connsiteY3"/>
              </a:cxn>
            </a:cxnLst>
            <a:rect l="l" t="t" r="r" b="b"/>
            <a:pathLst>
              <a:path w="2966534" h="3588152">
                <a:moveTo>
                  <a:pt x="0" y="3588152"/>
                </a:moveTo>
                <a:lnTo>
                  <a:pt x="0" y="0"/>
                </a:lnTo>
                <a:lnTo>
                  <a:pt x="2966534" y="3576112"/>
                </a:lnTo>
                <a:lnTo>
                  <a:pt x="0" y="3588152"/>
                </a:lnTo>
                <a:close/>
              </a:path>
            </a:pathLst>
          </a:custGeom>
          <a:solidFill>
            <a:srgbClr val="164C7A"/>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B0B1AB7E-F115-F067-7A8B-A0C0954195A9}"/>
              </a:ext>
            </a:extLst>
          </p:cNvPr>
          <p:cNvSpPr/>
          <p:nvPr/>
        </p:nvSpPr>
        <p:spPr>
          <a:xfrm rot="2388874">
            <a:off x="4872962" y="-1357548"/>
            <a:ext cx="1331089" cy="3370379"/>
          </a:xfrm>
          <a:custGeom>
            <a:avLst/>
            <a:gdLst>
              <a:gd name="connsiteX0" fmla="*/ 0 w 1331089"/>
              <a:gd name="connsiteY0" fmla="*/ 1109595 h 3370379"/>
              <a:gd name="connsiteX1" fmla="*/ 1331089 w 1331089"/>
              <a:gd name="connsiteY1" fmla="*/ 0 h 3370379"/>
              <a:gd name="connsiteX2" fmla="*/ 1331089 w 1331089"/>
              <a:gd name="connsiteY2" fmla="*/ 3370379 h 3370379"/>
              <a:gd name="connsiteX3" fmla="*/ 0 w 1331089"/>
              <a:gd name="connsiteY3" fmla="*/ 3370379 h 3370379"/>
            </a:gdLst>
            <a:ahLst/>
            <a:cxnLst>
              <a:cxn ang="0">
                <a:pos x="connsiteX0" y="connsiteY0"/>
              </a:cxn>
              <a:cxn ang="0">
                <a:pos x="connsiteX1" y="connsiteY1"/>
              </a:cxn>
              <a:cxn ang="0">
                <a:pos x="connsiteX2" y="connsiteY2"/>
              </a:cxn>
              <a:cxn ang="0">
                <a:pos x="connsiteX3" y="connsiteY3"/>
              </a:cxn>
            </a:cxnLst>
            <a:rect l="l" t="t" r="r" b="b"/>
            <a:pathLst>
              <a:path w="1331089" h="3370379">
                <a:moveTo>
                  <a:pt x="0" y="1109595"/>
                </a:moveTo>
                <a:lnTo>
                  <a:pt x="1331089" y="0"/>
                </a:lnTo>
                <a:lnTo>
                  <a:pt x="1331089" y="3370379"/>
                </a:lnTo>
                <a:lnTo>
                  <a:pt x="0" y="3370379"/>
                </a:lnTo>
                <a:close/>
              </a:path>
            </a:pathLst>
          </a:custGeom>
          <a:solidFill>
            <a:srgbClr val="164C7A"/>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723E5D88-E443-2BD6-64F4-6B11160ACFB7}"/>
              </a:ext>
            </a:extLst>
          </p:cNvPr>
          <p:cNvSpPr/>
          <p:nvPr/>
        </p:nvSpPr>
        <p:spPr>
          <a:xfrm>
            <a:off x="-33476" y="6295156"/>
            <a:ext cx="6437745" cy="562844"/>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34255BE8-07E7-430A-21EB-6AF536458E84}"/>
              </a:ext>
            </a:extLst>
          </p:cNvPr>
          <p:cNvSpPr/>
          <p:nvPr/>
        </p:nvSpPr>
        <p:spPr>
          <a:xfrm rot="7808189">
            <a:off x="2723034" y="-410395"/>
            <a:ext cx="3309337" cy="7630669"/>
          </a:xfrm>
          <a:custGeom>
            <a:avLst/>
            <a:gdLst>
              <a:gd name="connsiteX0" fmla="*/ 425251 w 3309337"/>
              <a:gd name="connsiteY0" fmla="*/ 7630669 h 7630669"/>
              <a:gd name="connsiteX1" fmla="*/ 0 w 3309337"/>
              <a:gd name="connsiteY1" fmla="*/ 7126319 h 7630669"/>
              <a:gd name="connsiteX2" fmla="*/ 0 w 3309337"/>
              <a:gd name="connsiteY2" fmla="*/ 0 h 7630669"/>
              <a:gd name="connsiteX3" fmla="*/ 2961762 w 3309337"/>
              <a:gd name="connsiteY3" fmla="*/ 0 h 7630669"/>
              <a:gd name="connsiteX4" fmla="*/ 3309337 w 3309337"/>
              <a:gd name="connsiteY4" fmla="*/ 412227 h 7630669"/>
              <a:gd name="connsiteX5" fmla="*/ 425251 w 3309337"/>
              <a:gd name="connsiteY5" fmla="*/ 412227 h 7630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09337" h="7630669">
                <a:moveTo>
                  <a:pt x="425251" y="7630669"/>
                </a:moveTo>
                <a:lnTo>
                  <a:pt x="0" y="7126319"/>
                </a:lnTo>
                <a:lnTo>
                  <a:pt x="0" y="0"/>
                </a:lnTo>
                <a:lnTo>
                  <a:pt x="2961762" y="0"/>
                </a:lnTo>
                <a:lnTo>
                  <a:pt x="3309337" y="412227"/>
                </a:lnTo>
                <a:lnTo>
                  <a:pt x="425251" y="412227"/>
                </a:lnTo>
                <a:close/>
              </a:path>
            </a:pathLst>
          </a:custGeom>
          <a:solidFill>
            <a:srgbClr val="1967B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nvGrpSpPr>
          <p:cNvPr id="2" name="Group 1">
            <a:extLst>
              <a:ext uri="{FF2B5EF4-FFF2-40B4-BE49-F238E27FC236}">
                <a16:creationId xmlns:a16="http://schemas.microsoft.com/office/drawing/2014/main" id="{1B472CC6-F25E-777B-0226-E05370023AD8}"/>
              </a:ext>
            </a:extLst>
          </p:cNvPr>
          <p:cNvGrpSpPr/>
          <p:nvPr/>
        </p:nvGrpSpPr>
        <p:grpSpPr>
          <a:xfrm>
            <a:off x="686274" y="6436607"/>
            <a:ext cx="2635287" cy="324883"/>
            <a:chOff x="2906694" y="6399663"/>
            <a:chExt cx="2635287" cy="324883"/>
          </a:xfrm>
        </p:grpSpPr>
        <p:pic>
          <p:nvPicPr>
            <p:cNvPr id="31" name="Graphic 30" descr="Earth globe Africa and Europe">
              <a:extLst>
                <a:ext uri="{FF2B5EF4-FFF2-40B4-BE49-F238E27FC236}">
                  <a16:creationId xmlns:a16="http://schemas.microsoft.com/office/drawing/2014/main" id="{DD674869-C863-4955-5A5F-DEBB025799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06694" y="6399663"/>
              <a:ext cx="324883" cy="324883"/>
            </a:xfrm>
            <a:prstGeom prst="rect">
              <a:avLst/>
            </a:prstGeom>
          </p:spPr>
        </p:pic>
        <p:sp>
          <p:nvSpPr>
            <p:cNvPr id="32" name="TextBox 31">
              <a:extLst>
                <a:ext uri="{FF2B5EF4-FFF2-40B4-BE49-F238E27FC236}">
                  <a16:creationId xmlns:a16="http://schemas.microsoft.com/office/drawing/2014/main" id="{D1C7FC67-8CB2-E128-CEA0-EDBA18CA9496}"/>
                </a:ext>
              </a:extLst>
            </p:cNvPr>
            <p:cNvSpPr txBox="1"/>
            <p:nvPr/>
          </p:nvSpPr>
          <p:spPr>
            <a:xfrm>
              <a:off x="3205181" y="6408216"/>
              <a:ext cx="2336800" cy="307777"/>
            </a:xfrm>
            <a:prstGeom prst="rect">
              <a:avLst/>
            </a:prstGeom>
            <a:noFill/>
          </p:spPr>
          <p:txBody>
            <a:bodyPr wrap="square" rtlCol="0">
              <a:spAutoFit/>
            </a:bodyPr>
            <a:lstStyle/>
            <a:p>
              <a:r>
                <a:rPr lang="en-US" sz="1400" dirty="0">
                  <a:solidFill>
                    <a:schemeClr val="tx1">
                      <a:lumMod val="75000"/>
                      <a:lumOff val="25000"/>
                    </a:schemeClr>
                  </a:solidFill>
                </a:rPr>
                <a:t>https://pmcweb.vn/</a:t>
              </a:r>
            </a:p>
          </p:txBody>
        </p:sp>
      </p:grpSp>
    </p:spTree>
    <p:extLst>
      <p:ext uri="{BB962C8B-B14F-4D97-AF65-F5344CB8AC3E}">
        <p14:creationId xmlns:p14="http://schemas.microsoft.com/office/powerpoint/2010/main" val="756182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4A98E6FA-D7DA-FBEF-813F-9C9B3EE1136F}"/>
              </a:ext>
            </a:extLst>
          </p:cNvPr>
          <p:cNvGrpSpPr/>
          <p:nvPr/>
        </p:nvGrpSpPr>
        <p:grpSpPr>
          <a:xfrm>
            <a:off x="0" y="17360"/>
            <a:ext cx="12190647" cy="6858001"/>
            <a:chOff x="1353" y="0"/>
            <a:chExt cx="9141293" cy="5143500"/>
          </a:xfrm>
        </p:grpSpPr>
        <p:pic>
          <p:nvPicPr>
            <p:cNvPr id="29" name="Picture 28">
              <a:extLst>
                <a:ext uri="{FF2B5EF4-FFF2-40B4-BE49-F238E27FC236}">
                  <a16:creationId xmlns:a16="http://schemas.microsoft.com/office/drawing/2014/main" id="{DAEE31AE-DA2B-B27C-0D5C-BB3CE2AD6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30" name="Picture 29">
              <a:extLst>
                <a:ext uri="{FF2B5EF4-FFF2-40B4-BE49-F238E27FC236}">
                  <a16:creationId xmlns:a16="http://schemas.microsoft.com/office/drawing/2014/main" id="{77FFA01A-61D4-84AA-2E6E-E8B9DD9DB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pic>
        <p:nvPicPr>
          <p:cNvPr id="26" name="Picture 25">
            <a:extLst>
              <a:ext uri="{FF2B5EF4-FFF2-40B4-BE49-F238E27FC236}">
                <a16:creationId xmlns:a16="http://schemas.microsoft.com/office/drawing/2014/main" id="{52EFE71D-7EF4-D42D-18E5-83DDBF51C03B}"/>
              </a:ext>
            </a:extLst>
          </p:cNvPr>
          <p:cNvPicPr>
            <a:picLocks noChangeAspect="1"/>
          </p:cNvPicPr>
          <p:nvPr/>
        </p:nvPicPr>
        <p:blipFill rotWithShape="1">
          <a:blip r:embed="rId4"/>
          <a:srcRect l="23041" t="16357" r="10309" b="6392"/>
          <a:stretch/>
        </p:blipFill>
        <p:spPr>
          <a:xfrm>
            <a:off x="3164881" y="2282348"/>
            <a:ext cx="6113740" cy="3985988"/>
          </a:xfrm>
          <a:prstGeom prst="rect">
            <a:avLst/>
          </a:prstGeom>
        </p:spPr>
      </p:pic>
      <p:grpSp>
        <p:nvGrpSpPr>
          <p:cNvPr id="17" name="Group 16">
            <a:extLst>
              <a:ext uri="{FF2B5EF4-FFF2-40B4-BE49-F238E27FC236}">
                <a16:creationId xmlns:a16="http://schemas.microsoft.com/office/drawing/2014/main" id="{71971EC5-66F4-29C2-4A81-83A80B81C462}"/>
              </a:ext>
            </a:extLst>
          </p:cNvPr>
          <p:cNvGrpSpPr/>
          <p:nvPr/>
        </p:nvGrpSpPr>
        <p:grpSpPr>
          <a:xfrm>
            <a:off x="2725090" y="1053296"/>
            <a:ext cx="7627716" cy="1079340"/>
            <a:chOff x="2850237" y="590573"/>
            <a:chExt cx="7627716" cy="1458410"/>
          </a:xfrm>
        </p:grpSpPr>
        <p:sp>
          <p:nvSpPr>
            <p:cNvPr id="18" name="Rectangle: Rounded Corners 17">
              <a:extLst>
                <a:ext uri="{FF2B5EF4-FFF2-40B4-BE49-F238E27FC236}">
                  <a16:creationId xmlns:a16="http://schemas.microsoft.com/office/drawing/2014/main" id="{3286541D-818B-55EE-E705-313AFCFF4960}"/>
                </a:ext>
              </a:extLst>
            </p:cNvPr>
            <p:cNvSpPr/>
            <p:nvPr/>
          </p:nvSpPr>
          <p:spPr>
            <a:xfrm>
              <a:off x="2850237" y="590573"/>
              <a:ext cx="7627716" cy="1458410"/>
            </a:xfrm>
            <a:prstGeom prst="roundRect">
              <a:avLst/>
            </a:prstGeom>
            <a:solidFill>
              <a:srgbClr val="D4D3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EE6FEE6-4DEB-810F-94FD-A847A67035F2}"/>
                </a:ext>
              </a:extLst>
            </p:cNvPr>
            <p:cNvSpPr txBox="1"/>
            <p:nvPr/>
          </p:nvSpPr>
          <p:spPr>
            <a:xfrm>
              <a:off x="2993586" y="742035"/>
              <a:ext cx="7163966" cy="830997"/>
            </a:xfrm>
            <a:prstGeom prst="rect">
              <a:avLst/>
            </a:prstGeom>
            <a:noFill/>
          </p:spPr>
          <p:txBody>
            <a:bodyPr wrap="square" rtlCol="0">
              <a:spAutoFit/>
            </a:bodyPr>
            <a:lstStyle/>
            <a:p>
              <a:r>
                <a:rPr lang="en-US" sz="2400" dirty="0" err="1"/>
                <a:t>Chọn</a:t>
              </a:r>
              <a:r>
                <a:rPr lang="en-US" sz="2400" dirty="0"/>
                <a:t> </a:t>
              </a:r>
              <a:r>
                <a:rPr lang="en-US" sz="2400" dirty="0" err="1"/>
                <a:t>mục</a:t>
              </a:r>
              <a:r>
                <a:rPr lang="en-US" sz="2400" dirty="0"/>
                <a:t> “</a:t>
              </a:r>
              <a:r>
                <a:rPr lang="en-US" sz="2400" dirty="0" err="1"/>
                <a:t>Thay</a:t>
              </a:r>
              <a:r>
                <a:rPr lang="en-US" sz="2400" dirty="0"/>
                <a:t> </a:t>
              </a:r>
              <a:r>
                <a:rPr lang="en-US" sz="2400" dirty="0" err="1"/>
                <a:t>đổi</a:t>
              </a:r>
              <a:r>
                <a:rPr lang="en-US" sz="2400" dirty="0"/>
                <a:t> </a:t>
              </a:r>
              <a:r>
                <a:rPr lang="en-US" sz="2400" dirty="0" err="1"/>
                <a:t>mật</a:t>
              </a:r>
              <a:r>
                <a:rPr lang="en-US" sz="2400" dirty="0"/>
                <a:t> </a:t>
              </a:r>
              <a:r>
                <a:rPr lang="en-US" sz="2400" dirty="0" err="1"/>
                <a:t>khẩu</a:t>
              </a:r>
              <a:r>
                <a:rPr lang="en-US" sz="2400" dirty="0"/>
                <a:t>” </a:t>
              </a:r>
              <a:r>
                <a:rPr lang="en-US" sz="2400" dirty="0" err="1"/>
                <a:t>và</a:t>
              </a:r>
              <a:r>
                <a:rPr lang="en-US" sz="2400" dirty="0"/>
                <a:t> </a:t>
              </a:r>
              <a:r>
                <a:rPr lang="en-US" sz="2400" dirty="0" err="1"/>
                <a:t>tiến</a:t>
              </a:r>
              <a:r>
                <a:rPr lang="en-US" sz="2400" dirty="0"/>
                <a:t> </a:t>
              </a:r>
              <a:r>
                <a:rPr lang="en-US" sz="2400" dirty="0" err="1"/>
                <a:t>hành</a:t>
              </a:r>
              <a:r>
                <a:rPr lang="en-US" sz="2400" dirty="0"/>
                <a:t> </a:t>
              </a:r>
              <a:r>
                <a:rPr lang="en-US" sz="2400" dirty="0" err="1"/>
                <a:t>đổi</a:t>
              </a:r>
              <a:r>
                <a:rPr lang="en-US" sz="2400" dirty="0"/>
                <a:t> </a:t>
              </a:r>
              <a:r>
                <a:rPr lang="en-US" sz="2400" dirty="0" err="1"/>
                <a:t>mật</a:t>
              </a:r>
              <a:r>
                <a:rPr lang="en-US" sz="2400" dirty="0"/>
                <a:t> </a:t>
              </a:r>
              <a:r>
                <a:rPr lang="en-US" sz="2400" dirty="0" err="1"/>
                <a:t>khẩu</a:t>
              </a:r>
              <a:r>
                <a:rPr lang="en-US" sz="2400" dirty="0"/>
                <a:t> </a:t>
              </a:r>
              <a:r>
                <a:rPr lang="en-US" sz="2400" dirty="0" err="1"/>
                <a:t>mong</a:t>
              </a:r>
              <a:r>
                <a:rPr lang="en-US" sz="2400" dirty="0"/>
                <a:t> </a:t>
              </a:r>
              <a:r>
                <a:rPr lang="en-US" sz="2400" dirty="0" err="1"/>
                <a:t>muốn</a:t>
              </a:r>
              <a:endParaRPr lang="en-US" sz="2400" dirty="0"/>
            </a:p>
          </p:txBody>
        </p:sp>
      </p:grpSp>
      <p:sp>
        <p:nvSpPr>
          <p:cNvPr id="24" name="Oval 23">
            <a:extLst>
              <a:ext uri="{FF2B5EF4-FFF2-40B4-BE49-F238E27FC236}">
                <a16:creationId xmlns:a16="http://schemas.microsoft.com/office/drawing/2014/main" id="{F517EE3D-AF45-0AD2-F143-A4E74D604DA9}"/>
              </a:ext>
            </a:extLst>
          </p:cNvPr>
          <p:cNvSpPr/>
          <p:nvPr/>
        </p:nvSpPr>
        <p:spPr>
          <a:xfrm>
            <a:off x="7858500" y="3096484"/>
            <a:ext cx="699753" cy="699753"/>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116A0505-2F55-BAA5-196F-AE0368963E88}"/>
              </a:ext>
            </a:extLst>
          </p:cNvPr>
          <p:cNvCxnSpPr/>
          <p:nvPr/>
        </p:nvCxnSpPr>
        <p:spPr>
          <a:xfrm flipH="1" flipV="1">
            <a:off x="8990683" y="3932498"/>
            <a:ext cx="1041722" cy="107934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085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A6B4E3-1589-9B35-4258-202BF6AA681D}"/>
              </a:ext>
            </a:extLst>
          </p:cNvPr>
          <p:cNvSpPr/>
          <p:nvPr/>
        </p:nvSpPr>
        <p:spPr>
          <a:xfrm>
            <a:off x="4724400" y="0"/>
            <a:ext cx="4876800" cy="6858000"/>
          </a:xfrm>
          <a:prstGeom prst="rect">
            <a:avLst/>
          </a:prstGeom>
          <a:blipFill dpi="0" rotWithShape="1">
            <a:blip r:embed="rId2"/>
            <a:srcRect/>
            <a:stretch>
              <a:fillRect r="-71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2C4509E-396E-1F01-177D-C78280F57B76}"/>
              </a:ext>
            </a:extLst>
          </p:cNvPr>
          <p:cNvSpPr/>
          <p:nvPr/>
        </p:nvSpPr>
        <p:spPr>
          <a:xfrm>
            <a:off x="9723120" y="0"/>
            <a:ext cx="2468880" cy="2255520"/>
          </a:xfrm>
          <a:prstGeom prst="rect">
            <a:avLst/>
          </a:prstGeom>
          <a:blipFill dpi="0" rotWithShape="1">
            <a:blip r:embed="rId3"/>
            <a:srcRect/>
            <a:stretch>
              <a:fillRect l="-15000" t="18000" r="-19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ECA1949-19D8-AD49-ED73-6AFF5D389D82}"/>
              </a:ext>
            </a:extLst>
          </p:cNvPr>
          <p:cNvSpPr/>
          <p:nvPr/>
        </p:nvSpPr>
        <p:spPr>
          <a:xfrm>
            <a:off x="9723120" y="2352040"/>
            <a:ext cx="2468880" cy="2153920"/>
          </a:xfrm>
          <a:prstGeom prst="rect">
            <a:avLst/>
          </a:prstGeom>
          <a:blipFill dpi="0" rotWithShape="1">
            <a:blip r:embed="rId4"/>
            <a:srcRect/>
            <a:stretch>
              <a:fillRect l="-5000" r="-2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11F10E2-7E57-4CEE-E4CD-96549B7237A2}"/>
              </a:ext>
            </a:extLst>
          </p:cNvPr>
          <p:cNvSpPr/>
          <p:nvPr/>
        </p:nvSpPr>
        <p:spPr>
          <a:xfrm>
            <a:off x="9723120" y="4602480"/>
            <a:ext cx="2468880" cy="2255520"/>
          </a:xfrm>
          <a:prstGeom prst="rect">
            <a:avLst/>
          </a:prstGeom>
          <a:blipFill dpi="0" rotWithShape="1">
            <a:blip r:embed="rId5"/>
            <a:srcRect/>
            <a:stretch>
              <a:fillRect l="-5000" r="-58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34367C-4DE4-9A9C-F689-F2F723AAA7D8}"/>
              </a:ext>
            </a:extLst>
          </p:cNvPr>
          <p:cNvSpPr/>
          <p:nvPr/>
        </p:nvSpPr>
        <p:spPr>
          <a:xfrm>
            <a:off x="2936239" y="4602480"/>
            <a:ext cx="2936241" cy="2255520"/>
          </a:xfrm>
          <a:prstGeom prst="rect">
            <a:avLst/>
          </a:prstGeom>
          <a:blipFill dpi="0" rotWithShape="1">
            <a:blip r:embed="rId6"/>
            <a:srcRect/>
            <a:stretch>
              <a:fillRect r="-71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0EFBA1F-E6F1-722E-E19C-E0E0E6CBAEAD}"/>
              </a:ext>
            </a:extLst>
          </p:cNvPr>
          <p:cNvSpPr/>
          <p:nvPr/>
        </p:nvSpPr>
        <p:spPr>
          <a:xfrm>
            <a:off x="345440" y="4602480"/>
            <a:ext cx="2468880" cy="2255520"/>
          </a:xfrm>
          <a:prstGeom prst="rect">
            <a:avLst/>
          </a:prstGeom>
          <a:solidFill>
            <a:srgbClr val="D4D3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0CB485B-C505-E916-ED8A-70709692E150}"/>
              </a:ext>
            </a:extLst>
          </p:cNvPr>
          <p:cNvSpPr/>
          <p:nvPr/>
        </p:nvSpPr>
        <p:spPr>
          <a:xfrm>
            <a:off x="355600" y="2529840"/>
            <a:ext cx="5516880" cy="1976120"/>
          </a:xfrm>
          <a:prstGeom prst="rect">
            <a:avLst/>
          </a:prstGeom>
          <a:solidFill>
            <a:srgbClr val="1967B2"/>
          </a:solidFill>
          <a:ln>
            <a:solidFill>
              <a:srgbClr val="1967B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9300F95-E1F4-0590-4284-8BAF9AFE9B5B}"/>
              </a:ext>
            </a:extLst>
          </p:cNvPr>
          <p:cNvSpPr txBox="1"/>
          <p:nvPr/>
        </p:nvSpPr>
        <p:spPr>
          <a:xfrm>
            <a:off x="1663348" y="2913738"/>
            <a:ext cx="4234339" cy="1323439"/>
          </a:xfrm>
          <a:prstGeom prst="rect">
            <a:avLst/>
          </a:prstGeom>
          <a:noFill/>
        </p:spPr>
        <p:txBody>
          <a:bodyPr wrap="square" rtlCol="0" anchor="ctr">
            <a:spAutoFit/>
          </a:bodyPr>
          <a:lstStyle/>
          <a:p>
            <a:r>
              <a:rPr lang="en-US" sz="4000" b="1" dirty="0">
                <a:solidFill>
                  <a:schemeClr val="bg1"/>
                </a:solidFill>
              </a:rPr>
              <a:t>HƯỚNG DẪN CHÈN CHỮ KÍ MAIL</a:t>
            </a:r>
          </a:p>
        </p:txBody>
      </p:sp>
      <p:sp>
        <p:nvSpPr>
          <p:cNvPr id="12" name="TextBox 11">
            <a:extLst>
              <a:ext uri="{FF2B5EF4-FFF2-40B4-BE49-F238E27FC236}">
                <a16:creationId xmlns:a16="http://schemas.microsoft.com/office/drawing/2014/main" id="{5CFE60AD-230C-AAB2-8A7D-1D48027C36D9}"/>
              </a:ext>
            </a:extLst>
          </p:cNvPr>
          <p:cNvSpPr txBox="1"/>
          <p:nvPr/>
        </p:nvSpPr>
        <p:spPr>
          <a:xfrm>
            <a:off x="660399" y="3073151"/>
            <a:ext cx="1823615" cy="923330"/>
          </a:xfrm>
          <a:prstGeom prst="rect">
            <a:avLst/>
          </a:prstGeom>
          <a:noFill/>
        </p:spPr>
        <p:txBody>
          <a:bodyPr wrap="square" rtlCol="0" anchor="ctr">
            <a:spAutoFit/>
          </a:bodyPr>
          <a:lstStyle/>
          <a:p>
            <a:r>
              <a:rPr lang="en-US" sz="5400" b="1" dirty="0">
                <a:solidFill>
                  <a:schemeClr val="bg1"/>
                </a:solidFill>
              </a:rPr>
              <a:t>03</a:t>
            </a:r>
          </a:p>
        </p:txBody>
      </p:sp>
      <p:pic>
        <p:nvPicPr>
          <p:cNvPr id="14" name="Picture 13">
            <a:extLst>
              <a:ext uri="{FF2B5EF4-FFF2-40B4-BE49-F238E27FC236}">
                <a16:creationId xmlns:a16="http://schemas.microsoft.com/office/drawing/2014/main" id="{9B3A59B2-D617-92B1-3E88-D8B8FCCEBA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600" y="481045"/>
            <a:ext cx="1234445" cy="575678"/>
          </a:xfrm>
          <a:prstGeom prst="rect">
            <a:avLst/>
          </a:prstGeom>
        </p:spPr>
      </p:pic>
    </p:spTree>
    <p:extLst>
      <p:ext uri="{BB962C8B-B14F-4D97-AF65-F5344CB8AC3E}">
        <p14:creationId xmlns:p14="http://schemas.microsoft.com/office/powerpoint/2010/main" val="3747075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4A98E6FA-D7DA-FBEF-813F-9C9B3EE1136F}"/>
              </a:ext>
            </a:extLst>
          </p:cNvPr>
          <p:cNvGrpSpPr/>
          <p:nvPr/>
        </p:nvGrpSpPr>
        <p:grpSpPr>
          <a:xfrm>
            <a:off x="1353" y="0"/>
            <a:ext cx="12190647" cy="6858001"/>
            <a:chOff x="1353" y="0"/>
            <a:chExt cx="9141293" cy="5143500"/>
          </a:xfrm>
        </p:grpSpPr>
        <p:pic>
          <p:nvPicPr>
            <p:cNvPr id="29" name="Picture 28">
              <a:extLst>
                <a:ext uri="{FF2B5EF4-FFF2-40B4-BE49-F238E27FC236}">
                  <a16:creationId xmlns:a16="http://schemas.microsoft.com/office/drawing/2014/main" id="{DAEE31AE-DA2B-B27C-0D5C-BB3CE2AD6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30" name="Picture 29">
              <a:extLst>
                <a:ext uri="{FF2B5EF4-FFF2-40B4-BE49-F238E27FC236}">
                  <a16:creationId xmlns:a16="http://schemas.microsoft.com/office/drawing/2014/main" id="{77FFA01A-61D4-84AA-2E6E-E8B9DD9DB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sp>
        <p:nvSpPr>
          <p:cNvPr id="2" name="Rectangle 1">
            <a:extLst>
              <a:ext uri="{FF2B5EF4-FFF2-40B4-BE49-F238E27FC236}">
                <a16:creationId xmlns:a16="http://schemas.microsoft.com/office/drawing/2014/main" id="{F6827136-5D6F-F8DB-46D0-D52C5991D680}"/>
              </a:ext>
            </a:extLst>
          </p:cNvPr>
          <p:cNvSpPr>
            <a:spLocks noChangeArrowheads="1"/>
          </p:cNvSpPr>
          <p:nvPr/>
        </p:nvSpPr>
        <p:spPr bwMode="auto">
          <a:xfrm>
            <a:off x="1380067" y="1193958"/>
            <a:ext cx="8466667" cy="4618117"/>
          </a:xfrm>
          <a:prstGeom prst="rect">
            <a:avLst/>
          </a:prstGeom>
          <a:noFill/>
          <a:ln>
            <a:noFill/>
          </a:ln>
          <a:effectLst/>
        </p:spPr>
        <p:txBody>
          <a:bodyPr vert="horz" wrap="square" lIns="190440" tIns="31740" rIns="0" bIns="19044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Best Regards,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Luxury Quy Nhon Management Office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76 Tran Hung Dao, Hai </a:t>
            </a:r>
            <a:r>
              <a:rPr kumimoji="0" lang="en-US" altLang="en-US" sz="1600" b="0" i="0" u="none" strike="noStrike" cap="none" normalizeH="0" baseline="0" dirty="0" err="1">
                <a:ln>
                  <a:noFill/>
                </a:ln>
                <a:solidFill>
                  <a:schemeClr val="tx1"/>
                </a:solidFill>
                <a:effectLst/>
              </a:rPr>
              <a:t>cang</a:t>
            </a:r>
            <a:r>
              <a:rPr kumimoji="0" lang="en-US" altLang="en-US" sz="1600" b="0" i="0" u="none" strike="noStrike" cap="none" normalizeH="0" baseline="0" dirty="0">
                <a:ln>
                  <a:noFill/>
                </a:ln>
                <a:solidFill>
                  <a:schemeClr val="tx1"/>
                </a:solidFill>
                <a:effectLst/>
              </a:rPr>
              <a:t>, Quy Nhon, Binh Dinh</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Hotline: 093 609 1779</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Email: email@pmcweb.vn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IMPORTANT NOTICE: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This e-mail is confidential, may be legally privileged, and is for the intended recipient only. Access, disclosure, copying, distribution or reliance on any of it by anyone else is prohibited and may be a criminal offence. Please delete if obtained in error. Any views express in this message are those of the individual sender, except where the sender specifically states them to be the views of PMC.</a:t>
            </a:r>
          </a:p>
        </p:txBody>
      </p:sp>
      <p:pic>
        <p:nvPicPr>
          <p:cNvPr id="1026" name="Picture 2" descr="Thiết đặt">
            <a:extLst>
              <a:ext uri="{FF2B5EF4-FFF2-40B4-BE49-F238E27FC236}">
                <a16:creationId xmlns:a16="http://schemas.microsoft.com/office/drawing/2014/main" id="{6994F957-704E-2257-F28A-69DB2C76F8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9888" y="-6983413"/>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85EDE7E-1639-E994-7701-13760F27268C}"/>
              </a:ext>
            </a:extLst>
          </p:cNvPr>
          <p:cNvSpPr txBox="1"/>
          <p:nvPr/>
        </p:nvSpPr>
        <p:spPr>
          <a:xfrm>
            <a:off x="1473201" y="790759"/>
            <a:ext cx="5393266" cy="369332"/>
          </a:xfrm>
          <a:prstGeom prst="rect">
            <a:avLst/>
          </a:prstGeom>
          <a:noFill/>
        </p:spPr>
        <p:txBody>
          <a:bodyPr wrap="square" rtlCol="0">
            <a:spAutoFit/>
          </a:bodyPr>
          <a:lstStyle/>
          <a:p>
            <a:r>
              <a:rPr lang="en-US" b="1" dirty="0"/>
              <a:t>MẪU CHỮ KÍ EMAIL</a:t>
            </a:r>
          </a:p>
        </p:txBody>
      </p:sp>
    </p:spTree>
    <p:extLst>
      <p:ext uri="{BB962C8B-B14F-4D97-AF65-F5344CB8AC3E}">
        <p14:creationId xmlns:p14="http://schemas.microsoft.com/office/powerpoint/2010/main" val="2410382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4A98E6FA-D7DA-FBEF-813F-9C9B3EE1136F}"/>
              </a:ext>
            </a:extLst>
          </p:cNvPr>
          <p:cNvGrpSpPr/>
          <p:nvPr/>
        </p:nvGrpSpPr>
        <p:grpSpPr>
          <a:xfrm>
            <a:off x="1353" y="0"/>
            <a:ext cx="12190647" cy="6858001"/>
            <a:chOff x="1353" y="0"/>
            <a:chExt cx="9141293" cy="5143500"/>
          </a:xfrm>
        </p:grpSpPr>
        <p:pic>
          <p:nvPicPr>
            <p:cNvPr id="29" name="Picture 28">
              <a:extLst>
                <a:ext uri="{FF2B5EF4-FFF2-40B4-BE49-F238E27FC236}">
                  <a16:creationId xmlns:a16="http://schemas.microsoft.com/office/drawing/2014/main" id="{DAEE31AE-DA2B-B27C-0D5C-BB3CE2AD6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30" name="Picture 29">
              <a:extLst>
                <a:ext uri="{FF2B5EF4-FFF2-40B4-BE49-F238E27FC236}">
                  <a16:creationId xmlns:a16="http://schemas.microsoft.com/office/drawing/2014/main" id="{77FFA01A-61D4-84AA-2E6E-E8B9DD9DB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sp>
        <p:nvSpPr>
          <p:cNvPr id="2" name="Rectangle 1">
            <a:extLst>
              <a:ext uri="{FF2B5EF4-FFF2-40B4-BE49-F238E27FC236}">
                <a16:creationId xmlns:a16="http://schemas.microsoft.com/office/drawing/2014/main" id="{F6827136-5D6F-F8DB-46D0-D52C5991D680}"/>
              </a:ext>
            </a:extLst>
          </p:cNvPr>
          <p:cNvSpPr>
            <a:spLocks noChangeArrowheads="1"/>
          </p:cNvSpPr>
          <p:nvPr/>
        </p:nvSpPr>
        <p:spPr bwMode="auto">
          <a:xfrm>
            <a:off x="1234146" y="1442000"/>
            <a:ext cx="9723706" cy="721089"/>
          </a:xfrm>
          <a:prstGeom prst="rect">
            <a:avLst/>
          </a:prstGeom>
          <a:noFill/>
          <a:ln>
            <a:noFill/>
          </a:ln>
          <a:effectLst/>
        </p:spPr>
        <p:txBody>
          <a:bodyPr vert="horz" wrap="square" lIns="190440" tIns="31740" rIns="0" bIns="19044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err="1">
                <a:ln>
                  <a:noFill/>
                </a:ln>
                <a:solidFill>
                  <a:srgbClr val="1E1E1E"/>
                </a:solidFill>
                <a:effectLst/>
                <a:cs typeface="Segoe UI" panose="020B0502040204020203" pitchFamily="34" charset="0"/>
              </a:rPr>
              <a:t>Chọn</a:t>
            </a:r>
            <a:r>
              <a:rPr kumimoji="0" lang="en-US" altLang="en-US" sz="2400" b="0" i="0" u="none" strike="noStrike" cap="none" normalizeH="0" baseline="0" dirty="0">
                <a:ln>
                  <a:noFill/>
                </a:ln>
                <a:solidFill>
                  <a:srgbClr val="1E1E1E"/>
                </a:solidFill>
                <a:effectLst/>
                <a:cs typeface="Segoe UI" panose="020B0502040204020203" pitchFamily="34" charset="0"/>
              </a:rPr>
              <a:t> </a:t>
            </a:r>
            <a:r>
              <a:rPr kumimoji="0" lang="en-US" altLang="en-US" sz="2400" b="1" i="0" u="none" strike="noStrike" cap="none" normalizeH="0" baseline="0" dirty="0" err="1">
                <a:ln>
                  <a:noFill/>
                </a:ln>
                <a:solidFill>
                  <a:srgbClr val="1E1E1E"/>
                </a:solidFill>
                <a:effectLst/>
                <a:cs typeface="Segoe UI" panose="020B0502040204020203" pitchFamily="34" charset="0"/>
              </a:rPr>
              <a:t>Cài</a:t>
            </a:r>
            <a:r>
              <a:rPr kumimoji="0" lang="en-US" altLang="en-US" sz="2400" b="1" i="0" u="none" strike="noStrike" cap="none" normalizeH="0" baseline="0" dirty="0">
                <a:ln>
                  <a:noFill/>
                </a:ln>
                <a:solidFill>
                  <a:srgbClr val="1E1E1E"/>
                </a:solidFill>
                <a:effectLst/>
                <a:cs typeface="Segoe UI" panose="020B0502040204020203" pitchFamily="34" charset="0"/>
              </a:rPr>
              <a:t> </a:t>
            </a:r>
            <a:r>
              <a:rPr kumimoji="0" lang="en-US" altLang="en-US" sz="2400" b="1" i="0" u="none" strike="noStrike" cap="none" normalizeH="0" baseline="0" dirty="0" err="1">
                <a:ln>
                  <a:noFill/>
                </a:ln>
                <a:solidFill>
                  <a:srgbClr val="1E1E1E"/>
                </a:solidFill>
                <a:effectLst/>
                <a:cs typeface="Segoe UI" panose="020B0502040204020203" pitchFamily="34" charset="0"/>
              </a:rPr>
              <a:t>đặt</a:t>
            </a:r>
            <a:r>
              <a:rPr kumimoji="0" lang="en-US" altLang="en-US" sz="2400" b="0" i="0" u="none" strike="noStrike" cap="none" normalizeH="0" baseline="0" dirty="0">
                <a:ln>
                  <a:noFill/>
                </a:ln>
                <a:solidFill>
                  <a:srgbClr val="1E1E1E"/>
                </a:solidFill>
                <a:effectLst/>
                <a:cs typeface="Segoe UI" panose="020B0502040204020203" pitchFamily="34" charset="0"/>
              </a:rPr>
              <a:t>  &gt; </a:t>
            </a:r>
            <a:r>
              <a:rPr kumimoji="0" lang="en-US" altLang="en-US" sz="2400" b="1" i="0" u="none" strike="noStrike" cap="none" normalizeH="0" baseline="0" dirty="0" err="1">
                <a:ln>
                  <a:noFill/>
                </a:ln>
                <a:solidFill>
                  <a:srgbClr val="1E1E1E"/>
                </a:solidFill>
                <a:effectLst/>
                <a:cs typeface="Segoe UI" panose="020B0502040204020203" pitchFamily="34" charset="0"/>
              </a:rPr>
              <a:t>Xem</a:t>
            </a:r>
            <a:r>
              <a:rPr kumimoji="0" lang="en-US" altLang="en-US" sz="2400" b="1" i="0" u="none" strike="noStrike" cap="none" normalizeH="0" baseline="0" dirty="0">
                <a:ln>
                  <a:noFill/>
                </a:ln>
                <a:solidFill>
                  <a:srgbClr val="1E1E1E"/>
                </a:solidFill>
                <a:effectLst/>
                <a:cs typeface="Segoe UI" panose="020B0502040204020203" pitchFamily="34" charset="0"/>
              </a:rPr>
              <a:t> </a:t>
            </a:r>
            <a:r>
              <a:rPr kumimoji="0" lang="en-US" altLang="en-US" sz="2400" b="1" i="0" u="none" strike="noStrike" cap="none" normalizeH="0" baseline="0" dirty="0" err="1">
                <a:ln>
                  <a:noFill/>
                </a:ln>
                <a:solidFill>
                  <a:srgbClr val="1E1E1E"/>
                </a:solidFill>
                <a:effectLst/>
                <a:cs typeface="Segoe UI" panose="020B0502040204020203" pitchFamily="34" charset="0"/>
              </a:rPr>
              <a:t>tất</a:t>
            </a:r>
            <a:r>
              <a:rPr kumimoji="0" lang="en-US" altLang="en-US" sz="2400" b="1" i="0" u="none" strike="noStrike" cap="none" normalizeH="0" baseline="0" dirty="0">
                <a:ln>
                  <a:noFill/>
                </a:ln>
                <a:solidFill>
                  <a:srgbClr val="1E1E1E"/>
                </a:solidFill>
                <a:effectLst/>
                <a:cs typeface="Segoe UI" panose="020B0502040204020203" pitchFamily="34" charset="0"/>
              </a:rPr>
              <a:t> </a:t>
            </a:r>
            <a:r>
              <a:rPr kumimoji="0" lang="en-US" altLang="en-US" sz="2400" b="1" i="0" u="none" strike="noStrike" cap="none" normalizeH="0" baseline="0" dirty="0" err="1">
                <a:ln>
                  <a:noFill/>
                </a:ln>
                <a:solidFill>
                  <a:srgbClr val="1E1E1E"/>
                </a:solidFill>
                <a:effectLst/>
                <a:cs typeface="Segoe UI" panose="020B0502040204020203" pitchFamily="34" charset="0"/>
              </a:rPr>
              <a:t>cả</a:t>
            </a:r>
            <a:r>
              <a:rPr kumimoji="0" lang="en-US" altLang="en-US" sz="2400" b="1" i="0" u="none" strike="noStrike" cap="none" normalizeH="0" baseline="0" dirty="0">
                <a:ln>
                  <a:noFill/>
                </a:ln>
                <a:solidFill>
                  <a:srgbClr val="1E1E1E"/>
                </a:solidFill>
                <a:effectLst/>
                <a:cs typeface="Segoe UI" panose="020B0502040204020203" pitchFamily="34" charset="0"/>
              </a:rPr>
              <a:t> </a:t>
            </a:r>
            <a:r>
              <a:rPr kumimoji="0" lang="en-US" altLang="en-US" sz="2400" b="1" i="0" u="none" strike="noStrike" cap="none" normalizeH="0" baseline="0" dirty="0" err="1">
                <a:ln>
                  <a:noFill/>
                </a:ln>
                <a:solidFill>
                  <a:srgbClr val="1E1E1E"/>
                </a:solidFill>
                <a:effectLst/>
                <a:cs typeface="Segoe UI" panose="020B0502040204020203" pitchFamily="34" charset="0"/>
              </a:rPr>
              <a:t>cài</a:t>
            </a:r>
            <a:r>
              <a:rPr kumimoji="0" lang="en-US" altLang="en-US" sz="2400" b="1" i="0" u="none" strike="noStrike" cap="none" normalizeH="0" baseline="0" dirty="0">
                <a:ln>
                  <a:noFill/>
                </a:ln>
                <a:solidFill>
                  <a:srgbClr val="1E1E1E"/>
                </a:solidFill>
                <a:effectLst/>
                <a:cs typeface="Segoe UI" panose="020B0502040204020203" pitchFamily="34" charset="0"/>
              </a:rPr>
              <a:t> </a:t>
            </a:r>
            <a:r>
              <a:rPr kumimoji="0" lang="en-US" altLang="en-US" sz="2400" b="1" i="0" u="none" strike="noStrike" cap="none" normalizeH="0" baseline="0" dirty="0" err="1">
                <a:ln>
                  <a:noFill/>
                </a:ln>
                <a:solidFill>
                  <a:srgbClr val="1E1E1E"/>
                </a:solidFill>
                <a:effectLst/>
                <a:cs typeface="Segoe UI" panose="020B0502040204020203" pitchFamily="34" charset="0"/>
              </a:rPr>
              <a:t>đặt</a:t>
            </a:r>
            <a:r>
              <a:rPr kumimoji="0" lang="en-US" altLang="en-US" sz="2400" b="1" i="0" u="none" strike="noStrike" cap="none" normalizeH="0" baseline="0" dirty="0">
                <a:ln>
                  <a:noFill/>
                </a:ln>
                <a:solidFill>
                  <a:srgbClr val="1E1E1E"/>
                </a:solidFill>
                <a:effectLst/>
                <a:cs typeface="Segoe UI" panose="020B0502040204020203" pitchFamily="34" charset="0"/>
              </a:rPr>
              <a:t> Outlook</a:t>
            </a:r>
            <a:r>
              <a:rPr kumimoji="0" lang="en-US" altLang="en-US" sz="2400" b="0" i="0" u="none" strike="noStrike" cap="none" normalizeH="0" baseline="0" dirty="0">
                <a:ln>
                  <a:noFill/>
                </a:ln>
                <a:solidFill>
                  <a:srgbClr val="1E1E1E"/>
                </a:solidFill>
                <a:effectLst/>
                <a:cs typeface="Segoe UI" panose="020B0502040204020203" pitchFamily="34" charset="0"/>
              </a:rPr>
              <a:t> ở </a:t>
            </a:r>
            <a:r>
              <a:rPr kumimoji="0" lang="en-US" altLang="en-US" sz="2400" b="0" i="0" u="none" strike="noStrike" cap="none" normalizeH="0" baseline="0" dirty="0" err="1">
                <a:ln>
                  <a:noFill/>
                </a:ln>
                <a:solidFill>
                  <a:srgbClr val="1E1E1E"/>
                </a:solidFill>
                <a:effectLst/>
                <a:cs typeface="Segoe UI" panose="020B0502040204020203" pitchFamily="34" charset="0"/>
              </a:rPr>
              <a:t>đầu</a:t>
            </a:r>
            <a:r>
              <a:rPr kumimoji="0" lang="en-US" altLang="en-US" sz="2400" b="0" i="0" u="none" strike="noStrike" cap="none" normalizeH="0" baseline="0" dirty="0">
                <a:ln>
                  <a:noFill/>
                </a:ln>
                <a:solidFill>
                  <a:srgbClr val="1E1E1E"/>
                </a:solidFill>
                <a:effectLst/>
                <a:cs typeface="Segoe UI" panose="020B0502040204020203" pitchFamily="34" charset="0"/>
              </a:rPr>
              <a:t> </a:t>
            </a:r>
            <a:r>
              <a:rPr kumimoji="0" lang="en-US" altLang="en-US" sz="2400" b="0" i="0" u="none" strike="noStrike" cap="none" normalizeH="0" baseline="0" dirty="0" err="1">
                <a:ln>
                  <a:noFill/>
                </a:ln>
                <a:solidFill>
                  <a:srgbClr val="1E1E1E"/>
                </a:solidFill>
                <a:effectLst/>
                <a:cs typeface="Segoe UI" panose="020B0502040204020203" pitchFamily="34" charset="0"/>
              </a:rPr>
              <a:t>trang</a:t>
            </a:r>
            <a:r>
              <a:rPr kumimoji="0" lang="en-US" altLang="en-US" sz="2400" b="0" i="0" u="none" strike="noStrike" cap="none" normalizeH="0" baseline="0" dirty="0">
                <a:ln>
                  <a:noFill/>
                </a:ln>
                <a:solidFill>
                  <a:srgbClr val="1E1E1E"/>
                </a:solidFill>
                <a:effectLst/>
                <a:cs typeface="Segoe UI" panose="020B0502040204020203" pitchFamily="34" charset="0"/>
              </a:rPr>
              <a:t>. </a:t>
            </a:r>
            <a:endParaRPr kumimoji="0" lang="en-US" altLang="en-US" sz="2400" b="0" i="0" u="none" strike="noStrike" cap="none" normalizeH="0" baseline="0" dirty="0">
              <a:ln>
                <a:noFill/>
              </a:ln>
              <a:solidFill>
                <a:schemeClr val="tx1"/>
              </a:solidFill>
              <a:effectLst/>
            </a:endParaRPr>
          </a:p>
        </p:txBody>
      </p:sp>
      <p:pic>
        <p:nvPicPr>
          <p:cNvPr id="1026" name="Picture 2" descr="Thiết đặt">
            <a:extLst>
              <a:ext uri="{FF2B5EF4-FFF2-40B4-BE49-F238E27FC236}">
                <a16:creationId xmlns:a16="http://schemas.microsoft.com/office/drawing/2014/main" id="{6994F957-704E-2257-F28A-69DB2C76F8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9888" y="-6983413"/>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5256A48-3EA9-7E97-F981-948652F329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5426" y="2444855"/>
            <a:ext cx="5661147" cy="294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840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9919C4D-B56A-BD47-74E7-064BEA20B11C}"/>
              </a:ext>
            </a:extLst>
          </p:cNvPr>
          <p:cNvGrpSpPr/>
          <p:nvPr/>
        </p:nvGrpSpPr>
        <p:grpSpPr>
          <a:xfrm>
            <a:off x="1353" y="0"/>
            <a:ext cx="12190647" cy="6858001"/>
            <a:chOff x="1353" y="0"/>
            <a:chExt cx="9141293" cy="5143500"/>
          </a:xfrm>
        </p:grpSpPr>
        <p:pic>
          <p:nvPicPr>
            <p:cNvPr id="7" name="Picture 6">
              <a:extLst>
                <a:ext uri="{FF2B5EF4-FFF2-40B4-BE49-F238E27FC236}">
                  <a16:creationId xmlns:a16="http://schemas.microsoft.com/office/drawing/2014/main" id="{D0D9CF31-9801-D9A2-3BCD-F5F42FCB3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8" name="Picture 7">
              <a:extLst>
                <a:ext uri="{FF2B5EF4-FFF2-40B4-BE49-F238E27FC236}">
                  <a16:creationId xmlns:a16="http://schemas.microsoft.com/office/drawing/2014/main" id="{CD3ECB47-A530-56C5-A44D-CA876E894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pic>
        <p:nvPicPr>
          <p:cNvPr id="2050" name="Picture 2">
            <a:extLst>
              <a:ext uri="{FF2B5EF4-FFF2-40B4-BE49-F238E27FC236}">
                <a16:creationId xmlns:a16="http://schemas.microsoft.com/office/drawing/2014/main" id="{B3DB822D-0EFB-C496-545E-85844AA6A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7" y="1596390"/>
            <a:ext cx="7058025" cy="4457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4C23887-E706-2382-3D25-E06B72D66EAB}"/>
              </a:ext>
            </a:extLst>
          </p:cNvPr>
          <p:cNvSpPr txBox="1"/>
          <p:nvPr/>
        </p:nvSpPr>
        <p:spPr>
          <a:xfrm>
            <a:off x="1813366" y="694196"/>
            <a:ext cx="8565266" cy="646331"/>
          </a:xfrm>
          <a:prstGeom prst="rect">
            <a:avLst/>
          </a:prstGeom>
          <a:noFill/>
        </p:spPr>
        <p:txBody>
          <a:bodyPr wrap="square" rtlCol="0">
            <a:spAutoFit/>
          </a:bodyPr>
          <a:lstStyle/>
          <a:p>
            <a:r>
              <a:rPr lang="vi-VN" b="0" i="0" dirty="0">
                <a:solidFill>
                  <a:srgbClr val="000118"/>
                </a:solidFill>
                <a:effectLst/>
                <a:latin typeface="Nunito Sans" panose="020F0502020204030204" pitchFamily="2" charset="0"/>
              </a:rPr>
              <a:t>Tiếp tục nhấp vào </a:t>
            </a:r>
            <a:r>
              <a:rPr lang="vi-VN" b="1" i="0" dirty="0">
                <a:solidFill>
                  <a:srgbClr val="000118"/>
                </a:solidFill>
                <a:effectLst/>
                <a:latin typeface="Nunito Sans" panose="020F0502020204030204" pitchFamily="2" charset="0"/>
              </a:rPr>
              <a:t>Cài đặt</a:t>
            </a:r>
            <a:r>
              <a:rPr lang="vi-VN" b="0" i="0" dirty="0">
                <a:solidFill>
                  <a:srgbClr val="000118"/>
                </a:solidFill>
                <a:effectLst/>
                <a:latin typeface="Nunito Sans" panose="020F0502020204030204" pitchFamily="2" charset="0"/>
              </a:rPr>
              <a:t> trong thanh bên trái, hãy nhập nội dung chữ ký của bạn vào </a:t>
            </a:r>
            <a:r>
              <a:rPr lang="vi-VN" b="1" i="0" dirty="0">
                <a:solidFill>
                  <a:srgbClr val="000118"/>
                </a:solidFill>
                <a:effectLst/>
                <a:latin typeface="Nunito Sans" panose="020F0502020204030204" pitchFamily="2" charset="0"/>
              </a:rPr>
              <a:t>chữ ký email </a:t>
            </a:r>
            <a:r>
              <a:rPr lang="vi-VN" b="0" i="0" dirty="0">
                <a:solidFill>
                  <a:srgbClr val="000118"/>
                </a:solidFill>
                <a:effectLst/>
                <a:latin typeface="Nunito Sans" panose="020F0502020204030204" pitchFamily="2" charset="0"/>
              </a:rPr>
              <a:t>và sau đó bấm vào </a:t>
            </a:r>
            <a:r>
              <a:rPr lang="vi-VN" b="1" i="0" dirty="0">
                <a:solidFill>
                  <a:srgbClr val="000118"/>
                </a:solidFill>
                <a:effectLst/>
                <a:latin typeface="Nunito Sans" panose="020F0502020204030204" pitchFamily="2" charset="0"/>
              </a:rPr>
              <a:t>Lưu </a:t>
            </a:r>
            <a:r>
              <a:rPr lang="vi-VN" b="0" i="0" dirty="0">
                <a:solidFill>
                  <a:srgbClr val="000118"/>
                </a:solidFill>
                <a:effectLst/>
                <a:latin typeface="Nunito Sans" panose="020F0502020204030204" pitchFamily="2" charset="0"/>
              </a:rPr>
              <a:t>ở cuối trang web này.</a:t>
            </a:r>
            <a:endParaRPr lang="en-US" dirty="0"/>
          </a:p>
        </p:txBody>
      </p:sp>
    </p:spTree>
    <p:extLst>
      <p:ext uri="{BB962C8B-B14F-4D97-AF65-F5344CB8AC3E}">
        <p14:creationId xmlns:p14="http://schemas.microsoft.com/office/powerpoint/2010/main" val="87627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C8FAE4-A876-6138-3AA7-EDECE9C3CA0A}"/>
              </a:ext>
            </a:extLst>
          </p:cNvPr>
          <p:cNvSpPr txBox="1"/>
          <p:nvPr/>
        </p:nvSpPr>
        <p:spPr>
          <a:xfrm>
            <a:off x="1066800" y="576584"/>
            <a:ext cx="10500360" cy="2550442"/>
          </a:xfrm>
          <a:prstGeom prst="rect">
            <a:avLst/>
          </a:prstGeom>
          <a:noFill/>
        </p:spPr>
        <p:txBody>
          <a:bodyPr wrap="square">
            <a:spAutoFit/>
          </a:bodyPr>
          <a:lstStyle/>
          <a:p>
            <a:pPr>
              <a:lnSpc>
                <a:spcPct val="150000"/>
              </a:lnSpc>
            </a:pPr>
            <a:r>
              <a:rPr lang="en-US" b="1" i="1" dirty="0" err="1"/>
              <a:t>Ghi</a:t>
            </a:r>
            <a:r>
              <a:rPr lang="en-US" b="1" i="1" dirty="0"/>
              <a:t> </a:t>
            </a:r>
            <a:r>
              <a:rPr lang="en-US" b="1" i="1" dirty="0" err="1"/>
              <a:t>chú</a:t>
            </a:r>
            <a:r>
              <a:rPr lang="en-US" b="1" i="1" dirty="0"/>
              <a:t>: </a:t>
            </a:r>
            <a:br>
              <a:rPr lang="vi-VN" dirty="0"/>
            </a:br>
            <a:r>
              <a:rPr lang="vi-VN" b="0" i="0" dirty="0">
                <a:solidFill>
                  <a:srgbClr val="000118"/>
                </a:solidFill>
                <a:effectLst/>
                <a:latin typeface="Nunito Sans" pitchFamily="2" charset="0"/>
              </a:rPr>
              <a:t>(1) Tùy chọn kiểm tra </a:t>
            </a:r>
            <a:r>
              <a:rPr lang="vi-VN" b="1" i="0" dirty="0">
                <a:solidFill>
                  <a:srgbClr val="000118"/>
                </a:solidFill>
                <a:effectLst/>
                <a:latin typeface="Nunito Sans" pitchFamily="2" charset="0"/>
              </a:rPr>
              <a:t>Tự động đưa chữ ký của tôi vào tin nhắn tôi gửi </a:t>
            </a:r>
            <a:r>
              <a:rPr lang="vi-VN" b="0" i="0" dirty="0">
                <a:solidFill>
                  <a:srgbClr val="000118"/>
                </a:solidFill>
                <a:effectLst/>
                <a:latin typeface="Nunito Sans" pitchFamily="2" charset="0"/>
              </a:rPr>
              <a:t>Tùy chọn;</a:t>
            </a:r>
            <a:br>
              <a:rPr lang="vi-VN" dirty="0"/>
            </a:br>
            <a:r>
              <a:rPr lang="vi-VN" b="0" i="0" dirty="0">
                <a:solidFill>
                  <a:srgbClr val="000118"/>
                </a:solidFill>
                <a:effectLst/>
                <a:latin typeface="Nunito Sans" pitchFamily="2" charset="0"/>
              </a:rPr>
              <a:t>(2) Để chỉnh sửa chữ ký, vui lòng thay đổi chữ ký trong</a:t>
            </a:r>
            <a:r>
              <a:rPr lang="vi-VN" b="1" i="0" dirty="0">
                <a:solidFill>
                  <a:srgbClr val="000118"/>
                </a:solidFill>
                <a:effectLst/>
                <a:latin typeface="Nunito Sans" pitchFamily="2" charset="0"/>
              </a:rPr>
              <a:t> chữ ký email</a:t>
            </a:r>
            <a:r>
              <a:rPr lang="vi-VN" b="0" i="0" dirty="0">
                <a:solidFill>
                  <a:srgbClr val="000118"/>
                </a:solidFill>
                <a:effectLst/>
                <a:latin typeface="Nunito Sans" pitchFamily="2" charset="0"/>
              </a:rPr>
              <a:t> cái hộp; để xóa chữ ký, vui lòng xóa tất cả nội dung trong </a:t>
            </a:r>
            <a:r>
              <a:rPr lang="vi-VN" b="1" i="0" dirty="0">
                <a:solidFill>
                  <a:srgbClr val="000118"/>
                </a:solidFill>
                <a:effectLst/>
                <a:latin typeface="Nunito Sans" pitchFamily="2" charset="0"/>
              </a:rPr>
              <a:t>chữ ký email</a:t>
            </a:r>
            <a:r>
              <a:rPr lang="vi-VN" b="0" i="0" dirty="0">
                <a:solidFill>
                  <a:srgbClr val="000118"/>
                </a:solidFill>
                <a:effectLst/>
                <a:latin typeface="Nunito Sans" pitchFamily="2" charset="0"/>
              </a:rPr>
              <a:t> hộp trực tiếp.</a:t>
            </a:r>
            <a:br>
              <a:rPr lang="vi-VN" dirty="0"/>
            </a:br>
            <a:r>
              <a:rPr lang="vi-VN" b="0" i="0" dirty="0">
                <a:solidFill>
                  <a:srgbClr val="000118"/>
                </a:solidFill>
                <a:effectLst/>
                <a:latin typeface="Nunito Sans" pitchFamily="2" charset="0"/>
              </a:rPr>
              <a:t>(3) Để thêm chữ ký vào email soạn thảo, vui lòng nhấp vào </a:t>
            </a:r>
            <a:r>
              <a:rPr lang="vi-VN" b="1" i="0" dirty="0">
                <a:solidFill>
                  <a:srgbClr val="000118"/>
                </a:solidFill>
                <a:effectLst/>
                <a:latin typeface="Nunito Sans" pitchFamily="2" charset="0"/>
              </a:rPr>
              <a:t>Hơn</a:t>
            </a:r>
            <a:r>
              <a:rPr lang="vi-VN" b="0" i="0" dirty="0">
                <a:solidFill>
                  <a:srgbClr val="000118"/>
                </a:solidFill>
                <a:effectLst/>
                <a:latin typeface="Nunito Sans" pitchFamily="2" charset="0"/>
              </a:rPr>
              <a:t> &gt;</a:t>
            </a:r>
            <a:r>
              <a:rPr lang="vi-VN" b="1" i="0" dirty="0">
                <a:solidFill>
                  <a:srgbClr val="000118"/>
                </a:solidFill>
                <a:effectLst/>
                <a:latin typeface="Nunito Sans" pitchFamily="2" charset="0"/>
              </a:rPr>
              <a:t> chèn chữ ký </a:t>
            </a:r>
            <a:r>
              <a:rPr lang="vi-VN" b="0" i="0" dirty="0">
                <a:solidFill>
                  <a:srgbClr val="000118"/>
                </a:solidFill>
                <a:effectLst/>
                <a:latin typeface="Nunito Sans" pitchFamily="2" charset="0"/>
              </a:rPr>
              <a:t>phía trên email. Xem ảnh chụp màn hình:</a:t>
            </a:r>
            <a:endParaRPr lang="en-US" dirty="0"/>
          </a:p>
        </p:txBody>
      </p:sp>
      <p:pic>
        <p:nvPicPr>
          <p:cNvPr id="3074" name="Picture 2">
            <a:extLst>
              <a:ext uri="{FF2B5EF4-FFF2-40B4-BE49-F238E27FC236}">
                <a16:creationId xmlns:a16="http://schemas.microsoft.com/office/drawing/2014/main" id="{1C7E4272-78BC-B12D-2A95-1B173D3E1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850" y="3434757"/>
            <a:ext cx="7734300" cy="28194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1E45DFB3-C7B6-A4ED-83A8-C086425FD282}"/>
              </a:ext>
            </a:extLst>
          </p:cNvPr>
          <p:cNvGrpSpPr/>
          <p:nvPr/>
        </p:nvGrpSpPr>
        <p:grpSpPr>
          <a:xfrm>
            <a:off x="1353" y="0"/>
            <a:ext cx="12190647" cy="6858001"/>
            <a:chOff x="1353" y="0"/>
            <a:chExt cx="9141293" cy="5143500"/>
          </a:xfrm>
        </p:grpSpPr>
        <p:pic>
          <p:nvPicPr>
            <p:cNvPr id="7" name="Picture 6">
              <a:extLst>
                <a:ext uri="{FF2B5EF4-FFF2-40B4-BE49-F238E27FC236}">
                  <a16:creationId xmlns:a16="http://schemas.microsoft.com/office/drawing/2014/main" id="{AE6C262A-0288-D9F3-50F1-B2FAEC917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8" name="Picture 7">
              <a:extLst>
                <a:ext uri="{FF2B5EF4-FFF2-40B4-BE49-F238E27FC236}">
                  <a16:creationId xmlns:a16="http://schemas.microsoft.com/office/drawing/2014/main" id="{022DCBD4-BB8E-1EBA-96D3-4344FF17FA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spTree>
    <p:extLst>
      <p:ext uri="{BB962C8B-B14F-4D97-AF65-F5344CB8AC3E}">
        <p14:creationId xmlns:p14="http://schemas.microsoft.com/office/powerpoint/2010/main" val="1496984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434ACC-6B36-BF11-010B-3E44EF693201}"/>
              </a:ext>
            </a:extLst>
          </p:cNvPr>
          <p:cNvSpPr txBox="1"/>
          <p:nvPr/>
        </p:nvSpPr>
        <p:spPr>
          <a:xfrm>
            <a:off x="674294" y="1742320"/>
            <a:ext cx="10843412" cy="3373359"/>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err="1">
                <a:ln>
                  <a:noFill/>
                </a:ln>
                <a:solidFill>
                  <a:srgbClr val="1E1E1E"/>
                </a:solidFill>
                <a:effectLst/>
                <a:cs typeface="Segoe UI" panose="020B0502040204020203" pitchFamily="34" charset="0"/>
              </a:rPr>
              <a:t>Lưu</a:t>
            </a:r>
            <a:r>
              <a:rPr kumimoji="0" lang="en-US" altLang="en-US" b="1" i="0" u="none" strike="noStrike" cap="none" normalizeH="0" baseline="0" dirty="0">
                <a:ln>
                  <a:noFill/>
                </a:ln>
                <a:solidFill>
                  <a:srgbClr val="1E1E1E"/>
                </a:solidFill>
                <a:effectLst/>
                <a:cs typeface="Segoe UI" panose="020B0502040204020203" pitchFamily="34" charset="0"/>
              </a:rPr>
              <a:t> ý: </a:t>
            </a:r>
            <a:r>
              <a:rPr kumimoji="0" lang="en-US" altLang="en-US" b="0" i="0" u="none" strike="noStrike" cap="none" normalizeH="0" baseline="0" dirty="0" err="1">
                <a:ln>
                  <a:noFill/>
                </a:ln>
                <a:solidFill>
                  <a:srgbClr val="1E1E1E"/>
                </a:solidFill>
                <a:effectLst/>
                <a:cs typeface="Segoe UI" panose="020B0502040204020203" pitchFamily="34" charset="0"/>
              </a:rPr>
              <a:t>Mỗi</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tài</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khoản</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chỉ</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có</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một</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chữ</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ký</a:t>
            </a:r>
            <a:r>
              <a:rPr kumimoji="0" lang="en-US" altLang="en-US" b="0" i="0" u="none" strike="noStrike" cap="none" normalizeH="0" baseline="0" dirty="0">
                <a:ln>
                  <a:noFill/>
                </a:ln>
                <a:solidFill>
                  <a:srgbClr val="1E1E1E"/>
                </a:solidFill>
                <a:effectLst/>
                <a:cs typeface="Segoe UI" panose="020B0502040204020203" pitchFamily="34" charset="0"/>
              </a:rPr>
              <a:t>.</a:t>
            </a:r>
            <a:endParaRPr kumimoji="0" lang="en-US" altLang="en-US" b="0" i="0" u="none" strike="noStrike" cap="none" normalizeH="0" baseline="0" dirty="0">
              <a:ln>
                <a:noFill/>
              </a:ln>
              <a:solidFill>
                <a:srgbClr val="363636"/>
              </a:solidFill>
              <a:effectLst/>
              <a:cs typeface="Segoe UI" panose="020B0502040204020203"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err="1">
                <a:ln>
                  <a:noFill/>
                </a:ln>
                <a:solidFill>
                  <a:srgbClr val="1E1E1E"/>
                </a:solidFill>
                <a:effectLst/>
                <a:cs typeface="Segoe UI" panose="020B0502040204020203" pitchFamily="34" charset="0"/>
              </a:rPr>
              <a:t>Nếu</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bạn</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muốn</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chữ</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ký</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của</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mình</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xuất</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hiện</a:t>
            </a:r>
            <a:r>
              <a:rPr kumimoji="0" lang="en-US" altLang="en-US" b="0" i="0" u="none" strike="noStrike" cap="none" normalizeH="0" baseline="0" dirty="0">
                <a:ln>
                  <a:noFill/>
                </a:ln>
                <a:solidFill>
                  <a:srgbClr val="1E1E1E"/>
                </a:solidFill>
                <a:effectLst/>
                <a:cs typeface="Segoe UI" panose="020B0502040204020203" pitchFamily="34" charset="0"/>
              </a:rPr>
              <a:t> ở </a:t>
            </a:r>
            <a:r>
              <a:rPr kumimoji="0" lang="en-US" altLang="en-US" b="0" i="0" u="none" strike="noStrike" cap="none" normalizeH="0" baseline="0" dirty="0" err="1">
                <a:ln>
                  <a:noFill/>
                </a:ln>
                <a:solidFill>
                  <a:srgbClr val="1E1E1E"/>
                </a:solidFill>
                <a:effectLst/>
                <a:cs typeface="Segoe UI" panose="020B0502040204020203" pitchFamily="34" charset="0"/>
              </a:rPr>
              <a:t>cuối</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tất</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cả</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thư</a:t>
            </a:r>
            <a:r>
              <a:rPr kumimoji="0" lang="en-US" altLang="en-US" b="0" i="0" u="none" strike="noStrike" cap="none" normalizeH="0" baseline="0" dirty="0">
                <a:ln>
                  <a:noFill/>
                </a:ln>
                <a:solidFill>
                  <a:srgbClr val="1E1E1E"/>
                </a:solidFill>
                <a:effectLst/>
                <a:cs typeface="Segoe UI" panose="020B0502040204020203" pitchFamily="34" charset="0"/>
              </a:rPr>
              <a:t> email </a:t>
            </a:r>
            <a:r>
              <a:rPr kumimoji="0" lang="en-US" altLang="en-US" b="0" i="0" u="none" strike="noStrike" cap="none" normalizeH="0" baseline="0" dirty="0" err="1">
                <a:ln>
                  <a:noFill/>
                </a:ln>
                <a:solidFill>
                  <a:srgbClr val="1E1E1E"/>
                </a:solidFill>
                <a:effectLst/>
                <a:cs typeface="Segoe UI" panose="020B0502040204020203" pitchFamily="34" charset="0"/>
              </a:rPr>
              <a:t>mới</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mà</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bạn</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soạn</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hãy</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chọn</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hộp</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kiểm</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Tự</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động</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thêm</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chữ</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ký</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của</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tôi</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vào</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thư</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mới</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mà</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tôi</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soạn</a:t>
            </a:r>
            <a:r>
              <a:rPr kumimoji="0" lang="en-US" altLang="en-US" b="0" i="0" u="none" strike="noStrike" cap="none" normalizeH="0" baseline="0" dirty="0">
                <a:ln>
                  <a:noFill/>
                </a:ln>
                <a:solidFill>
                  <a:srgbClr val="1E1E1E"/>
                </a:solidFill>
                <a:effectLst/>
                <a:cs typeface="Segoe UI" panose="020B0502040204020203" pitchFamily="34" charset="0"/>
              </a:rPr>
              <a:t>.</a:t>
            </a:r>
            <a:endParaRPr kumimoji="0" lang="en-US" altLang="en-US" b="0" i="0" u="none" strike="noStrike" cap="none" normalizeH="0" baseline="0" dirty="0">
              <a:ln>
                <a:noFill/>
              </a:ln>
              <a:solidFill>
                <a:srgbClr val="363636"/>
              </a:solidFill>
              <a:effectLst/>
              <a:cs typeface="Segoe UI" panose="020B0502040204020203"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err="1">
                <a:ln>
                  <a:noFill/>
                </a:ln>
                <a:solidFill>
                  <a:srgbClr val="1E1E1E"/>
                </a:solidFill>
                <a:effectLst/>
                <a:cs typeface="Segoe UI" panose="020B0502040204020203" pitchFamily="34" charset="0"/>
              </a:rPr>
              <a:t>Nếu</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bạn</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muốn</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chữ</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ký</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của</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mình</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xuất</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hiện</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trên</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thư</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mà</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bạn</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chuyển</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tiếp</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hoặc</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trả</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lời</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chọn</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hộp</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kiểm</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Tự</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động</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thêm</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chữ</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ký</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của</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tôi</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vào</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thư</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tôi</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chuyển</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tiếp</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hoặc</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trả</a:t>
            </a:r>
            <a:r>
              <a:rPr kumimoji="0" lang="en-US" altLang="en-US" b="1"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lời</a:t>
            </a:r>
            <a:r>
              <a:rPr kumimoji="0" lang="en-US" altLang="en-US" b="0" i="0" u="none" strike="noStrike" cap="none" normalizeH="0" baseline="0" dirty="0">
                <a:ln>
                  <a:noFill/>
                </a:ln>
                <a:solidFill>
                  <a:srgbClr val="1E1E1E"/>
                </a:solidFill>
                <a:effectLst/>
                <a:cs typeface="Segoe UI" panose="020B0502040204020203" pitchFamily="34" charset="0"/>
              </a:rPr>
              <a:t>.</a:t>
            </a:r>
            <a:endParaRPr kumimoji="0" lang="en-US" altLang="en-US" b="0" i="0" u="none" strike="noStrike" cap="none" normalizeH="0" baseline="0" dirty="0">
              <a:ln>
                <a:noFill/>
              </a:ln>
              <a:solidFill>
                <a:srgbClr val="363636"/>
              </a:solidFill>
              <a:effectLst/>
              <a:cs typeface="Segoe UI" panose="020B0502040204020203"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err="1">
                <a:ln>
                  <a:noFill/>
                </a:ln>
                <a:solidFill>
                  <a:srgbClr val="1E1E1E"/>
                </a:solidFill>
                <a:effectLst/>
                <a:cs typeface="Segoe UI" panose="020B0502040204020203" pitchFamily="34" charset="0"/>
              </a:rPr>
              <a:t>Nếu</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bạn</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không</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chọn</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các</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tùy</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chọn</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này</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thì</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bạn</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có</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thể</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thêm</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chữ</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ký</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của</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mình</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vào</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thư</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được</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chọn</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theo</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cách</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thủ</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công</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Để</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biết</a:t>
            </a:r>
            <a:r>
              <a:rPr kumimoji="0" lang="en-US" altLang="en-US" b="0" i="0" u="none" strike="noStrike" cap="none" normalizeH="0" baseline="0" dirty="0">
                <a:ln>
                  <a:noFill/>
                </a:ln>
                <a:solidFill>
                  <a:srgbClr val="1E1E1E"/>
                </a:solidFill>
                <a:effectLst/>
                <a:cs typeface="Segoe UI" panose="020B0502040204020203" pitchFamily="34" charset="0"/>
              </a:rPr>
              <a:t> chi </a:t>
            </a:r>
            <a:r>
              <a:rPr kumimoji="0" lang="en-US" altLang="en-US" b="0" i="0" u="none" strike="noStrike" cap="none" normalizeH="0" baseline="0" dirty="0" err="1">
                <a:ln>
                  <a:noFill/>
                </a:ln>
                <a:solidFill>
                  <a:srgbClr val="1E1E1E"/>
                </a:solidFill>
                <a:effectLst/>
                <a:cs typeface="Segoe UI" panose="020B0502040204020203" pitchFamily="34" charset="0"/>
              </a:rPr>
              <a:t>tiết</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hãy</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xem</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mục</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006CAC"/>
                </a:solidFill>
                <a:effectLst/>
                <a:cs typeface="Segoe UI" panose="020B0502040204020203" pitchFamily="34" charset="0"/>
                <a:hlinkClick r:id="rId2"/>
              </a:rPr>
              <a:t>Thêm</a:t>
            </a:r>
            <a:r>
              <a:rPr kumimoji="0" lang="en-US" altLang="en-US" b="0" i="0" u="none" strike="noStrike" cap="none" normalizeH="0" baseline="0" dirty="0">
                <a:ln>
                  <a:noFill/>
                </a:ln>
                <a:solidFill>
                  <a:srgbClr val="006CAC"/>
                </a:solidFill>
                <a:effectLst/>
                <a:cs typeface="Segoe UI" panose="020B0502040204020203" pitchFamily="34" charset="0"/>
                <a:hlinkClick r:id="rId2"/>
              </a:rPr>
              <a:t> </a:t>
            </a:r>
            <a:r>
              <a:rPr kumimoji="0" lang="en-US" altLang="en-US" b="0" i="0" u="none" strike="noStrike" cap="none" normalizeH="0" baseline="0" dirty="0" err="1">
                <a:ln>
                  <a:noFill/>
                </a:ln>
                <a:solidFill>
                  <a:srgbClr val="006CAC"/>
                </a:solidFill>
                <a:effectLst/>
                <a:cs typeface="Segoe UI" panose="020B0502040204020203" pitchFamily="34" charset="0"/>
                <a:hlinkClick r:id="rId2"/>
              </a:rPr>
              <a:t>chữ</a:t>
            </a:r>
            <a:r>
              <a:rPr kumimoji="0" lang="en-US" altLang="en-US" b="0" i="0" u="none" strike="noStrike" cap="none" normalizeH="0" baseline="0" dirty="0">
                <a:ln>
                  <a:noFill/>
                </a:ln>
                <a:solidFill>
                  <a:srgbClr val="006CAC"/>
                </a:solidFill>
                <a:effectLst/>
                <a:cs typeface="Segoe UI" panose="020B0502040204020203" pitchFamily="34" charset="0"/>
                <a:hlinkClick r:id="rId2"/>
              </a:rPr>
              <a:t> </a:t>
            </a:r>
            <a:r>
              <a:rPr kumimoji="0" lang="en-US" altLang="en-US" b="0" i="0" u="none" strike="noStrike" cap="none" normalizeH="0" baseline="0" dirty="0" err="1">
                <a:ln>
                  <a:noFill/>
                </a:ln>
                <a:solidFill>
                  <a:srgbClr val="006CAC"/>
                </a:solidFill>
                <a:effectLst/>
                <a:cs typeface="Segoe UI" panose="020B0502040204020203" pitchFamily="34" charset="0"/>
                <a:hlinkClick r:id="rId2"/>
              </a:rPr>
              <a:t>ký</a:t>
            </a:r>
            <a:r>
              <a:rPr kumimoji="0" lang="en-US" altLang="en-US" b="0" i="0" u="none" strike="noStrike" cap="none" normalizeH="0" baseline="0" dirty="0">
                <a:ln>
                  <a:noFill/>
                </a:ln>
                <a:solidFill>
                  <a:srgbClr val="006CAC"/>
                </a:solidFill>
                <a:effectLst/>
                <a:cs typeface="Segoe UI" panose="020B0502040204020203" pitchFamily="34" charset="0"/>
                <a:hlinkClick r:id="rId2"/>
              </a:rPr>
              <a:t> </a:t>
            </a:r>
            <a:r>
              <a:rPr kumimoji="0" lang="en-US" altLang="en-US" b="0" i="0" u="none" strike="noStrike" cap="none" normalizeH="0" baseline="0" dirty="0" err="1">
                <a:ln>
                  <a:noFill/>
                </a:ln>
                <a:solidFill>
                  <a:srgbClr val="006CAC"/>
                </a:solidFill>
                <a:effectLst/>
                <a:cs typeface="Segoe UI" panose="020B0502040204020203" pitchFamily="34" charset="0"/>
                <a:hlinkClick r:id="rId2"/>
              </a:rPr>
              <a:t>của</a:t>
            </a:r>
            <a:r>
              <a:rPr kumimoji="0" lang="en-US" altLang="en-US" b="0" i="0" u="none" strike="noStrike" cap="none" normalizeH="0" baseline="0" dirty="0">
                <a:ln>
                  <a:noFill/>
                </a:ln>
                <a:solidFill>
                  <a:srgbClr val="006CAC"/>
                </a:solidFill>
                <a:effectLst/>
                <a:cs typeface="Segoe UI" panose="020B0502040204020203" pitchFamily="34" charset="0"/>
                <a:hlinkClick r:id="rId2"/>
              </a:rPr>
              <a:t> </a:t>
            </a:r>
            <a:r>
              <a:rPr kumimoji="0" lang="en-US" altLang="en-US" b="0" i="0" u="none" strike="noStrike" cap="none" normalizeH="0" baseline="0" dirty="0" err="1">
                <a:ln>
                  <a:noFill/>
                </a:ln>
                <a:solidFill>
                  <a:srgbClr val="006CAC"/>
                </a:solidFill>
                <a:effectLst/>
                <a:cs typeface="Segoe UI" panose="020B0502040204020203" pitchFamily="34" charset="0"/>
                <a:hlinkClick r:id="rId2"/>
              </a:rPr>
              <a:t>bạn</a:t>
            </a:r>
            <a:r>
              <a:rPr kumimoji="0" lang="en-US" altLang="en-US" b="0" i="0" u="none" strike="noStrike" cap="none" normalizeH="0" baseline="0" dirty="0">
                <a:ln>
                  <a:noFill/>
                </a:ln>
                <a:solidFill>
                  <a:srgbClr val="006CAC"/>
                </a:solidFill>
                <a:effectLst/>
                <a:cs typeface="Segoe UI" panose="020B0502040204020203" pitchFamily="34" charset="0"/>
                <a:hlinkClick r:id="rId2"/>
              </a:rPr>
              <a:t> </a:t>
            </a:r>
            <a:r>
              <a:rPr kumimoji="0" lang="en-US" altLang="en-US" b="0" i="0" u="none" strike="noStrike" cap="none" normalizeH="0" baseline="0" dirty="0" err="1">
                <a:ln>
                  <a:noFill/>
                </a:ln>
                <a:solidFill>
                  <a:srgbClr val="006CAC"/>
                </a:solidFill>
                <a:effectLst/>
                <a:cs typeface="Segoe UI" panose="020B0502040204020203" pitchFamily="34" charset="0"/>
                <a:hlinkClick r:id="rId2"/>
              </a:rPr>
              <a:t>vào</a:t>
            </a:r>
            <a:r>
              <a:rPr kumimoji="0" lang="en-US" altLang="en-US" b="0" i="0" u="none" strike="noStrike" cap="none" normalizeH="0" baseline="0" dirty="0">
                <a:ln>
                  <a:noFill/>
                </a:ln>
                <a:solidFill>
                  <a:srgbClr val="006CAC"/>
                </a:solidFill>
                <a:effectLst/>
                <a:cs typeface="Segoe UI" panose="020B0502040204020203" pitchFamily="34" charset="0"/>
                <a:hlinkClick r:id="rId2"/>
              </a:rPr>
              <a:t> </a:t>
            </a:r>
            <a:r>
              <a:rPr kumimoji="0" lang="en-US" altLang="en-US" b="0" i="0" u="none" strike="noStrike" cap="none" normalizeH="0" baseline="0" dirty="0" err="1">
                <a:ln>
                  <a:noFill/>
                </a:ln>
                <a:solidFill>
                  <a:srgbClr val="006CAC"/>
                </a:solidFill>
                <a:effectLst/>
                <a:cs typeface="Segoe UI" panose="020B0502040204020203" pitchFamily="34" charset="0"/>
                <a:hlinkClick r:id="rId2"/>
              </a:rPr>
              <a:t>thư</a:t>
            </a:r>
            <a:r>
              <a:rPr kumimoji="0" lang="en-US" altLang="en-US" b="0" i="0" u="none" strike="noStrike" cap="none" normalizeH="0" baseline="0" dirty="0">
                <a:ln>
                  <a:noFill/>
                </a:ln>
                <a:solidFill>
                  <a:srgbClr val="006CAC"/>
                </a:solidFill>
                <a:effectLst/>
                <a:cs typeface="Segoe UI" panose="020B0502040204020203" pitchFamily="34" charset="0"/>
                <a:hlinkClick r:id="rId2"/>
              </a:rPr>
              <a:t> </a:t>
            </a:r>
            <a:r>
              <a:rPr kumimoji="0" lang="en-US" altLang="en-US" b="0" i="0" u="none" strike="noStrike" cap="none" normalizeH="0" baseline="0" dirty="0" err="1">
                <a:ln>
                  <a:noFill/>
                </a:ln>
                <a:solidFill>
                  <a:srgbClr val="006CAC"/>
                </a:solidFill>
                <a:effectLst/>
                <a:cs typeface="Segoe UI" panose="020B0502040204020203" pitchFamily="34" charset="0"/>
                <a:hlinkClick r:id="rId2"/>
              </a:rPr>
              <a:t>mới</a:t>
            </a:r>
            <a:r>
              <a:rPr kumimoji="0" lang="en-US" altLang="en-US" b="0" i="0" u="none" strike="noStrike" cap="none" normalizeH="0" baseline="0" dirty="0">
                <a:ln>
                  <a:noFill/>
                </a:ln>
                <a:solidFill>
                  <a:srgbClr val="006CAC"/>
                </a:solidFill>
                <a:effectLst/>
                <a:cs typeface="Segoe UI" panose="020B0502040204020203" pitchFamily="34" charset="0"/>
                <a:hlinkClick r:id="rId2"/>
              </a:rPr>
              <a:t> </a:t>
            </a:r>
            <a:r>
              <a:rPr kumimoji="0" lang="en-US" altLang="en-US" b="0" i="0" u="none" strike="noStrike" cap="none" normalizeH="0" baseline="0" dirty="0" err="1">
                <a:ln>
                  <a:noFill/>
                </a:ln>
                <a:solidFill>
                  <a:srgbClr val="006CAC"/>
                </a:solidFill>
                <a:effectLst/>
                <a:cs typeface="Segoe UI" panose="020B0502040204020203" pitchFamily="34" charset="0"/>
                <a:hlinkClick r:id="rId2"/>
              </a:rPr>
              <a:t>theo</a:t>
            </a:r>
            <a:r>
              <a:rPr kumimoji="0" lang="en-US" altLang="en-US" b="0" i="0" u="none" strike="noStrike" cap="none" normalizeH="0" baseline="0" dirty="0">
                <a:ln>
                  <a:noFill/>
                </a:ln>
                <a:solidFill>
                  <a:srgbClr val="006CAC"/>
                </a:solidFill>
                <a:effectLst/>
                <a:cs typeface="Segoe UI" panose="020B0502040204020203" pitchFamily="34" charset="0"/>
                <a:hlinkClick r:id="rId2"/>
              </a:rPr>
              <a:t> </a:t>
            </a:r>
            <a:r>
              <a:rPr kumimoji="0" lang="en-US" altLang="en-US" b="0" i="0" u="none" strike="noStrike" cap="none" normalizeH="0" baseline="0" dirty="0" err="1">
                <a:ln>
                  <a:noFill/>
                </a:ln>
                <a:solidFill>
                  <a:srgbClr val="006CAC"/>
                </a:solidFill>
                <a:effectLst/>
                <a:cs typeface="Segoe UI" panose="020B0502040204020203" pitchFamily="34" charset="0"/>
                <a:hlinkClick r:id="rId2"/>
              </a:rPr>
              <a:t>cách</a:t>
            </a:r>
            <a:r>
              <a:rPr kumimoji="0" lang="en-US" altLang="en-US" b="0" i="0" u="none" strike="noStrike" cap="none" normalizeH="0" baseline="0" dirty="0">
                <a:ln>
                  <a:noFill/>
                </a:ln>
                <a:solidFill>
                  <a:srgbClr val="006CAC"/>
                </a:solidFill>
                <a:effectLst/>
                <a:cs typeface="Segoe UI" panose="020B0502040204020203" pitchFamily="34" charset="0"/>
                <a:hlinkClick r:id="rId2"/>
              </a:rPr>
              <a:t> </a:t>
            </a:r>
            <a:r>
              <a:rPr kumimoji="0" lang="en-US" altLang="en-US" b="0" i="0" u="none" strike="noStrike" cap="none" normalizeH="0" baseline="0" dirty="0" err="1">
                <a:ln>
                  <a:noFill/>
                </a:ln>
                <a:solidFill>
                  <a:srgbClr val="006CAC"/>
                </a:solidFill>
                <a:effectLst/>
                <a:cs typeface="Segoe UI" panose="020B0502040204020203" pitchFamily="34" charset="0"/>
                <a:hlinkClick r:id="rId2"/>
              </a:rPr>
              <a:t>thủ</a:t>
            </a:r>
            <a:r>
              <a:rPr kumimoji="0" lang="en-US" altLang="en-US" b="0" i="0" u="none" strike="noStrike" cap="none" normalizeH="0" baseline="0" dirty="0">
                <a:ln>
                  <a:noFill/>
                </a:ln>
                <a:solidFill>
                  <a:srgbClr val="006CAC"/>
                </a:solidFill>
                <a:effectLst/>
                <a:cs typeface="Segoe UI" panose="020B0502040204020203" pitchFamily="34" charset="0"/>
                <a:hlinkClick r:id="rId2"/>
              </a:rPr>
              <a:t> </a:t>
            </a:r>
            <a:r>
              <a:rPr kumimoji="0" lang="en-US" altLang="en-US" b="0" i="0" u="none" strike="noStrike" cap="none" normalizeH="0" baseline="0" dirty="0" err="1">
                <a:ln>
                  <a:noFill/>
                </a:ln>
                <a:solidFill>
                  <a:srgbClr val="006CAC"/>
                </a:solidFill>
                <a:effectLst/>
                <a:cs typeface="Segoe UI" panose="020B0502040204020203" pitchFamily="34" charset="0"/>
                <a:hlinkClick r:id="rId2"/>
              </a:rPr>
              <a:t>công</a:t>
            </a:r>
            <a:r>
              <a:rPr kumimoji="0" lang="en-US" altLang="en-US" b="0" i="0" u="none" strike="noStrike" cap="none" normalizeH="0" baseline="0" dirty="0">
                <a:ln>
                  <a:noFill/>
                </a:ln>
                <a:solidFill>
                  <a:srgbClr val="1E1E1E"/>
                </a:solidFill>
                <a:effectLst/>
                <a:cs typeface="Segoe UI" panose="020B0502040204020203" pitchFamily="34" charset="0"/>
              </a:rPr>
              <a:t>.</a:t>
            </a:r>
            <a:endParaRPr kumimoji="0" lang="en-US" altLang="en-US" b="0" i="0" u="none" strike="noStrike" cap="none" normalizeH="0" baseline="0" dirty="0">
              <a:ln>
                <a:noFill/>
              </a:ln>
              <a:solidFill>
                <a:srgbClr val="363636"/>
              </a:solidFill>
              <a:effectLst/>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Chọn</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1" i="0" u="none" strike="noStrike" cap="none" normalizeH="0" baseline="0" dirty="0" err="1">
                <a:ln>
                  <a:noFill/>
                </a:ln>
                <a:solidFill>
                  <a:srgbClr val="1E1E1E"/>
                </a:solidFill>
                <a:effectLst/>
                <a:cs typeface="Segoe UI" panose="020B0502040204020203" pitchFamily="34" charset="0"/>
              </a:rPr>
              <a:t>Lưu</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khi</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bạn</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đa</a:t>
            </a:r>
            <a:r>
              <a:rPr kumimoji="0" lang="en-US" altLang="en-US" b="0" i="0" u="none" strike="noStrike" cap="none" normalizeH="0" baseline="0" dirty="0">
                <a:ln>
                  <a:noFill/>
                </a:ln>
                <a:solidFill>
                  <a:srgbClr val="1E1E1E"/>
                </a:solidFill>
                <a:effectLst/>
                <a:cs typeface="Segoe UI" panose="020B0502040204020203" pitchFamily="34" charset="0"/>
              </a:rPr>
              <a:t>̃ </a:t>
            </a:r>
            <a:r>
              <a:rPr kumimoji="0" lang="en-US" altLang="en-US" b="0" i="0" u="none" strike="noStrike" cap="none" normalizeH="0" baseline="0" dirty="0" err="1">
                <a:ln>
                  <a:noFill/>
                </a:ln>
                <a:solidFill>
                  <a:srgbClr val="1E1E1E"/>
                </a:solidFill>
                <a:effectLst/>
                <a:cs typeface="Segoe UI" panose="020B0502040204020203" pitchFamily="34" charset="0"/>
              </a:rPr>
              <a:t>xong</a:t>
            </a:r>
            <a:r>
              <a:rPr kumimoji="0" lang="en-US" altLang="en-US" b="0" i="0" u="none" strike="noStrike" cap="none" normalizeH="0" baseline="0" dirty="0">
                <a:ln>
                  <a:noFill/>
                </a:ln>
                <a:solidFill>
                  <a:srgbClr val="1E1E1E"/>
                </a:solidFill>
                <a:effectLst/>
                <a:cs typeface="Segoe UI" panose="020B0502040204020203" pitchFamily="34" charset="0"/>
              </a:rPr>
              <a:t>.</a:t>
            </a:r>
            <a:endParaRPr kumimoji="0" lang="en-US" altLang="en-US" b="0" i="0" u="none" strike="noStrike" cap="none" normalizeH="0" baseline="0" dirty="0">
              <a:ln>
                <a:noFill/>
              </a:ln>
              <a:solidFill>
                <a:srgbClr val="363636"/>
              </a:solidFill>
              <a:effectLst/>
              <a:cs typeface="Segoe UI" panose="020B0502040204020203" pitchFamily="34" charset="0"/>
            </a:endParaRPr>
          </a:p>
        </p:txBody>
      </p:sp>
      <p:grpSp>
        <p:nvGrpSpPr>
          <p:cNvPr id="5" name="Group 4">
            <a:extLst>
              <a:ext uri="{FF2B5EF4-FFF2-40B4-BE49-F238E27FC236}">
                <a16:creationId xmlns:a16="http://schemas.microsoft.com/office/drawing/2014/main" id="{7B0113A5-533C-E058-6F49-8EE8066455FD}"/>
              </a:ext>
            </a:extLst>
          </p:cNvPr>
          <p:cNvGrpSpPr/>
          <p:nvPr/>
        </p:nvGrpSpPr>
        <p:grpSpPr>
          <a:xfrm>
            <a:off x="1353" y="0"/>
            <a:ext cx="12190647" cy="6858001"/>
            <a:chOff x="1353" y="0"/>
            <a:chExt cx="9141293" cy="5143500"/>
          </a:xfrm>
        </p:grpSpPr>
        <p:pic>
          <p:nvPicPr>
            <p:cNvPr id="6" name="Picture 5">
              <a:extLst>
                <a:ext uri="{FF2B5EF4-FFF2-40B4-BE49-F238E27FC236}">
                  <a16:creationId xmlns:a16="http://schemas.microsoft.com/office/drawing/2014/main" id="{B3376D30-0404-13C8-FC42-F5ACE0AA0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7" name="Picture 6">
              <a:extLst>
                <a:ext uri="{FF2B5EF4-FFF2-40B4-BE49-F238E27FC236}">
                  <a16:creationId xmlns:a16="http://schemas.microsoft.com/office/drawing/2014/main" id="{5B0508AF-581A-59EA-FE4B-4EF405BFEA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spTree>
    <p:extLst>
      <p:ext uri="{BB962C8B-B14F-4D97-AF65-F5344CB8AC3E}">
        <p14:creationId xmlns:p14="http://schemas.microsoft.com/office/powerpoint/2010/main" val="2017580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7CA35A-A198-573B-D092-C2EC887C946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839" b="98185" l="2218" r="96976">
                        <a14:foregroundMark x1="26008" y1="19960" x2="26008" y2="19960"/>
                        <a14:foregroundMark x1="26008" y1="19960" x2="26008" y2="19960"/>
                        <a14:foregroundMark x1="26008" y1="19960" x2="26008" y2="19960"/>
                        <a14:foregroundMark x1="26008" y1="19960" x2="26008" y2="19960"/>
                        <a14:foregroundMark x1="76613" y1="22984" x2="70161" y2="35484"/>
                        <a14:foregroundMark x1="97379" y1="23790" x2="94556" y2="25202"/>
                        <a14:foregroundMark x1="89113" y1="51008" x2="72782" y2="64315"/>
                        <a14:foregroundMark x1="31653" y1="15323" x2="16331" y2="23185"/>
                        <a14:foregroundMark x1="16331" y1="23185" x2="9476" y2="46169"/>
                        <a14:foregroundMark x1="9476" y1="46169" x2="17137" y2="69556"/>
                        <a14:foregroundMark x1="17137" y1="69556" x2="26210" y2="78629"/>
                        <a14:foregroundMark x1="26210" y1="78629" x2="44153" y2="77218"/>
                        <a14:foregroundMark x1="44153" y1="77218" x2="45968" y2="75403"/>
                        <a14:foregroundMark x1="2419" y1="13710" x2="2218" y2="85685"/>
                        <a14:foregroundMark x1="2218" y1="85685" x2="4032" y2="85081"/>
                        <a14:foregroundMark x1="47177" y1="95565" x2="56653" y2="98387"/>
                        <a14:foregroundMark x1="56653" y1="98387" x2="56855" y2="98387"/>
                        <a14:foregroundMark x1="30847" y1="48992" x2="29234" y2="57258"/>
                        <a14:foregroundMark x1="24798" y1="8468" x2="47984" y2="4839"/>
                      </a14:backgroundRemoval>
                    </a14:imgEffect>
                  </a14:imgLayer>
                </a14:imgProps>
              </a:ext>
              <a:ext uri="{28A0092B-C50C-407E-A947-70E740481C1C}">
                <a14:useLocalDpi xmlns:a14="http://schemas.microsoft.com/office/drawing/2010/main" val="0"/>
              </a:ext>
            </a:extLst>
          </a:blip>
          <a:stretch>
            <a:fillRect/>
          </a:stretch>
        </p:blipFill>
        <p:spPr>
          <a:xfrm>
            <a:off x="8169380" y="708650"/>
            <a:ext cx="3477695" cy="3477695"/>
          </a:xfrm>
          <a:prstGeom prst="rect">
            <a:avLst/>
          </a:prstGeom>
        </p:spPr>
      </p:pic>
      <p:sp>
        <p:nvSpPr>
          <p:cNvPr id="12" name="Freeform: Shape 11">
            <a:extLst>
              <a:ext uri="{FF2B5EF4-FFF2-40B4-BE49-F238E27FC236}">
                <a16:creationId xmlns:a16="http://schemas.microsoft.com/office/drawing/2014/main" id="{6A1967A9-F558-785C-70F9-EBC761B81FC9}"/>
              </a:ext>
            </a:extLst>
          </p:cNvPr>
          <p:cNvSpPr/>
          <p:nvPr/>
        </p:nvSpPr>
        <p:spPr>
          <a:xfrm rot="18605493">
            <a:off x="-2336154" y="-872589"/>
            <a:ext cx="7543800" cy="10222706"/>
          </a:xfrm>
          <a:custGeom>
            <a:avLst/>
            <a:gdLst>
              <a:gd name="connsiteX0" fmla="*/ 332970 w 7543800"/>
              <a:gd name="connsiteY0" fmla="*/ 0 h 10222706"/>
              <a:gd name="connsiteX1" fmla="*/ 0 w 7543800"/>
              <a:gd name="connsiteY1" fmla="*/ 280303 h 10222706"/>
              <a:gd name="connsiteX2" fmla="*/ 0 w 7543800"/>
              <a:gd name="connsiteY2" fmla="*/ 0 h 10222706"/>
              <a:gd name="connsiteX3" fmla="*/ 7543800 w 7543800"/>
              <a:gd name="connsiteY3" fmla="*/ 2925126 h 10222706"/>
              <a:gd name="connsiteX4" fmla="*/ 7543800 w 7543800"/>
              <a:gd name="connsiteY4" fmla="*/ 10222706 h 10222706"/>
              <a:gd name="connsiteX5" fmla="*/ 4597210 w 7543800"/>
              <a:gd name="connsiteY5" fmla="*/ 10222706 h 10222706"/>
              <a:gd name="connsiteX6" fmla="*/ 783506 w 7543800"/>
              <a:gd name="connsiteY6" fmla="*/ 5692431 h 10222706"/>
              <a:gd name="connsiteX7" fmla="*/ 6103360 w 7543800"/>
              <a:gd name="connsiteY7" fmla="*/ 1214037 h 10222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10222706">
                <a:moveTo>
                  <a:pt x="332970" y="0"/>
                </a:moveTo>
                <a:lnTo>
                  <a:pt x="0" y="280303"/>
                </a:lnTo>
                <a:lnTo>
                  <a:pt x="0" y="0"/>
                </a:lnTo>
                <a:close/>
                <a:moveTo>
                  <a:pt x="7543800" y="2925126"/>
                </a:moveTo>
                <a:lnTo>
                  <a:pt x="7543800" y="10222706"/>
                </a:lnTo>
                <a:lnTo>
                  <a:pt x="4597210" y="10222706"/>
                </a:lnTo>
                <a:lnTo>
                  <a:pt x="783506" y="5692431"/>
                </a:lnTo>
                <a:lnTo>
                  <a:pt x="6103360" y="1214037"/>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0B301D55-348B-B0CA-3363-523ED2E5A786}"/>
              </a:ext>
            </a:extLst>
          </p:cNvPr>
          <p:cNvSpPr txBox="1"/>
          <p:nvPr/>
        </p:nvSpPr>
        <p:spPr>
          <a:xfrm>
            <a:off x="213125" y="2986016"/>
            <a:ext cx="5984113" cy="1200329"/>
          </a:xfrm>
          <a:prstGeom prst="rect">
            <a:avLst/>
          </a:prstGeom>
          <a:noFill/>
        </p:spPr>
        <p:txBody>
          <a:bodyPr wrap="square" rtlCol="0">
            <a:spAutoFit/>
          </a:bodyPr>
          <a:lstStyle/>
          <a:p>
            <a:pPr lvl="1"/>
            <a:r>
              <a:rPr lang="en-US" sz="3600" b="1" dirty="0">
                <a:solidFill>
                  <a:srgbClr val="04264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HƯỚNG DẪN</a:t>
            </a:r>
          </a:p>
          <a:p>
            <a:pPr lvl="1"/>
            <a:r>
              <a:rPr lang="en-US" sz="3600" b="1" dirty="0">
                <a:solidFill>
                  <a:srgbClr val="04264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SỬ DỤNG EMAIL </a:t>
            </a:r>
          </a:p>
        </p:txBody>
      </p:sp>
      <p:pic>
        <p:nvPicPr>
          <p:cNvPr id="17" name="Picture 16">
            <a:extLst>
              <a:ext uri="{FF2B5EF4-FFF2-40B4-BE49-F238E27FC236}">
                <a16:creationId xmlns:a16="http://schemas.microsoft.com/office/drawing/2014/main" id="{673E3609-E7CF-D349-A434-66F0D11B8B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082" y="1763231"/>
            <a:ext cx="1234445" cy="575678"/>
          </a:xfrm>
          <a:prstGeom prst="rect">
            <a:avLst/>
          </a:prstGeom>
        </p:spPr>
      </p:pic>
      <p:sp>
        <p:nvSpPr>
          <p:cNvPr id="19" name="Rectangle 18">
            <a:extLst>
              <a:ext uri="{FF2B5EF4-FFF2-40B4-BE49-F238E27FC236}">
                <a16:creationId xmlns:a16="http://schemas.microsoft.com/office/drawing/2014/main" id="{1F0FF41F-E30A-EBAC-1FDC-1AE26CC44D56}"/>
              </a:ext>
            </a:extLst>
          </p:cNvPr>
          <p:cNvSpPr/>
          <p:nvPr/>
        </p:nvSpPr>
        <p:spPr>
          <a:xfrm>
            <a:off x="0" y="2872919"/>
            <a:ext cx="323274" cy="2225336"/>
          </a:xfrm>
          <a:prstGeom prst="rect">
            <a:avLst/>
          </a:prstGeom>
          <a:solidFill>
            <a:srgbClr val="1967B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02714DD-38B9-25A1-0783-2D78572C86C2}"/>
              </a:ext>
            </a:extLst>
          </p:cNvPr>
          <p:cNvSpPr txBox="1"/>
          <p:nvPr/>
        </p:nvSpPr>
        <p:spPr>
          <a:xfrm>
            <a:off x="694365" y="4458321"/>
            <a:ext cx="4124960" cy="423449"/>
          </a:xfrm>
          <a:prstGeom prst="rect">
            <a:avLst/>
          </a:prstGeom>
          <a:noFill/>
        </p:spPr>
        <p:txBody>
          <a:bodyPr wrap="square" rtlCol="0">
            <a:spAutoFit/>
          </a:bodyPr>
          <a:lstStyle/>
          <a:p>
            <a:pPr>
              <a:lnSpc>
                <a:spcPct val="150000"/>
              </a:lnSpc>
            </a:pPr>
            <a:r>
              <a:rPr lang="en-US" sz="1600" b="1" spc="300" dirty="0">
                <a:solidFill>
                  <a:srgbClr val="113D57"/>
                </a:solidFill>
              </a:rPr>
              <a:t>DÀNH CHO MÁY TÍNH</a:t>
            </a:r>
          </a:p>
        </p:txBody>
      </p:sp>
      <p:sp>
        <p:nvSpPr>
          <p:cNvPr id="21" name="Right Triangle 20">
            <a:extLst>
              <a:ext uri="{FF2B5EF4-FFF2-40B4-BE49-F238E27FC236}">
                <a16:creationId xmlns:a16="http://schemas.microsoft.com/office/drawing/2014/main" id="{D9A2CC00-B2C3-5F3B-A59C-414B8675F1F9}"/>
              </a:ext>
            </a:extLst>
          </p:cNvPr>
          <p:cNvSpPr/>
          <p:nvPr/>
        </p:nvSpPr>
        <p:spPr>
          <a:xfrm rot="7795369">
            <a:off x="7282266" y="5073160"/>
            <a:ext cx="2966534" cy="3588152"/>
          </a:xfrm>
          <a:custGeom>
            <a:avLst/>
            <a:gdLst>
              <a:gd name="connsiteX0" fmla="*/ 0 w 2928395"/>
              <a:gd name="connsiteY0" fmla="*/ 3588152 h 3588152"/>
              <a:gd name="connsiteX1" fmla="*/ 0 w 2928395"/>
              <a:gd name="connsiteY1" fmla="*/ 0 h 3588152"/>
              <a:gd name="connsiteX2" fmla="*/ 2928395 w 2928395"/>
              <a:gd name="connsiteY2" fmla="*/ 3588152 h 3588152"/>
              <a:gd name="connsiteX3" fmla="*/ 0 w 2928395"/>
              <a:gd name="connsiteY3" fmla="*/ 3588152 h 3588152"/>
              <a:gd name="connsiteX0" fmla="*/ 0 w 2928395"/>
              <a:gd name="connsiteY0" fmla="*/ 3588152 h 3588152"/>
              <a:gd name="connsiteX1" fmla="*/ 0 w 2928395"/>
              <a:gd name="connsiteY1" fmla="*/ 0 h 3588152"/>
              <a:gd name="connsiteX2" fmla="*/ 2928395 w 2928395"/>
              <a:gd name="connsiteY2" fmla="*/ 3588152 h 3588152"/>
              <a:gd name="connsiteX3" fmla="*/ 0 w 2928395"/>
              <a:gd name="connsiteY3" fmla="*/ 3588152 h 3588152"/>
              <a:gd name="connsiteX0" fmla="*/ 0 w 2937272"/>
              <a:gd name="connsiteY0" fmla="*/ 3588152 h 3588152"/>
              <a:gd name="connsiteX1" fmla="*/ 0 w 2937272"/>
              <a:gd name="connsiteY1" fmla="*/ 0 h 3588152"/>
              <a:gd name="connsiteX2" fmla="*/ 2937272 w 2937272"/>
              <a:gd name="connsiteY2" fmla="*/ 3580724 h 3588152"/>
              <a:gd name="connsiteX3" fmla="*/ 0 w 2937272"/>
              <a:gd name="connsiteY3" fmla="*/ 3588152 h 3588152"/>
              <a:gd name="connsiteX0" fmla="*/ 0 w 2945065"/>
              <a:gd name="connsiteY0" fmla="*/ 3588152 h 3588152"/>
              <a:gd name="connsiteX1" fmla="*/ 0 w 2945065"/>
              <a:gd name="connsiteY1" fmla="*/ 0 h 3588152"/>
              <a:gd name="connsiteX2" fmla="*/ 2945065 w 2945065"/>
              <a:gd name="connsiteY2" fmla="*/ 3574204 h 3588152"/>
              <a:gd name="connsiteX3" fmla="*/ 0 w 2945065"/>
              <a:gd name="connsiteY3" fmla="*/ 3588152 h 3588152"/>
              <a:gd name="connsiteX0" fmla="*/ 0 w 2966534"/>
              <a:gd name="connsiteY0" fmla="*/ 3588152 h 3588152"/>
              <a:gd name="connsiteX1" fmla="*/ 0 w 2966534"/>
              <a:gd name="connsiteY1" fmla="*/ 0 h 3588152"/>
              <a:gd name="connsiteX2" fmla="*/ 2966534 w 2966534"/>
              <a:gd name="connsiteY2" fmla="*/ 3576112 h 3588152"/>
              <a:gd name="connsiteX3" fmla="*/ 0 w 2966534"/>
              <a:gd name="connsiteY3" fmla="*/ 3588152 h 3588152"/>
            </a:gdLst>
            <a:ahLst/>
            <a:cxnLst>
              <a:cxn ang="0">
                <a:pos x="connsiteX0" y="connsiteY0"/>
              </a:cxn>
              <a:cxn ang="0">
                <a:pos x="connsiteX1" y="connsiteY1"/>
              </a:cxn>
              <a:cxn ang="0">
                <a:pos x="connsiteX2" y="connsiteY2"/>
              </a:cxn>
              <a:cxn ang="0">
                <a:pos x="connsiteX3" y="connsiteY3"/>
              </a:cxn>
            </a:cxnLst>
            <a:rect l="l" t="t" r="r" b="b"/>
            <a:pathLst>
              <a:path w="2966534" h="3588152">
                <a:moveTo>
                  <a:pt x="0" y="3588152"/>
                </a:moveTo>
                <a:lnTo>
                  <a:pt x="0" y="0"/>
                </a:lnTo>
                <a:lnTo>
                  <a:pt x="2966534" y="3576112"/>
                </a:lnTo>
                <a:lnTo>
                  <a:pt x="0" y="3588152"/>
                </a:lnTo>
                <a:close/>
              </a:path>
            </a:pathLst>
          </a:custGeom>
          <a:solidFill>
            <a:srgbClr val="164C7A"/>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B0B1AB7E-F115-F067-7A8B-A0C0954195A9}"/>
              </a:ext>
            </a:extLst>
          </p:cNvPr>
          <p:cNvSpPr/>
          <p:nvPr/>
        </p:nvSpPr>
        <p:spPr>
          <a:xfrm rot="2388874">
            <a:off x="4872962" y="-1357548"/>
            <a:ext cx="1331089" cy="3370379"/>
          </a:xfrm>
          <a:custGeom>
            <a:avLst/>
            <a:gdLst>
              <a:gd name="connsiteX0" fmla="*/ 0 w 1331089"/>
              <a:gd name="connsiteY0" fmla="*/ 1109595 h 3370379"/>
              <a:gd name="connsiteX1" fmla="*/ 1331089 w 1331089"/>
              <a:gd name="connsiteY1" fmla="*/ 0 h 3370379"/>
              <a:gd name="connsiteX2" fmla="*/ 1331089 w 1331089"/>
              <a:gd name="connsiteY2" fmla="*/ 3370379 h 3370379"/>
              <a:gd name="connsiteX3" fmla="*/ 0 w 1331089"/>
              <a:gd name="connsiteY3" fmla="*/ 3370379 h 3370379"/>
            </a:gdLst>
            <a:ahLst/>
            <a:cxnLst>
              <a:cxn ang="0">
                <a:pos x="connsiteX0" y="connsiteY0"/>
              </a:cxn>
              <a:cxn ang="0">
                <a:pos x="connsiteX1" y="connsiteY1"/>
              </a:cxn>
              <a:cxn ang="0">
                <a:pos x="connsiteX2" y="connsiteY2"/>
              </a:cxn>
              <a:cxn ang="0">
                <a:pos x="connsiteX3" y="connsiteY3"/>
              </a:cxn>
            </a:cxnLst>
            <a:rect l="l" t="t" r="r" b="b"/>
            <a:pathLst>
              <a:path w="1331089" h="3370379">
                <a:moveTo>
                  <a:pt x="0" y="1109595"/>
                </a:moveTo>
                <a:lnTo>
                  <a:pt x="1331089" y="0"/>
                </a:lnTo>
                <a:lnTo>
                  <a:pt x="1331089" y="3370379"/>
                </a:lnTo>
                <a:lnTo>
                  <a:pt x="0" y="3370379"/>
                </a:lnTo>
                <a:close/>
              </a:path>
            </a:pathLst>
          </a:custGeom>
          <a:solidFill>
            <a:srgbClr val="164C7A"/>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723E5D88-E443-2BD6-64F4-6B11160ACFB7}"/>
              </a:ext>
            </a:extLst>
          </p:cNvPr>
          <p:cNvSpPr/>
          <p:nvPr/>
        </p:nvSpPr>
        <p:spPr>
          <a:xfrm>
            <a:off x="0" y="6300786"/>
            <a:ext cx="6437745" cy="562844"/>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34255BE8-07E7-430A-21EB-6AF536458E84}"/>
              </a:ext>
            </a:extLst>
          </p:cNvPr>
          <p:cNvSpPr/>
          <p:nvPr/>
        </p:nvSpPr>
        <p:spPr>
          <a:xfrm rot="7808189">
            <a:off x="2723034" y="-410395"/>
            <a:ext cx="3309337" cy="7630669"/>
          </a:xfrm>
          <a:custGeom>
            <a:avLst/>
            <a:gdLst>
              <a:gd name="connsiteX0" fmla="*/ 425251 w 3309337"/>
              <a:gd name="connsiteY0" fmla="*/ 7630669 h 7630669"/>
              <a:gd name="connsiteX1" fmla="*/ 0 w 3309337"/>
              <a:gd name="connsiteY1" fmla="*/ 7126319 h 7630669"/>
              <a:gd name="connsiteX2" fmla="*/ 0 w 3309337"/>
              <a:gd name="connsiteY2" fmla="*/ 0 h 7630669"/>
              <a:gd name="connsiteX3" fmla="*/ 2961762 w 3309337"/>
              <a:gd name="connsiteY3" fmla="*/ 0 h 7630669"/>
              <a:gd name="connsiteX4" fmla="*/ 3309337 w 3309337"/>
              <a:gd name="connsiteY4" fmla="*/ 412227 h 7630669"/>
              <a:gd name="connsiteX5" fmla="*/ 425251 w 3309337"/>
              <a:gd name="connsiteY5" fmla="*/ 412227 h 7630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09337" h="7630669">
                <a:moveTo>
                  <a:pt x="425251" y="7630669"/>
                </a:moveTo>
                <a:lnTo>
                  <a:pt x="0" y="7126319"/>
                </a:lnTo>
                <a:lnTo>
                  <a:pt x="0" y="0"/>
                </a:lnTo>
                <a:lnTo>
                  <a:pt x="2961762" y="0"/>
                </a:lnTo>
                <a:lnTo>
                  <a:pt x="3309337" y="412227"/>
                </a:lnTo>
                <a:lnTo>
                  <a:pt x="425251" y="412227"/>
                </a:lnTo>
                <a:close/>
              </a:path>
            </a:pathLst>
          </a:custGeom>
          <a:solidFill>
            <a:srgbClr val="1967B2"/>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nvGrpSpPr>
          <p:cNvPr id="2" name="Group 1">
            <a:extLst>
              <a:ext uri="{FF2B5EF4-FFF2-40B4-BE49-F238E27FC236}">
                <a16:creationId xmlns:a16="http://schemas.microsoft.com/office/drawing/2014/main" id="{1B472CC6-F25E-777B-0226-E05370023AD8}"/>
              </a:ext>
            </a:extLst>
          </p:cNvPr>
          <p:cNvGrpSpPr/>
          <p:nvPr/>
        </p:nvGrpSpPr>
        <p:grpSpPr>
          <a:xfrm>
            <a:off x="786174" y="6436607"/>
            <a:ext cx="2635287" cy="324883"/>
            <a:chOff x="2906694" y="6399663"/>
            <a:chExt cx="2635287" cy="324883"/>
          </a:xfrm>
        </p:grpSpPr>
        <p:pic>
          <p:nvPicPr>
            <p:cNvPr id="31" name="Graphic 30" descr="Earth globe Africa and Europe">
              <a:extLst>
                <a:ext uri="{FF2B5EF4-FFF2-40B4-BE49-F238E27FC236}">
                  <a16:creationId xmlns:a16="http://schemas.microsoft.com/office/drawing/2014/main" id="{DD674869-C863-4955-5A5F-DEBB025799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06694" y="6399663"/>
              <a:ext cx="324883" cy="324883"/>
            </a:xfrm>
            <a:prstGeom prst="rect">
              <a:avLst/>
            </a:prstGeom>
          </p:spPr>
        </p:pic>
        <p:sp>
          <p:nvSpPr>
            <p:cNvPr id="32" name="TextBox 31">
              <a:extLst>
                <a:ext uri="{FF2B5EF4-FFF2-40B4-BE49-F238E27FC236}">
                  <a16:creationId xmlns:a16="http://schemas.microsoft.com/office/drawing/2014/main" id="{D1C7FC67-8CB2-E128-CEA0-EDBA18CA9496}"/>
                </a:ext>
              </a:extLst>
            </p:cNvPr>
            <p:cNvSpPr txBox="1"/>
            <p:nvPr/>
          </p:nvSpPr>
          <p:spPr>
            <a:xfrm>
              <a:off x="3205181" y="6408216"/>
              <a:ext cx="2336800" cy="307777"/>
            </a:xfrm>
            <a:prstGeom prst="rect">
              <a:avLst/>
            </a:prstGeom>
            <a:noFill/>
          </p:spPr>
          <p:txBody>
            <a:bodyPr wrap="square" rtlCol="0">
              <a:spAutoFit/>
            </a:bodyPr>
            <a:lstStyle/>
            <a:p>
              <a:r>
                <a:rPr lang="en-US" sz="1400" dirty="0">
                  <a:solidFill>
                    <a:schemeClr val="tx1">
                      <a:lumMod val="75000"/>
                      <a:lumOff val="25000"/>
                    </a:schemeClr>
                  </a:solidFill>
                </a:rPr>
                <a:t>https://pmcweb.vn/</a:t>
              </a:r>
            </a:p>
          </p:txBody>
        </p:sp>
      </p:grpSp>
    </p:spTree>
    <p:extLst>
      <p:ext uri="{BB962C8B-B14F-4D97-AF65-F5344CB8AC3E}">
        <p14:creationId xmlns:p14="http://schemas.microsoft.com/office/powerpoint/2010/main" val="2970686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E80BEB1-D701-A85D-4433-D431B00ACA72}"/>
              </a:ext>
            </a:extLst>
          </p:cNvPr>
          <p:cNvSpPr/>
          <p:nvPr/>
        </p:nvSpPr>
        <p:spPr>
          <a:xfrm>
            <a:off x="0" y="0"/>
            <a:ext cx="3810000" cy="6858000"/>
          </a:xfrm>
          <a:prstGeom prst="rect">
            <a:avLst/>
          </a:prstGeom>
          <a:solidFill>
            <a:srgbClr val="164C7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0698B2D-8341-1B20-1A4E-1A18049311D4}"/>
              </a:ext>
            </a:extLst>
          </p:cNvPr>
          <p:cNvSpPr txBox="1"/>
          <p:nvPr/>
        </p:nvSpPr>
        <p:spPr>
          <a:xfrm>
            <a:off x="579120" y="1614268"/>
            <a:ext cx="2600960" cy="646331"/>
          </a:xfrm>
          <a:prstGeom prst="rect">
            <a:avLst/>
          </a:prstGeom>
          <a:noFill/>
        </p:spPr>
        <p:txBody>
          <a:bodyPr wrap="square" rtlCol="0">
            <a:spAutoFit/>
          </a:bodyPr>
          <a:lstStyle/>
          <a:p>
            <a:r>
              <a:rPr lang="en-US" sz="3600" b="1" dirty="0">
                <a:solidFill>
                  <a:schemeClr val="bg1"/>
                </a:solidFill>
                <a:latin typeface="Cambria" panose="02040503050406030204" pitchFamily="18" charset="0"/>
                <a:ea typeface="Cambria" panose="02040503050406030204" pitchFamily="18" charset="0"/>
              </a:rPr>
              <a:t>NỘI DUNG</a:t>
            </a:r>
          </a:p>
        </p:txBody>
      </p:sp>
      <p:sp>
        <p:nvSpPr>
          <p:cNvPr id="10" name="TextBox 9">
            <a:extLst>
              <a:ext uri="{FF2B5EF4-FFF2-40B4-BE49-F238E27FC236}">
                <a16:creationId xmlns:a16="http://schemas.microsoft.com/office/drawing/2014/main" id="{C61F4ECC-16F7-B3EC-AE0A-8FECDEEC25DA}"/>
              </a:ext>
            </a:extLst>
          </p:cNvPr>
          <p:cNvSpPr txBox="1"/>
          <p:nvPr/>
        </p:nvSpPr>
        <p:spPr>
          <a:xfrm>
            <a:off x="589280" y="2364154"/>
            <a:ext cx="2966720" cy="646331"/>
          </a:xfrm>
          <a:prstGeom prst="rect">
            <a:avLst/>
          </a:prstGeom>
          <a:noFill/>
        </p:spPr>
        <p:txBody>
          <a:bodyPr wrap="square" rtlCol="0">
            <a:spAutoFit/>
          </a:bodyPr>
          <a:lstStyle/>
          <a:p>
            <a:r>
              <a:rPr lang="en-US" spc="300" dirty="0" err="1">
                <a:solidFill>
                  <a:schemeClr val="bg1"/>
                </a:solidFill>
              </a:rPr>
              <a:t>Hướng</a:t>
            </a:r>
            <a:r>
              <a:rPr lang="en-US" spc="300" dirty="0">
                <a:solidFill>
                  <a:schemeClr val="bg1"/>
                </a:solidFill>
              </a:rPr>
              <a:t> </a:t>
            </a:r>
            <a:r>
              <a:rPr lang="en-US" spc="300" dirty="0" err="1">
                <a:solidFill>
                  <a:schemeClr val="bg1"/>
                </a:solidFill>
              </a:rPr>
              <a:t>dẫn</a:t>
            </a:r>
            <a:r>
              <a:rPr lang="en-US" spc="300" dirty="0">
                <a:solidFill>
                  <a:schemeClr val="bg1"/>
                </a:solidFill>
              </a:rPr>
              <a:t> </a:t>
            </a:r>
            <a:r>
              <a:rPr lang="en-US" spc="300" dirty="0" err="1">
                <a:solidFill>
                  <a:schemeClr val="bg1"/>
                </a:solidFill>
              </a:rPr>
              <a:t>sử</a:t>
            </a:r>
            <a:r>
              <a:rPr lang="en-US" spc="300" dirty="0">
                <a:solidFill>
                  <a:schemeClr val="bg1"/>
                </a:solidFill>
              </a:rPr>
              <a:t> </a:t>
            </a:r>
            <a:r>
              <a:rPr lang="en-US" spc="300" dirty="0" err="1">
                <a:solidFill>
                  <a:schemeClr val="bg1"/>
                </a:solidFill>
              </a:rPr>
              <a:t>dụng</a:t>
            </a:r>
            <a:r>
              <a:rPr lang="en-US" spc="300" dirty="0">
                <a:solidFill>
                  <a:schemeClr val="bg1"/>
                </a:solidFill>
              </a:rPr>
              <a:t> Email</a:t>
            </a:r>
          </a:p>
        </p:txBody>
      </p:sp>
      <p:sp>
        <p:nvSpPr>
          <p:cNvPr id="11" name="TextBox 10">
            <a:extLst>
              <a:ext uri="{FF2B5EF4-FFF2-40B4-BE49-F238E27FC236}">
                <a16:creationId xmlns:a16="http://schemas.microsoft.com/office/drawing/2014/main" id="{81E447AA-77E4-DE80-72B5-BA98EF390DD4}"/>
              </a:ext>
            </a:extLst>
          </p:cNvPr>
          <p:cNvSpPr txBox="1"/>
          <p:nvPr/>
        </p:nvSpPr>
        <p:spPr>
          <a:xfrm>
            <a:off x="6273801" y="889809"/>
            <a:ext cx="2468880" cy="830997"/>
          </a:xfrm>
          <a:prstGeom prst="rect">
            <a:avLst/>
          </a:prstGeom>
          <a:noFill/>
        </p:spPr>
        <p:txBody>
          <a:bodyPr wrap="square" rtlCol="0" anchor="ctr">
            <a:spAutoFit/>
          </a:bodyPr>
          <a:lstStyle/>
          <a:p>
            <a:r>
              <a:rPr lang="en-US" sz="2400" b="1" dirty="0"/>
              <a:t>HƯỚNG DẪN ĐĂNG NHẬP</a:t>
            </a:r>
          </a:p>
        </p:txBody>
      </p:sp>
      <p:sp>
        <p:nvSpPr>
          <p:cNvPr id="12" name="TextBox 11">
            <a:extLst>
              <a:ext uri="{FF2B5EF4-FFF2-40B4-BE49-F238E27FC236}">
                <a16:creationId xmlns:a16="http://schemas.microsoft.com/office/drawing/2014/main" id="{77147370-7C3D-C38C-DA85-293634531F5D}"/>
              </a:ext>
            </a:extLst>
          </p:cNvPr>
          <p:cNvSpPr txBox="1"/>
          <p:nvPr/>
        </p:nvSpPr>
        <p:spPr>
          <a:xfrm>
            <a:off x="6273801" y="2701025"/>
            <a:ext cx="2367280" cy="830997"/>
          </a:xfrm>
          <a:prstGeom prst="rect">
            <a:avLst/>
          </a:prstGeom>
          <a:noFill/>
        </p:spPr>
        <p:txBody>
          <a:bodyPr wrap="square" rtlCol="0" anchor="ctr">
            <a:spAutoFit/>
          </a:bodyPr>
          <a:lstStyle/>
          <a:p>
            <a:r>
              <a:rPr lang="en-US" sz="2400" b="1" dirty="0"/>
              <a:t>HƯỚNG DẪN ĐỔI MẬT KHẨU</a:t>
            </a:r>
          </a:p>
        </p:txBody>
      </p:sp>
      <p:sp>
        <p:nvSpPr>
          <p:cNvPr id="13" name="TextBox 12">
            <a:extLst>
              <a:ext uri="{FF2B5EF4-FFF2-40B4-BE49-F238E27FC236}">
                <a16:creationId xmlns:a16="http://schemas.microsoft.com/office/drawing/2014/main" id="{C9C78427-3767-5F10-6EA2-D6483439414B}"/>
              </a:ext>
            </a:extLst>
          </p:cNvPr>
          <p:cNvSpPr txBox="1"/>
          <p:nvPr/>
        </p:nvSpPr>
        <p:spPr>
          <a:xfrm>
            <a:off x="5349241" y="843642"/>
            <a:ext cx="1178560" cy="923330"/>
          </a:xfrm>
          <a:prstGeom prst="rect">
            <a:avLst/>
          </a:prstGeom>
          <a:noFill/>
        </p:spPr>
        <p:txBody>
          <a:bodyPr wrap="square" rtlCol="0" anchor="ctr">
            <a:spAutoFit/>
          </a:bodyPr>
          <a:lstStyle/>
          <a:p>
            <a:r>
              <a:rPr lang="en-US" sz="5400" b="1" dirty="0">
                <a:solidFill>
                  <a:srgbClr val="042641"/>
                </a:solidFill>
              </a:rPr>
              <a:t>01</a:t>
            </a:r>
          </a:p>
        </p:txBody>
      </p:sp>
      <p:sp>
        <p:nvSpPr>
          <p:cNvPr id="14" name="TextBox 13">
            <a:extLst>
              <a:ext uri="{FF2B5EF4-FFF2-40B4-BE49-F238E27FC236}">
                <a16:creationId xmlns:a16="http://schemas.microsoft.com/office/drawing/2014/main" id="{FC7C7C51-A3FD-37A3-1977-D9BE9AC90123}"/>
              </a:ext>
            </a:extLst>
          </p:cNvPr>
          <p:cNvSpPr txBox="1"/>
          <p:nvPr/>
        </p:nvSpPr>
        <p:spPr>
          <a:xfrm>
            <a:off x="5298441" y="2654858"/>
            <a:ext cx="1178560" cy="923330"/>
          </a:xfrm>
          <a:prstGeom prst="rect">
            <a:avLst/>
          </a:prstGeom>
          <a:noFill/>
        </p:spPr>
        <p:txBody>
          <a:bodyPr wrap="square" rtlCol="0" anchor="ctr">
            <a:spAutoFit/>
          </a:bodyPr>
          <a:lstStyle/>
          <a:p>
            <a:r>
              <a:rPr lang="en-US" sz="5400" b="1" dirty="0">
                <a:solidFill>
                  <a:srgbClr val="042641"/>
                </a:solidFill>
              </a:rPr>
              <a:t>02</a:t>
            </a:r>
          </a:p>
        </p:txBody>
      </p:sp>
      <p:sp>
        <p:nvSpPr>
          <p:cNvPr id="16" name="Oval 15">
            <a:extLst>
              <a:ext uri="{FF2B5EF4-FFF2-40B4-BE49-F238E27FC236}">
                <a16:creationId xmlns:a16="http://schemas.microsoft.com/office/drawing/2014/main" id="{9C2C2057-27AC-666F-5A48-FE6C97556DF5}"/>
              </a:ext>
            </a:extLst>
          </p:cNvPr>
          <p:cNvSpPr/>
          <p:nvPr/>
        </p:nvSpPr>
        <p:spPr>
          <a:xfrm>
            <a:off x="665480" y="4703717"/>
            <a:ext cx="1270000" cy="1270000"/>
          </a:xfrm>
          <a:prstGeom prst="ellipse">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22B4BA04-F552-CB9E-6A8D-A31BD24637CF}"/>
              </a:ext>
            </a:extLst>
          </p:cNvPr>
          <p:cNvSpPr/>
          <p:nvPr/>
        </p:nvSpPr>
        <p:spPr>
          <a:xfrm>
            <a:off x="1000760" y="5130437"/>
            <a:ext cx="599440" cy="41656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B7D9ED4-3306-83A7-F78D-41911EAF3A68}"/>
              </a:ext>
            </a:extLst>
          </p:cNvPr>
          <p:cNvSpPr txBox="1"/>
          <p:nvPr/>
        </p:nvSpPr>
        <p:spPr>
          <a:xfrm>
            <a:off x="6291726" y="4565682"/>
            <a:ext cx="2923991" cy="830997"/>
          </a:xfrm>
          <a:prstGeom prst="rect">
            <a:avLst/>
          </a:prstGeom>
          <a:noFill/>
        </p:spPr>
        <p:txBody>
          <a:bodyPr wrap="square" rtlCol="0" anchor="ctr">
            <a:spAutoFit/>
          </a:bodyPr>
          <a:lstStyle/>
          <a:p>
            <a:r>
              <a:rPr lang="en-US" sz="2400" b="1" dirty="0"/>
              <a:t>HƯỚNG DẪN CHÈN CHỮ KÍ MAIL</a:t>
            </a:r>
          </a:p>
        </p:txBody>
      </p:sp>
      <p:sp>
        <p:nvSpPr>
          <p:cNvPr id="4" name="TextBox 3">
            <a:extLst>
              <a:ext uri="{FF2B5EF4-FFF2-40B4-BE49-F238E27FC236}">
                <a16:creationId xmlns:a16="http://schemas.microsoft.com/office/drawing/2014/main" id="{3566C17D-01A0-CD0D-631D-88EE86503FFB}"/>
              </a:ext>
            </a:extLst>
          </p:cNvPr>
          <p:cNvSpPr txBox="1"/>
          <p:nvPr/>
        </p:nvSpPr>
        <p:spPr>
          <a:xfrm>
            <a:off x="5316367" y="4519515"/>
            <a:ext cx="1178560" cy="923330"/>
          </a:xfrm>
          <a:prstGeom prst="rect">
            <a:avLst/>
          </a:prstGeom>
          <a:noFill/>
        </p:spPr>
        <p:txBody>
          <a:bodyPr wrap="square" rtlCol="0" anchor="ctr">
            <a:spAutoFit/>
          </a:bodyPr>
          <a:lstStyle/>
          <a:p>
            <a:r>
              <a:rPr lang="en-US" sz="5400" b="1" dirty="0">
                <a:solidFill>
                  <a:srgbClr val="042641"/>
                </a:solidFill>
              </a:rPr>
              <a:t>03</a:t>
            </a:r>
          </a:p>
        </p:txBody>
      </p:sp>
    </p:spTree>
    <p:extLst>
      <p:ext uri="{BB962C8B-B14F-4D97-AF65-F5344CB8AC3E}">
        <p14:creationId xmlns:p14="http://schemas.microsoft.com/office/powerpoint/2010/main" val="1973366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C4509E-396E-1F01-177D-C78280F57B76}"/>
              </a:ext>
            </a:extLst>
          </p:cNvPr>
          <p:cNvSpPr/>
          <p:nvPr/>
        </p:nvSpPr>
        <p:spPr>
          <a:xfrm>
            <a:off x="9723120" y="0"/>
            <a:ext cx="2468880" cy="2255520"/>
          </a:xfrm>
          <a:prstGeom prst="rect">
            <a:avLst/>
          </a:prstGeom>
          <a:blipFill dpi="0" rotWithShape="1">
            <a:blip r:embed="rId2"/>
            <a:srcRect/>
            <a:stretch>
              <a:fillRect l="-15000" t="18000" r="-19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ECA1949-19D8-AD49-ED73-6AFF5D389D82}"/>
              </a:ext>
            </a:extLst>
          </p:cNvPr>
          <p:cNvSpPr/>
          <p:nvPr/>
        </p:nvSpPr>
        <p:spPr>
          <a:xfrm>
            <a:off x="9723120" y="2352040"/>
            <a:ext cx="2468880" cy="2153920"/>
          </a:xfrm>
          <a:prstGeom prst="rect">
            <a:avLst/>
          </a:prstGeom>
          <a:blipFill dpi="0" rotWithShape="1">
            <a:blip r:embed="rId3"/>
            <a:srcRect/>
            <a:stretch>
              <a:fillRect l="-5000" r="-2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11F10E2-7E57-4CEE-E4CD-96549B7237A2}"/>
              </a:ext>
            </a:extLst>
          </p:cNvPr>
          <p:cNvSpPr/>
          <p:nvPr/>
        </p:nvSpPr>
        <p:spPr>
          <a:xfrm>
            <a:off x="9723120" y="4602480"/>
            <a:ext cx="2468880" cy="2255520"/>
          </a:xfrm>
          <a:prstGeom prst="rect">
            <a:avLst/>
          </a:prstGeom>
          <a:blipFill dpi="0" rotWithShape="1">
            <a:blip r:embed="rId4"/>
            <a:srcRect/>
            <a:stretch>
              <a:fillRect l="-5000" r="-58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55A516C-DB76-7469-D31D-2842013BC170}"/>
              </a:ext>
            </a:extLst>
          </p:cNvPr>
          <p:cNvSpPr/>
          <p:nvPr/>
        </p:nvSpPr>
        <p:spPr>
          <a:xfrm>
            <a:off x="4724400" y="0"/>
            <a:ext cx="4876800" cy="6858000"/>
          </a:xfrm>
          <a:prstGeom prst="rect">
            <a:avLst/>
          </a:prstGeom>
          <a:blipFill dpi="0" rotWithShape="1">
            <a:blip r:embed="rId5"/>
            <a:srcRect/>
            <a:stretch>
              <a:fillRect r="-71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34367C-4DE4-9A9C-F689-F2F723AAA7D8}"/>
              </a:ext>
            </a:extLst>
          </p:cNvPr>
          <p:cNvSpPr/>
          <p:nvPr/>
        </p:nvSpPr>
        <p:spPr>
          <a:xfrm>
            <a:off x="2936239" y="4602480"/>
            <a:ext cx="2842419" cy="2255520"/>
          </a:xfrm>
          <a:prstGeom prst="rect">
            <a:avLst/>
          </a:prstGeom>
          <a:blipFill dpi="0" rotWithShape="1">
            <a:blip r:embed="rId6"/>
            <a:srcRect/>
            <a:stretch>
              <a:fillRect r="-71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0EFBA1F-E6F1-722E-E19C-E0E0E6CBAEAD}"/>
              </a:ext>
            </a:extLst>
          </p:cNvPr>
          <p:cNvSpPr/>
          <p:nvPr/>
        </p:nvSpPr>
        <p:spPr>
          <a:xfrm>
            <a:off x="355600" y="4602480"/>
            <a:ext cx="2468880" cy="2255520"/>
          </a:xfrm>
          <a:prstGeom prst="rect">
            <a:avLst/>
          </a:prstGeom>
          <a:solidFill>
            <a:srgbClr val="D4D3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0CB485B-C505-E916-ED8A-70709692E150}"/>
              </a:ext>
            </a:extLst>
          </p:cNvPr>
          <p:cNvSpPr/>
          <p:nvPr/>
        </p:nvSpPr>
        <p:spPr>
          <a:xfrm>
            <a:off x="355600" y="2529840"/>
            <a:ext cx="5516880" cy="1976120"/>
          </a:xfrm>
          <a:prstGeom prst="rect">
            <a:avLst/>
          </a:prstGeom>
          <a:solidFill>
            <a:srgbClr val="1967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9300F95-E1F4-0590-4284-8BAF9AFE9B5B}"/>
              </a:ext>
            </a:extLst>
          </p:cNvPr>
          <p:cNvSpPr txBox="1"/>
          <p:nvPr/>
        </p:nvSpPr>
        <p:spPr>
          <a:xfrm>
            <a:off x="1760061" y="2913738"/>
            <a:ext cx="3820160" cy="1323439"/>
          </a:xfrm>
          <a:prstGeom prst="rect">
            <a:avLst/>
          </a:prstGeom>
          <a:noFill/>
        </p:spPr>
        <p:txBody>
          <a:bodyPr wrap="square" rtlCol="0" anchor="ctr">
            <a:spAutoFit/>
          </a:bodyPr>
          <a:lstStyle/>
          <a:p>
            <a:r>
              <a:rPr lang="en-US" sz="4000" b="1" dirty="0">
                <a:solidFill>
                  <a:schemeClr val="bg1"/>
                </a:solidFill>
              </a:rPr>
              <a:t>HƯỚNG DẪN ĐĂNG NHẬP</a:t>
            </a:r>
          </a:p>
        </p:txBody>
      </p:sp>
      <p:sp>
        <p:nvSpPr>
          <p:cNvPr id="12" name="TextBox 11">
            <a:extLst>
              <a:ext uri="{FF2B5EF4-FFF2-40B4-BE49-F238E27FC236}">
                <a16:creationId xmlns:a16="http://schemas.microsoft.com/office/drawing/2014/main" id="{5CFE60AD-230C-AAB2-8A7D-1D48027C36D9}"/>
              </a:ext>
            </a:extLst>
          </p:cNvPr>
          <p:cNvSpPr txBox="1"/>
          <p:nvPr/>
        </p:nvSpPr>
        <p:spPr>
          <a:xfrm>
            <a:off x="660399" y="3073151"/>
            <a:ext cx="1823615" cy="923330"/>
          </a:xfrm>
          <a:prstGeom prst="rect">
            <a:avLst/>
          </a:prstGeom>
          <a:noFill/>
        </p:spPr>
        <p:txBody>
          <a:bodyPr wrap="square" rtlCol="0" anchor="ctr">
            <a:spAutoFit/>
          </a:bodyPr>
          <a:lstStyle/>
          <a:p>
            <a:r>
              <a:rPr lang="en-US" sz="5400" b="1" dirty="0">
                <a:solidFill>
                  <a:schemeClr val="bg1"/>
                </a:solidFill>
              </a:rPr>
              <a:t>01</a:t>
            </a:r>
          </a:p>
        </p:txBody>
      </p:sp>
      <p:pic>
        <p:nvPicPr>
          <p:cNvPr id="13" name="Picture 12">
            <a:extLst>
              <a:ext uri="{FF2B5EF4-FFF2-40B4-BE49-F238E27FC236}">
                <a16:creationId xmlns:a16="http://schemas.microsoft.com/office/drawing/2014/main" id="{FAE83B88-1FBD-A8B3-F551-2E49F897D3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600" y="401403"/>
            <a:ext cx="1234445" cy="575678"/>
          </a:xfrm>
          <a:prstGeom prst="rect">
            <a:avLst/>
          </a:prstGeom>
        </p:spPr>
      </p:pic>
    </p:spTree>
    <p:extLst>
      <p:ext uri="{BB962C8B-B14F-4D97-AF65-F5344CB8AC3E}">
        <p14:creationId xmlns:p14="http://schemas.microsoft.com/office/powerpoint/2010/main" val="222739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E80BEB1-D701-A85D-4433-D431B00ACA72}"/>
              </a:ext>
            </a:extLst>
          </p:cNvPr>
          <p:cNvSpPr/>
          <p:nvPr/>
        </p:nvSpPr>
        <p:spPr>
          <a:xfrm>
            <a:off x="0" y="0"/>
            <a:ext cx="3810000" cy="6858000"/>
          </a:xfrm>
          <a:prstGeom prst="rect">
            <a:avLst/>
          </a:prstGeom>
          <a:solidFill>
            <a:srgbClr val="164C7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0698B2D-8341-1B20-1A4E-1A18049311D4}"/>
              </a:ext>
            </a:extLst>
          </p:cNvPr>
          <p:cNvSpPr txBox="1"/>
          <p:nvPr/>
        </p:nvSpPr>
        <p:spPr>
          <a:xfrm>
            <a:off x="579120" y="1614268"/>
            <a:ext cx="2600960" cy="646331"/>
          </a:xfrm>
          <a:prstGeom prst="rect">
            <a:avLst/>
          </a:prstGeom>
          <a:noFill/>
        </p:spPr>
        <p:txBody>
          <a:bodyPr wrap="square" rtlCol="0">
            <a:spAutoFit/>
          </a:bodyPr>
          <a:lstStyle/>
          <a:p>
            <a:r>
              <a:rPr lang="en-US" sz="3600" b="1" dirty="0">
                <a:solidFill>
                  <a:schemeClr val="bg1"/>
                </a:solidFill>
                <a:latin typeface="Cambria" panose="02040503050406030204" pitchFamily="18" charset="0"/>
                <a:ea typeface="Cambria" panose="02040503050406030204" pitchFamily="18" charset="0"/>
              </a:rPr>
              <a:t>NỘI DUNG</a:t>
            </a:r>
          </a:p>
        </p:txBody>
      </p:sp>
      <p:sp>
        <p:nvSpPr>
          <p:cNvPr id="10" name="TextBox 9">
            <a:extLst>
              <a:ext uri="{FF2B5EF4-FFF2-40B4-BE49-F238E27FC236}">
                <a16:creationId xmlns:a16="http://schemas.microsoft.com/office/drawing/2014/main" id="{C61F4ECC-16F7-B3EC-AE0A-8FECDEEC25DA}"/>
              </a:ext>
            </a:extLst>
          </p:cNvPr>
          <p:cNvSpPr txBox="1"/>
          <p:nvPr/>
        </p:nvSpPr>
        <p:spPr>
          <a:xfrm>
            <a:off x="589280" y="2364154"/>
            <a:ext cx="2966720" cy="646331"/>
          </a:xfrm>
          <a:prstGeom prst="rect">
            <a:avLst/>
          </a:prstGeom>
          <a:noFill/>
        </p:spPr>
        <p:txBody>
          <a:bodyPr wrap="square" rtlCol="0">
            <a:spAutoFit/>
          </a:bodyPr>
          <a:lstStyle/>
          <a:p>
            <a:r>
              <a:rPr lang="en-US" spc="300" dirty="0" err="1">
                <a:solidFill>
                  <a:schemeClr val="bg1"/>
                </a:solidFill>
              </a:rPr>
              <a:t>Hướng</a:t>
            </a:r>
            <a:r>
              <a:rPr lang="en-US" spc="300" dirty="0">
                <a:solidFill>
                  <a:schemeClr val="bg1"/>
                </a:solidFill>
              </a:rPr>
              <a:t> </a:t>
            </a:r>
            <a:r>
              <a:rPr lang="en-US" spc="300" dirty="0" err="1">
                <a:solidFill>
                  <a:schemeClr val="bg1"/>
                </a:solidFill>
              </a:rPr>
              <a:t>dẫn</a:t>
            </a:r>
            <a:r>
              <a:rPr lang="en-US" spc="300" dirty="0">
                <a:solidFill>
                  <a:schemeClr val="bg1"/>
                </a:solidFill>
              </a:rPr>
              <a:t> </a:t>
            </a:r>
            <a:r>
              <a:rPr lang="en-US" spc="300" dirty="0" err="1">
                <a:solidFill>
                  <a:schemeClr val="bg1"/>
                </a:solidFill>
              </a:rPr>
              <a:t>sử</a:t>
            </a:r>
            <a:r>
              <a:rPr lang="en-US" spc="300" dirty="0">
                <a:solidFill>
                  <a:schemeClr val="bg1"/>
                </a:solidFill>
              </a:rPr>
              <a:t> </a:t>
            </a:r>
            <a:r>
              <a:rPr lang="en-US" spc="300" dirty="0" err="1">
                <a:solidFill>
                  <a:schemeClr val="bg1"/>
                </a:solidFill>
              </a:rPr>
              <a:t>dụng</a:t>
            </a:r>
            <a:r>
              <a:rPr lang="en-US" spc="300" dirty="0">
                <a:solidFill>
                  <a:schemeClr val="bg1"/>
                </a:solidFill>
              </a:rPr>
              <a:t> Email</a:t>
            </a:r>
          </a:p>
        </p:txBody>
      </p:sp>
      <p:sp>
        <p:nvSpPr>
          <p:cNvPr id="11" name="TextBox 10">
            <a:extLst>
              <a:ext uri="{FF2B5EF4-FFF2-40B4-BE49-F238E27FC236}">
                <a16:creationId xmlns:a16="http://schemas.microsoft.com/office/drawing/2014/main" id="{81E447AA-77E4-DE80-72B5-BA98EF390DD4}"/>
              </a:ext>
            </a:extLst>
          </p:cNvPr>
          <p:cNvSpPr txBox="1"/>
          <p:nvPr/>
        </p:nvSpPr>
        <p:spPr>
          <a:xfrm>
            <a:off x="6273801" y="889809"/>
            <a:ext cx="2468880" cy="830997"/>
          </a:xfrm>
          <a:prstGeom prst="rect">
            <a:avLst/>
          </a:prstGeom>
          <a:noFill/>
        </p:spPr>
        <p:txBody>
          <a:bodyPr wrap="square" rtlCol="0" anchor="ctr">
            <a:spAutoFit/>
          </a:bodyPr>
          <a:lstStyle/>
          <a:p>
            <a:r>
              <a:rPr lang="en-US" sz="2400" b="1" dirty="0"/>
              <a:t>HƯỚNG DẪN ĐĂNG NHẬP</a:t>
            </a:r>
          </a:p>
        </p:txBody>
      </p:sp>
      <p:sp>
        <p:nvSpPr>
          <p:cNvPr id="12" name="TextBox 11">
            <a:extLst>
              <a:ext uri="{FF2B5EF4-FFF2-40B4-BE49-F238E27FC236}">
                <a16:creationId xmlns:a16="http://schemas.microsoft.com/office/drawing/2014/main" id="{77147370-7C3D-C38C-DA85-293634531F5D}"/>
              </a:ext>
            </a:extLst>
          </p:cNvPr>
          <p:cNvSpPr txBox="1"/>
          <p:nvPr/>
        </p:nvSpPr>
        <p:spPr>
          <a:xfrm>
            <a:off x="6273801" y="2701025"/>
            <a:ext cx="2367280" cy="830997"/>
          </a:xfrm>
          <a:prstGeom prst="rect">
            <a:avLst/>
          </a:prstGeom>
          <a:noFill/>
        </p:spPr>
        <p:txBody>
          <a:bodyPr wrap="square" rtlCol="0" anchor="ctr">
            <a:spAutoFit/>
          </a:bodyPr>
          <a:lstStyle/>
          <a:p>
            <a:r>
              <a:rPr lang="en-US" sz="2400" b="1" dirty="0"/>
              <a:t>HƯỚNG DẪN ĐỔI MẬT KHẨU</a:t>
            </a:r>
          </a:p>
        </p:txBody>
      </p:sp>
      <p:sp>
        <p:nvSpPr>
          <p:cNvPr id="13" name="TextBox 12">
            <a:extLst>
              <a:ext uri="{FF2B5EF4-FFF2-40B4-BE49-F238E27FC236}">
                <a16:creationId xmlns:a16="http://schemas.microsoft.com/office/drawing/2014/main" id="{C9C78427-3767-5F10-6EA2-D6483439414B}"/>
              </a:ext>
            </a:extLst>
          </p:cNvPr>
          <p:cNvSpPr txBox="1"/>
          <p:nvPr/>
        </p:nvSpPr>
        <p:spPr>
          <a:xfrm>
            <a:off x="5349241" y="843642"/>
            <a:ext cx="1178560" cy="923330"/>
          </a:xfrm>
          <a:prstGeom prst="rect">
            <a:avLst/>
          </a:prstGeom>
          <a:noFill/>
        </p:spPr>
        <p:txBody>
          <a:bodyPr wrap="square" rtlCol="0" anchor="ctr">
            <a:spAutoFit/>
          </a:bodyPr>
          <a:lstStyle/>
          <a:p>
            <a:r>
              <a:rPr lang="en-US" sz="5400" b="1" dirty="0">
                <a:solidFill>
                  <a:srgbClr val="042641"/>
                </a:solidFill>
              </a:rPr>
              <a:t>01</a:t>
            </a:r>
          </a:p>
        </p:txBody>
      </p:sp>
      <p:sp>
        <p:nvSpPr>
          <p:cNvPr id="14" name="TextBox 13">
            <a:extLst>
              <a:ext uri="{FF2B5EF4-FFF2-40B4-BE49-F238E27FC236}">
                <a16:creationId xmlns:a16="http://schemas.microsoft.com/office/drawing/2014/main" id="{FC7C7C51-A3FD-37A3-1977-D9BE9AC90123}"/>
              </a:ext>
            </a:extLst>
          </p:cNvPr>
          <p:cNvSpPr txBox="1"/>
          <p:nvPr/>
        </p:nvSpPr>
        <p:spPr>
          <a:xfrm>
            <a:off x="5298441" y="2654858"/>
            <a:ext cx="1178560" cy="923330"/>
          </a:xfrm>
          <a:prstGeom prst="rect">
            <a:avLst/>
          </a:prstGeom>
          <a:noFill/>
        </p:spPr>
        <p:txBody>
          <a:bodyPr wrap="square" rtlCol="0" anchor="ctr">
            <a:spAutoFit/>
          </a:bodyPr>
          <a:lstStyle/>
          <a:p>
            <a:r>
              <a:rPr lang="en-US" sz="5400" b="1" dirty="0">
                <a:solidFill>
                  <a:srgbClr val="042641"/>
                </a:solidFill>
              </a:rPr>
              <a:t>02</a:t>
            </a:r>
          </a:p>
        </p:txBody>
      </p:sp>
      <p:sp>
        <p:nvSpPr>
          <p:cNvPr id="16" name="Oval 15">
            <a:extLst>
              <a:ext uri="{FF2B5EF4-FFF2-40B4-BE49-F238E27FC236}">
                <a16:creationId xmlns:a16="http://schemas.microsoft.com/office/drawing/2014/main" id="{9C2C2057-27AC-666F-5A48-FE6C97556DF5}"/>
              </a:ext>
            </a:extLst>
          </p:cNvPr>
          <p:cNvSpPr/>
          <p:nvPr/>
        </p:nvSpPr>
        <p:spPr>
          <a:xfrm>
            <a:off x="665480" y="4703717"/>
            <a:ext cx="1270000" cy="1270000"/>
          </a:xfrm>
          <a:prstGeom prst="ellipse">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22B4BA04-F552-CB9E-6A8D-A31BD24637CF}"/>
              </a:ext>
            </a:extLst>
          </p:cNvPr>
          <p:cNvSpPr/>
          <p:nvPr/>
        </p:nvSpPr>
        <p:spPr>
          <a:xfrm>
            <a:off x="1000760" y="5130437"/>
            <a:ext cx="599440" cy="41656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B7D9ED4-3306-83A7-F78D-41911EAF3A68}"/>
              </a:ext>
            </a:extLst>
          </p:cNvPr>
          <p:cNvSpPr txBox="1"/>
          <p:nvPr/>
        </p:nvSpPr>
        <p:spPr>
          <a:xfrm>
            <a:off x="6291726" y="4565682"/>
            <a:ext cx="2923991" cy="830997"/>
          </a:xfrm>
          <a:prstGeom prst="rect">
            <a:avLst/>
          </a:prstGeom>
          <a:noFill/>
        </p:spPr>
        <p:txBody>
          <a:bodyPr wrap="square" rtlCol="0" anchor="ctr">
            <a:spAutoFit/>
          </a:bodyPr>
          <a:lstStyle/>
          <a:p>
            <a:r>
              <a:rPr lang="en-US" sz="2400" b="1" dirty="0"/>
              <a:t>HƯỚNG DẪN CHÈN CHỮ KÍ MAIL</a:t>
            </a:r>
          </a:p>
        </p:txBody>
      </p:sp>
      <p:sp>
        <p:nvSpPr>
          <p:cNvPr id="4" name="TextBox 3">
            <a:extLst>
              <a:ext uri="{FF2B5EF4-FFF2-40B4-BE49-F238E27FC236}">
                <a16:creationId xmlns:a16="http://schemas.microsoft.com/office/drawing/2014/main" id="{3566C17D-01A0-CD0D-631D-88EE86503FFB}"/>
              </a:ext>
            </a:extLst>
          </p:cNvPr>
          <p:cNvSpPr txBox="1"/>
          <p:nvPr/>
        </p:nvSpPr>
        <p:spPr>
          <a:xfrm>
            <a:off x="5316367" y="4519515"/>
            <a:ext cx="1178560" cy="923330"/>
          </a:xfrm>
          <a:prstGeom prst="rect">
            <a:avLst/>
          </a:prstGeom>
          <a:noFill/>
        </p:spPr>
        <p:txBody>
          <a:bodyPr wrap="square" rtlCol="0" anchor="ctr">
            <a:spAutoFit/>
          </a:bodyPr>
          <a:lstStyle/>
          <a:p>
            <a:r>
              <a:rPr lang="en-US" sz="5400" b="1" dirty="0">
                <a:solidFill>
                  <a:srgbClr val="042641"/>
                </a:solidFill>
              </a:rPr>
              <a:t>03</a:t>
            </a:r>
          </a:p>
        </p:txBody>
      </p:sp>
    </p:spTree>
    <p:extLst>
      <p:ext uri="{BB962C8B-B14F-4D97-AF65-F5344CB8AC3E}">
        <p14:creationId xmlns:p14="http://schemas.microsoft.com/office/powerpoint/2010/main" val="377761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2570D39-09E7-8041-3EDE-46F609E85A04}"/>
              </a:ext>
            </a:extLst>
          </p:cNvPr>
          <p:cNvGrpSpPr/>
          <p:nvPr/>
        </p:nvGrpSpPr>
        <p:grpSpPr>
          <a:xfrm>
            <a:off x="0" y="-1"/>
            <a:ext cx="12190647" cy="6858001"/>
            <a:chOff x="1353" y="0"/>
            <a:chExt cx="9141293" cy="5143500"/>
          </a:xfrm>
        </p:grpSpPr>
        <p:pic>
          <p:nvPicPr>
            <p:cNvPr id="3" name="Picture 2">
              <a:extLst>
                <a:ext uri="{FF2B5EF4-FFF2-40B4-BE49-F238E27FC236}">
                  <a16:creationId xmlns:a16="http://schemas.microsoft.com/office/drawing/2014/main" id="{BC14E49E-5D16-7291-0953-69BB98A6B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4" name="Picture 3">
              <a:extLst>
                <a:ext uri="{FF2B5EF4-FFF2-40B4-BE49-F238E27FC236}">
                  <a16:creationId xmlns:a16="http://schemas.microsoft.com/office/drawing/2014/main" id="{5652B1E3-8CC4-A24F-0870-8FC736375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grpSp>
        <p:nvGrpSpPr>
          <p:cNvPr id="26" name="Group 25">
            <a:extLst>
              <a:ext uri="{FF2B5EF4-FFF2-40B4-BE49-F238E27FC236}">
                <a16:creationId xmlns:a16="http://schemas.microsoft.com/office/drawing/2014/main" id="{1BEA9226-0536-5C9C-37A7-8F89B8B92797}"/>
              </a:ext>
            </a:extLst>
          </p:cNvPr>
          <p:cNvGrpSpPr/>
          <p:nvPr/>
        </p:nvGrpSpPr>
        <p:grpSpPr>
          <a:xfrm>
            <a:off x="2281465" y="712088"/>
            <a:ext cx="7627716" cy="1212801"/>
            <a:chOff x="2850237" y="1112520"/>
            <a:chExt cx="7627716" cy="1212801"/>
          </a:xfrm>
        </p:grpSpPr>
        <p:sp>
          <p:nvSpPr>
            <p:cNvPr id="23" name="Rectangle: Rounded Corners 22">
              <a:extLst>
                <a:ext uri="{FF2B5EF4-FFF2-40B4-BE49-F238E27FC236}">
                  <a16:creationId xmlns:a16="http://schemas.microsoft.com/office/drawing/2014/main" id="{0654039C-A67B-0F55-9567-06C1A961BBDE}"/>
                </a:ext>
              </a:extLst>
            </p:cNvPr>
            <p:cNvSpPr/>
            <p:nvPr/>
          </p:nvSpPr>
          <p:spPr>
            <a:xfrm>
              <a:off x="2850237" y="1112520"/>
              <a:ext cx="7627716" cy="1212801"/>
            </a:xfrm>
            <a:prstGeom prst="roundRect">
              <a:avLst/>
            </a:prstGeom>
            <a:solidFill>
              <a:srgbClr val="D4D3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36920FF-0DDC-E7AA-3F07-74F2BDFB2E59}"/>
                </a:ext>
              </a:extLst>
            </p:cNvPr>
            <p:cNvSpPr txBox="1"/>
            <p:nvPr/>
          </p:nvSpPr>
          <p:spPr>
            <a:xfrm>
              <a:off x="3241341" y="1303421"/>
              <a:ext cx="5858586" cy="830997"/>
            </a:xfrm>
            <a:prstGeom prst="rect">
              <a:avLst/>
            </a:prstGeom>
            <a:noFill/>
          </p:spPr>
          <p:txBody>
            <a:bodyPr wrap="square" rtlCol="0">
              <a:spAutoFit/>
            </a:bodyPr>
            <a:lstStyle/>
            <a:p>
              <a:r>
                <a:rPr lang="vi-VN" sz="2400" b="0" i="0" dirty="0">
                  <a:solidFill>
                    <a:srgbClr val="3A3A3A"/>
                  </a:solidFill>
                  <a:effectLst/>
                  <a:latin typeface="Roboto" panose="02000000000000000000" pitchFamily="2" charset="0"/>
                </a:rPr>
                <a:t>Bạn mở ứng dụng Outlook được cài đặt sẵn trên thiết bị của mình.</a:t>
              </a:r>
              <a:endParaRPr lang="en-US" sz="2400" dirty="0"/>
            </a:p>
          </p:txBody>
        </p:sp>
      </p:grpSp>
      <p:pic>
        <p:nvPicPr>
          <p:cNvPr id="6" name="Picture 5">
            <a:extLst>
              <a:ext uri="{FF2B5EF4-FFF2-40B4-BE49-F238E27FC236}">
                <a16:creationId xmlns:a16="http://schemas.microsoft.com/office/drawing/2014/main" id="{38DAC233-CBFE-F0F0-7A07-88AE81EA73C9}"/>
              </a:ext>
            </a:extLst>
          </p:cNvPr>
          <p:cNvPicPr>
            <a:picLocks noChangeAspect="1"/>
          </p:cNvPicPr>
          <p:nvPr/>
        </p:nvPicPr>
        <p:blipFill rotWithShape="1">
          <a:blip r:embed="rId4">
            <a:extLst>
              <a:ext uri="{28A0092B-C50C-407E-A947-70E740481C1C}">
                <a14:useLocalDpi xmlns:a14="http://schemas.microsoft.com/office/drawing/2010/main" val="0"/>
              </a:ext>
            </a:extLst>
          </a:blip>
          <a:srcRect b="19520"/>
          <a:stretch/>
        </p:blipFill>
        <p:spPr>
          <a:xfrm>
            <a:off x="3296312" y="2191735"/>
            <a:ext cx="5599375" cy="3656305"/>
          </a:xfrm>
          <a:prstGeom prst="rect">
            <a:avLst/>
          </a:prstGeom>
        </p:spPr>
      </p:pic>
    </p:spTree>
    <p:extLst>
      <p:ext uri="{BB962C8B-B14F-4D97-AF65-F5344CB8AC3E}">
        <p14:creationId xmlns:p14="http://schemas.microsoft.com/office/powerpoint/2010/main" val="945143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85B447E-3951-A6E8-EFB0-9583D0F4060F}"/>
              </a:ext>
            </a:extLst>
          </p:cNvPr>
          <p:cNvGrpSpPr/>
          <p:nvPr/>
        </p:nvGrpSpPr>
        <p:grpSpPr>
          <a:xfrm>
            <a:off x="0" y="-1"/>
            <a:ext cx="12190647" cy="6858001"/>
            <a:chOff x="1353" y="0"/>
            <a:chExt cx="9141293" cy="5143500"/>
          </a:xfrm>
        </p:grpSpPr>
        <p:pic>
          <p:nvPicPr>
            <p:cNvPr id="5" name="Picture 4">
              <a:extLst>
                <a:ext uri="{FF2B5EF4-FFF2-40B4-BE49-F238E27FC236}">
                  <a16:creationId xmlns:a16="http://schemas.microsoft.com/office/drawing/2014/main" id="{C0B8043F-13F8-FE69-3FFC-24DADF389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6" name="Picture 5">
              <a:extLst>
                <a:ext uri="{FF2B5EF4-FFF2-40B4-BE49-F238E27FC236}">
                  <a16:creationId xmlns:a16="http://schemas.microsoft.com/office/drawing/2014/main" id="{78F210A2-D5B1-96BA-15CD-B02416CE2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grpSp>
        <p:nvGrpSpPr>
          <p:cNvPr id="26" name="Group 25">
            <a:extLst>
              <a:ext uri="{FF2B5EF4-FFF2-40B4-BE49-F238E27FC236}">
                <a16:creationId xmlns:a16="http://schemas.microsoft.com/office/drawing/2014/main" id="{1BEA9226-0536-5C9C-37A7-8F89B8B92797}"/>
              </a:ext>
            </a:extLst>
          </p:cNvPr>
          <p:cNvGrpSpPr/>
          <p:nvPr/>
        </p:nvGrpSpPr>
        <p:grpSpPr>
          <a:xfrm>
            <a:off x="1953930" y="1188378"/>
            <a:ext cx="7627716" cy="1212801"/>
            <a:chOff x="2850237" y="1112520"/>
            <a:chExt cx="7627716" cy="1212801"/>
          </a:xfrm>
        </p:grpSpPr>
        <p:sp>
          <p:nvSpPr>
            <p:cNvPr id="23" name="Rectangle: Rounded Corners 22">
              <a:extLst>
                <a:ext uri="{FF2B5EF4-FFF2-40B4-BE49-F238E27FC236}">
                  <a16:creationId xmlns:a16="http://schemas.microsoft.com/office/drawing/2014/main" id="{0654039C-A67B-0F55-9567-06C1A961BBDE}"/>
                </a:ext>
              </a:extLst>
            </p:cNvPr>
            <p:cNvSpPr/>
            <p:nvPr/>
          </p:nvSpPr>
          <p:spPr>
            <a:xfrm>
              <a:off x="2850237" y="1112520"/>
              <a:ext cx="7627716" cy="1212801"/>
            </a:xfrm>
            <a:prstGeom prst="roundRect">
              <a:avLst/>
            </a:prstGeom>
            <a:solidFill>
              <a:srgbClr val="D4D3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36920FF-0DDC-E7AA-3F07-74F2BDFB2E59}"/>
                </a:ext>
              </a:extLst>
            </p:cNvPr>
            <p:cNvSpPr txBox="1"/>
            <p:nvPr/>
          </p:nvSpPr>
          <p:spPr>
            <a:xfrm>
              <a:off x="3215080" y="1303421"/>
              <a:ext cx="6601243" cy="707886"/>
            </a:xfrm>
            <a:prstGeom prst="rect">
              <a:avLst/>
            </a:prstGeom>
            <a:noFill/>
          </p:spPr>
          <p:txBody>
            <a:bodyPr wrap="square" rtlCol="0">
              <a:spAutoFit/>
            </a:bodyPr>
            <a:lstStyle/>
            <a:p>
              <a:pPr lvl="0"/>
              <a:r>
                <a:rPr lang="en-US" sz="2000" b="0" i="0" dirty="0" err="1">
                  <a:solidFill>
                    <a:srgbClr val="3A3A3A"/>
                  </a:solidFill>
                  <a:effectLst/>
                </a:rPr>
                <a:t>Bạn</a:t>
              </a:r>
              <a:r>
                <a:rPr lang="en-US" sz="2000" b="0" i="0" dirty="0">
                  <a:solidFill>
                    <a:srgbClr val="3A3A3A"/>
                  </a:solidFill>
                  <a:effectLst/>
                </a:rPr>
                <a:t> </a:t>
              </a:r>
              <a:r>
                <a:rPr lang="en-US" sz="2000" b="0" i="0" dirty="0" err="1">
                  <a:solidFill>
                    <a:srgbClr val="3A3A3A"/>
                  </a:solidFill>
                  <a:effectLst/>
                </a:rPr>
                <a:t>vào</a:t>
              </a:r>
              <a:r>
                <a:rPr lang="en-US" sz="2000" b="0" i="0" dirty="0">
                  <a:solidFill>
                    <a:srgbClr val="3A3A3A"/>
                  </a:solidFill>
                  <a:effectLst/>
                </a:rPr>
                <a:t> </a:t>
              </a:r>
              <a:r>
                <a:rPr lang="en-US" sz="2000" b="1" i="0" dirty="0">
                  <a:solidFill>
                    <a:srgbClr val="3A3A3A"/>
                  </a:solidFill>
                  <a:effectLst/>
                </a:rPr>
                <a:t>“File” </a:t>
              </a:r>
              <a:r>
                <a:rPr lang="en-US" sz="2000" b="0" i="0" dirty="0">
                  <a:solidFill>
                    <a:srgbClr val="3A3A3A"/>
                  </a:solidFill>
                  <a:effectLst/>
                </a:rPr>
                <a:t> </a:t>
              </a:r>
              <a:r>
                <a:rPr lang="en-US" sz="2000" b="0" i="0" dirty="0" err="1">
                  <a:solidFill>
                    <a:srgbClr val="3A3A3A"/>
                  </a:solidFill>
                  <a:effectLst/>
                </a:rPr>
                <a:t>sau</a:t>
              </a:r>
              <a:r>
                <a:rPr lang="en-US" sz="2000" b="0" i="0" dirty="0">
                  <a:solidFill>
                    <a:srgbClr val="3A3A3A"/>
                  </a:solidFill>
                  <a:effectLst/>
                </a:rPr>
                <a:t> </a:t>
              </a:r>
              <a:r>
                <a:rPr lang="en-US" sz="2000" b="0" i="0" dirty="0" err="1">
                  <a:solidFill>
                    <a:srgbClr val="3A3A3A"/>
                  </a:solidFill>
                  <a:effectLst/>
                </a:rPr>
                <a:t>đó</a:t>
              </a:r>
              <a:r>
                <a:rPr lang="en-US" sz="2000" b="0" i="0" dirty="0">
                  <a:solidFill>
                    <a:srgbClr val="3A3A3A"/>
                  </a:solidFill>
                  <a:effectLst/>
                </a:rPr>
                <a:t> </a:t>
              </a:r>
              <a:r>
                <a:rPr lang="en-US" sz="2000" b="0" i="0" dirty="0" err="1">
                  <a:solidFill>
                    <a:srgbClr val="3A3A3A"/>
                  </a:solidFill>
                  <a:effectLst/>
                </a:rPr>
                <a:t>chọn</a:t>
              </a:r>
              <a:r>
                <a:rPr lang="en-US" sz="2000" b="0" i="0" dirty="0">
                  <a:solidFill>
                    <a:srgbClr val="3A3A3A"/>
                  </a:solidFill>
                  <a:effectLst/>
                </a:rPr>
                <a:t> </a:t>
              </a:r>
              <a:r>
                <a:rPr lang="en-US" sz="2000" b="1" i="0" dirty="0">
                  <a:solidFill>
                    <a:srgbClr val="3A3A3A"/>
                  </a:solidFill>
                  <a:effectLst/>
                </a:rPr>
                <a:t>“Add Account”</a:t>
              </a:r>
              <a:r>
                <a:rPr lang="en-US" sz="2000" b="0" i="0" dirty="0">
                  <a:solidFill>
                    <a:srgbClr val="3A3A3A"/>
                  </a:solidFill>
                  <a:effectLst/>
                </a:rPr>
                <a:t> (</a:t>
              </a:r>
              <a:r>
                <a:rPr lang="en-US" sz="2000" b="0" i="0" dirty="0" err="1">
                  <a:solidFill>
                    <a:srgbClr val="3A3A3A"/>
                  </a:solidFill>
                  <a:effectLst/>
                </a:rPr>
                <a:t>Thêm</a:t>
              </a:r>
              <a:r>
                <a:rPr lang="en-US" sz="2000" b="0" i="0" dirty="0">
                  <a:solidFill>
                    <a:srgbClr val="3A3A3A"/>
                  </a:solidFill>
                  <a:effectLst/>
                </a:rPr>
                <a:t> </a:t>
              </a:r>
              <a:r>
                <a:rPr lang="en-US" sz="2000" b="0" i="0" dirty="0" err="1">
                  <a:solidFill>
                    <a:srgbClr val="3A3A3A"/>
                  </a:solidFill>
                  <a:effectLst/>
                </a:rPr>
                <a:t>tài</a:t>
              </a:r>
              <a:r>
                <a:rPr lang="en-US" sz="2000" b="0" i="0" dirty="0">
                  <a:solidFill>
                    <a:srgbClr val="3A3A3A"/>
                  </a:solidFill>
                  <a:effectLst/>
                </a:rPr>
                <a:t> </a:t>
              </a:r>
              <a:r>
                <a:rPr lang="en-US" sz="2000" b="0" i="0" dirty="0" err="1">
                  <a:solidFill>
                    <a:srgbClr val="3A3A3A"/>
                  </a:solidFill>
                  <a:effectLst/>
                </a:rPr>
                <a:t>khoản</a:t>
              </a:r>
              <a:r>
                <a:rPr lang="en-US" sz="2000" b="0" i="0" dirty="0">
                  <a:solidFill>
                    <a:srgbClr val="3A3A3A"/>
                  </a:solidFill>
                  <a:effectLst/>
                </a:rPr>
                <a:t>) </a:t>
              </a:r>
              <a:r>
                <a:rPr lang="en-US" sz="2000" b="0" i="0" dirty="0" err="1">
                  <a:solidFill>
                    <a:srgbClr val="3A3A3A"/>
                  </a:solidFill>
                  <a:effectLst/>
                </a:rPr>
                <a:t>để</a:t>
              </a:r>
              <a:r>
                <a:rPr lang="en-US" sz="2000" b="0" i="0" dirty="0">
                  <a:solidFill>
                    <a:srgbClr val="3A3A3A"/>
                  </a:solidFill>
                  <a:effectLst/>
                </a:rPr>
                <a:t> </a:t>
              </a:r>
              <a:r>
                <a:rPr lang="en-US" sz="2000" b="0" i="0" dirty="0" err="1">
                  <a:solidFill>
                    <a:srgbClr val="3A3A3A"/>
                  </a:solidFill>
                  <a:effectLst/>
                </a:rPr>
                <a:t>thực</a:t>
              </a:r>
              <a:r>
                <a:rPr lang="en-US" sz="2000" b="0" i="0" dirty="0">
                  <a:solidFill>
                    <a:srgbClr val="3A3A3A"/>
                  </a:solidFill>
                  <a:effectLst/>
                </a:rPr>
                <a:t> </a:t>
              </a:r>
              <a:r>
                <a:rPr lang="en-US" sz="2000" b="0" i="0" dirty="0" err="1">
                  <a:solidFill>
                    <a:srgbClr val="3A3A3A"/>
                  </a:solidFill>
                  <a:effectLst/>
                </a:rPr>
                <a:t>hiện</a:t>
              </a:r>
              <a:r>
                <a:rPr lang="en-US" sz="2000" b="0" i="0" dirty="0">
                  <a:solidFill>
                    <a:srgbClr val="3A3A3A"/>
                  </a:solidFill>
                  <a:effectLst/>
                </a:rPr>
                <a:t> </a:t>
              </a:r>
              <a:r>
                <a:rPr lang="en-US" sz="2000" b="0" i="0" dirty="0" err="1">
                  <a:solidFill>
                    <a:srgbClr val="3A3A3A"/>
                  </a:solidFill>
                  <a:effectLst/>
                </a:rPr>
                <a:t>quá</a:t>
              </a:r>
              <a:r>
                <a:rPr lang="en-US" sz="2000" b="0" i="0" dirty="0">
                  <a:solidFill>
                    <a:srgbClr val="3A3A3A"/>
                  </a:solidFill>
                  <a:effectLst/>
                </a:rPr>
                <a:t> </a:t>
              </a:r>
              <a:r>
                <a:rPr lang="en-US" sz="2000" b="0" i="0" dirty="0" err="1">
                  <a:solidFill>
                    <a:srgbClr val="3A3A3A"/>
                  </a:solidFill>
                  <a:effectLst/>
                </a:rPr>
                <a:t>trình</a:t>
              </a:r>
              <a:r>
                <a:rPr lang="en-US" sz="2000" b="0" i="0" dirty="0">
                  <a:solidFill>
                    <a:srgbClr val="3A3A3A"/>
                  </a:solidFill>
                  <a:effectLst/>
                </a:rPr>
                <a:t> </a:t>
              </a:r>
              <a:r>
                <a:rPr lang="en-US" sz="2000" b="0" i="0" dirty="0" err="1">
                  <a:solidFill>
                    <a:srgbClr val="3A3A3A"/>
                  </a:solidFill>
                  <a:effectLst/>
                </a:rPr>
                <a:t>đăng</a:t>
              </a:r>
              <a:r>
                <a:rPr lang="en-US" sz="2000" b="0" i="0" dirty="0">
                  <a:solidFill>
                    <a:srgbClr val="3A3A3A"/>
                  </a:solidFill>
                  <a:effectLst/>
                </a:rPr>
                <a:t> </a:t>
              </a:r>
              <a:r>
                <a:rPr lang="en-US" sz="2000" b="0" i="0" dirty="0" err="1">
                  <a:solidFill>
                    <a:srgbClr val="3A3A3A"/>
                  </a:solidFill>
                  <a:effectLst/>
                </a:rPr>
                <a:t>nhập</a:t>
              </a:r>
              <a:r>
                <a:rPr lang="en-US" sz="2000" b="0" i="0" dirty="0">
                  <a:solidFill>
                    <a:srgbClr val="3A3A3A"/>
                  </a:solidFill>
                  <a:effectLst/>
                </a:rPr>
                <a:t>.</a:t>
              </a:r>
              <a:endParaRPr lang="en-US" sz="2000" dirty="0"/>
            </a:p>
          </p:txBody>
        </p:sp>
      </p:grpSp>
      <p:pic>
        <p:nvPicPr>
          <p:cNvPr id="9" name="Picture 8">
            <a:extLst>
              <a:ext uri="{FF2B5EF4-FFF2-40B4-BE49-F238E27FC236}">
                <a16:creationId xmlns:a16="http://schemas.microsoft.com/office/drawing/2014/main" id="{7D3F486F-8C5C-A38A-61CF-4AFFC5C2CDFF}"/>
              </a:ext>
            </a:extLst>
          </p:cNvPr>
          <p:cNvPicPr>
            <a:picLocks noChangeAspect="1"/>
          </p:cNvPicPr>
          <p:nvPr/>
        </p:nvPicPr>
        <p:blipFill>
          <a:blip r:embed="rId4"/>
          <a:stretch>
            <a:fillRect/>
          </a:stretch>
        </p:blipFill>
        <p:spPr>
          <a:xfrm>
            <a:off x="1953930" y="3115378"/>
            <a:ext cx="3999903" cy="2521294"/>
          </a:xfrm>
          <a:prstGeom prst="rect">
            <a:avLst/>
          </a:prstGeom>
        </p:spPr>
      </p:pic>
      <p:pic>
        <p:nvPicPr>
          <p:cNvPr id="13" name="Picture 12">
            <a:extLst>
              <a:ext uri="{FF2B5EF4-FFF2-40B4-BE49-F238E27FC236}">
                <a16:creationId xmlns:a16="http://schemas.microsoft.com/office/drawing/2014/main" id="{F36A641F-497E-0E61-60DE-A0F579FD64D9}"/>
              </a:ext>
            </a:extLst>
          </p:cNvPr>
          <p:cNvPicPr>
            <a:picLocks noChangeAspect="1"/>
          </p:cNvPicPr>
          <p:nvPr/>
        </p:nvPicPr>
        <p:blipFill>
          <a:blip r:embed="rId5"/>
          <a:stretch>
            <a:fillRect/>
          </a:stretch>
        </p:blipFill>
        <p:spPr>
          <a:xfrm>
            <a:off x="6575976" y="3120106"/>
            <a:ext cx="3999903" cy="2607532"/>
          </a:xfrm>
          <a:prstGeom prst="rect">
            <a:avLst/>
          </a:prstGeom>
        </p:spPr>
      </p:pic>
    </p:spTree>
    <p:extLst>
      <p:ext uri="{BB962C8B-B14F-4D97-AF65-F5344CB8AC3E}">
        <p14:creationId xmlns:p14="http://schemas.microsoft.com/office/powerpoint/2010/main" val="3982325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AD439D6-A37D-A7D4-0EC2-17CEF9B37BAA}"/>
              </a:ext>
            </a:extLst>
          </p:cNvPr>
          <p:cNvGrpSpPr/>
          <p:nvPr/>
        </p:nvGrpSpPr>
        <p:grpSpPr>
          <a:xfrm>
            <a:off x="0" y="-1"/>
            <a:ext cx="12190647" cy="6858001"/>
            <a:chOff x="1353" y="0"/>
            <a:chExt cx="9141293" cy="5143500"/>
          </a:xfrm>
        </p:grpSpPr>
        <p:pic>
          <p:nvPicPr>
            <p:cNvPr id="13" name="Picture 12">
              <a:extLst>
                <a:ext uri="{FF2B5EF4-FFF2-40B4-BE49-F238E27FC236}">
                  <a16:creationId xmlns:a16="http://schemas.microsoft.com/office/drawing/2014/main" id="{5E0D1D7B-FF9F-815F-B302-BD245F44F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14" name="Picture 13">
              <a:extLst>
                <a:ext uri="{FF2B5EF4-FFF2-40B4-BE49-F238E27FC236}">
                  <a16:creationId xmlns:a16="http://schemas.microsoft.com/office/drawing/2014/main" id="{131EB314-06FE-9560-7DF9-E1A421B0E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sp>
        <p:nvSpPr>
          <p:cNvPr id="6" name="TextBox 5">
            <a:extLst>
              <a:ext uri="{FF2B5EF4-FFF2-40B4-BE49-F238E27FC236}">
                <a16:creationId xmlns:a16="http://schemas.microsoft.com/office/drawing/2014/main" id="{967FAAC7-08B6-3D2D-C340-FD7D2831C073}"/>
              </a:ext>
            </a:extLst>
          </p:cNvPr>
          <p:cNvSpPr txBox="1"/>
          <p:nvPr/>
        </p:nvSpPr>
        <p:spPr>
          <a:xfrm>
            <a:off x="5213752" y="3677920"/>
            <a:ext cx="1857608" cy="873760"/>
          </a:xfrm>
          <a:prstGeom prst="rect">
            <a:avLst/>
          </a:prstGeom>
          <a:noFill/>
        </p:spPr>
        <p:txBody>
          <a:bodyPr wrap="square" rtlCol="0">
            <a:spAutoFit/>
          </a:bodyPr>
          <a:lstStyle/>
          <a:p>
            <a:endParaRPr lang="en-US" dirty="0"/>
          </a:p>
        </p:txBody>
      </p:sp>
      <p:grpSp>
        <p:nvGrpSpPr>
          <p:cNvPr id="7" name="Group 6">
            <a:extLst>
              <a:ext uri="{FF2B5EF4-FFF2-40B4-BE49-F238E27FC236}">
                <a16:creationId xmlns:a16="http://schemas.microsoft.com/office/drawing/2014/main" id="{B6DAB47B-70BA-4959-1BE0-CF406A5166FC}"/>
              </a:ext>
            </a:extLst>
          </p:cNvPr>
          <p:cNvGrpSpPr/>
          <p:nvPr/>
        </p:nvGrpSpPr>
        <p:grpSpPr>
          <a:xfrm>
            <a:off x="2423487" y="1081286"/>
            <a:ext cx="7627716" cy="1212801"/>
            <a:chOff x="2850237" y="1112520"/>
            <a:chExt cx="7627716" cy="1212801"/>
          </a:xfrm>
        </p:grpSpPr>
        <p:sp>
          <p:nvSpPr>
            <p:cNvPr id="8" name="Rectangle: Rounded Corners 7">
              <a:extLst>
                <a:ext uri="{FF2B5EF4-FFF2-40B4-BE49-F238E27FC236}">
                  <a16:creationId xmlns:a16="http://schemas.microsoft.com/office/drawing/2014/main" id="{3662B300-9568-25D1-307B-35A54693059D}"/>
                </a:ext>
              </a:extLst>
            </p:cNvPr>
            <p:cNvSpPr/>
            <p:nvPr/>
          </p:nvSpPr>
          <p:spPr>
            <a:xfrm>
              <a:off x="2850237" y="1112520"/>
              <a:ext cx="7627716" cy="1212801"/>
            </a:xfrm>
            <a:prstGeom prst="roundRect">
              <a:avLst/>
            </a:prstGeom>
            <a:solidFill>
              <a:srgbClr val="D4D3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FCEDBD1-D35D-118C-7203-0E74D8AC182C}"/>
                </a:ext>
              </a:extLst>
            </p:cNvPr>
            <p:cNvSpPr txBox="1"/>
            <p:nvPr/>
          </p:nvSpPr>
          <p:spPr>
            <a:xfrm>
              <a:off x="3343651" y="1488087"/>
              <a:ext cx="6359240" cy="461665"/>
            </a:xfrm>
            <a:prstGeom prst="rect">
              <a:avLst/>
            </a:prstGeom>
            <a:noFill/>
          </p:spPr>
          <p:txBody>
            <a:bodyPr wrap="square" rtlCol="0">
              <a:spAutoFit/>
            </a:bodyPr>
            <a:lstStyle/>
            <a:p>
              <a:pPr lvl="0"/>
              <a:r>
                <a:rPr lang="en-US" sz="2400" dirty="0" err="1"/>
                <a:t>Nhập</a:t>
              </a:r>
              <a:r>
                <a:rPr lang="en-US" sz="2400" dirty="0"/>
                <a:t> </a:t>
              </a:r>
              <a:r>
                <a:rPr lang="en-US" sz="2400" dirty="0" err="1"/>
                <a:t>tài</a:t>
              </a:r>
              <a:r>
                <a:rPr lang="en-US" sz="2400" dirty="0"/>
                <a:t> </a:t>
              </a:r>
              <a:r>
                <a:rPr lang="en-US" sz="2400" dirty="0" err="1"/>
                <a:t>khoản</a:t>
              </a:r>
              <a:r>
                <a:rPr lang="en-US" sz="2400" dirty="0"/>
                <a:t> </a:t>
              </a:r>
              <a:r>
                <a:rPr lang="en-US" sz="2400" dirty="0" err="1"/>
                <a:t>đăng</a:t>
              </a:r>
              <a:r>
                <a:rPr lang="en-US" sz="2400" dirty="0"/>
                <a:t> </a:t>
              </a:r>
              <a:r>
                <a:rPr lang="en-US" sz="2400" dirty="0" err="1"/>
                <a:t>nhập</a:t>
              </a:r>
              <a:endParaRPr lang="en-US" sz="2400" dirty="0"/>
            </a:p>
          </p:txBody>
        </p:sp>
      </p:grpSp>
      <p:pic>
        <p:nvPicPr>
          <p:cNvPr id="3" name="Picture 2">
            <a:extLst>
              <a:ext uri="{FF2B5EF4-FFF2-40B4-BE49-F238E27FC236}">
                <a16:creationId xmlns:a16="http://schemas.microsoft.com/office/drawing/2014/main" id="{067B0848-4375-E1C5-E0EC-15EAD2CB651E}"/>
              </a:ext>
            </a:extLst>
          </p:cNvPr>
          <p:cNvPicPr>
            <a:picLocks noChangeAspect="1"/>
          </p:cNvPicPr>
          <p:nvPr/>
        </p:nvPicPr>
        <p:blipFill>
          <a:blip r:embed="rId4"/>
          <a:stretch>
            <a:fillRect/>
          </a:stretch>
        </p:blipFill>
        <p:spPr>
          <a:xfrm>
            <a:off x="4222524" y="2575425"/>
            <a:ext cx="3368012" cy="3669515"/>
          </a:xfrm>
          <a:prstGeom prst="rect">
            <a:avLst/>
          </a:prstGeom>
        </p:spPr>
      </p:pic>
    </p:spTree>
    <p:extLst>
      <p:ext uri="{BB962C8B-B14F-4D97-AF65-F5344CB8AC3E}">
        <p14:creationId xmlns:p14="http://schemas.microsoft.com/office/powerpoint/2010/main" val="4074985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A6B4E3-1589-9B35-4258-202BF6AA681D}"/>
              </a:ext>
            </a:extLst>
          </p:cNvPr>
          <p:cNvSpPr/>
          <p:nvPr/>
        </p:nvSpPr>
        <p:spPr>
          <a:xfrm>
            <a:off x="4724400" y="0"/>
            <a:ext cx="4876800" cy="6858000"/>
          </a:xfrm>
          <a:prstGeom prst="rect">
            <a:avLst/>
          </a:prstGeom>
          <a:blipFill dpi="0" rotWithShape="1">
            <a:blip r:embed="rId2"/>
            <a:srcRect/>
            <a:stretch>
              <a:fillRect r="-71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2C4509E-396E-1F01-177D-C78280F57B76}"/>
              </a:ext>
            </a:extLst>
          </p:cNvPr>
          <p:cNvSpPr/>
          <p:nvPr/>
        </p:nvSpPr>
        <p:spPr>
          <a:xfrm>
            <a:off x="9723120" y="0"/>
            <a:ext cx="2468880" cy="2255520"/>
          </a:xfrm>
          <a:prstGeom prst="rect">
            <a:avLst/>
          </a:prstGeom>
          <a:blipFill dpi="0" rotWithShape="1">
            <a:blip r:embed="rId3"/>
            <a:srcRect/>
            <a:stretch>
              <a:fillRect l="-15000" t="18000" r="-19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ECA1949-19D8-AD49-ED73-6AFF5D389D82}"/>
              </a:ext>
            </a:extLst>
          </p:cNvPr>
          <p:cNvSpPr/>
          <p:nvPr/>
        </p:nvSpPr>
        <p:spPr>
          <a:xfrm>
            <a:off x="9723120" y="2352040"/>
            <a:ext cx="2468880" cy="2153920"/>
          </a:xfrm>
          <a:prstGeom prst="rect">
            <a:avLst/>
          </a:prstGeom>
          <a:blipFill dpi="0" rotWithShape="1">
            <a:blip r:embed="rId4"/>
            <a:srcRect/>
            <a:stretch>
              <a:fillRect l="-5000" r="-2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11F10E2-7E57-4CEE-E4CD-96549B7237A2}"/>
              </a:ext>
            </a:extLst>
          </p:cNvPr>
          <p:cNvSpPr/>
          <p:nvPr/>
        </p:nvSpPr>
        <p:spPr>
          <a:xfrm>
            <a:off x="9723120" y="4602480"/>
            <a:ext cx="2468880" cy="2255520"/>
          </a:xfrm>
          <a:prstGeom prst="rect">
            <a:avLst/>
          </a:prstGeom>
          <a:blipFill dpi="0" rotWithShape="1">
            <a:blip r:embed="rId5"/>
            <a:srcRect/>
            <a:stretch>
              <a:fillRect l="-5000" r="-58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34367C-4DE4-9A9C-F689-F2F723AAA7D8}"/>
              </a:ext>
            </a:extLst>
          </p:cNvPr>
          <p:cNvSpPr/>
          <p:nvPr/>
        </p:nvSpPr>
        <p:spPr>
          <a:xfrm>
            <a:off x="2936239" y="4602480"/>
            <a:ext cx="2936241" cy="2255520"/>
          </a:xfrm>
          <a:prstGeom prst="rect">
            <a:avLst/>
          </a:prstGeom>
          <a:blipFill dpi="0" rotWithShape="1">
            <a:blip r:embed="rId6"/>
            <a:srcRect/>
            <a:stretch>
              <a:fillRect r="-71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0EFBA1F-E6F1-722E-E19C-E0E0E6CBAEAD}"/>
              </a:ext>
            </a:extLst>
          </p:cNvPr>
          <p:cNvSpPr/>
          <p:nvPr/>
        </p:nvSpPr>
        <p:spPr>
          <a:xfrm>
            <a:off x="345440" y="4602480"/>
            <a:ext cx="2468880" cy="2255520"/>
          </a:xfrm>
          <a:prstGeom prst="rect">
            <a:avLst/>
          </a:prstGeom>
          <a:solidFill>
            <a:srgbClr val="D4D3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0CB485B-C505-E916-ED8A-70709692E150}"/>
              </a:ext>
            </a:extLst>
          </p:cNvPr>
          <p:cNvSpPr/>
          <p:nvPr/>
        </p:nvSpPr>
        <p:spPr>
          <a:xfrm>
            <a:off x="355600" y="2529840"/>
            <a:ext cx="5516880" cy="1976120"/>
          </a:xfrm>
          <a:prstGeom prst="rect">
            <a:avLst/>
          </a:prstGeom>
          <a:solidFill>
            <a:srgbClr val="1967B2"/>
          </a:solidFill>
          <a:ln>
            <a:solidFill>
              <a:srgbClr val="1967B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9300F95-E1F4-0590-4284-8BAF9AFE9B5B}"/>
              </a:ext>
            </a:extLst>
          </p:cNvPr>
          <p:cNvSpPr txBox="1"/>
          <p:nvPr/>
        </p:nvSpPr>
        <p:spPr>
          <a:xfrm>
            <a:off x="1760061" y="2913738"/>
            <a:ext cx="3820160" cy="1323439"/>
          </a:xfrm>
          <a:prstGeom prst="rect">
            <a:avLst/>
          </a:prstGeom>
          <a:noFill/>
        </p:spPr>
        <p:txBody>
          <a:bodyPr wrap="square" rtlCol="0" anchor="ctr">
            <a:spAutoFit/>
          </a:bodyPr>
          <a:lstStyle/>
          <a:p>
            <a:r>
              <a:rPr lang="en-US" sz="4000" b="1" dirty="0">
                <a:solidFill>
                  <a:schemeClr val="bg1"/>
                </a:solidFill>
              </a:rPr>
              <a:t>HƯỚNG DẪN ĐỔI MẬT KHẨU</a:t>
            </a:r>
          </a:p>
        </p:txBody>
      </p:sp>
      <p:sp>
        <p:nvSpPr>
          <p:cNvPr id="12" name="TextBox 11">
            <a:extLst>
              <a:ext uri="{FF2B5EF4-FFF2-40B4-BE49-F238E27FC236}">
                <a16:creationId xmlns:a16="http://schemas.microsoft.com/office/drawing/2014/main" id="{5CFE60AD-230C-AAB2-8A7D-1D48027C36D9}"/>
              </a:ext>
            </a:extLst>
          </p:cNvPr>
          <p:cNvSpPr txBox="1"/>
          <p:nvPr/>
        </p:nvSpPr>
        <p:spPr>
          <a:xfrm>
            <a:off x="660399" y="3073151"/>
            <a:ext cx="1823615" cy="923330"/>
          </a:xfrm>
          <a:prstGeom prst="rect">
            <a:avLst/>
          </a:prstGeom>
          <a:noFill/>
        </p:spPr>
        <p:txBody>
          <a:bodyPr wrap="square" rtlCol="0" anchor="ctr">
            <a:spAutoFit/>
          </a:bodyPr>
          <a:lstStyle/>
          <a:p>
            <a:r>
              <a:rPr lang="en-US" sz="5400" b="1" dirty="0">
                <a:solidFill>
                  <a:schemeClr val="bg1"/>
                </a:solidFill>
              </a:rPr>
              <a:t>02</a:t>
            </a:r>
          </a:p>
        </p:txBody>
      </p:sp>
      <p:pic>
        <p:nvPicPr>
          <p:cNvPr id="14" name="Picture 13">
            <a:extLst>
              <a:ext uri="{FF2B5EF4-FFF2-40B4-BE49-F238E27FC236}">
                <a16:creationId xmlns:a16="http://schemas.microsoft.com/office/drawing/2014/main" id="{9B3A59B2-D617-92B1-3E88-D8B8FCCEBA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600" y="481045"/>
            <a:ext cx="1234445" cy="575678"/>
          </a:xfrm>
          <a:prstGeom prst="rect">
            <a:avLst/>
          </a:prstGeom>
        </p:spPr>
      </p:pic>
    </p:spTree>
    <p:extLst>
      <p:ext uri="{BB962C8B-B14F-4D97-AF65-F5344CB8AC3E}">
        <p14:creationId xmlns:p14="http://schemas.microsoft.com/office/powerpoint/2010/main" val="2276744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2570D39-09E7-8041-3EDE-46F609E85A04}"/>
              </a:ext>
            </a:extLst>
          </p:cNvPr>
          <p:cNvGrpSpPr/>
          <p:nvPr/>
        </p:nvGrpSpPr>
        <p:grpSpPr>
          <a:xfrm>
            <a:off x="0" y="17360"/>
            <a:ext cx="12190647" cy="6858001"/>
            <a:chOff x="1353" y="0"/>
            <a:chExt cx="9141293" cy="5143500"/>
          </a:xfrm>
        </p:grpSpPr>
        <p:pic>
          <p:nvPicPr>
            <p:cNvPr id="3" name="Picture 2">
              <a:extLst>
                <a:ext uri="{FF2B5EF4-FFF2-40B4-BE49-F238E27FC236}">
                  <a16:creationId xmlns:a16="http://schemas.microsoft.com/office/drawing/2014/main" id="{BC14E49E-5D16-7291-0953-69BB98A6B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4" name="Picture 3">
              <a:extLst>
                <a:ext uri="{FF2B5EF4-FFF2-40B4-BE49-F238E27FC236}">
                  <a16:creationId xmlns:a16="http://schemas.microsoft.com/office/drawing/2014/main" id="{5652B1E3-8CC4-A24F-0870-8FC736375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grpSp>
        <p:nvGrpSpPr>
          <p:cNvPr id="26" name="Group 25">
            <a:extLst>
              <a:ext uri="{FF2B5EF4-FFF2-40B4-BE49-F238E27FC236}">
                <a16:creationId xmlns:a16="http://schemas.microsoft.com/office/drawing/2014/main" id="{1BEA9226-0536-5C9C-37A7-8F89B8B92797}"/>
              </a:ext>
            </a:extLst>
          </p:cNvPr>
          <p:cNvGrpSpPr/>
          <p:nvPr/>
        </p:nvGrpSpPr>
        <p:grpSpPr>
          <a:xfrm>
            <a:off x="2412323" y="1028583"/>
            <a:ext cx="7627716" cy="1458410"/>
            <a:chOff x="2850237" y="590573"/>
            <a:chExt cx="7627716" cy="1458410"/>
          </a:xfrm>
        </p:grpSpPr>
        <p:sp>
          <p:nvSpPr>
            <p:cNvPr id="23" name="Rectangle: Rounded Corners 22">
              <a:extLst>
                <a:ext uri="{FF2B5EF4-FFF2-40B4-BE49-F238E27FC236}">
                  <a16:creationId xmlns:a16="http://schemas.microsoft.com/office/drawing/2014/main" id="{0654039C-A67B-0F55-9567-06C1A961BBDE}"/>
                </a:ext>
              </a:extLst>
            </p:cNvPr>
            <p:cNvSpPr/>
            <p:nvPr/>
          </p:nvSpPr>
          <p:spPr>
            <a:xfrm>
              <a:off x="2850237" y="590573"/>
              <a:ext cx="7627716" cy="1458410"/>
            </a:xfrm>
            <a:prstGeom prst="roundRect">
              <a:avLst/>
            </a:prstGeom>
            <a:solidFill>
              <a:srgbClr val="D4D3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36920FF-0DDC-E7AA-3F07-74F2BDFB2E59}"/>
                </a:ext>
              </a:extLst>
            </p:cNvPr>
            <p:cNvSpPr txBox="1"/>
            <p:nvPr/>
          </p:nvSpPr>
          <p:spPr>
            <a:xfrm>
              <a:off x="2993586" y="742035"/>
              <a:ext cx="7163966" cy="1200329"/>
            </a:xfrm>
            <a:prstGeom prst="rect">
              <a:avLst/>
            </a:prstGeom>
            <a:noFill/>
          </p:spPr>
          <p:txBody>
            <a:bodyPr wrap="square" rtlCol="0">
              <a:spAutoFit/>
            </a:bodyPr>
            <a:lstStyle/>
            <a:p>
              <a:r>
                <a:rPr lang="en-US" sz="2400" dirty="0"/>
                <a:t>Sau </a:t>
              </a:r>
              <a:r>
                <a:rPr lang="en-US" sz="2400" dirty="0" err="1"/>
                <a:t>khi</a:t>
              </a:r>
              <a:r>
                <a:rPr lang="en-US" sz="2400" dirty="0"/>
                <a:t> </a:t>
              </a:r>
              <a:r>
                <a:rPr lang="en-US" sz="2400" dirty="0" err="1"/>
                <a:t>đăng</a:t>
              </a:r>
              <a:r>
                <a:rPr lang="en-US" sz="2400" dirty="0"/>
                <a:t> </a:t>
              </a:r>
              <a:r>
                <a:rPr lang="en-US" sz="2400" dirty="0" err="1"/>
                <a:t>nhập</a:t>
              </a:r>
              <a:r>
                <a:rPr lang="en-US" sz="2400" dirty="0"/>
                <a:t> </a:t>
              </a:r>
              <a:r>
                <a:rPr lang="en-US" sz="2400" dirty="0" err="1"/>
                <a:t>vào</a:t>
              </a:r>
              <a:r>
                <a:rPr lang="en-US" sz="2400" dirty="0"/>
                <a:t> email </a:t>
              </a:r>
              <a:r>
                <a:rPr lang="en-US" sz="2400" dirty="0" err="1"/>
                <a:t>ấn</a:t>
              </a:r>
              <a:r>
                <a:rPr lang="en-US" sz="2400" dirty="0"/>
                <a:t> </a:t>
              </a:r>
              <a:r>
                <a:rPr lang="en-US" sz="2400" dirty="0" err="1"/>
                <a:t>chọn</a:t>
              </a:r>
              <a:r>
                <a:rPr lang="en-US" sz="2400" dirty="0"/>
                <a:t> </a:t>
              </a:r>
              <a:r>
                <a:rPr lang="en-US" sz="2400" dirty="0" err="1"/>
                <a:t>ảnh</a:t>
              </a:r>
              <a:r>
                <a:rPr lang="en-US" sz="2400" dirty="0"/>
                <a:t> </a:t>
              </a:r>
              <a:r>
                <a:rPr lang="en-US" sz="2400" dirty="0" err="1"/>
                <a:t>đại</a:t>
              </a:r>
              <a:r>
                <a:rPr lang="en-US" sz="2400" dirty="0"/>
                <a:t> </a:t>
              </a:r>
              <a:r>
                <a:rPr lang="en-US" sz="2400" dirty="0" err="1"/>
                <a:t>diện</a:t>
              </a:r>
              <a:r>
                <a:rPr lang="en-US" sz="2400" dirty="0"/>
                <a:t> ở </a:t>
              </a:r>
              <a:r>
                <a:rPr lang="en-US" sz="2400" dirty="0" err="1"/>
                <a:t>góc</a:t>
              </a:r>
              <a:r>
                <a:rPr lang="en-US" sz="2400" dirty="0"/>
                <a:t> </a:t>
              </a:r>
              <a:r>
                <a:rPr lang="en-US" sz="2400" dirty="0" err="1"/>
                <a:t>trên</a:t>
              </a:r>
              <a:r>
                <a:rPr lang="en-US" sz="2400" dirty="0"/>
                <a:t> </a:t>
              </a:r>
              <a:r>
                <a:rPr lang="en-US" sz="2400" dirty="0" err="1"/>
                <a:t>cùng</a:t>
              </a:r>
              <a:r>
                <a:rPr lang="en-US" sz="2400" dirty="0"/>
                <a:t> </a:t>
              </a:r>
              <a:r>
                <a:rPr lang="en-US" sz="2400" dirty="0" err="1"/>
                <a:t>bên</a:t>
              </a:r>
              <a:r>
                <a:rPr lang="en-US" sz="2400" dirty="0"/>
                <a:t> </a:t>
              </a:r>
              <a:r>
                <a:rPr lang="en-US" sz="2400" dirty="0" err="1"/>
                <a:t>phải</a:t>
              </a:r>
              <a:r>
                <a:rPr lang="en-US" sz="2400" dirty="0"/>
                <a:t>, </a:t>
              </a:r>
              <a:r>
                <a:rPr lang="en-US" sz="2400" dirty="0" err="1"/>
                <a:t>sau</a:t>
              </a:r>
              <a:r>
                <a:rPr lang="en-US" sz="2400" dirty="0"/>
                <a:t> </a:t>
              </a:r>
              <a:r>
                <a:rPr lang="en-US" sz="2400" dirty="0" err="1"/>
                <a:t>đó</a:t>
              </a:r>
              <a:r>
                <a:rPr lang="en-US" sz="2400" dirty="0"/>
                <a:t> </a:t>
              </a:r>
              <a:r>
                <a:rPr lang="en-US" sz="2400" dirty="0" err="1"/>
                <a:t>chọn</a:t>
              </a:r>
              <a:r>
                <a:rPr lang="en-US" sz="2400" dirty="0"/>
                <a:t> </a:t>
              </a:r>
              <a:r>
                <a:rPr lang="en-US" sz="2400" dirty="0" err="1"/>
                <a:t>mục</a:t>
              </a:r>
              <a:r>
                <a:rPr lang="en-US" sz="2400" dirty="0"/>
                <a:t> “</a:t>
              </a:r>
              <a:r>
                <a:rPr lang="en-US" sz="2400" dirty="0" err="1"/>
                <a:t>Xem</a:t>
              </a:r>
              <a:r>
                <a:rPr lang="en-US" sz="2400" dirty="0"/>
                <a:t> </a:t>
              </a:r>
              <a:r>
                <a:rPr lang="en-US" sz="2400" dirty="0" err="1"/>
                <a:t>tài</a:t>
              </a:r>
              <a:r>
                <a:rPr lang="en-US" sz="2400" dirty="0"/>
                <a:t> </a:t>
              </a:r>
              <a:r>
                <a:rPr lang="en-US" sz="2400" dirty="0" err="1"/>
                <a:t>khoản</a:t>
              </a:r>
              <a:r>
                <a:rPr lang="en-US" sz="2400" dirty="0"/>
                <a:t>” </a:t>
              </a:r>
              <a:r>
                <a:rPr lang="en-US" sz="2400" dirty="0" err="1"/>
                <a:t>để</a:t>
              </a:r>
              <a:r>
                <a:rPr lang="en-US" sz="2400" dirty="0"/>
                <a:t> </a:t>
              </a:r>
              <a:r>
                <a:rPr lang="en-US" sz="2400" dirty="0" err="1"/>
                <a:t>truy</a:t>
              </a:r>
              <a:r>
                <a:rPr lang="en-US" sz="2400" dirty="0"/>
                <a:t> </a:t>
              </a:r>
              <a:r>
                <a:rPr lang="en-US" sz="2400" dirty="0" err="1"/>
                <a:t>cập</a:t>
              </a:r>
              <a:r>
                <a:rPr lang="en-US" sz="2400" dirty="0"/>
                <a:t> </a:t>
              </a:r>
              <a:r>
                <a:rPr lang="en-US" sz="2400" dirty="0" err="1"/>
                <a:t>thiết</a:t>
              </a:r>
              <a:r>
                <a:rPr lang="en-US" sz="2400" dirty="0"/>
                <a:t> </a:t>
              </a:r>
              <a:r>
                <a:rPr lang="en-US" sz="2400" dirty="0" err="1"/>
                <a:t>lập</a:t>
              </a:r>
              <a:r>
                <a:rPr lang="en-US" sz="2400" dirty="0"/>
                <a:t> </a:t>
              </a:r>
              <a:r>
                <a:rPr lang="en-US" sz="2400" dirty="0" err="1"/>
                <a:t>tài</a:t>
              </a:r>
              <a:r>
                <a:rPr lang="en-US" sz="2400" dirty="0"/>
                <a:t> </a:t>
              </a:r>
              <a:r>
                <a:rPr lang="en-US" sz="2400" dirty="0" err="1"/>
                <a:t>khoản</a:t>
              </a:r>
              <a:endParaRPr lang="en-US" sz="2400" dirty="0"/>
            </a:p>
          </p:txBody>
        </p:sp>
      </p:grpSp>
      <p:pic>
        <p:nvPicPr>
          <p:cNvPr id="5" name="Picture 4">
            <a:extLst>
              <a:ext uri="{FF2B5EF4-FFF2-40B4-BE49-F238E27FC236}">
                <a16:creationId xmlns:a16="http://schemas.microsoft.com/office/drawing/2014/main" id="{41E48BEA-03B2-C5FF-3385-B4B4632FDE0D}"/>
              </a:ext>
            </a:extLst>
          </p:cNvPr>
          <p:cNvPicPr>
            <a:picLocks noChangeAspect="1"/>
          </p:cNvPicPr>
          <p:nvPr/>
        </p:nvPicPr>
        <p:blipFill rotWithShape="1">
          <a:blip r:embed="rId4"/>
          <a:srcRect l="62742" t="8888" b="54839"/>
          <a:stretch/>
        </p:blipFill>
        <p:spPr>
          <a:xfrm>
            <a:off x="3036742" y="2646645"/>
            <a:ext cx="6117162" cy="3349874"/>
          </a:xfrm>
          <a:prstGeom prst="rect">
            <a:avLst/>
          </a:prstGeom>
        </p:spPr>
      </p:pic>
      <p:sp>
        <p:nvSpPr>
          <p:cNvPr id="6" name="Oval 5">
            <a:extLst>
              <a:ext uri="{FF2B5EF4-FFF2-40B4-BE49-F238E27FC236}">
                <a16:creationId xmlns:a16="http://schemas.microsoft.com/office/drawing/2014/main" id="{C3762CB3-EB46-2713-6DD1-7B955918D626}"/>
              </a:ext>
            </a:extLst>
          </p:cNvPr>
          <p:cNvSpPr/>
          <p:nvPr/>
        </p:nvSpPr>
        <p:spPr>
          <a:xfrm>
            <a:off x="8654651" y="2486993"/>
            <a:ext cx="699753" cy="699753"/>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8013698-C1C0-3986-D3BB-C629E13C173F}"/>
              </a:ext>
            </a:extLst>
          </p:cNvPr>
          <p:cNvCxnSpPr/>
          <p:nvPr/>
        </p:nvCxnSpPr>
        <p:spPr>
          <a:xfrm flipH="1" flipV="1">
            <a:off x="9454014" y="3376805"/>
            <a:ext cx="1041722" cy="107934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477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4A98E6FA-D7DA-FBEF-813F-9C9B3EE1136F}"/>
              </a:ext>
            </a:extLst>
          </p:cNvPr>
          <p:cNvGrpSpPr/>
          <p:nvPr/>
        </p:nvGrpSpPr>
        <p:grpSpPr>
          <a:xfrm>
            <a:off x="0" y="17360"/>
            <a:ext cx="12190647" cy="6858001"/>
            <a:chOff x="1353" y="0"/>
            <a:chExt cx="9141293" cy="5143500"/>
          </a:xfrm>
        </p:grpSpPr>
        <p:pic>
          <p:nvPicPr>
            <p:cNvPr id="29" name="Picture 28">
              <a:extLst>
                <a:ext uri="{FF2B5EF4-FFF2-40B4-BE49-F238E27FC236}">
                  <a16:creationId xmlns:a16="http://schemas.microsoft.com/office/drawing/2014/main" id="{DAEE31AE-DA2B-B27C-0D5C-BB3CE2AD6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30" name="Picture 29">
              <a:extLst>
                <a:ext uri="{FF2B5EF4-FFF2-40B4-BE49-F238E27FC236}">
                  <a16:creationId xmlns:a16="http://schemas.microsoft.com/office/drawing/2014/main" id="{77FFA01A-61D4-84AA-2E6E-E8B9DD9DB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pic>
        <p:nvPicPr>
          <p:cNvPr id="26" name="Picture 25">
            <a:extLst>
              <a:ext uri="{FF2B5EF4-FFF2-40B4-BE49-F238E27FC236}">
                <a16:creationId xmlns:a16="http://schemas.microsoft.com/office/drawing/2014/main" id="{52EFE71D-7EF4-D42D-18E5-83DDBF51C03B}"/>
              </a:ext>
            </a:extLst>
          </p:cNvPr>
          <p:cNvPicPr>
            <a:picLocks noChangeAspect="1"/>
          </p:cNvPicPr>
          <p:nvPr/>
        </p:nvPicPr>
        <p:blipFill rotWithShape="1">
          <a:blip r:embed="rId4"/>
          <a:srcRect l="23041" t="16357" r="10309" b="6392"/>
          <a:stretch/>
        </p:blipFill>
        <p:spPr>
          <a:xfrm>
            <a:off x="2876943" y="2218853"/>
            <a:ext cx="6113740" cy="3985988"/>
          </a:xfrm>
          <a:prstGeom prst="rect">
            <a:avLst/>
          </a:prstGeom>
        </p:spPr>
      </p:pic>
      <p:grpSp>
        <p:nvGrpSpPr>
          <p:cNvPr id="17" name="Group 16">
            <a:extLst>
              <a:ext uri="{FF2B5EF4-FFF2-40B4-BE49-F238E27FC236}">
                <a16:creationId xmlns:a16="http://schemas.microsoft.com/office/drawing/2014/main" id="{71971EC5-66F4-29C2-4A81-83A80B81C462}"/>
              </a:ext>
            </a:extLst>
          </p:cNvPr>
          <p:cNvGrpSpPr/>
          <p:nvPr/>
        </p:nvGrpSpPr>
        <p:grpSpPr>
          <a:xfrm>
            <a:off x="2437152" y="989801"/>
            <a:ext cx="7627716" cy="1079340"/>
            <a:chOff x="2850237" y="590573"/>
            <a:chExt cx="7627716" cy="1458410"/>
          </a:xfrm>
        </p:grpSpPr>
        <p:sp>
          <p:nvSpPr>
            <p:cNvPr id="18" name="Rectangle: Rounded Corners 17">
              <a:extLst>
                <a:ext uri="{FF2B5EF4-FFF2-40B4-BE49-F238E27FC236}">
                  <a16:creationId xmlns:a16="http://schemas.microsoft.com/office/drawing/2014/main" id="{3286541D-818B-55EE-E705-313AFCFF4960}"/>
                </a:ext>
              </a:extLst>
            </p:cNvPr>
            <p:cNvSpPr/>
            <p:nvPr/>
          </p:nvSpPr>
          <p:spPr>
            <a:xfrm>
              <a:off x="2850237" y="590573"/>
              <a:ext cx="7627716" cy="1458410"/>
            </a:xfrm>
            <a:prstGeom prst="roundRect">
              <a:avLst/>
            </a:prstGeom>
            <a:solidFill>
              <a:srgbClr val="D4D3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EE6FEE6-4DEB-810F-94FD-A847A67035F2}"/>
                </a:ext>
              </a:extLst>
            </p:cNvPr>
            <p:cNvSpPr txBox="1"/>
            <p:nvPr/>
          </p:nvSpPr>
          <p:spPr>
            <a:xfrm>
              <a:off x="2993586" y="742035"/>
              <a:ext cx="7163966" cy="830997"/>
            </a:xfrm>
            <a:prstGeom prst="rect">
              <a:avLst/>
            </a:prstGeom>
            <a:noFill/>
          </p:spPr>
          <p:txBody>
            <a:bodyPr wrap="square" rtlCol="0">
              <a:spAutoFit/>
            </a:bodyPr>
            <a:lstStyle/>
            <a:p>
              <a:r>
                <a:rPr lang="en-US" sz="2400" dirty="0" err="1"/>
                <a:t>Chọn</a:t>
              </a:r>
              <a:r>
                <a:rPr lang="en-US" sz="2400" dirty="0"/>
                <a:t> </a:t>
              </a:r>
              <a:r>
                <a:rPr lang="en-US" sz="2400" dirty="0" err="1"/>
                <a:t>mục</a:t>
              </a:r>
              <a:r>
                <a:rPr lang="en-US" sz="2400" dirty="0"/>
                <a:t> “</a:t>
              </a:r>
              <a:r>
                <a:rPr lang="en-US" sz="2400" dirty="0" err="1"/>
                <a:t>Thay</a:t>
              </a:r>
              <a:r>
                <a:rPr lang="en-US" sz="2400" dirty="0"/>
                <a:t> </a:t>
              </a:r>
              <a:r>
                <a:rPr lang="en-US" sz="2400" dirty="0" err="1"/>
                <a:t>đổi</a:t>
              </a:r>
              <a:r>
                <a:rPr lang="en-US" sz="2400" dirty="0"/>
                <a:t> </a:t>
              </a:r>
              <a:r>
                <a:rPr lang="en-US" sz="2400" dirty="0" err="1"/>
                <a:t>mật</a:t>
              </a:r>
              <a:r>
                <a:rPr lang="en-US" sz="2400" dirty="0"/>
                <a:t> </a:t>
              </a:r>
              <a:r>
                <a:rPr lang="en-US" sz="2400" dirty="0" err="1"/>
                <a:t>khẩu</a:t>
              </a:r>
              <a:r>
                <a:rPr lang="en-US" sz="2400" dirty="0"/>
                <a:t>” </a:t>
              </a:r>
              <a:r>
                <a:rPr lang="en-US" sz="2400" dirty="0" err="1"/>
                <a:t>và</a:t>
              </a:r>
              <a:r>
                <a:rPr lang="en-US" sz="2400" dirty="0"/>
                <a:t> </a:t>
              </a:r>
              <a:r>
                <a:rPr lang="en-US" sz="2400" dirty="0" err="1"/>
                <a:t>tiến</a:t>
              </a:r>
              <a:r>
                <a:rPr lang="en-US" sz="2400" dirty="0"/>
                <a:t> </a:t>
              </a:r>
              <a:r>
                <a:rPr lang="en-US" sz="2400" dirty="0" err="1"/>
                <a:t>hành</a:t>
              </a:r>
              <a:r>
                <a:rPr lang="en-US" sz="2400" dirty="0"/>
                <a:t> </a:t>
              </a:r>
              <a:r>
                <a:rPr lang="en-US" sz="2400" dirty="0" err="1"/>
                <a:t>đổi</a:t>
              </a:r>
              <a:r>
                <a:rPr lang="en-US" sz="2400" dirty="0"/>
                <a:t> </a:t>
              </a:r>
              <a:r>
                <a:rPr lang="en-US" sz="2400" dirty="0" err="1"/>
                <a:t>mật</a:t>
              </a:r>
              <a:r>
                <a:rPr lang="en-US" sz="2400" dirty="0"/>
                <a:t> </a:t>
              </a:r>
              <a:r>
                <a:rPr lang="en-US" sz="2400" dirty="0" err="1"/>
                <a:t>khẩu</a:t>
              </a:r>
              <a:r>
                <a:rPr lang="en-US" sz="2400" dirty="0"/>
                <a:t> </a:t>
              </a:r>
              <a:r>
                <a:rPr lang="en-US" sz="2400" dirty="0" err="1"/>
                <a:t>mong</a:t>
              </a:r>
              <a:r>
                <a:rPr lang="en-US" sz="2400" dirty="0"/>
                <a:t> </a:t>
              </a:r>
              <a:r>
                <a:rPr lang="en-US" sz="2400" dirty="0" err="1"/>
                <a:t>muốn</a:t>
              </a:r>
              <a:endParaRPr lang="en-US" sz="2400" dirty="0"/>
            </a:p>
          </p:txBody>
        </p:sp>
      </p:grpSp>
      <p:sp>
        <p:nvSpPr>
          <p:cNvPr id="24" name="Oval 23">
            <a:extLst>
              <a:ext uri="{FF2B5EF4-FFF2-40B4-BE49-F238E27FC236}">
                <a16:creationId xmlns:a16="http://schemas.microsoft.com/office/drawing/2014/main" id="{F517EE3D-AF45-0AD2-F143-A4E74D604DA9}"/>
              </a:ext>
            </a:extLst>
          </p:cNvPr>
          <p:cNvSpPr/>
          <p:nvPr/>
        </p:nvSpPr>
        <p:spPr>
          <a:xfrm>
            <a:off x="7858500" y="3096484"/>
            <a:ext cx="699753" cy="699753"/>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116A0505-2F55-BAA5-196F-AE0368963E88}"/>
              </a:ext>
            </a:extLst>
          </p:cNvPr>
          <p:cNvCxnSpPr/>
          <p:nvPr/>
        </p:nvCxnSpPr>
        <p:spPr>
          <a:xfrm flipH="1" flipV="1">
            <a:off x="8990683" y="3932498"/>
            <a:ext cx="1041722" cy="107934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371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A6B4E3-1589-9B35-4258-202BF6AA681D}"/>
              </a:ext>
            </a:extLst>
          </p:cNvPr>
          <p:cNvSpPr/>
          <p:nvPr/>
        </p:nvSpPr>
        <p:spPr>
          <a:xfrm>
            <a:off x="4724400" y="0"/>
            <a:ext cx="4876800" cy="6858000"/>
          </a:xfrm>
          <a:prstGeom prst="rect">
            <a:avLst/>
          </a:prstGeom>
          <a:blipFill dpi="0" rotWithShape="1">
            <a:blip r:embed="rId2"/>
            <a:srcRect/>
            <a:stretch>
              <a:fillRect r="-71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2C4509E-396E-1F01-177D-C78280F57B76}"/>
              </a:ext>
            </a:extLst>
          </p:cNvPr>
          <p:cNvSpPr/>
          <p:nvPr/>
        </p:nvSpPr>
        <p:spPr>
          <a:xfrm>
            <a:off x="9723120" y="0"/>
            <a:ext cx="2468880" cy="2255520"/>
          </a:xfrm>
          <a:prstGeom prst="rect">
            <a:avLst/>
          </a:prstGeom>
          <a:blipFill dpi="0" rotWithShape="1">
            <a:blip r:embed="rId3"/>
            <a:srcRect/>
            <a:stretch>
              <a:fillRect l="-15000" t="18000" r="-19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ECA1949-19D8-AD49-ED73-6AFF5D389D82}"/>
              </a:ext>
            </a:extLst>
          </p:cNvPr>
          <p:cNvSpPr/>
          <p:nvPr/>
        </p:nvSpPr>
        <p:spPr>
          <a:xfrm>
            <a:off x="9723120" y="2352040"/>
            <a:ext cx="2468880" cy="2153920"/>
          </a:xfrm>
          <a:prstGeom prst="rect">
            <a:avLst/>
          </a:prstGeom>
          <a:blipFill dpi="0" rotWithShape="1">
            <a:blip r:embed="rId4"/>
            <a:srcRect/>
            <a:stretch>
              <a:fillRect l="-5000" r="-2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11F10E2-7E57-4CEE-E4CD-96549B7237A2}"/>
              </a:ext>
            </a:extLst>
          </p:cNvPr>
          <p:cNvSpPr/>
          <p:nvPr/>
        </p:nvSpPr>
        <p:spPr>
          <a:xfrm>
            <a:off x="9723120" y="4602480"/>
            <a:ext cx="2468880" cy="2255520"/>
          </a:xfrm>
          <a:prstGeom prst="rect">
            <a:avLst/>
          </a:prstGeom>
          <a:blipFill dpi="0" rotWithShape="1">
            <a:blip r:embed="rId5"/>
            <a:srcRect/>
            <a:stretch>
              <a:fillRect l="-5000" r="-58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34367C-4DE4-9A9C-F689-F2F723AAA7D8}"/>
              </a:ext>
            </a:extLst>
          </p:cNvPr>
          <p:cNvSpPr/>
          <p:nvPr/>
        </p:nvSpPr>
        <p:spPr>
          <a:xfrm>
            <a:off x="2936239" y="4602480"/>
            <a:ext cx="2936241" cy="2255520"/>
          </a:xfrm>
          <a:prstGeom prst="rect">
            <a:avLst/>
          </a:prstGeom>
          <a:blipFill dpi="0" rotWithShape="1">
            <a:blip r:embed="rId6"/>
            <a:srcRect/>
            <a:stretch>
              <a:fillRect r="-71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0EFBA1F-E6F1-722E-E19C-E0E0E6CBAEAD}"/>
              </a:ext>
            </a:extLst>
          </p:cNvPr>
          <p:cNvSpPr/>
          <p:nvPr/>
        </p:nvSpPr>
        <p:spPr>
          <a:xfrm>
            <a:off x="345440" y="4602480"/>
            <a:ext cx="2468880" cy="2255520"/>
          </a:xfrm>
          <a:prstGeom prst="rect">
            <a:avLst/>
          </a:prstGeom>
          <a:solidFill>
            <a:srgbClr val="D4D3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0CB485B-C505-E916-ED8A-70709692E150}"/>
              </a:ext>
            </a:extLst>
          </p:cNvPr>
          <p:cNvSpPr/>
          <p:nvPr/>
        </p:nvSpPr>
        <p:spPr>
          <a:xfrm>
            <a:off x="355600" y="2529840"/>
            <a:ext cx="5516880" cy="1976120"/>
          </a:xfrm>
          <a:prstGeom prst="rect">
            <a:avLst/>
          </a:prstGeom>
          <a:solidFill>
            <a:srgbClr val="1967B2"/>
          </a:solidFill>
          <a:ln>
            <a:solidFill>
              <a:srgbClr val="1967B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9300F95-E1F4-0590-4284-8BAF9AFE9B5B}"/>
              </a:ext>
            </a:extLst>
          </p:cNvPr>
          <p:cNvSpPr txBox="1"/>
          <p:nvPr/>
        </p:nvSpPr>
        <p:spPr>
          <a:xfrm>
            <a:off x="1663348" y="2913738"/>
            <a:ext cx="4234339" cy="1323439"/>
          </a:xfrm>
          <a:prstGeom prst="rect">
            <a:avLst/>
          </a:prstGeom>
          <a:noFill/>
        </p:spPr>
        <p:txBody>
          <a:bodyPr wrap="square" rtlCol="0" anchor="ctr">
            <a:spAutoFit/>
          </a:bodyPr>
          <a:lstStyle/>
          <a:p>
            <a:r>
              <a:rPr lang="en-US" sz="4000" b="1" dirty="0">
                <a:solidFill>
                  <a:schemeClr val="bg1"/>
                </a:solidFill>
              </a:rPr>
              <a:t>HƯỚNG DẪN CHÈN CHỮ KÍ MAIL</a:t>
            </a:r>
          </a:p>
        </p:txBody>
      </p:sp>
      <p:sp>
        <p:nvSpPr>
          <p:cNvPr id="12" name="TextBox 11">
            <a:extLst>
              <a:ext uri="{FF2B5EF4-FFF2-40B4-BE49-F238E27FC236}">
                <a16:creationId xmlns:a16="http://schemas.microsoft.com/office/drawing/2014/main" id="{5CFE60AD-230C-AAB2-8A7D-1D48027C36D9}"/>
              </a:ext>
            </a:extLst>
          </p:cNvPr>
          <p:cNvSpPr txBox="1"/>
          <p:nvPr/>
        </p:nvSpPr>
        <p:spPr>
          <a:xfrm>
            <a:off x="660399" y="3073151"/>
            <a:ext cx="1823615" cy="923330"/>
          </a:xfrm>
          <a:prstGeom prst="rect">
            <a:avLst/>
          </a:prstGeom>
          <a:noFill/>
        </p:spPr>
        <p:txBody>
          <a:bodyPr wrap="square" rtlCol="0" anchor="ctr">
            <a:spAutoFit/>
          </a:bodyPr>
          <a:lstStyle/>
          <a:p>
            <a:r>
              <a:rPr lang="en-US" sz="5400" b="1" dirty="0">
                <a:solidFill>
                  <a:schemeClr val="bg1"/>
                </a:solidFill>
              </a:rPr>
              <a:t>03</a:t>
            </a:r>
          </a:p>
        </p:txBody>
      </p:sp>
      <p:pic>
        <p:nvPicPr>
          <p:cNvPr id="14" name="Picture 13">
            <a:extLst>
              <a:ext uri="{FF2B5EF4-FFF2-40B4-BE49-F238E27FC236}">
                <a16:creationId xmlns:a16="http://schemas.microsoft.com/office/drawing/2014/main" id="{9B3A59B2-D617-92B1-3E88-D8B8FCCEBA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600" y="481045"/>
            <a:ext cx="1234445" cy="575678"/>
          </a:xfrm>
          <a:prstGeom prst="rect">
            <a:avLst/>
          </a:prstGeom>
        </p:spPr>
      </p:pic>
    </p:spTree>
    <p:extLst>
      <p:ext uri="{BB962C8B-B14F-4D97-AF65-F5344CB8AC3E}">
        <p14:creationId xmlns:p14="http://schemas.microsoft.com/office/powerpoint/2010/main" val="83224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4A98E6FA-D7DA-FBEF-813F-9C9B3EE1136F}"/>
              </a:ext>
            </a:extLst>
          </p:cNvPr>
          <p:cNvGrpSpPr/>
          <p:nvPr/>
        </p:nvGrpSpPr>
        <p:grpSpPr>
          <a:xfrm>
            <a:off x="1353" y="0"/>
            <a:ext cx="12190647" cy="6858001"/>
            <a:chOff x="1353" y="0"/>
            <a:chExt cx="9141293" cy="5143500"/>
          </a:xfrm>
        </p:grpSpPr>
        <p:pic>
          <p:nvPicPr>
            <p:cNvPr id="29" name="Picture 28">
              <a:extLst>
                <a:ext uri="{FF2B5EF4-FFF2-40B4-BE49-F238E27FC236}">
                  <a16:creationId xmlns:a16="http://schemas.microsoft.com/office/drawing/2014/main" id="{DAEE31AE-DA2B-B27C-0D5C-BB3CE2AD6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30" name="Picture 29">
              <a:extLst>
                <a:ext uri="{FF2B5EF4-FFF2-40B4-BE49-F238E27FC236}">
                  <a16:creationId xmlns:a16="http://schemas.microsoft.com/office/drawing/2014/main" id="{77FFA01A-61D4-84AA-2E6E-E8B9DD9DB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sp>
        <p:nvSpPr>
          <p:cNvPr id="2" name="Rectangle 1">
            <a:extLst>
              <a:ext uri="{FF2B5EF4-FFF2-40B4-BE49-F238E27FC236}">
                <a16:creationId xmlns:a16="http://schemas.microsoft.com/office/drawing/2014/main" id="{F6827136-5D6F-F8DB-46D0-D52C5991D680}"/>
              </a:ext>
            </a:extLst>
          </p:cNvPr>
          <p:cNvSpPr>
            <a:spLocks noChangeArrowheads="1"/>
          </p:cNvSpPr>
          <p:nvPr/>
        </p:nvSpPr>
        <p:spPr bwMode="auto">
          <a:xfrm>
            <a:off x="1380067" y="1193958"/>
            <a:ext cx="8466667" cy="4618117"/>
          </a:xfrm>
          <a:prstGeom prst="rect">
            <a:avLst/>
          </a:prstGeom>
          <a:noFill/>
          <a:ln>
            <a:noFill/>
          </a:ln>
          <a:effectLst/>
        </p:spPr>
        <p:txBody>
          <a:bodyPr vert="horz" wrap="square" lIns="190440" tIns="31740" rIns="0" bIns="19044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Best Regards,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Luxury Quy Nhon Management Office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76 Tran Hung Dao, Hai </a:t>
            </a:r>
            <a:r>
              <a:rPr kumimoji="0" lang="en-US" altLang="en-US" sz="1600" b="0" i="0" u="none" strike="noStrike" cap="none" normalizeH="0" baseline="0" dirty="0" err="1">
                <a:ln>
                  <a:noFill/>
                </a:ln>
                <a:solidFill>
                  <a:schemeClr val="tx1"/>
                </a:solidFill>
                <a:effectLst/>
              </a:rPr>
              <a:t>cang</a:t>
            </a:r>
            <a:r>
              <a:rPr kumimoji="0" lang="en-US" altLang="en-US" sz="1600" b="0" i="0" u="none" strike="noStrike" cap="none" normalizeH="0" baseline="0" dirty="0">
                <a:ln>
                  <a:noFill/>
                </a:ln>
                <a:solidFill>
                  <a:schemeClr val="tx1"/>
                </a:solidFill>
                <a:effectLst/>
              </a:rPr>
              <a:t>, Quy Nhon, Binh Dinh</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Hotline: 093 609 1779</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Email: email@pmcweb.vn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IMPORTANT NOTICE: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This e-mail is confidential, may be legally privileged, and is for the intended recipient only. Access, disclosure, copying, distribution or reliance on any of it by anyone else is prohibited and may be a criminal offence. Please delete if obtained in error. Any views express in this message are those of the individual sender, except where the sender specifically states them to be the views of PMC.</a:t>
            </a:r>
          </a:p>
        </p:txBody>
      </p:sp>
      <p:pic>
        <p:nvPicPr>
          <p:cNvPr id="1026" name="Picture 2" descr="Thiết đặt">
            <a:extLst>
              <a:ext uri="{FF2B5EF4-FFF2-40B4-BE49-F238E27FC236}">
                <a16:creationId xmlns:a16="http://schemas.microsoft.com/office/drawing/2014/main" id="{6994F957-704E-2257-F28A-69DB2C76F8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9888" y="-6983413"/>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85EDE7E-1639-E994-7701-13760F27268C}"/>
              </a:ext>
            </a:extLst>
          </p:cNvPr>
          <p:cNvSpPr txBox="1"/>
          <p:nvPr/>
        </p:nvSpPr>
        <p:spPr>
          <a:xfrm>
            <a:off x="1473201" y="790759"/>
            <a:ext cx="5393266" cy="369332"/>
          </a:xfrm>
          <a:prstGeom prst="rect">
            <a:avLst/>
          </a:prstGeom>
          <a:noFill/>
        </p:spPr>
        <p:txBody>
          <a:bodyPr wrap="square" rtlCol="0">
            <a:spAutoFit/>
          </a:bodyPr>
          <a:lstStyle/>
          <a:p>
            <a:r>
              <a:rPr lang="en-US" b="1" dirty="0"/>
              <a:t>MẪU CHỮ KÍ EMAIL</a:t>
            </a:r>
          </a:p>
        </p:txBody>
      </p:sp>
    </p:spTree>
    <p:extLst>
      <p:ext uri="{BB962C8B-B14F-4D97-AF65-F5344CB8AC3E}">
        <p14:creationId xmlns:p14="http://schemas.microsoft.com/office/powerpoint/2010/main" val="112385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4A98E6FA-D7DA-FBEF-813F-9C9B3EE1136F}"/>
              </a:ext>
            </a:extLst>
          </p:cNvPr>
          <p:cNvGrpSpPr/>
          <p:nvPr/>
        </p:nvGrpSpPr>
        <p:grpSpPr>
          <a:xfrm>
            <a:off x="1353" y="0"/>
            <a:ext cx="12190647" cy="6858001"/>
            <a:chOff x="1353" y="0"/>
            <a:chExt cx="9141293" cy="5143500"/>
          </a:xfrm>
        </p:grpSpPr>
        <p:pic>
          <p:nvPicPr>
            <p:cNvPr id="29" name="Picture 28">
              <a:extLst>
                <a:ext uri="{FF2B5EF4-FFF2-40B4-BE49-F238E27FC236}">
                  <a16:creationId xmlns:a16="http://schemas.microsoft.com/office/drawing/2014/main" id="{DAEE31AE-DA2B-B27C-0D5C-BB3CE2AD6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30" name="Picture 29">
              <a:extLst>
                <a:ext uri="{FF2B5EF4-FFF2-40B4-BE49-F238E27FC236}">
                  <a16:creationId xmlns:a16="http://schemas.microsoft.com/office/drawing/2014/main" id="{77FFA01A-61D4-84AA-2E6E-E8B9DD9DB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pic>
        <p:nvPicPr>
          <p:cNvPr id="1026" name="Picture 2" descr="Thiết đặt">
            <a:extLst>
              <a:ext uri="{FF2B5EF4-FFF2-40B4-BE49-F238E27FC236}">
                <a16:creationId xmlns:a16="http://schemas.microsoft.com/office/drawing/2014/main" id="{6994F957-704E-2257-F28A-69DB2C76F8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9888" y="-6983413"/>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408D633-4F0F-D878-A4E5-6E6206715039}"/>
              </a:ext>
            </a:extLst>
          </p:cNvPr>
          <p:cNvSpPr txBox="1"/>
          <p:nvPr/>
        </p:nvSpPr>
        <p:spPr>
          <a:xfrm>
            <a:off x="870438" y="712089"/>
            <a:ext cx="8071338" cy="1200329"/>
          </a:xfrm>
          <a:prstGeom prst="rect">
            <a:avLst/>
          </a:prstGeom>
          <a:noFill/>
        </p:spPr>
        <p:txBody>
          <a:bodyPr wrap="square" rtlCol="0">
            <a:spAutoFit/>
          </a:bodyPr>
          <a:lstStyle/>
          <a:p>
            <a:pPr algn="l"/>
            <a:r>
              <a:rPr lang="vi-VN" b="1" dirty="0">
                <a:solidFill>
                  <a:srgbClr val="333333"/>
                </a:solidFill>
                <a:effectLst/>
                <a:latin typeface="Arial" panose="020B0604020202020204" pitchFamily="34" charset="0"/>
              </a:rPr>
              <a:t>- Bước 1: Mở của số tạo chữ ký</a:t>
            </a:r>
          </a:p>
          <a:p>
            <a:pPr algn="l"/>
            <a:r>
              <a:rPr lang="vi-VN" b="0" i="0" dirty="0">
                <a:solidFill>
                  <a:srgbClr val="333333"/>
                </a:solidFill>
                <a:effectLst/>
                <a:latin typeface="Arial" panose="020B0604020202020204" pitchFamily="34" charset="0"/>
              </a:rPr>
              <a:t>Khởi động Outlook, chọn tab</a:t>
            </a:r>
            <a:r>
              <a:rPr lang="vi-VN" b="1" i="0" dirty="0">
                <a:solidFill>
                  <a:srgbClr val="333333"/>
                </a:solidFill>
                <a:effectLst/>
                <a:latin typeface="Arial" panose="020B0604020202020204" pitchFamily="34" charset="0"/>
              </a:rPr>
              <a:t> Trang đầu</a:t>
            </a:r>
            <a:r>
              <a:rPr lang="vi-VN" b="0" i="0" dirty="0">
                <a:solidFill>
                  <a:srgbClr val="333333"/>
                </a:solidFill>
                <a:effectLst/>
                <a:latin typeface="Arial" panose="020B0604020202020204" pitchFamily="34" charset="0"/>
              </a:rPr>
              <a:t> &gt; Chọn </a:t>
            </a:r>
            <a:r>
              <a:rPr lang="vi-VN" b="1" i="0" dirty="0">
                <a:solidFill>
                  <a:srgbClr val="333333"/>
                </a:solidFill>
                <a:effectLst/>
                <a:latin typeface="Arial" panose="020B0604020202020204" pitchFamily="34" charset="0"/>
              </a:rPr>
              <a:t>E-mail Mới </a:t>
            </a:r>
            <a:r>
              <a:rPr lang="vi-VN" b="0" i="0" dirty="0">
                <a:solidFill>
                  <a:srgbClr val="333333"/>
                </a:solidFill>
                <a:effectLst/>
                <a:latin typeface="Arial" panose="020B0604020202020204" pitchFamily="34" charset="0"/>
              </a:rPr>
              <a:t>&gt; Tại cửa sổ Email Mới, ở tab </a:t>
            </a:r>
            <a:r>
              <a:rPr lang="vi-VN" b="1" i="0" dirty="0">
                <a:solidFill>
                  <a:srgbClr val="333333"/>
                </a:solidFill>
                <a:effectLst/>
                <a:latin typeface="Arial" panose="020B0604020202020204" pitchFamily="34" charset="0"/>
              </a:rPr>
              <a:t>Thư</a:t>
            </a:r>
            <a:r>
              <a:rPr lang="vi-VN" b="0" i="0" dirty="0">
                <a:solidFill>
                  <a:srgbClr val="333333"/>
                </a:solidFill>
                <a:effectLst/>
                <a:latin typeface="Arial" panose="020B0604020202020204" pitchFamily="34" charset="0"/>
              </a:rPr>
              <a:t>, chọn </a:t>
            </a:r>
            <a:r>
              <a:rPr lang="vi-VN" b="1" i="0" dirty="0">
                <a:solidFill>
                  <a:srgbClr val="333333"/>
                </a:solidFill>
                <a:effectLst/>
                <a:latin typeface="Arial" panose="020B0604020202020204" pitchFamily="34" charset="0"/>
              </a:rPr>
              <a:t>Chữ ký</a:t>
            </a:r>
            <a:r>
              <a:rPr lang="vi-VN" b="0" i="0" dirty="0">
                <a:solidFill>
                  <a:srgbClr val="333333"/>
                </a:solidFill>
                <a:effectLst/>
                <a:latin typeface="Arial" panose="020B0604020202020204" pitchFamily="34" charset="0"/>
              </a:rPr>
              <a:t> &gt; Chọn </a:t>
            </a:r>
            <a:r>
              <a:rPr lang="vi-VN" b="1" i="0" dirty="0">
                <a:solidFill>
                  <a:srgbClr val="333333"/>
                </a:solidFill>
                <a:effectLst/>
                <a:latin typeface="Arial" panose="020B0604020202020204" pitchFamily="34" charset="0"/>
              </a:rPr>
              <a:t>Chữ ký </a:t>
            </a:r>
            <a:r>
              <a:rPr lang="vi-VN" b="0" i="0" dirty="0">
                <a:solidFill>
                  <a:srgbClr val="333333"/>
                </a:solidFill>
                <a:effectLst/>
                <a:latin typeface="Arial" panose="020B0604020202020204" pitchFamily="34" charset="0"/>
              </a:rPr>
              <a:t>lần nữa.</a:t>
            </a:r>
          </a:p>
          <a:p>
            <a:endParaRPr lang="en-US" dirty="0"/>
          </a:p>
        </p:txBody>
      </p:sp>
      <p:pic>
        <p:nvPicPr>
          <p:cNvPr id="5" name="Picture 2" descr="huong-dan-cach-tao-them-chu-ky-trong-mail-outlook-chuyen1">
            <a:extLst>
              <a:ext uri="{FF2B5EF4-FFF2-40B4-BE49-F238E27FC236}">
                <a16:creationId xmlns:a16="http://schemas.microsoft.com/office/drawing/2014/main" id="{0E6ECA61-F56B-F24B-CC09-2BC68E1059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1150" y="1912418"/>
            <a:ext cx="9029700" cy="433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4A98E6FA-D7DA-FBEF-813F-9C9B3EE1136F}"/>
              </a:ext>
            </a:extLst>
          </p:cNvPr>
          <p:cNvGrpSpPr/>
          <p:nvPr/>
        </p:nvGrpSpPr>
        <p:grpSpPr>
          <a:xfrm>
            <a:off x="1353" y="0"/>
            <a:ext cx="12190647" cy="6858001"/>
            <a:chOff x="1353" y="0"/>
            <a:chExt cx="9141293" cy="5143500"/>
          </a:xfrm>
        </p:grpSpPr>
        <p:pic>
          <p:nvPicPr>
            <p:cNvPr id="29" name="Picture 28">
              <a:extLst>
                <a:ext uri="{FF2B5EF4-FFF2-40B4-BE49-F238E27FC236}">
                  <a16:creationId xmlns:a16="http://schemas.microsoft.com/office/drawing/2014/main" id="{DAEE31AE-DA2B-B27C-0D5C-BB3CE2AD6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30" name="Picture 29">
              <a:extLst>
                <a:ext uri="{FF2B5EF4-FFF2-40B4-BE49-F238E27FC236}">
                  <a16:creationId xmlns:a16="http://schemas.microsoft.com/office/drawing/2014/main" id="{77FFA01A-61D4-84AA-2E6E-E8B9DD9DB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pic>
        <p:nvPicPr>
          <p:cNvPr id="1026" name="Picture 2" descr="Thiết đặt">
            <a:extLst>
              <a:ext uri="{FF2B5EF4-FFF2-40B4-BE49-F238E27FC236}">
                <a16:creationId xmlns:a16="http://schemas.microsoft.com/office/drawing/2014/main" id="{6994F957-704E-2257-F28A-69DB2C76F8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9888" y="-6983413"/>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408D633-4F0F-D878-A4E5-6E6206715039}"/>
              </a:ext>
            </a:extLst>
          </p:cNvPr>
          <p:cNvSpPr txBox="1"/>
          <p:nvPr/>
        </p:nvSpPr>
        <p:spPr>
          <a:xfrm>
            <a:off x="870438" y="712089"/>
            <a:ext cx="8071338" cy="923330"/>
          </a:xfrm>
          <a:prstGeom prst="rect">
            <a:avLst/>
          </a:prstGeom>
          <a:noFill/>
        </p:spPr>
        <p:txBody>
          <a:bodyPr wrap="square" rtlCol="0">
            <a:spAutoFit/>
          </a:bodyPr>
          <a:lstStyle/>
          <a:p>
            <a:pPr algn="l"/>
            <a:r>
              <a:rPr lang="vi-VN" b="1" dirty="0">
                <a:solidFill>
                  <a:srgbClr val="333333"/>
                </a:solidFill>
                <a:effectLst/>
                <a:latin typeface="Arial" panose="020B0604020202020204" pitchFamily="34" charset="0"/>
              </a:rPr>
              <a:t>- Bước 2: Tạo chữ ký mới</a:t>
            </a:r>
          </a:p>
          <a:p>
            <a:pPr algn="l"/>
            <a:r>
              <a:rPr lang="vi-VN" b="0" i="0" dirty="0">
                <a:solidFill>
                  <a:srgbClr val="333333"/>
                </a:solidFill>
                <a:effectLst/>
                <a:latin typeface="Arial" panose="020B0604020202020204" pitchFamily="34" charset="0"/>
              </a:rPr>
              <a:t>Tiếp theo tại cửa sổ Chữ ký và mẫu nền thư, tại tab </a:t>
            </a:r>
            <a:r>
              <a:rPr lang="vi-VN" b="1" i="0" dirty="0">
                <a:solidFill>
                  <a:srgbClr val="333333"/>
                </a:solidFill>
                <a:effectLst/>
                <a:latin typeface="Arial" panose="020B0604020202020204" pitchFamily="34" charset="0"/>
              </a:rPr>
              <a:t>Chữ ký Email</a:t>
            </a:r>
            <a:r>
              <a:rPr lang="vi-VN" b="0" i="0" dirty="0">
                <a:solidFill>
                  <a:srgbClr val="333333"/>
                </a:solidFill>
                <a:effectLst/>
                <a:latin typeface="Arial" panose="020B0604020202020204" pitchFamily="34" charset="0"/>
              </a:rPr>
              <a:t> &gt; Chọn </a:t>
            </a:r>
            <a:r>
              <a:rPr lang="vi-VN" b="1" i="0" dirty="0">
                <a:solidFill>
                  <a:srgbClr val="333333"/>
                </a:solidFill>
                <a:effectLst/>
                <a:latin typeface="Arial" panose="020B0604020202020204" pitchFamily="34" charset="0"/>
              </a:rPr>
              <a:t>Mới</a:t>
            </a:r>
            <a:r>
              <a:rPr lang="vi-VN" b="0" i="0" dirty="0">
                <a:solidFill>
                  <a:srgbClr val="333333"/>
                </a:solidFill>
                <a:effectLst/>
                <a:latin typeface="Arial" panose="020B0604020202020204" pitchFamily="34" charset="0"/>
              </a:rPr>
              <a:t> &gt; Đặt tên cho mẫu chữ ký mới &gt; Nhấn </a:t>
            </a:r>
            <a:r>
              <a:rPr lang="vi-VN" b="1" i="0" dirty="0">
                <a:solidFill>
                  <a:srgbClr val="333333"/>
                </a:solidFill>
                <a:effectLst/>
                <a:latin typeface="Arial" panose="020B0604020202020204" pitchFamily="34" charset="0"/>
              </a:rPr>
              <a:t>OK</a:t>
            </a:r>
            <a:r>
              <a:rPr lang="vi-VN" b="0" i="0" dirty="0">
                <a:solidFill>
                  <a:srgbClr val="333333"/>
                </a:solidFill>
                <a:effectLst/>
                <a:latin typeface="Arial" panose="020B0604020202020204" pitchFamily="34" charset="0"/>
              </a:rPr>
              <a:t>.</a:t>
            </a:r>
          </a:p>
        </p:txBody>
      </p:sp>
      <p:pic>
        <p:nvPicPr>
          <p:cNvPr id="2050" name="Picture 2" descr="huong-dan-cach-tao-them-chu-ky-trong-mail-outlook-chuyen2">
            <a:extLst>
              <a:ext uri="{FF2B5EF4-FFF2-40B4-BE49-F238E27FC236}">
                <a16:creationId xmlns:a16="http://schemas.microsoft.com/office/drawing/2014/main" id="{1218D744-5000-1036-6439-10753BE3E9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2119" y="1838325"/>
            <a:ext cx="7587762" cy="4500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52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C4509E-396E-1F01-177D-C78280F57B76}"/>
              </a:ext>
            </a:extLst>
          </p:cNvPr>
          <p:cNvSpPr/>
          <p:nvPr/>
        </p:nvSpPr>
        <p:spPr>
          <a:xfrm>
            <a:off x="9723120" y="0"/>
            <a:ext cx="2468880" cy="2255520"/>
          </a:xfrm>
          <a:prstGeom prst="rect">
            <a:avLst/>
          </a:prstGeom>
          <a:blipFill dpi="0" rotWithShape="1">
            <a:blip r:embed="rId2"/>
            <a:srcRect/>
            <a:stretch>
              <a:fillRect l="-15000" t="18000" r="-19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ECA1949-19D8-AD49-ED73-6AFF5D389D82}"/>
              </a:ext>
            </a:extLst>
          </p:cNvPr>
          <p:cNvSpPr/>
          <p:nvPr/>
        </p:nvSpPr>
        <p:spPr>
          <a:xfrm>
            <a:off x="9723120" y="2352040"/>
            <a:ext cx="2468880" cy="2153920"/>
          </a:xfrm>
          <a:prstGeom prst="rect">
            <a:avLst/>
          </a:prstGeom>
          <a:blipFill dpi="0" rotWithShape="1">
            <a:blip r:embed="rId3"/>
            <a:srcRect/>
            <a:stretch>
              <a:fillRect l="-5000" r="-2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11F10E2-7E57-4CEE-E4CD-96549B7237A2}"/>
              </a:ext>
            </a:extLst>
          </p:cNvPr>
          <p:cNvSpPr/>
          <p:nvPr/>
        </p:nvSpPr>
        <p:spPr>
          <a:xfrm>
            <a:off x="9723120" y="4602480"/>
            <a:ext cx="2468880" cy="2255520"/>
          </a:xfrm>
          <a:prstGeom prst="rect">
            <a:avLst/>
          </a:prstGeom>
          <a:blipFill dpi="0" rotWithShape="1">
            <a:blip r:embed="rId4"/>
            <a:srcRect/>
            <a:stretch>
              <a:fillRect l="-5000" r="-58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55A516C-DB76-7469-D31D-2842013BC170}"/>
              </a:ext>
            </a:extLst>
          </p:cNvPr>
          <p:cNvSpPr/>
          <p:nvPr/>
        </p:nvSpPr>
        <p:spPr>
          <a:xfrm>
            <a:off x="4724400" y="0"/>
            <a:ext cx="4876800" cy="6858000"/>
          </a:xfrm>
          <a:prstGeom prst="rect">
            <a:avLst/>
          </a:prstGeom>
          <a:blipFill dpi="0" rotWithShape="1">
            <a:blip r:embed="rId5"/>
            <a:srcRect/>
            <a:stretch>
              <a:fillRect r="-71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34367C-4DE4-9A9C-F689-F2F723AAA7D8}"/>
              </a:ext>
            </a:extLst>
          </p:cNvPr>
          <p:cNvSpPr/>
          <p:nvPr/>
        </p:nvSpPr>
        <p:spPr>
          <a:xfrm>
            <a:off x="2936239" y="4602480"/>
            <a:ext cx="2842419" cy="2255520"/>
          </a:xfrm>
          <a:prstGeom prst="rect">
            <a:avLst/>
          </a:prstGeom>
          <a:blipFill dpi="0" rotWithShape="1">
            <a:blip r:embed="rId6"/>
            <a:srcRect/>
            <a:stretch>
              <a:fillRect r="-71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0EFBA1F-E6F1-722E-E19C-E0E0E6CBAEAD}"/>
              </a:ext>
            </a:extLst>
          </p:cNvPr>
          <p:cNvSpPr/>
          <p:nvPr/>
        </p:nvSpPr>
        <p:spPr>
          <a:xfrm>
            <a:off x="355600" y="4602480"/>
            <a:ext cx="2468880" cy="2255520"/>
          </a:xfrm>
          <a:prstGeom prst="rect">
            <a:avLst/>
          </a:prstGeom>
          <a:solidFill>
            <a:srgbClr val="D4D3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0CB485B-C505-E916-ED8A-70709692E150}"/>
              </a:ext>
            </a:extLst>
          </p:cNvPr>
          <p:cNvSpPr/>
          <p:nvPr/>
        </p:nvSpPr>
        <p:spPr>
          <a:xfrm>
            <a:off x="355600" y="2529840"/>
            <a:ext cx="5516880" cy="1976120"/>
          </a:xfrm>
          <a:prstGeom prst="rect">
            <a:avLst/>
          </a:prstGeom>
          <a:solidFill>
            <a:srgbClr val="1967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9300F95-E1F4-0590-4284-8BAF9AFE9B5B}"/>
              </a:ext>
            </a:extLst>
          </p:cNvPr>
          <p:cNvSpPr txBox="1"/>
          <p:nvPr/>
        </p:nvSpPr>
        <p:spPr>
          <a:xfrm>
            <a:off x="1760061" y="2913738"/>
            <a:ext cx="3820160" cy="1323439"/>
          </a:xfrm>
          <a:prstGeom prst="rect">
            <a:avLst/>
          </a:prstGeom>
          <a:noFill/>
        </p:spPr>
        <p:txBody>
          <a:bodyPr wrap="square" rtlCol="0" anchor="ctr">
            <a:spAutoFit/>
          </a:bodyPr>
          <a:lstStyle/>
          <a:p>
            <a:r>
              <a:rPr lang="en-US" sz="4000" b="1" dirty="0">
                <a:solidFill>
                  <a:schemeClr val="bg1"/>
                </a:solidFill>
              </a:rPr>
              <a:t>HƯỚNG DẪN ĐĂNG NHẬP</a:t>
            </a:r>
          </a:p>
        </p:txBody>
      </p:sp>
      <p:sp>
        <p:nvSpPr>
          <p:cNvPr id="12" name="TextBox 11">
            <a:extLst>
              <a:ext uri="{FF2B5EF4-FFF2-40B4-BE49-F238E27FC236}">
                <a16:creationId xmlns:a16="http://schemas.microsoft.com/office/drawing/2014/main" id="{5CFE60AD-230C-AAB2-8A7D-1D48027C36D9}"/>
              </a:ext>
            </a:extLst>
          </p:cNvPr>
          <p:cNvSpPr txBox="1"/>
          <p:nvPr/>
        </p:nvSpPr>
        <p:spPr>
          <a:xfrm>
            <a:off x="660399" y="3073151"/>
            <a:ext cx="1823615" cy="923330"/>
          </a:xfrm>
          <a:prstGeom prst="rect">
            <a:avLst/>
          </a:prstGeom>
          <a:noFill/>
        </p:spPr>
        <p:txBody>
          <a:bodyPr wrap="square" rtlCol="0" anchor="ctr">
            <a:spAutoFit/>
          </a:bodyPr>
          <a:lstStyle/>
          <a:p>
            <a:r>
              <a:rPr lang="en-US" sz="5400" b="1" dirty="0">
                <a:solidFill>
                  <a:schemeClr val="bg1"/>
                </a:solidFill>
              </a:rPr>
              <a:t>01</a:t>
            </a:r>
          </a:p>
        </p:txBody>
      </p:sp>
      <p:pic>
        <p:nvPicPr>
          <p:cNvPr id="13" name="Picture 12">
            <a:extLst>
              <a:ext uri="{FF2B5EF4-FFF2-40B4-BE49-F238E27FC236}">
                <a16:creationId xmlns:a16="http://schemas.microsoft.com/office/drawing/2014/main" id="{FAE83B88-1FBD-A8B3-F551-2E49F897D3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600" y="401403"/>
            <a:ext cx="1234445" cy="575678"/>
          </a:xfrm>
          <a:prstGeom prst="rect">
            <a:avLst/>
          </a:prstGeom>
        </p:spPr>
      </p:pic>
    </p:spTree>
    <p:extLst>
      <p:ext uri="{BB962C8B-B14F-4D97-AF65-F5344CB8AC3E}">
        <p14:creationId xmlns:p14="http://schemas.microsoft.com/office/powerpoint/2010/main" val="1365679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4A98E6FA-D7DA-FBEF-813F-9C9B3EE1136F}"/>
              </a:ext>
            </a:extLst>
          </p:cNvPr>
          <p:cNvGrpSpPr/>
          <p:nvPr/>
        </p:nvGrpSpPr>
        <p:grpSpPr>
          <a:xfrm>
            <a:off x="1353" y="0"/>
            <a:ext cx="12190647" cy="6858001"/>
            <a:chOff x="1353" y="0"/>
            <a:chExt cx="9141293" cy="5143500"/>
          </a:xfrm>
        </p:grpSpPr>
        <p:pic>
          <p:nvPicPr>
            <p:cNvPr id="29" name="Picture 28">
              <a:extLst>
                <a:ext uri="{FF2B5EF4-FFF2-40B4-BE49-F238E27FC236}">
                  <a16:creationId xmlns:a16="http://schemas.microsoft.com/office/drawing/2014/main" id="{DAEE31AE-DA2B-B27C-0D5C-BB3CE2AD6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30" name="Picture 29">
              <a:extLst>
                <a:ext uri="{FF2B5EF4-FFF2-40B4-BE49-F238E27FC236}">
                  <a16:creationId xmlns:a16="http://schemas.microsoft.com/office/drawing/2014/main" id="{77FFA01A-61D4-84AA-2E6E-E8B9DD9DB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pic>
        <p:nvPicPr>
          <p:cNvPr id="1026" name="Picture 2" descr="Thiết đặt">
            <a:extLst>
              <a:ext uri="{FF2B5EF4-FFF2-40B4-BE49-F238E27FC236}">
                <a16:creationId xmlns:a16="http://schemas.microsoft.com/office/drawing/2014/main" id="{6994F957-704E-2257-F28A-69DB2C76F8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9888" y="-6983413"/>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408D633-4F0F-D878-A4E5-6E6206715039}"/>
              </a:ext>
            </a:extLst>
          </p:cNvPr>
          <p:cNvSpPr txBox="1"/>
          <p:nvPr/>
        </p:nvSpPr>
        <p:spPr>
          <a:xfrm>
            <a:off x="870438" y="580207"/>
            <a:ext cx="9592408" cy="1938992"/>
          </a:xfrm>
          <a:prstGeom prst="rect">
            <a:avLst/>
          </a:prstGeom>
          <a:noFill/>
        </p:spPr>
        <p:txBody>
          <a:bodyPr wrap="square" rtlCol="0">
            <a:spAutoFit/>
          </a:bodyPr>
          <a:lstStyle/>
          <a:p>
            <a:pPr algn="l"/>
            <a:r>
              <a:rPr lang="vi-VN" b="1" dirty="0">
                <a:solidFill>
                  <a:srgbClr val="333333"/>
                </a:solidFill>
                <a:effectLst/>
                <a:latin typeface="Arial" panose="020B0604020202020204" pitchFamily="34" charset="0"/>
              </a:rPr>
              <a:t>- Bước 3: Nhập thông tin cho chữ ký</a:t>
            </a:r>
          </a:p>
          <a:p>
            <a:pPr algn="l"/>
            <a:r>
              <a:rPr lang="vi-VN" b="0" i="0" dirty="0">
                <a:solidFill>
                  <a:srgbClr val="333333"/>
                </a:solidFill>
                <a:effectLst/>
                <a:latin typeface="Arial" panose="020B0604020202020204" pitchFamily="34" charset="0"/>
              </a:rPr>
              <a:t>Trong hộp Sửa chữ ký, nhập thông tin bạn muốn tạo cho chữ ký của mình.</a:t>
            </a:r>
            <a:endParaRPr lang="en-US" b="0" i="0" dirty="0">
              <a:solidFill>
                <a:srgbClr val="333333"/>
              </a:solidFill>
              <a:effectLst/>
              <a:latin typeface="Arial" panose="020B0604020202020204" pitchFamily="34" charset="0"/>
            </a:endParaRPr>
          </a:p>
          <a:p>
            <a:pPr algn="l"/>
            <a:endParaRPr lang="vi-VN" b="0" i="0" dirty="0">
              <a:solidFill>
                <a:srgbClr val="333333"/>
              </a:solidFill>
              <a:effectLst/>
              <a:latin typeface="Arial" panose="020B0604020202020204" pitchFamily="34" charset="0"/>
            </a:endParaRPr>
          </a:p>
          <a:p>
            <a:pPr algn="l"/>
            <a:r>
              <a:rPr lang="en-US" sz="1600" b="0" i="1" dirty="0" err="1">
                <a:solidFill>
                  <a:srgbClr val="333333"/>
                </a:solidFill>
                <a:effectLst/>
                <a:latin typeface="Arial" panose="020B0604020202020204" pitchFamily="34" charset="0"/>
              </a:rPr>
              <a:t>Lưu</a:t>
            </a:r>
            <a:r>
              <a:rPr lang="en-US" sz="1600" b="0" i="1" dirty="0">
                <a:solidFill>
                  <a:srgbClr val="333333"/>
                </a:solidFill>
                <a:effectLst/>
                <a:latin typeface="Arial" panose="020B0604020202020204" pitchFamily="34" charset="0"/>
              </a:rPr>
              <a:t> ý: </a:t>
            </a:r>
            <a:r>
              <a:rPr lang="vi-VN" sz="1600" b="0" i="1" dirty="0">
                <a:solidFill>
                  <a:srgbClr val="333333"/>
                </a:solidFill>
                <a:effectLst/>
                <a:latin typeface="Arial" panose="020B0604020202020204" pitchFamily="34" charset="0"/>
              </a:rPr>
              <a:t>Chữ ký email nên gồm những thông tin sau: Họ tên đầy đủ, chức vụ, công ty, số điện thoại và địa chỉ email. Ngoài ra bạn có thể định dạng kiểu chữ, kích thước cho chữ ký của mình đẹp hơn.</a:t>
            </a:r>
            <a:endParaRPr lang="en-US" sz="1600" b="0" i="1" dirty="0">
              <a:solidFill>
                <a:srgbClr val="333333"/>
              </a:solidFill>
              <a:effectLst/>
              <a:latin typeface="Arial" panose="020B0604020202020204" pitchFamily="34" charset="0"/>
            </a:endParaRPr>
          </a:p>
          <a:p>
            <a:pPr algn="l"/>
            <a:endParaRPr lang="vi-VN" sz="1600" b="0" i="1" dirty="0">
              <a:solidFill>
                <a:srgbClr val="333333"/>
              </a:solidFill>
              <a:effectLst/>
              <a:latin typeface="Arial" panose="020B0604020202020204" pitchFamily="34" charset="0"/>
            </a:endParaRPr>
          </a:p>
          <a:p>
            <a:pPr algn="l"/>
            <a:r>
              <a:rPr lang="vi-VN" b="0" i="0" dirty="0">
                <a:solidFill>
                  <a:srgbClr val="333333"/>
                </a:solidFill>
                <a:effectLst/>
                <a:latin typeface="Arial" panose="020B0604020202020204" pitchFamily="34" charset="0"/>
              </a:rPr>
              <a:t>Dưới đây là ví dụ một số thông tin:</a:t>
            </a:r>
          </a:p>
        </p:txBody>
      </p:sp>
      <p:pic>
        <p:nvPicPr>
          <p:cNvPr id="5" name="Picture 4">
            <a:extLst>
              <a:ext uri="{FF2B5EF4-FFF2-40B4-BE49-F238E27FC236}">
                <a16:creationId xmlns:a16="http://schemas.microsoft.com/office/drawing/2014/main" id="{F7789796-70D7-7C56-E7B0-B9AA3BC5A738}"/>
              </a:ext>
            </a:extLst>
          </p:cNvPr>
          <p:cNvPicPr>
            <a:picLocks noChangeAspect="1"/>
          </p:cNvPicPr>
          <p:nvPr/>
        </p:nvPicPr>
        <p:blipFill rotWithShape="1">
          <a:blip r:embed="rId5">
            <a:extLst>
              <a:ext uri="{28A0092B-C50C-407E-A947-70E740481C1C}">
                <a14:useLocalDpi xmlns:a14="http://schemas.microsoft.com/office/drawing/2010/main" val="0"/>
              </a:ext>
            </a:extLst>
          </a:blip>
          <a:srcRect t="4348"/>
          <a:stretch/>
        </p:blipFill>
        <p:spPr>
          <a:xfrm>
            <a:off x="870438" y="2751436"/>
            <a:ext cx="7617813" cy="3586607"/>
          </a:xfrm>
          <a:prstGeom prst="rect">
            <a:avLst/>
          </a:prstGeom>
        </p:spPr>
      </p:pic>
    </p:spTree>
    <p:extLst>
      <p:ext uri="{BB962C8B-B14F-4D97-AF65-F5344CB8AC3E}">
        <p14:creationId xmlns:p14="http://schemas.microsoft.com/office/powerpoint/2010/main" val="220197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4A98E6FA-D7DA-FBEF-813F-9C9B3EE1136F}"/>
              </a:ext>
            </a:extLst>
          </p:cNvPr>
          <p:cNvGrpSpPr/>
          <p:nvPr/>
        </p:nvGrpSpPr>
        <p:grpSpPr>
          <a:xfrm>
            <a:off x="1353" y="0"/>
            <a:ext cx="12190647" cy="6858001"/>
            <a:chOff x="1353" y="0"/>
            <a:chExt cx="9141293" cy="5143500"/>
          </a:xfrm>
        </p:grpSpPr>
        <p:pic>
          <p:nvPicPr>
            <p:cNvPr id="29" name="Picture 28">
              <a:extLst>
                <a:ext uri="{FF2B5EF4-FFF2-40B4-BE49-F238E27FC236}">
                  <a16:creationId xmlns:a16="http://schemas.microsoft.com/office/drawing/2014/main" id="{DAEE31AE-DA2B-B27C-0D5C-BB3CE2AD6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30" name="Picture 29">
              <a:extLst>
                <a:ext uri="{FF2B5EF4-FFF2-40B4-BE49-F238E27FC236}">
                  <a16:creationId xmlns:a16="http://schemas.microsoft.com/office/drawing/2014/main" id="{77FFA01A-61D4-84AA-2E6E-E8B9DD9DB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pic>
        <p:nvPicPr>
          <p:cNvPr id="1026" name="Picture 2" descr="Thiết đặt">
            <a:extLst>
              <a:ext uri="{FF2B5EF4-FFF2-40B4-BE49-F238E27FC236}">
                <a16:creationId xmlns:a16="http://schemas.microsoft.com/office/drawing/2014/main" id="{6994F957-704E-2257-F28A-69DB2C76F8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9888" y="-6983413"/>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408D633-4F0F-D878-A4E5-6E6206715039}"/>
              </a:ext>
            </a:extLst>
          </p:cNvPr>
          <p:cNvSpPr txBox="1"/>
          <p:nvPr/>
        </p:nvSpPr>
        <p:spPr>
          <a:xfrm>
            <a:off x="870438" y="580207"/>
            <a:ext cx="9592408" cy="923330"/>
          </a:xfrm>
          <a:prstGeom prst="rect">
            <a:avLst/>
          </a:prstGeom>
          <a:noFill/>
        </p:spPr>
        <p:txBody>
          <a:bodyPr wrap="square" rtlCol="0">
            <a:spAutoFit/>
          </a:bodyPr>
          <a:lstStyle/>
          <a:p>
            <a:pPr marL="285750" indent="-285750">
              <a:buFontTx/>
              <a:buChar char="-"/>
            </a:pPr>
            <a:r>
              <a:rPr lang="vi-VN" b="1" dirty="0">
                <a:solidFill>
                  <a:srgbClr val="333333"/>
                </a:solidFill>
                <a:effectLst/>
                <a:latin typeface="Arial" panose="020B0604020202020204" pitchFamily="34" charset="0"/>
              </a:rPr>
              <a:t>Hướng dẫn cách thêm logo hoặc hình ảnh vào chữ ký</a:t>
            </a:r>
            <a:endParaRPr lang="en-US" b="1" dirty="0">
              <a:solidFill>
                <a:srgbClr val="333333"/>
              </a:solidFill>
              <a:effectLst/>
              <a:latin typeface="Arial" panose="020B0604020202020204" pitchFamily="34" charset="0"/>
            </a:endParaRPr>
          </a:p>
          <a:p>
            <a:pPr marL="285750" indent="-285750">
              <a:buFontTx/>
              <a:buChar char="-"/>
            </a:pPr>
            <a:endParaRPr lang="vi-VN" b="1" dirty="0">
              <a:solidFill>
                <a:srgbClr val="333333"/>
              </a:solidFill>
              <a:effectLst/>
              <a:latin typeface="Arial" panose="020B0604020202020204" pitchFamily="34" charset="0"/>
            </a:endParaRPr>
          </a:p>
          <a:p>
            <a:pPr algn="l"/>
            <a:r>
              <a:rPr lang="vi-VN" b="1" i="0" dirty="0">
                <a:solidFill>
                  <a:srgbClr val="333333"/>
                </a:solidFill>
                <a:effectLst/>
                <a:latin typeface="Arial" panose="020B0604020202020204" pitchFamily="34" charset="0"/>
              </a:rPr>
              <a:t>Bước 1</a:t>
            </a:r>
            <a:r>
              <a:rPr lang="vi-VN" b="0" i="0" dirty="0">
                <a:solidFill>
                  <a:srgbClr val="333333"/>
                </a:solidFill>
                <a:effectLst/>
                <a:latin typeface="Arial" panose="020B0604020202020204" pitchFamily="34" charset="0"/>
              </a:rPr>
              <a:t>: Tại cửa sổ Chữ ký và mẫu nền thư &gt; Tại hộp Sửa chữ ký, chọn biểu tượng</a:t>
            </a:r>
            <a:r>
              <a:rPr lang="vi-VN" b="1" i="0" dirty="0">
                <a:solidFill>
                  <a:srgbClr val="333333"/>
                </a:solidFill>
                <a:effectLst/>
                <a:latin typeface="Arial" panose="020B0604020202020204" pitchFamily="34" charset="0"/>
              </a:rPr>
              <a:t> Ảnh</a:t>
            </a:r>
            <a:r>
              <a:rPr lang="vi-VN" b="0" i="0" dirty="0">
                <a:solidFill>
                  <a:srgbClr val="333333"/>
                </a:solidFill>
                <a:effectLst/>
                <a:latin typeface="Arial" panose="020B0604020202020204" pitchFamily="34" charset="0"/>
              </a:rPr>
              <a:t>.</a:t>
            </a:r>
          </a:p>
        </p:txBody>
      </p:sp>
      <p:pic>
        <p:nvPicPr>
          <p:cNvPr id="4098" name="Picture 2" descr="huong-dan-cach-tao-them-chu-ky-trong-mail-outlook-chuyen4">
            <a:extLst>
              <a:ext uri="{FF2B5EF4-FFF2-40B4-BE49-F238E27FC236}">
                <a16:creationId xmlns:a16="http://schemas.microsoft.com/office/drawing/2014/main" id="{4CDA227A-20D2-6152-9086-54AA941A2F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879722"/>
            <a:ext cx="762000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383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4A98E6FA-D7DA-FBEF-813F-9C9B3EE1136F}"/>
              </a:ext>
            </a:extLst>
          </p:cNvPr>
          <p:cNvGrpSpPr/>
          <p:nvPr/>
        </p:nvGrpSpPr>
        <p:grpSpPr>
          <a:xfrm>
            <a:off x="1353" y="0"/>
            <a:ext cx="12190647" cy="6858001"/>
            <a:chOff x="1353" y="0"/>
            <a:chExt cx="9141293" cy="5143500"/>
          </a:xfrm>
        </p:grpSpPr>
        <p:pic>
          <p:nvPicPr>
            <p:cNvPr id="29" name="Picture 28">
              <a:extLst>
                <a:ext uri="{FF2B5EF4-FFF2-40B4-BE49-F238E27FC236}">
                  <a16:creationId xmlns:a16="http://schemas.microsoft.com/office/drawing/2014/main" id="{DAEE31AE-DA2B-B27C-0D5C-BB3CE2AD6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30" name="Picture 29">
              <a:extLst>
                <a:ext uri="{FF2B5EF4-FFF2-40B4-BE49-F238E27FC236}">
                  <a16:creationId xmlns:a16="http://schemas.microsoft.com/office/drawing/2014/main" id="{77FFA01A-61D4-84AA-2E6E-E8B9DD9DB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pic>
        <p:nvPicPr>
          <p:cNvPr id="1026" name="Picture 2" descr="Thiết đặt">
            <a:extLst>
              <a:ext uri="{FF2B5EF4-FFF2-40B4-BE49-F238E27FC236}">
                <a16:creationId xmlns:a16="http://schemas.microsoft.com/office/drawing/2014/main" id="{6994F957-704E-2257-F28A-69DB2C76F8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9888" y="-6983413"/>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408D633-4F0F-D878-A4E5-6E6206715039}"/>
              </a:ext>
            </a:extLst>
          </p:cNvPr>
          <p:cNvSpPr txBox="1"/>
          <p:nvPr/>
        </p:nvSpPr>
        <p:spPr>
          <a:xfrm>
            <a:off x="870438" y="580207"/>
            <a:ext cx="9592408" cy="923330"/>
          </a:xfrm>
          <a:prstGeom prst="rect">
            <a:avLst/>
          </a:prstGeom>
          <a:noFill/>
        </p:spPr>
        <p:txBody>
          <a:bodyPr wrap="square" rtlCol="0">
            <a:spAutoFit/>
          </a:bodyPr>
          <a:lstStyle/>
          <a:p>
            <a:pPr marL="285750" indent="-285750">
              <a:buFontTx/>
              <a:buChar char="-"/>
            </a:pPr>
            <a:r>
              <a:rPr lang="vi-VN" b="1" dirty="0">
                <a:solidFill>
                  <a:srgbClr val="333333"/>
                </a:solidFill>
                <a:effectLst/>
                <a:latin typeface="Arial" panose="020B0604020202020204" pitchFamily="34" charset="0"/>
              </a:rPr>
              <a:t>Hướng dẫn cách thêm logo hoặc hình ảnh vào chữ ký</a:t>
            </a:r>
            <a:endParaRPr lang="en-US" b="1" dirty="0">
              <a:solidFill>
                <a:srgbClr val="333333"/>
              </a:solidFill>
              <a:effectLst/>
              <a:latin typeface="Arial" panose="020B0604020202020204" pitchFamily="34" charset="0"/>
            </a:endParaRPr>
          </a:p>
          <a:p>
            <a:pPr marL="285750" indent="-285750">
              <a:buFontTx/>
              <a:buChar char="-"/>
            </a:pPr>
            <a:endParaRPr lang="vi-VN" b="1" dirty="0">
              <a:solidFill>
                <a:srgbClr val="333333"/>
              </a:solidFill>
              <a:effectLst/>
              <a:latin typeface="Arial" panose="020B0604020202020204" pitchFamily="34" charset="0"/>
            </a:endParaRPr>
          </a:p>
          <a:p>
            <a:pPr algn="l"/>
            <a:r>
              <a:rPr lang="vi-VN" b="1" i="0" dirty="0">
                <a:solidFill>
                  <a:srgbClr val="333333"/>
                </a:solidFill>
                <a:effectLst/>
                <a:latin typeface="Arial" panose="020B0604020202020204" pitchFamily="34" charset="0"/>
              </a:rPr>
              <a:t>Bước 2</a:t>
            </a:r>
            <a:r>
              <a:rPr lang="vi-VN" b="0" i="0" dirty="0">
                <a:solidFill>
                  <a:srgbClr val="333333"/>
                </a:solidFill>
                <a:effectLst/>
                <a:latin typeface="Arial" panose="020B0604020202020204" pitchFamily="34" charset="0"/>
              </a:rPr>
              <a:t>: Tùy chọn Ảnh hoặc logo trong máy &gt; Nhấn </a:t>
            </a:r>
            <a:r>
              <a:rPr lang="vi-VN" b="1" i="0" dirty="0">
                <a:solidFill>
                  <a:srgbClr val="333333"/>
                </a:solidFill>
                <a:effectLst/>
                <a:latin typeface="Arial" panose="020B0604020202020204" pitchFamily="34" charset="0"/>
              </a:rPr>
              <a:t>Chèn</a:t>
            </a:r>
            <a:r>
              <a:rPr lang="vi-VN" b="0" i="0" dirty="0">
                <a:solidFill>
                  <a:srgbClr val="333333"/>
                </a:solidFill>
                <a:effectLst/>
                <a:latin typeface="Arial" panose="020B0604020202020204" pitchFamily="34" charset="0"/>
              </a:rPr>
              <a:t>.</a:t>
            </a:r>
          </a:p>
        </p:txBody>
      </p:sp>
      <p:grpSp>
        <p:nvGrpSpPr>
          <p:cNvPr id="4" name="Group 3">
            <a:extLst>
              <a:ext uri="{FF2B5EF4-FFF2-40B4-BE49-F238E27FC236}">
                <a16:creationId xmlns:a16="http://schemas.microsoft.com/office/drawing/2014/main" id="{64FB1FE8-4BD1-C1A3-6F01-566F7A5B1F8D}"/>
              </a:ext>
            </a:extLst>
          </p:cNvPr>
          <p:cNvGrpSpPr/>
          <p:nvPr/>
        </p:nvGrpSpPr>
        <p:grpSpPr>
          <a:xfrm>
            <a:off x="3262518" y="1951892"/>
            <a:ext cx="5666964" cy="4009377"/>
            <a:chOff x="3262518" y="1951892"/>
            <a:chExt cx="5666964" cy="4009377"/>
          </a:xfrm>
        </p:grpSpPr>
        <p:pic>
          <p:nvPicPr>
            <p:cNvPr id="5122" name="Picture 2" descr="huong-dan-cach-tao-them-chu-ky-trong-mail-outlook-chuyen5">
              <a:extLst>
                <a:ext uri="{FF2B5EF4-FFF2-40B4-BE49-F238E27FC236}">
                  <a16:creationId xmlns:a16="http://schemas.microsoft.com/office/drawing/2014/main" id="{5F70C2FB-D72A-7016-C632-7BE39B68C8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2518" y="1951892"/>
              <a:ext cx="5666964" cy="40093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7861B69-072A-8D18-214B-6D138518A4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1242" y="3327087"/>
              <a:ext cx="930699" cy="521013"/>
            </a:xfrm>
            <a:prstGeom prst="rect">
              <a:avLst/>
            </a:prstGeom>
          </p:spPr>
        </p:pic>
      </p:grpSp>
    </p:spTree>
    <p:extLst>
      <p:ext uri="{BB962C8B-B14F-4D97-AF65-F5344CB8AC3E}">
        <p14:creationId xmlns:p14="http://schemas.microsoft.com/office/powerpoint/2010/main" val="1452771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4A98E6FA-D7DA-FBEF-813F-9C9B3EE1136F}"/>
              </a:ext>
            </a:extLst>
          </p:cNvPr>
          <p:cNvGrpSpPr/>
          <p:nvPr/>
        </p:nvGrpSpPr>
        <p:grpSpPr>
          <a:xfrm>
            <a:off x="1353" y="0"/>
            <a:ext cx="12190647" cy="6858001"/>
            <a:chOff x="1353" y="0"/>
            <a:chExt cx="9141293" cy="5143500"/>
          </a:xfrm>
        </p:grpSpPr>
        <p:pic>
          <p:nvPicPr>
            <p:cNvPr id="29" name="Picture 28">
              <a:extLst>
                <a:ext uri="{FF2B5EF4-FFF2-40B4-BE49-F238E27FC236}">
                  <a16:creationId xmlns:a16="http://schemas.microsoft.com/office/drawing/2014/main" id="{DAEE31AE-DA2B-B27C-0D5C-BB3CE2AD6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30" name="Picture 29">
              <a:extLst>
                <a:ext uri="{FF2B5EF4-FFF2-40B4-BE49-F238E27FC236}">
                  <a16:creationId xmlns:a16="http://schemas.microsoft.com/office/drawing/2014/main" id="{77FFA01A-61D4-84AA-2E6E-E8B9DD9DB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pic>
        <p:nvPicPr>
          <p:cNvPr id="1026" name="Picture 2" descr="Thiết đặt">
            <a:extLst>
              <a:ext uri="{FF2B5EF4-FFF2-40B4-BE49-F238E27FC236}">
                <a16:creationId xmlns:a16="http://schemas.microsoft.com/office/drawing/2014/main" id="{6994F957-704E-2257-F28A-69DB2C76F8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9888" y="-6983413"/>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408D633-4F0F-D878-A4E5-6E6206715039}"/>
              </a:ext>
            </a:extLst>
          </p:cNvPr>
          <p:cNvSpPr txBox="1"/>
          <p:nvPr/>
        </p:nvSpPr>
        <p:spPr>
          <a:xfrm>
            <a:off x="870438" y="580207"/>
            <a:ext cx="9592408" cy="923330"/>
          </a:xfrm>
          <a:prstGeom prst="rect">
            <a:avLst/>
          </a:prstGeom>
          <a:noFill/>
        </p:spPr>
        <p:txBody>
          <a:bodyPr wrap="square" rtlCol="0">
            <a:spAutoFit/>
          </a:bodyPr>
          <a:lstStyle/>
          <a:p>
            <a:pPr marL="285750" indent="-285750">
              <a:buFontTx/>
              <a:buChar char="-"/>
            </a:pPr>
            <a:r>
              <a:rPr lang="vi-VN" b="1" dirty="0">
                <a:solidFill>
                  <a:srgbClr val="333333"/>
                </a:solidFill>
                <a:effectLst/>
                <a:latin typeface="Arial" panose="020B0604020202020204" pitchFamily="34" charset="0"/>
              </a:rPr>
              <a:t>Hướng dẫn cách thêm logo hoặc hình ảnh vào chữ ký</a:t>
            </a:r>
            <a:endParaRPr lang="en-US" b="1" dirty="0">
              <a:solidFill>
                <a:srgbClr val="333333"/>
              </a:solidFill>
              <a:effectLst/>
              <a:latin typeface="Arial" panose="020B0604020202020204" pitchFamily="34" charset="0"/>
            </a:endParaRPr>
          </a:p>
          <a:p>
            <a:pPr marL="285750" indent="-285750">
              <a:buFontTx/>
              <a:buChar char="-"/>
            </a:pPr>
            <a:endParaRPr lang="vi-VN" b="1" dirty="0">
              <a:solidFill>
                <a:srgbClr val="333333"/>
              </a:solidFill>
              <a:effectLst/>
              <a:latin typeface="Arial" panose="020B0604020202020204" pitchFamily="34" charset="0"/>
            </a:endParaRPr>
          </a:p>
          <a:p>
            <a:pPr algn="l"/>
            <a:r>
              <a:rPr lang="vi-VN" b="1" i="0" dirty="0">
                <a:solidFill>
                  <a:srgbClr val="333333"/>
                </a:solidFill>
                <a:effectLst/>
                <a:latin typeface="Arial" panose="020B0604020202020204" pitchFamily="34" charset="0"/>
              </a:rPr>
              <a:t>Bước 3</a:t>
            </a:r>
            <a:r>
              <a:rPr lang="vi-VN" b="0" i="0" dirty="0">
                <a:solidFill>
                  <a:srgbClr val="333333"/>
                </a:solidFill>
                <a:effectLst/>
                <a:latin typeface="Arial" panose="020B0604020202020204" pitchFamily="34" charset="0"/>
              </a:rPr>
              <a:t>: Sau khi Ảnh đã được chèn vào, nhấn </a:t>
            </a:r>
            <a:r>
              <a:rPr lang="vi-VN" b="1" i="0" dirty="0">
                <a:solidFill>
                  <a:srgbClr val="333333"/>
                </a:solidFill>
                <a:effectLst/>
                <a:latin typeface="Arial" panose="020B0604020202020204" pitchFamily="34" charset="0"/>
              </a:rPr>
              <a:t>OK</a:t>
            </a:r>
            <a:r>
              <a:rPr lang="vi-VN" b="0" i="0" dirty="0">
                <a:solidFill>
                  <a:srgbClr val="333333"/>
                </a:solidFill>
                <a:effectLst/>
                <a:latin typeface="Arial" panose="020B0604020202020204" pitchFamily="34" charset="0"/>
              </a:rPr>
              <a:t>.</a:t>
            </a:r>
          </a:p>
        </p:txBody>
      </p:sp>
      <p:pic>
        <p:nvPicPr>
          <p:cNvPr id="2" name="Picture 1">
            <a:extLst>
              <a:ext uri="{FF2B5EF4-FFF2-40B4-BE49-F238E27FC236}">
                <a16:creationId xmlns:a16="http://schemas.microsoft.com/office/drawing/2014/main" id="{5A2EAFB2-F173-415E-53A6-A8ABD493ED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3337" y="1827018"/>
            <a:ext cx="8375163" cy="3689380"/>
          </a:xfrm>
          <a:prstGeom prst="rect">
            <a:avLst/>
          </a:prstGeom>
        </p:spPr>
      </p:pic>
    </p:spTree>
    <p:extLst>
      <p:ext uri="{BB962C8B-B14F-4D97-AF65-F5344CB8AC3E}">
        <p14:creationId xmlns:p14="http://schemas.microsoft.com/office/powerpoint/2010/main" val="1617010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4A98E6FA-D7DA-FBEF-813F-9C9B3EE1136F}"/>
              </a:ext>
            </a:extLst>
          </p:cNvPr>
          <p:cNvGrpSpPr/>
          <p:nvPr/>
        </p:nvGrpSpPr>
        <p:grpSpPr>
          <a:xfrm>
            <a:off x="1353" y="0"/>
            <a:ext cx="12190647" cy="6858001"/>
            <a:chOff x="1353" y="0"/>
            <a:chExt cx="9141293" cy="5143500"/>
          </a:xfrm>
        </p:grpSpPr>
        <p:pic>
          <p:nvPicPr>
            <p:cNvPr id="29" name="Picture 28">
              <a:extLst>
                <a:ext uri="{FF2B5EF4-FFF2-40B4-BE49-F238E27FC236}">
                  <a16:creationId xmlns:a16="http://schemas.microsoft.com/office/drawing/2014/main" id="{DAEE31AE-DA2B-B27C-0D5C-BB3CE2AD6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30" name="Picture 29">
              <a:extLst>
                <a:ext uri="{FF2B5EF4-FFF2-40B4-BE49-F238E27FC236}">
                  <a16:creationId xmlns:a16="http://schemas.microsoft.com/office/drawing/2014/main" id="{77FFA01A-61D4-84AA-2E6E-E8B9DD9DB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pic>
        <p:nvPicPr>
          <p:cNvPr id="1026" name="Picture 2" descr="Thiết đặt">
            <a:extLst>
              <a:ext uri="{FF2B5EF4-FFF2-40B4-BE49-F238E27FC236}">
                <a16:creationId xmlns:a16="http://schemas.microsoft.com/office/drawing/2014/main" id="{6994F957-704E-2257-F28A-69DB2C76F8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9888" y="-6983413"/>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408D633-4F0F-D878-A4E5-6E6206715039}"/>
              </a:ext>
            </a:extLst>
          </p:cNvPr>
          <p:cNvSpPr txBox="1"/>
          <p:nvPr/>
        </p:nvSpPr>
        <p:spPr>
          <a:xfrm>
            <a:off x="870438" y="580207"/>
            <a:ext cx="10392508" cy="1754326"/>
          </a:xfrm>
          <a:prstGeom prst="rect">
            <a:avLst/>
          </a:prstGeom>
          <a:noFill/>
        </p:spPr>
        <p:txBody>
          <a:bodyPr wrap="square" rtlCol="0">
            <a:spAutoFit/>
          </a:bodyPr>
          <a:lstStyle/>
          <a:p>
            <a:pPr marL="285750" indent="-285750">
              <a:buFontTx/>
              <a:buChar char="-"/>
            </a:pPr>
            <a:r>
              <a:rPr lang="vi-VN" b="1" dirty="0">
                <a:solidFill>
                  <a:srgbClr val="333333"/>
                </a:solidFill>
                <a:effectLst/>
                <a:latin typeface="Arial" panose="020B0604020202020204" pitchFamily="34" charset="0"/>
              </a:rPr>
              <a:t>Hướng dẫn cách thêm logo hoặc hình ảnh vào chữ ký</a:t>
            </a:r>
            <a:endParaRPr lang="en-US" b="1" dirty="0">
              <a:solidFill>
                <a:srgbClr val="333333"/>
              </a:solidFill>
              <a:effectLst/>
              <a:latin typeface="Arial" panose="020B0604020202020204" pitchFamily="34" charset="0"/>
            </a:endParaRPr>
          </a:p>
          <a:p>
            <a:pPr marL="285750" indent="-285750">
              <a:buFontTx/>
              <a:buChar char="-"/>
            </a:pPr>
            <a:endParaRPr lang="vi-VN" b="1" dirty="0">
              <a:solidFill>
                <a:srgbClr val="333333"/>
              </a:solidFill>
              <a:effectLst/>
              <a:latin typeface="Arial" panose="020B0604020202020204" pitchFamily="34" charset="0"/>
            </a:endParaRPr>
          </a:p>
          <a:p>
            <a:pPr algn="l"/>
            <a:r>
              <a:rPr lang="vi-VN" b="1" i="0" dirty="0">
                <a:solidFill>
                  <a:srgbClr val="333333"/>
                </a:solidFill>
                <a:effectLst/>
                <a:latin typeface="Arial" panose="020B0604020202020204" pitchFamily="34" charset="0"/>
              </a:rPr>
              <a:t>Bước 4</a:t>
            </a:r>
            <a:r>
              <a:rPr lang="vi-VN" b="0" i="0" dirty="0">
                <a:solidFill>
                  <a:srgbClr val="333333"/>
                </a:solidFill>
                <a:effectLst/>
                <a:latin typeface="Arial" panose="020B0604020202020204" pitchFamily="34" charset="0"/>
              </a:rPr>
              <a:t>: Mở của sổ Email mới &gt; Chọn </a:t>
            </a:r>
            <a:r>
              <a:rPr lang="vi-VN" b="1" i="0" dirty="0">
                <a:solidFill>
                  <a:srgbClr val="333333"/>
                </a:solidFill>
                <a:effectLst/>
                <a:latin typeface="Arial" panose="020B0604020202020204" pitchFamily="34" charset="0"/>
              </a:rPr>
              <a:t>Thư</a:t>
            </a:r>
            <a:r>
              <a:rPr lang="vi-VN" b="0" i="0" dirty="0">
                <a:solidFill>
                  <a:srgbClr val="333333"/>
                </a:solidFill>
                <a:effectLst/>
                <a:latin typeface="Arial" panose="020B0604020202020204" pitchFamily="34" charset="0"/>
              </a:rPr>
              <a:t> &gt; Chọn </a:t>
            </a:r>
            <a:r>
              <a:rPr lang="vi-VN" b="1" i="0" dirty="0">
                <a:solidFill>
                  <a:srgbClr val="333333"/>
                </a:solidFill>
                <a:effectLst/>
                <a:latin typeface="Arial" panose="020B0604020202020204" pitchFamily="34" charset="0"/>
              </a:rPr>
              <a:t>Chữ ký</a:t>
            </a:r>
            <a:r>
              <a:rPr lang="vi-VN" b="0" i="0" dirty="0">
                <a:solidFill>
                  <a:srgbClr val="333333"/>
                </a:solidFill>
                <a:effectLst/>
                <a:latin typeface="Arial" panose="020B0604020202020204" pitchFamily="34" charset="0"/>
              </a:rPr>
              <a:t> &gt; Chọn tên mẫu chữ ký mới tạo, ví dụ là Nguyễn Văn A.</a:t>
            </a:r>
          </a:p>
          <a:p>
            <a:pPr algn="l"/>
            <a:r>
              <a:rPr lang="vi-VN" b="0" i="0" dirty="0">
                <a:solidFill>
                  <a:srgbClr val="333333"/>
                </a:solidFill>
                <a:effectLst/>
                <a:latin typeface="Arial" panose="020B0604020202020204" pitchFamily="34" charset="0"/>
              </a:rPr>
              <a:t>Lần sau khi bạn mở thư mới, chữ ký email Outlook bạn đã tạo sẽ tự động được thêm vào cuối thư của bạn.</a:t>
            </a:r>
          </a:p>
        </p:txBody>
      </p:sp>
      <p:pic>
        <p:nvPicPr>
          <p:cNvPr id="4" name="Picture 3">
            <a:extLst>
              <a:ext uri="{FF2B5EF4-FFF2-40B4-BE49-F238E27FC236}">
                <a16:creationId xmlns:a16="http://schemas.microsoft.com/office/drawing/2014/main" id="{8E925160-1C96-E1C3-A4AC-7DE46F7992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7180" y="2334533"/>
            <a:ext cx="6103620" cy="4080137"/>
          </a:xfrm>
          <a:prstGeom prst="rect">
            <a:avLst/>
          </a:prstGeom>
        </p:spPr>
      </p:pic>
    </p:spTree>
    <p:extLst>
      <p:ext uri="{BB962C8B-B14F-4D97-AF65-F5344CB8AC3E}">
        <p14:creationId xmlns:p14="http://schemas.microsoft.com/office/powerpoint/2010/main" val="189795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E9F6F90-10D5-C5CA-9E11-47DE0E2016B2}"/>
              </a:ext>
            </a:extLst>
          </p:cNvPr>
          <p:cNvGrpSpPr/>
          <p:nvPr/>
        </p:nvGrpSpPr>
        <p:grpSpPr>
          <a:xfrm>
            <a:off x="0" y="5842"/>
            <a:ext cx="12190647" cy="6858001"/>
            <a:chOff x="1353" y="0"/>
            <a:chExt cx="9141293" cy="5143500"/>
          </a:xfrm>
        </p:grpSpPr>
        <p:pic>
          <p:nvPicPr>
            <p:cNvPr id="3" name="Picture 2">
              <a:extLst>
                <a:ext uri="{FF2B5EF4-FFF2-40B4-BE49-F238E27FC236}">
                  <a16:creationId xmlns:a16="http://schemas.microsoft.com/office/drawing/2014/main" id="{94790665-521D-3112-69CF-AAD2A6DBE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4" name="Picture 3">
              <a:extLst>
                <a:ext uri="{FF2B5EF4-FFF2-40B4-BE49-F238E27FC236}">
                  <a16:creationId xmlns:a16="http://schemas.microsoft.com/office/drawing/2014/main" id="{5B5E474D-88F0-334F-9336-011B4691B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sp>
        <p:nvSpPr>
          <p:cNvPr id="6" name="TextBox 5">
            <a:extLst>
              <a:ext uri="{FF2B5EF4-FFF2-40B4-BE49-F238E27FC236}">
                <a16:creationId xmlns:a16="http://schemas.microsoft.com/office/drawing/2014/main" id="{66A00A49-7EC8-1D6D-6984-D9FFB143FD33}"/>
              </a:ext>
            </a:extLst>
          </p:cNvPr>
          <p:cNvSpPr txBox="1"/>
          <p:nvPr/>
        </p:nvSpPr>
        <p:spPr>
          <a:xfrm>
            <a:off x="711037" y="794874"/>
            <a:ext cx="6208747" cy="646331"/>
          </a:xfrm>
          <a:prstGeom prst="rect">
            <a:avLst/>
          </a:prstGeom>
          <a:noFill/>
        </p:spPr>
        <p:txBody>
          <a:bodyPr wrap="square" rtlCol="0">
            <a:spAutoFit/>
          </a:bodyPr>
          <a:lstStyle/>
          <a:p>
            <a:r>
              <a:rPr lang="en-US" sz="3600" b="1" dirty="0">
                <a:solidFill>
                  <a:srgbClr val="042641"/>
                </a:solidFill>
                <a:latin typeface="Cambria" panose="02040503050406030204" pitchFamily="18" charset="0"/>
                <a:ea typeface="Cambria" panose="02040503050406030204" pitchFamily="18" charset="0"/>
              </a:rPr>
              <a:t>LƯU Ý KHI SỬ DỤNG MAIL: </a:t>
            </a:r>
          </a:p>
        </p:txBody>
      </p:sp>
      <p:sp>
        <p:nvSpPr>
          <p:cNvPr id="5" name="TextBox 4">
            <a:extLst>
              <a:ext uri="{FF2B5EF4-FFF2-40B4-BE49-F238E27FC236}">
                <a16:creationId xmlns:a16="http://schemas.microsoft.com/office/drawing/2014/main" id="{F294684E-DFBA-9F4E-837E-600C092E207A}"/>
              </a:ext>
            </a:extLst>
          </p:cNvPr>
          <p:cNvSpPr txBox="1"/>
          <p:nvPr/>
        </p:nvSpPr>
        <p:spPr>
          <a:xfrm>
            <a:off x="1070919" y="2237316"/>
            <a:ext cx="9259330" cy="232108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400" dirty="0"/>
              <a:t>Trong 1 </a:t>
            </a:r>
            <a:r>
              <a:rPr lang="en-US" sz="1400" dirty="0" err="1"/>
              <a:t>phút</a:t>
            </a:r>
            <a:r>
              <a:rPr lang="en-US" sz="1400" dirty="0"/>
              <a:t> hệ </a:t>
            </a:r>
            <a:r>
              <a:rPr lang="en-US" sz="1400" dirty="0" err="1"/>
              <a:t>thống</a:t>
            </a:r>
            <a:r>
              <a:rPr lang="en-US" sz="1400" dirty="0"/>
              <a:t> </a:t>
            </a:r>
            <a:r>
              <a:rPr lang="en-US" sz="1400" dirty="0" err="1"/>
              <a:t>chỉ</a:t>
            </a:r>
            <a:r>
              <a:rPr lang="en-US" sz="1400" dirty="0"/>
              <a:t> </a:t>
            </a:r>
            <a:r>
              <a:rPr lang="en-US" sz="1400" dirty="0" err="1"/>
              <a:t>gửi</a:t>
            </a:r>
            <a:r>
              <a:rPr lang="en-US" sz="1400" dirty="0"/>
              <a:t> </a:t>
            </a:r>
            <a:r>
              <a:rPr lang="en-US" sz="1400" dirty="0" err="1"/>
              <a:t>đi</a:t>
            </a:r>
            <a:r>
              <a:rPr lang="en-US" sz="1400" dirty="0"/>
              <a:t> </a:t>
            </a:r>
            <a:r>
              <a:rPr lang="en-US" sz="1400" dirty="0" err="1"/>
              <a:t>được</a:t>
            </a:r>
            <a:r>
              <a:rPr lang="en-US" sz="1400" dirty="0"/>
              <a:t> 30 email</a:t>
            </a:r>
          </a:p>
          <a:p>
            <a:pPr marL="285750" indent="-285750">
              <a:lnSpc>
                <a:spcPct val="150000"/>
              </a:lnSpc>
              <a:buFont typeface="Wingdings" panose="05000000000000000000" pitchFamily="2" charset="2"/>
              <a:buChar char="§"/>
            </a:pPr>
            <a:r>
              <a:rPr lang="vi-VN" sz="1400" dirty="0">
                <a:latin typeface="Calibri" panose="020F0502020204030204" pitchFamily="34" charset="0"/>
                <a:cs typeface="Calibri" panose="020F0502020204030204" pitchFamily="34" charset="0"/>
              </a:rPr>
              <a:t>Khi số lượng tin nhắn gửi đi vượt quá giới hạn tốc độ tin nhắn, bất kỳ lượng tin nhắn gửi vượt quá nào sẽ được điều chỉnh và liên tục chuyển sang các phút tiếp theo.</a:t>
            </a:r>
            <a:r>
              <a:rPr lang="en-US" sz="1400" dirty="0">
                <a:latin typeface="Calibri" panose="020F0502020204030204" pitchFamily="34" charset="0"/>
                <a:cs typeface="Calibri" panose="020F0502020204030204" pitchFamily="34" charset="0"/>
              </a:rPr>
              <a:t> ( </a:t>
            </a:r>
            <a:r>
              <a:rPr lang="en-US" sz="1400" dirty="0" err="1">
                <a:latin typeface="Calibri" panose="020F0502020204030204" pitchFamily="34" charset="0"/>
                <a:cs typeface="Calibri" panose="020F0502020204030204" pitchFamily="34" charset="0"/>
              </a:rPr>
              <a:t>ví</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dụ</a:t>
            </a:r>
            <a:r>
              <a:rPr lang="en-US" sz="1400" dirty="0">
                <a:latin typeface="Calibri" panose="020F0502020204030204" pitchFamily="34" charset="0"/>
                <a:cs typeface="Calibri" panose="020F0502020204030204" pitchFamily="34" charset="0"/>
              </a:rPr>
              <a:t>: </a:t>
            </a:r>
            <a:r>
              <a:rPr lang="vi-VN" sz="1400" dirty="0">
                <a:latin typeface="Calibri" panose="020F0502020204030204" pitchFamily="34" charset="0"/>
                <a:cs typeface="Calibri" panose="020F0502020204030204" pitchFamily="34" charset="0"/>
              </a:rPr>
              <a:t>2500 email thì sẽ mất gần 1 tiếng rưỡi để gửi đi hết</a:t>
            </a:r>
            <a:r>
              <a:rPr lang="en-US" sz="1400" dirty="0">
                <a:latin typeface="Calibri" panose="020F0502020204030204" pitchFamily="34" charset="0"/>
                <a:cs typeface="Calibri" panose="020F0502020204030204" pitchFamily="34" charset="0"/>
              </a:rPr>
              <a:t> )</a:t>
            </a:r>
          </a:p>
          <a:p>
            <a:pPr marL="285750" indent="-285750">
              <a:lnSpc>
                <a:spcPct val="150000"/>
              </a:lnSpc>
              <a:buFont typeface="Wingdings" panose="05000000000000000000" pitchFamily="2" charset="2"/>
              <a:buChar char="§"/>
            </a:pPr>
            <a:r>
              <a:rPr lang="en-US" sz="1400" dirty="0" err="1">
                <a:latin typeface="Calibri" panose="020F0502020204030204" pitchFamily="34" charset="0"/>
                <a:cs typeface="Calibri" panose="020F0502020204030204" pitchFamily="34" charset="0"/>
              </a:rPr>
              <a:t>Khuyến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cáo</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người</a:t>
            </a:r>
            <a:r>
              <a:rPr lang="en-US" sz="1400" dirty="0">
                <a:latin typeface="Calibri" panose="020F0502020204030204" pitchFamily="34" charset="0"/>
                <a:cs typeface="Calibri" panose="020F0502020204030204" pitchFamily="34" charset="0"/>
              </a:rPr>
              <a:t> dung </a:t>
            </a:r>
            <a:r>
              <a:rPr lang="en-US" sz="1400" dirty="0" err="1">
                <a:latin typeface="Calibri" panose="020F0502020204030204" pitchFamily="34" charset="0"/>
                <a:cs typeface="Calibri" panose="020F0502020204030204" pitchFamily="34" charset="0"/>
              </a:rPr>
              <a:t>nên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gửi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cùng</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lúc</a:t>
            </a:r>
            <a:r>
              <a:rPr lang="en-US" sz="1400" dirty="0">
                <a:latin typeface="Calibri" panose="020F0502020204030204" pitchFamily="34" charset="0"/>
                <a:cs typeface="Calibri" panose="020F0502020204030204" pitchFamily="34" charset="0"/>
              </a:rPr>
              <a:t> 100 </a:t>
            </a:r>
            <a:r>
              <a:rPr lang="en-US" sz="1400" dirty="0" err="1">
                <a:latin typeface="Calibri" panose="020F0502020204030204" pitchFamily="34" charset="0"/>
                <a:cs typeface="Calibri" panose="020F0502020204030204" pitchFamily="34" charset="0"/>
              </a:rPr>
              <a:t>người</a:t>
            </a:r>
            <a:r>
              <a:rPr lang="en-US" sz="1400" dirty="0">
                <a:latin typeface="Calibri" panose="020F0502020204030204" pitchFamily="34" charset="0"/>
                <a:cs typeface="Calibri" panose="020F0502020204030204" pitchFamily="34" charset="0"/>
              </a:rPr>
              <a:t> / 1 </a:t>
            </a:r>
            <a:r>
              <a:rPr lang="en-US" sz="1400" dirty="0" err="1">
                <a:latin typeface="Calibri" panose="020F0502020204030204" pitchFamily="34" charset="0"/>
                <a:cs typeface="Calibri" panose="020F0502020204030204" pitchFamily="34" charset="0"/>
              </a:rPr>
              <a:t>lần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gửi</a:t>
            </a:r>
            <a:r>
              <a:rPr lang="en-US" sz="1400" dirty="0">
                <a:latin typeface="Calibri" panose="020F0502020204030204" pitchFamily="34" charset="0"/>
                <a:cs typeface="Calibri" panose="020F0502020204030204" pitchFamily="34" charset="0"/>
              </a:rPr>
              <a:t> mail</a:t>
            </a:r>
          </a:p>
          <a:p>
            <a:pPr marL="285750" indent="-285750">
              <a:lnSpc>
                <a:spcPct val="150000"/>
              </a:lnSpc>
              <a:buFont typeface="Wingdings" panose="05000000000000000000" pitchFamily="2" charset="2"/>
              <a:buChar char="§"/>
            </a:pPr>
            <a:r>
              <a:rPr lang="en-US" sz="1400" b="1" i="1" dirty="0">
                <a:latin typeface="Calibri" panose="020F0502020204030204" pitchFamily="34" charset="0"/>
                <a:cs typeface="Calibri" panose="020F0502020204030204" pitchFamily="34" charset="0"/>
              </a:rPr>
              <a:t>Trong </a:t>
            </a:r>
            <a:r>
              <a:rPr lang="en-US" sz="1400" b="1" i="1" dirty="0" err="1">
                <a:latin typeface="Calibri" panose="020F0502020204030204" pitchFamily="34" charset="0"/>
                <a:cs typeface="Calibri" panose="020F0502020204030204" pitchFamily="34" charset="0"/>
              </a:rPr>
              <a:t>trường</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hợp</a:t>
            </a:r>
            <a:r>
              <a:rPr lang="en-US" sz="1400" b="1" i="1" dirty="0">
                <a:latin typeface="Calibri" panose="020F0502020204030204" pitchFamily="34" charset="0"/>
                <a:cs typeface="Calibri" panose="020F0502020204030204" pitchFamily="34" charset="0"/>
              </a:rPr>
              <a:t> mail </a:t>
            </a:r>
            <a:r>
              <a:rPr lang="en-US" sz="1400" b="1" i="1" dirty="0" err="1">
                <a:latin typeface="Calibri" panose="020F0502020204030204" pitchFamily="34" charset="0"/>
                <a:cs typeface="Calibri" panose="020F0502020204030204" pitchFamily="34" charset="0"/>
              </a:rPr>
              <a:t>đã</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gửi</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đi</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nhưng</a:t>
            </a:r>
            <a:r>
              <a:rPr lang="en-US" sz="1400" b="1" i="1" dirty="0">
                <a:latin typeface="Calibri" panose="020F0502020204030204" pitchFamily="34" charset="0"/>
                <a:cs typeface="Calibri" panose="020F0502020204030204" pitchFamily="34" charset="0"/>
              </a:rPr>
              <a:t> mail </a:t>
            </a:r>
            <a:r>
              <a:rPr lang="en-US" sz="1400" b="1" i="1" dirty="0" err="1">
                <a:latin typeface="Calibri" panose="020F0502020204030204" pitchFamily="34" charset="0"/>
                <a:cs typeface="Calibri" panose="020F0502020204030204" pitchFamily="34" charset="0"/>
              </a:rPr>
              <a:t>có</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báo</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lỗi</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không</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gửi</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được</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người</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dùng</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vui</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lòng</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chụp</a:t>
            </a:r>
            <a:r>
              <a:rPr lang="en-US" sz="1400" b="1" i="1" dirty="0">
                <a:latin typeface="Calibri" panose="020F0502020204030204" pitchFamily="34" charset="0"/>
                <a:cs typeface="Calibri" panose="020F0502020204030204" pitchFamily="34" charset="0"/>
              </a:rPr>
              <a:t> lại </a:t>
            </a:r>
            <a:r>
              <a:rPr lang="en-US" sz="1400" b="1" i="1" dirty="0" err="1">
                <a:latin typeface="Calibri" panose="020F0502020204030204" pitchFamily="34" charset="0"/>
                <a:cs typeface="Calibri" panose="020F0502020204030204" pitchFamily="34" charset="0"/>
              </a:rPr>
              <a:t>thông</a:t>
            </a:r>
            <a:r>
              <a:rPr lang="en-US" sz="1400" b="1" i="1" dirty="0">
                <a:latin typeface="Calibri" panose="020F0502020204030204" pitchFamily="34" charset="0"/>
                <a:cs typeface="Calibri" panose="020F0502020204030204" pitchFamily="34" charset="0"/>
              </a:rPr>
              <a:t> tin </a:t>
            </a:r>
            <a:r>
              <a:rPr lang="en-US" sz="1400" b="1" i="1" dirty="0" err="1">
                <a:latin typeface="Calibri" panose="020F0502020204030204" pitchFamily="34" charset="0"/>
                <a:cs typeface="Calibri" panose="020F0502020204030204" pitchFamily="34" charset="0"/>
              </a:rPr>
              <a:t>lỗi</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và</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liên</a:t>
            </a:r>
            <a:r>
              <a:rPr lang="en-US" sz="1400" b="1" i="1" dirty="0">
                <a:latin typeface="Calibri" panose="020F0502020204030204" pitchFamily="34" charset="0"/>
                <a:cs typeface="Calibri" panose="020F0502020204030204" pitchFamily="34" charset="0"/>
              </a:rPr>
              <a:t> hệ </a:t>
            </a:r>
            <a:r>
              <a:rPr lang="en-US" sz="1400" b="1" i="1" dirty="0" err="1">
                <a:latin typeface="Calibri" panose="020F0502020204030204" pitchFamily="34" charset="0"/>
                <a:cs typeface="Calibri" panose="020F0502020204030204" pitchFamily="34" charset="0"/>
              </a:rPr>
              <a:t>với</a:t>
            </a:r>
            <a:r>
              <a:rPr lang="en-US" sz="1400" b="1" i="1" dirty="0">
                <a:latin typeface="Calibri" panose="020F0502020204030204" pitchFamily="34" charset="0"/>
                <a:cs typeface="Calibri" panose="020F0502020204030204" pitchFamily="34" charset="0"/>
              </a:rPr>
              <a:t> Admin </a:t>
            </a:r>
            <a:r>
              <a:rPr lang="en-US" sz="1400" b="1" i="1" dirty="0" err="1">
                <a:latin typeface="Calibri" panose="020F0502020204030204" pitchFamily="34" charset="0"/>
                <a:cs typeface="Calibri" panose="020F0502020204030204" pitchFamily="34" charset="0"/>
              </a:rPr>
              <a:t>để</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xử</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lý</a:t>
            </a:r>
            <a:endParaRPr lang="en-US" sz="1400" b="1" i="1" dirty="0">
              <a:latin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
            </a:pPr>
            <a:r>
              <a:rPr lang="en-US" sz="1400" b="1" i="1" dirty="0" err="1">
                <a:latin typeface="Calibri" panose="020F0502020204030204" pitchFamily="34" charset="0"/>
                <a:cs typeface="Calibri" panose="020F0502020204030204" pitchFamily="34" charset="0"/>
              </a:rPr>
              <a:t>Nếu</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không</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sử</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dụng</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vui</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lòng</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liên</a:t>
            </a:r>
            <a:r>
              <a:rPr lang="en-US" sz="1400" b="1" i="1" dirty="0">
                <a:latin typeface="Calibri" panose="020F0502020204030204" pitchFamily="34" charset="0"/>
                <a:cs typeface="Calibri" panose="020F0502020204030204" pitchFamily="34" charset="0"/>
              </a:rPr>
              <a:t> hệ </a:t>
            </a:r>
            <a:r>
              <a:rPr lang="en-US" sz="1400" b="1" i="1" dirty="0" err="1">
                <a:latin typeface="Calibri" panose="020F0502020204030204" pitchFamily="34" charset="0"/>
                <a:cs typeface="Calibri" panose="020F0502020204030204" pitchFamily="34" charset="0"/>
              </a:rPr>
              <a:t>với</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bộ</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phận</a:t>
            </a:r>
            <a:r>
              <a:rPr lang="en-US" sz="1400" b="1" i="1" dirty="0">
                <a:latin typeface="Calibri" panose="020F0502020204030204" pitchFamily="34" charset="0"/>
                <a:cs typeface="Calibri" panose="020F0502020204030204" pitchFamily="34" charset="0"/>
              </a:rPr>
              <a:t> CD </a:t>
            </a:r>
            <a:r>
              <a:rPr lang="en-US" sz="1400" b="1" i="1" dirty="0" err="1">
                <a:latin typeface="Calibri" panose="020F0502020204030204" pitchFamily="34" charset="0"/>
                <a:cs typeface="Calibri" panose="020F0502020204030204" pitchFamily="34" charset="0"/>
              </a:rPr>
              <a:t>để</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hoàn</a:t>
            </a:r>
            <a:r>
              <a:rPr lang="en-US" sz="1400" b="1" i="1" dirty="0">
                <a:latin typeface="Calibri" panose="020F0502020204030204" pitchFamily="34" charset="0"/>
                <a:cs typeface="Calibri" panose="020F0502020204030204" pitchFamily="34" charset="0"/>
              </a:rPr>
              <a:t> </a:t>
            </a:r>
            <a:r>
              <a:rPr lang="en-US" sz="1400" b="1" i="1" dirty="0" err="1">
                <a:latin typeface="Calibri" panose="020F0502020204030204" pitchFamily="34" charset="0"/>
                <a:cs typeface="Calibri" panose="020F0502020204030204" pitchFamily="34" charset="0"/>
              </a:rPr>
              <a:t>trả</a:t>
            </a:r>
            <a:r>
              <a:rPr lang="en-US" sz="1400" b="1" i="1" dirty="0">
                <a:latin typeface="Calibri" panose="020F0502020204030204" pitchFamily="34" charset="0"/>
                <a:cs typeface="Calibri" panose="020F0502020204030204" pitchFamily="34" charset="0"/>
              </a:rPr>
              <a:t> mail.</a:t>
            </a:r>
          </a:p>
        </p:txBody>
      </p:sp>
      <p:sp>
        <p:nvSpPr>
          <p:cNvPr id="7" name="TextBox 6">
            <a:extLst>
              <a:ext uri="{FF2B5EF4-FFF2-40B4-BE49-F238E27FC236}">
                <a16:creationId xmlns:a16="http://schemas.microsoft.com/office/drawing/2014/main" id="{A7FEA643-CA74-F9BD-A955-21978B6C48B0}"/>
              </a:ext>
            </a:extLst>
          </p:cNvPr>
          <p:cNvSpPr txBox="1"/>
          <p:nvPr/>
        </p:nvSpPr>
        <p:spPr>
          <a:xfrm>
            <a:off x="1070919" y="1606378"/>
            <a:ext cx="3970638" cy="369332"/>
          </a:xfrm>
          <a:prstGeom prst="rect">
            <a:avLst/>
          </a:prstGeom>
          <a:noFill/>
        </p:spPr>
        <p:txBody>
          <a:bodyPr wrap="square" rtlCol="0">
            <a:spAutoFit/>
          </a:bodyPr>
          <a:lstStyle/>
          <a:p>
            <a:r>
              <a:rPr lang="en-US" b="1" i="1" dirty="0" err="1"/>
              <a:t>Trường</a:t>
            </a:r>
            <a:r>
              <a:rPr lang="en-US" b="1" i="1" dirty="0"/>
              <a:t> </a:t>
            </a:r>
            <a:r>
              <a:rPr lang="en-US" b="1" i="1" dirty="0" err="1"/>
              <a:t>hợp</a:t>
            </a:r>
            <a:r>
              <a:rPr lang="en-US" b="1" i="1" dirty="0"/>
              <a:t> </a:t>
            </a:r>
            <a:r>
              <a:rPr lang="en-US" b="1" i="1" dirty="0" err="1"/>
              <a:t>gửi</a:t>
            </a:r>
            <a:r>
              <a:rPr lang="en-US" b="1" i="1" dirty="0"/>
              <a:t> </a:t>
            </a:r>
            <a:r>
              <a:rPr lang="en-US" b="1" i="1" dirty="0" err="1"/>
              <a:t>nhiều</a:t>
            </a:r>
            <a:r>
              <a:rPr lang="en-US" b="1" i="1" dirty="0"/>
              <a:t> mail </a:t>
            </a:r>
            <a:r>
              <a:rPr lang="en-US" b="1" i="1" dirty="0" err="1"/>
              <a:t>cùng</a:t>
            </a:r>
            <a:r>
              <a:rPr lang="en-US" b="1" i="1" dirty="0"/>
              <a:t> </a:t>
            </a:r>
            <a:r>
              <a:rPr lang="en-US" b="1" i="1" dirty="0" err="1"/>
              <a:t>lúc</a:t>
            </a:r>
            <a:r>
              <a:rPr lang="en-US" b="1" i="1" dirty="0"/>
              <a:t>:</a:t>
            </a:r>
          </a:p>
        </p:txBody>
      </p:sp>
    </p:spTree>
    <p:extLst>
      <p:ext uri="{BB962C8B-B14F-4D97-AF65-F5344CB8AC3E}">
        <p14:creationId xmlns:p14="http://schemas.microsoft.com/office/powerpoint/2010/main" val="1348357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4E9ECC9-DE80-06E9-E68D-4F831214C6CB}"/>
              </a:ext>
            </a:extLst>
          </p:cNvPr>
          <p:cNvSpPr/>
          <p:nvPr/>
        </p:nvSpPr>
        <p:spPr>
          <a:xfrm>
            <a:off x="7164729" y="0"/>
            <a:ext cx="324091" cy="6858000"/>
          </a:xfrm>
          <a:prstGeom prst="rect">
            <a:avLst/>
          </a:prstGeom>
          <a:solidFill>
            <a:srgbClr val="0426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22A4894-B7CD-611C-C2ED-D60E6116903E}"/>
              </a:ext>
            </a:extLst>
          </p:cNvPr>
          <p:cNvSpPr/>
          <p:nvPr/>
        </p:nvSpPr>
        <p:spPr>
          <a:xfrm>
            <a:off x="6574420" y="1307939"/>
            <a:ext cx="5617580" cy="4629874"/>
          </a:xfrm>
          <a:prstGeom prst="rect">
            <a:avLst/>
          </a:prstGeom>
          <a:blipFill dpi="0" rotWithShape="1">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6A00A49-7EC8-1D6D-6984-D9FFB143FD33}"/>
              </a:ext>
            </a:extLst>
          </p:cNvPr>
          <p:cNvSpPr txBox="1"/>
          <p:nvPr/>
        </p:nvSpPr>
        <p:spPr>
          <a:xfrm>
            <a:off x="711037" y="794874"/>
            <a:ext cx="2789499" cy="646331"/>
          </a:xfrm>
          <a:prstGeom prst="rect">
            <a:avLst/>
          </a:prstGeom>
          <a:noFill/>
        </p:spPr>
        <p:txBody>
          <a:bodyPr wrap="square" rtlCol="0">
            <a:spAutoFit/>
          </a:bodyPr>
          <a:lstStyle/>
          <a:p>
            <a:r>
              <a:rPr lang="en-US" sz="3600" b="1" dirty="0">
                <a:solidFill>
                  <a:srgbClr val="042641"/>
                </a:solidFill>
                <a:latin typeface="Cambria" panose="02040503050406030204" pitchFamily="18" charset="0"/>
                <a:ea typeface="Cambria" panose="02040503050406030204" pitchFamily="18" charset="0"/>
              </a:rPr>
              <a:t>LIÊN HỆ</a:t>
            </a:r>
          </a:p>
        </p:txBody>
      </p:sp>
      <p:grpSp>
        <p:nvGrpSpPr>
          <p:cNvPr id="12" name="Group 11">
            <a:extLst>
              <a:ext uri="{FF2B5EF4-FFF2-40B4-BE49-F238E27FC236}">
                <a16:creationId xmlns:a16="http://schemas.microsoft.com/office/drawing/2014/main" id="{545EA816-B143-E7EC-5F9A-52DAC113ADE7}"/>
              </a:ext>
            </a:extLst>
          </p:cNvPr>
          <p:cNvGrpSpPr/>
          <p:nvPr/>
        </p:nvGrpSpPr>
        <p:grpSpPr>
          <a:xfrm>
            <a:off x="873367" y="4223869"/>
            <a:ext cx="2898424" cy="482210"/>
            <a:chOff x="853380" y="4020977"/>
            <a:chExt cx="2898424" cy="482210"/>
          </a:xfrm>
        </p:grpSpPr>
        <p:pic>
          <p:nvPicPr>
            <p:cNvPr id="19" name="Graphic 18" descr="Earth globe Africa and Europe">
              <a:extLst>
                <a:ext uri="{FF2B5EF4-FFF2-40B4-BE49-F238E27FC236}">
                  <a16:creationId xmlns:a16="http://schemas.microsoft.com/office/drawing/2014/main" id="{8062DE90-AF9C-8CC7-AD90-EE633795CA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380" y="4020977"/>
              <a:ext cx="459986" cy="459986"/>
            </a:xfrm>
            <a:prstGeom prst="rect">
              <a:avLst/>
            </a:prstGeom>
          </p:spPr>
        </p:pic>
        <p:sp>
          <p:nvSpPr>
            <p:cNvPr id="20" name="TextBox 19">
              <a:extLst>
                <a:ext uri="{FF2B5EF4-FFF2-40B4-BE49-F238E27FC236}">
                  <a16:creationId xmlns:a16="http://schemas.microsoft.com/office/drawing/2014/main" id="{D80479CA-2914-80D3-553F-CBF74250A120}"/>
                </a:ext>
              </a:extLst>
            </p:cNvPr>
            <p:cNvSpPr txBox="1"/>
            <p:nvPr/>
          </p:nvSpPr>
          <p:spPr>
            <a:xfrm>
              <a:off x="1415004" y="4133855"/>
              <a:ext cx="2336800" cy="369332"/>
            </a:xfrm>
            <a:prstGeom prst="rect">
              <a:avLst/>
            </a:prstGeom>
            <a:noFill/>
          </p:spPr>
          <p:txBody>
            <a:bodyPr wrap="square" rtlCol="0">
              <a:spAutoFit/>
            </a:bodyPr>
            <a:lstStyle/>
            <a:p>
              <a:r>
                <a:rPr lang="en-US" dirty="0">
                  <a:solidFill>
                    <a:schemeClr val="tx1">
                      <a:lumMod val="75000"/>
                      <a:lumOff val="25000"/>
                    </a:schemeClr>
                  </a:solidFill>
                </a:rPr>
                <a:t>https://pmcweb.vn/</a:t>
              </a:r>
            </a:p>
          </p:txBody>
        </p:sp>
      </p:grpSp>
      <p:grpSp>
        <p:nvGrpSpPr>
          <p:cNvPr id="21" name="Group 20">
            <a:extLst>
              <a:ext uri="{FF2B5EF4-FFF2-40B4-BE49-F238E27FC236}">
                <a16:creationId xmlns:a16="http://schemas.microsoft.com/office/drawing/2014/main" id="{84465493-B2EE-5F62-74B8-E4A0EC38347E}"/>
              </a:ext>
            </a:extLst>
          </p:cNvPr>
          <p:cNvGrpSpPr/>
          <p:nvPr/>
        </p:nvGrpSpPr>
        <p:grpSpPr>
          <a:xfrm>
            <a:off x="0" y="-1"/>
            <a:ext cx="12190647" cy="6858001"/>
            <a:chOff x="-455777" y="7252170"/>
            <a:chExt cx="9141293" cy="5143500"/>
          </a:xfrm>
        </p:grpSpPr>
        <p:pic>
          <p:nvPicPr>
            <p:cNvPr id="22" name="Picture 21">
              <a:extLst>
                <a:ext uri="{FF2B5EF4-FFF2-40B4-BE49-F238E27FC236}">
                  <a16:creationId xmlns:a16="http://schemas.microsoft.com/office/drawing/2014/main" id="{4EAEEA75-9720-FC06-C36A-B209404B42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777" y="7252170"/>
              <a:ext cx="9141293" cy="5143500"/>
            </a:xfrm>
            <a:prstGeom prst="rect">
              <a:avLst/>
            </a:prstGeom>
          </p:spPr>
        </p:pic>
        <p:pic>
          <p:nvPicPr>
            <p:cNvPr id="23" name="Picture 22">
              <a:extLst>
                <a:ext uri="{FF2B5EF4-FFF2-40B4-BE49-F238E27FC236}">
                  <a16:creationId xmlns:a16="http://schemas.microsoft.com/office/drawing/2014/main" id="{AA5229B1-5997-E1FD-D229-0469E80652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07435" y="7522672"/>
              <a:ext cx="581616" cy="325654"/>
            </a:xfrm>
            <a:prstGeom prst="rect">
              <a:avLst/>
            </a:prstGeom>
          </p:spPr>
        </p:pic>
      </p:grpSp>
      <p:grpSp>
        <p:nvGrpSpPr>
          <p:cNvPr id="14" name="Group 13">
            <a:extLst>
              <a:ext uri="{FF2B5EF4-FFF2-40B4-BE49-F238E27FC236}">
                <a16:creationId xmlns:a16="http://schemas.microsoft.com/office/drawing/2014/main" id="{D1D420DA-0B40-3793-36D1-0B673BAEA0E8}"/>
              </a:ext>
            </a:extLst>
          </p:cNvPr>
          <p:cNvGrpSpPr/>
          <p:nvPr/>
        </p:nvGrpSpPr>
        <p:grpSpPr>
          <a:xfrm>
            <a:off x="853380" y="2172573"/>
            <a:ext cx="3111537" cy="1520422"/>
            <a:chOff x="960633" y="2172573"/>
            <a:chExt cx="3111537" cy="1520422"/>
          </a:xfrm>
        </p:grpSpPr>
        <p:pic>
          <p:nvPicPr>
            <p:cNvPr id="3" name="Picture 2">
              <a:extLst>
                <a:ext uri="{FF2B5EF4-FFF2-40B4-BE49-F238E27FC236}">
                  <a16:creationId xmlns:a16="http://schemas.microsoft.com/office/drawing/2014/main" id="{D34F9AAA-47E6-554F-D625-DAF711111580}"/>
                </a:ext>
              </a:extLst>
            </p:cNvPr>
            <p:cNvPicPr>
              <a:picLocks noChangeAspect="1"/>
            </p:cNvPicPr>
            <p:nvPr/>
          </p:nvPicPr>
          <p:blipFill rotWithShape="1">
            <a:blip r:embed="rId7">
              <a:extLst>
                <a:ext uri="{28A0092B-C50C-407E-A947-70E740481C1C}">
                  <a14:useLocalDpi xmlns:a14="http://schemas.microsoft.com/office/drawing/2010/main" val="0"/>
                </a:ext>
              </a:extLst>
            </a:blip>
            <a:srcRect l="9861" t="18889" r="9822" b="42963"/>
            <a:stretch/>
          </p:blipFill>
          <p:spPr>
            <a:xfrm>
              <a:off x="960633" y="2370794"/>
              <a:ext cx="1091784" cy="1123981"/>
            </a:xfrm>
            <a:prstGeom prst="rect">
              <a:avLst/>
            </a:prstGeom>
          </p:spPr>
        </p:pic>
        <p:pic>
          <p:nvPicPr>
            <p:cNvPr id="9" name="Picture 8">
              <a:extLst>
                <a:ext uri="{FF2B5EF4-FFF2-40B4-BE49-F238E27FC236}">
                  <a16:creationId xmlns:a16="http://schemas.microsoft.com/office/drawing/2014/main" id="{901C9E0E-20F4-9701-DDC7-EC1BC7B61D89}"/>
                </a:ext>
              </a:extLst>
            </p:cNvPr>
            <p:cNvPicPr>
              <a:picLocks noChangeAspect="1"/>
            </p:cNvPicPr>
            <p:nvPr/>
          </p:nvPicPr>
          <p:blipFill rotWithShape="1">
            <a:blip r:embed="rId8">
              <a:extLst>
                <a:ext uri="{28A0092B-C50C-407E-A947-70E740481C1C}">
                  <a14:useLocalDpi xmlns:a14="http://schemas.microsoft.com/office/drawing/2010/main" val="0"/>
                </a:ext>
              </a:extLst>
            </a:blip>
            <a:srcRect l="16211" t="30663" r="15997" b="10769"/>
            <a:stretch/>
          </p:blipFill>
          <p:spPr>
            <a:xfrm>
              <a:off x="2561635" y="2172573"/>
              <a:ext cx="1510535" cy="1520422"/>
            </a:xfrm>
            <a:prstGeom prst="rect">
              <a:avLst/>
            </a:prstGeom>
          </p:spPr>
        </p:pic>
      </p:grpSp>
      <p:sp>
        <p:nvSpPr>
          <p:cNvPr id="13" name="TextBox 12">
            <a:extLst>
              <a:ext uri="{FF2B5EF4-FFF2-40B4-BE49-F238E27FC236}">
                <a16:creationId xmlns:a16="http://schemas.microsoft.com/office/drawing/2014/main" id="{2548D3F9-945A-005B-65C1-EC34036F5820}"/>
              </a:ext>
            </a:extLst>
          </p:cNvPr>
          <p:cNvSpPr txBox="1"/>
          <p:nvPr/>
        </p:nvSpPr>
        <p:spPr>
          <a:xfrm>
            <a:off x="853380" y="1559229"/>
            <a:ext cx="3956807" cy="523220"/>
          </a:xfrm>
          <a:prstGeom prst="rect">
            <a:avLst/>
          </a:prstGeom>
          <a:noFill/>
        </p:spPr>
        <p:txBody>
          <a:bodyPr wrap="square" rtlCol="0">
            <a:spAutoFit/>
          </a:bodyPr>
          <a:lstStyle/>
          <a:p>
            <a:r>
              <a:rPr lang="en-US" sz="1400" b="1" dirty="0" err="1"/>
              <a:t>Lưu</a:t>
            </a:r>
            <a:r>
              <a:rPr lang="en-US" sz="1400" b="1" dirty="0"/>
              <a:t> ý: </a:t>
            </a:r>
            <a:r>
              <a:rPr lang="en-US" sz="1400" i="1" dirty="0"/>
              <a:t>Admin</a:t>
            </a:r>
            <a:r>
              <a:rPr lang="en-US" sz="1400" b="1" dirty="0"/>
              <a:t> </a:t>
            </a:r>
            <a:r>
              <a:rPr lang="en-US" sz="1400" i="1" u="sng" dirty="0" err="1"/>
              <a:t>chỉ</a:t>
            </a:r>
            <a:r>
              <a:rPr lang="en-US" sz="1400" i="1" u="sng" dirty="0"/>
              <a:t> </a:t>
            </a:r>
            <a:r>
              <a:rPr lang="en-US" sz="1400" i="1" u="sng" dirty="0" err="1"/>
              <a:t>giải</a:t>
            </a:r>
            <a:r>
              <a:rPr lang="en-US" sz="1400" i="1" u="sng" dirty="0"/>
              <a:t> </a:t>
            </a:r>
            <a:r>
              <a:rPr lang="en-US" sz="1400" i="1" u="sng" dirty="0" err="1"/>
              <a:t>quyết</a:t>
            </a:r>
            <a:r>
              <a:rPr lang="en-US" sz="1400" i="1" u="sng" dirty="0"/>
              <a:t> </a:t>
            </a:r>
            <a:r>
              <a:rPr lang="en-US" sz="1400" i="1" u="sng" dirty="0" err="1"/>
              <a:t>đến</a:t>
            </a:r>
            <a:r>
              <a:rPr lang="en-US" sz="1400" i="1" u="sng" dirty="0"/>
              <a:t> </a:t>
            </a:r>
            <a:r>
              <a:rPr lang="en-US" sz="1400" i="1" u="sng" dirty="0" err="1"/>
              <a:t>vấn</a:t>
            </a:r>
            <a:r>
              <a:rPr lang="en-US" sz="1400" i="1" u="sng" dirty="0"/>
              <a:t> </a:t>
            </a:r>
            <a:r>
              <a:rPr lang="en-US" sz="1400" i="1" u="sng" dirty="0" err="1"/>
              <a:t>đề</a:t>
            </a:r>
            <a:r>
              <a:rPr lang="en-US" sz="1400" i="1" u="sng" dirty="0"/>
              <a:t> </a:t>
            </a:r>
            <a:r>
              <a:rPr lang="en-US" sz="1400" i="1" u="sng" dirty="0" err="1"/>
              <a:t>liên</a:t>
            </a:r>
            <a:r>
              <a:rPr lang="en-US" sz="1400" i="1" u="sng" dirty="0"/>
              <a:t> </a:t>
            </a:r>
            <a:r>
              <a:rPr lang="en-US" sz="1400" i="1" u="sng" dirty="0" err="1"/>
              <a:t>quan</a:t>
            </a:r>
            <a:r>
              <a:rPr lang="en-US" sz="1400" i="1" u="sng" dirty="0"/>
              <a:t> </a:t>
            </a:r>
            <a:r>
              <a:rPr lang="en-US" sz="1400" i="1" u="sng" dirty="0" err="1"/>
              <a:t>đến</a:t>
            </a:r>
            <a:r>
              <a:rPr lang="en-US" sz="1400" i="1" u="sng" dirty="0"/>
              <a:t> mail </a:t>
            </a:r>
            <a:r>
              <a:rPr lang="en-US" sz="1400" i="1" u="sng" dirty="0" err="1"/>
              <a:t>có</a:t>
            </a:r>
            <a:r>
              <a:rPr lang="en-US" sz="1400" i="1" u="sng" dirty="0"/>
              <a:t> </a:t>
            </a:r>
            <a:r>
              <a:rPr lang="en-US" sz="1400" i="1" u="sng" dirty="0" err="1"/>
              <a:t>đuôi</a:t>
            </a:r>
            <a:r>
              <a:rPr lang="en-US" sz="1400" i="1" u="sng" dirty="0"/>
              <a:t> @pmcweb.vn</a:t>
            </a:r>
          </a:p>
        </p:txBody>
      </p:sp>
      <p:sp>
        <p:nvSpPr>
          <p:cNvPr id="15" name="TextBox 14">
            <a:extLst>
              <a:ext uri="{FF2B5EF4-FFF2-40B4-BE49-F238E27FC236}">
                <a16:creationId xmlns:a16="http://schemas.microsoft.com/office/drawing/2014/main" id="{A16F5C56-37CA-5D8A-54AE-418B369243F9}"/>
              </a:ext>
            </a:extLst>
          </p:cNvPr>
          <p:cNvSpPr txBox="1"/>
          <p:nvPr/>
        </p:nvSpPr>
        <p:spPr>
          <a:xfrm>
            <a:off x="1061672" y="3531028"/>
            <a:ext cx="675199" cy="338554"/>
          </a:xfrm>
          <a:prstGeom prst="rect">
            <a:avLst/>
          </a:prstGeom>
          <a:noFill/>
        </p:spPr>
        <p:txBody>
          <a:bodyPr wrap="square" rtlCol="0">
            <a:spAutoFit/>
          </a:bodyPr>
          <a:lstStyle/>
          <a:p>
            <a:r>
              <a:rPr lang="en-US" sz="1600" dirty="0">
                <a:solidFill>
                  <a:srgbClr val="7030A0"/>
                </a:solidFill>
              </a:rPr>
              <a:t>VIBER</a:t>
            </a:r>
          </a:p>
        </p:txBody>
      </p:sp>
      <p:sp>
        <p:nvSpPr>
          <p:cNvPr id="16" name="TextBox 15">
            <a:extLst>
              <a:ext uri="{FF2B5EF4-FFF2-40B4-BE49-F238E27FC236}">
                <a16:creationId xmlns:a16="http://schemas.microsoft.com/office/drawing/2014/main" id="{41244B35-314B-0F75-9959-E7BD1156C49D}"/>
              </a:ext>
            </a:extLst>
          </p:cNvPr>
          <p:cNvSpPr txBox="1"/>
          <p:nvPr/>
        </p:nvSpPr>
        <p:spPr>
          <a:xfrm>
            <a:off x="2893768" y="3531061"/>
            <a:ext cx="675199" cy="338554"/>
          </a:xfrm>
          <a:prstGeom prst="rect">
            <a:avLst/>
          </a:prstGeom>
          <a:noFill/>
        </p:spPr>
        <p:txBody>
          <a:bodyPr wrap="square" rtlCol="0">
            <a:spAutoFit/>
          </a:bodyPr>
          <a:lstStyle/>
          <a:p>
            <a:r>
              <a:rPr lang="en-US" sz="1600" dirty="0">
                <a:solidFill>
                  <a:srgbClr val="367BB2"/>
                </a:solidFill>
              </a:rPr>
              <a:t>ZALO</a:t>
            </a:r>
          </a:p>
        </p:txBody>
      </p:sp>
    </p:spTree>
    <p:extLst>
      <p:ext uri="{BB962C8B-B14F-4D97-AF65-F5344CB8AC3E}">
        <p14:creationId xmlns:p14="http://schemas.microsoft.com/office/powerpoint/2010/main" val="1034939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07383CE-BBCB-8A27-C7B3-F9557A723010}"/>
              </a:ext>
            </a:extLst>
          </p:cNvPr>
          <p:cNvGrpSpPr/>
          <p:nvPr/>
        </p:nvGrpSpPr>
        <p:grpSpPr>
          <a:xfrm>
            <a:off x="0" y="0"/>
            <a:ext cx="12292314" cy="6858000"/>
            <a:chOff x="0" y="0"/>
            <a:chExt cx="12292314" cy="6858000"/>
          </a:xfrm>
        </p:grpSpPr>
        <p:pic>
          <p:nvPicPr>
            <p:cNvPr id="5" name="Picture 4">
              <a:extLst>
                <a:ext uri="{FF2B5EF4-FFF2-40B4-BE49-F238E27FC236}">
                  <a16:creationId xmlns:a16="http://schemas.microsoft.com/office/drawing/2014/main" id="{5AF9FE93-2CDA-5A87-A572-DE9C539A0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92314" cy="6858000"/>
            </a:xfrm>
            <a:prstGeom prst="rect">
              <a:avLst/>
            </a:prstGeom>
          </p:spPr>
        </p:pic>
        <p:sp>
          <p:nvSpPr>
            <p:cNvPr id="6" name="Rectangle 5">
              <a:extLst>
                <a:ext uri="{FF2B5EF4-FFF2-40B4-BE49-F238E27FC236}">
                  <a16:creationId xmlns:a16="http://schemas.microsoft.com/office/drawing/2014/main" id="{19545C37-EEC4-2300-06D1-EC38CE647FDB}"/>
                </a:ext>
              </a:extLst>
            </p:cNvPr>
            <p:cNvSpPr/>
            <p:nvPr/>
          </p:nvSpPr>
          <p:spPr>
            <a:xfrm>
              <a:off x="5278056" y="4595149"/>
              <a:ext cx="1782501" cy="393540"/>
            </a:xfrm>
            <a:prstGeom prst="rect">
              <a:avLst/>
            </a:prstGeom>
            <a:solidFill>
              <a:srgbClr val="252B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9721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2570D39-09E7-8041-3EDE-46F609E85A04}"/>
              </a:ext>
            </a:extLst>
          </p:cNvPr>
          <p:cNvGrpSpPr/>
          <p:nvPr/>
        </p:nvGrpSpPr>
        <p:grpSpPr>
          <a:xfrm>
            <a:off x="0" y="-1"/>
            <a:ext cx="12190647" cy="6858001"/>
            <a:chOff x="1353" y="0"/>
            <a:chExt cx="9141293" cy="5143500"/>
          </a:xfrm>
        </p:grpSpPr>
        <p:pic>
          <p:nvPicPr>
            <p:cNvPr id="3" name="Picture 2">
              <a:extLst>
                <a:ext uri="{FF2B5EF4-FFF2-40B4-BE49-F238E27FC236}">
                  <a16:creationId xmlns:a16="http://schemas.microsoft.com/office/drawing/2014/main" id="{BC14E49E-5D16-7291-0953-69BB98A6B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4" name="Picture 3">
              <a:extLst>
                <a:ext uri="{FF2B5EF4-FFF2-40B4-BE49-F238E27FC236}">
                  <a16:creationId xmlns:a16="http://schemas.microsoft.com/office/drawing/2014/main" id="{5652B1E3-8CC4-A24F-0870-8FC736375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grpSp>
        <p:nvGrpSpPr>
          <p:cNvPr id="26" name="Group 25">
            <a:extLst>
              <a:ext uri="{FF2B5EF4-FFF2-40B4-BE49-F238E27FC236}">
                <a16:creationId xmlns:a16="http://schemas.microsoft.com/office/drawing/2014/main" id="{1BEA9226-0536-5C9C-37A7-8F89B8B92797}"/>
              </a:ext>
            </a:extLst>
          </p:cNvPr>
          <p:cNvGrpSpPr/>
          <p:nvPr/>
        </p:nvGrpSpPr>
        <p:grpSpPr>
          <a:xfrm>
            <a:off x="2275206" y="929191"/>
            <a:ext cx="9579043" cy="1212801"/>
            <a:chOff x="2850237" y="1112520"/>
            <a:chExt cx="9579043" cy="1212801"/>
          </a:xfrm>
        </p:grpSpPr>
        <p:sp>
          <p:nvSpPr>
            <p:cNvPr id="23" name="Rectangle: Rounded Corners 22">
              <a:extLst>
                <a:ext uri="{FF2B5EF4-FFF2-40B4-BE49-F238E27FC236}">
                  <a16:creationId xmlns:a16="http://schemas.microsoft.com/office/drawing/2014/main" id="{0654039C-A67B-0F55-9567-06C1A961BBDE}"/>
                </a:ext>
              </a:extLst>
            </p:cNvPr>
            <p:cNvSpPr/>
            <p:nvPr/>
          </p:nvSpPr>
          <p:spPr>
            <a:xfrm>
              <a:off x="2850237" y="1112520"/>
              <a:ext cx="7627716" cy="1212801"/>
            </a:xfrm>
            <a:prstGeom prst="roundRect">
              <a:avLst/>
            </a:prstGeom>
            <a:solidFill>
              <a:srgbClr val="D4D3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36920FF-0DDC-E7AA-3F07-74F2BDFB2E59}"/>
                </a:ext>
              </a:extLst>
            </p:cNvPr>
            <p:cNvSpPr txBox="1"/>
            <p:nvPr/>
          </p:nvSpPr>
          <p:spPr>
            <a:xfrm>
              <a:off x="3039117" y="1494324"/>
              <a:ext cx="9390163" cy="830997"/>
            </a:xfrm>
            <a:prstGeom prst="rect">
              <a:avLst/>
            </a:prstGeom>
            <a:noFill/>
          </p:spPr>
          <p:txBody>
            <a:bodyPr wrap="square" rtlCol="0">
              <a:spAutoFit/>
            </a:bodyPr>
            <a:lstStyle/>
            <a:p>
              <a:r>
                <a:rPr lang="vi-VN" sz="2400" dirty="0"/>
                <a:t>Truy cập vào đường</a:t>
              </a:r>
              <a:r>
                <a:rPr lang="en-US" sz="2400" dirty="0"/>
                <a:t>  </a:t>
              </a:r>
              <a:r>
                <a:rPr lang="vi-VN" sz="2400" dirty="0"/>
                <a:t>link:</a:t>
              </a:r>
              <a:r>
                <a:rPr lang="en-US" sz="2400" dirty="0"/>
                <a:t> </a:t>
              </a:r>
              <a:r>
                <a:rPr lang="vi-VN" sz="2400" dirty="0">
                  <a:hlinkClick r:id="rId4"/>
                </a:rPr>
                <a:t>https://outlook.office.com/</a:t>
              </a:r>
              <a:endParaRPr lang="en-US" sz="2400" dirty="0"/>
            </a:p>
            <a:p>
              <a:endParaRPr lang="en-US" sz="2400" dirty="0"/>
            </a:p>
          </p:txBody>
        </p:sp>
      </p:grpSp>
      <p:pic>
        <p:nvPicPr>
          <p:cNvPr id="25" name="Picture 24">
            <a:extLst>
              <a:ext uri="{FF2B5EF4-FFF2-40B4-BE49-F238E27FC236}">
                <a16:creationId xmlns:a16="http://schemas.microsoft.com/office/drawing/2014/main" id="{FEA9C1B0-2087-0670-BC35-F5B8F7D62425}"/>
              </a:ext>
            </a:extLst>
          </p:cNvPr>
          <p:cNvPicPr>
            <a:picLocks noChangeAspect="1"/>
          </p:cNvPicPr>
          <p:nvPr/>
        </p:nvPicPr>
        <p:blipFill>
          <a:blip r:embed="rId5"/>
          <a:stretch>
            <a:fillRect/>
          </a:stretch>
        </p:blipFill>
        <p:spPr>
          <a:xfrm>
            <a:off x="4144520" y="2383006"/>
            <a:ext cx="3889087" cy="3834729"/>
          </a:xfrm>
          <a:prstGeom prst="rect">
            <a:avLst/>
          </a:prstGeom>
        </p:spPr>
      </p:pic>
    </p:spTree>
    <p:extLst>
      <p:ext uri="{BB962C8B-B14F-4D97-AF65-F5344CB8AC3E}">
        <p14:creationId xmlns:p14="http://schemas.microsoft.com/office/powerpoint/2010/main" val="1173306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85B447E-3951-A6E8-EFB0-9583D0F4060F}"/>
              </a:ext>
            </a:extLst>
          </p:cNvPr>
          <p:cNvGrpSpPr/>
          <p:nvPr/>
        </p:nvGrpSpPr>
        <p:grpSpPr>
          <a:xfrm>
            <a:off x="0" y="-1"/>
            <a:ext cx="12190647" cy="6858001"/>
            <a:chOff x="1353" y="0"/>
            <a:chExt cx="9141293" cy="5143500"/>
          </a:xfrm>
        </p:grpSpPr>
        <p:pic>
          <p:nvPicPr>
            <p:cNvPr id="5" name="Picture 4">
              <a:extLst>
                <a:ext uri="{FF2B5EF4-FFF2-40B4-BE49-F238E27FC236}">
                  <a16:creationId xmlns:a16="http://schemas.microsoft.com/office/drawing/2014/main" id="{C0B8043F-13F8-FE69-3FFC-24DADF389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6" name="Picture 5">
              <a:extLst>
                <a:ext uri="{FF2B5EF4-FFF2-40B4-BE49-F238E27FC236}">
                  <a16:creationId xmlns:a16="http://schemas.microsoft.com/office/drawing/2014/main" id="{78F210A2-D5B1-96BA-15CD-B02416CE2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grpSp>
        <p:nvGrpSpPr>
          <p:cNvPr id="26" name="Group 25">
            <a:extLst>
              <a:ext uri="{FF2B5EF4-FFF2-40B4-BE49-F238E27FC236}">
                <a16:creationId xmlns:a16="http://schemas.microsoft.com/office/drawing/2014/main" id="{1BEA9226-0536-5C9C-37A7-8F89B8B92797}"/>
              </a:ext>
            </a:extLst>
          </p:cNvPr>
          <p:cNvGrpSpPr/>
          <p:nvPr/>
        </p:nvGrpSpPr>
        <p:grpSpPr>
          <a:xfrm>
            <a:off x="2423486" y="929191"/>
            <a:ext cx="7627716" cy="1212801"/>
            <a:chOff x="2850237" y="1112520"/>
            <a:chExt cx="7627716" cy="1212801"/>
          </a:xfrm>
        </p:grpSpPr>
        <p:sp>
          <p:nvSpPr>
            <p:cNvPr id="23" name="Rectangle: Rounded Corners 22">
              <a:extLst>
                <a:ext uri="{FF2B5EF4-FFF2-40B4-BE49-F238E27FC236}">
                  <a16:creationId xmlns:a16="http://schemas.microsoft.com/office/drawing/2014/main" id="{0654039C-A67B-0F55-9567-06C1A961BBDE}"/>
                </a:ext>
              </a:extLst>
            </p:cNvPr>
            <p:cNvSpPr/>
            <p:nvPr/>
          </p:nvSpPr>
          <p:spPr>
            <a:xfrm>
              <a:off x="2850237" y="1112520"/>
              <a:ext cx="7627716" cy="1212801"/>
            </a:xfrm>
            <a:prstGeom prst="roundRect">
              <a:avLst/>
            </a:prstGeom>
            <a:solidFill>
              <a:srgbClr val="D4D3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36920FF-0DDC-E7AA-3F07-74F2BDFB2E59}"/>
                </a:ext>
              </a:extLst>
            </p:cNvPr>
            <p:cNvSpPr txBox="1"/>
            <p:nvPr/>
          </p:nvSpPr>
          <p:spPr>
            <a:xfrm>
              <a:off x="3215080" y="1303421"/>
              <a:ext cx="6601243" cy="892552"/>
            </a:xfrm>
            <a:prstGeom prst="rect">
              <a:avLst/>
            </a:prstGeom>
            <a:noFill/>
          </p:spPr>
          <p:txBody>
            <a:bodyPr wrap="square" rtlCol="0">
              <a:spAutoFit/>
            </a:bodyPr>
            <a:lstStyle/>
            <a:p>
              <a:pPr lvl="0"/>
              <a:r>
                <a:rPr lang="vi-VN" sz="2400" dirty="0"/>
                <a:t>Đăng nhập bằng địa chỉ mail và mật khẩu đã được cấp</a:t>
              </a:r>
              <a:r>
                <a:rPr lang="en-US" sz="2400" dirty="0"/>
                <a:t> </a:t>
              </a:r>
              <a:r>
                <a:rPr lang="en-US" sz="2800" dirty="0"/>
                <a:t>từ Admin</a:t>
              </a:r>
              <a:endParaRPr lang="en-US" sz="2400" dirty="0"/>
            </a:p>
          </p:txBody>
        </p:sp>
      </p:grpSp>
      <p:pic>
        <p:nvPicPr>
          <p:cNvPr id="25" name="Picture 24">
            <a:extLst>
              <a:ext uri="{FF2B5EF4-FFF2-40B4-BE49-F238E27FC236}">
                <a16:creationId xmlns:a16="http://schemas.microsoft.com/office/drawing/2014/main" id="{FEA9C1B0-2087-0670-BC35-F5B8F7D62425}"/>
              </a:ext>
            </a:extLst>
          </p:cNvPr>
          <p:cNvPicPr>
            <a:picLocks noChangeAspect="1"/>
          </p:cNvPicPr>
          <p:nvPr/>
        </p:nvPicPr>
        <p:blipFill>
          <a:blip r:embed="rId4"/>
          <a:stretch>
            <a:fillRect/>
          </a:stretch>
        </p:blipFill>
        <p:spPr>
          <a:xfrm>
            <a:off x="4292800" y="2383006"/>
            <a:ext cx="3889087" cy="3834729"/>
          </a:xfrm>
          <a:prstGeom prst="rect">
            <a:avLst/>
          </a:prstGeom>
        </p:spPr>
      </p:pic>
      <p:cxnSp>
        <p:nvCxnSpPr>
          <p:cNvPr id="3" name="Straight Arrow Connector 2">
            <a:extLst>
              <a:ext uri="{FF2B5EF4-FFF2-40B4-BE49-F238E27FC236}">
                <a16:creationId xmlns:a16="http://schemas.microsoft.com/office/drawing/2014/main" id="{450748CB-F36E-A5AA-E742-D70E33D7E13D}"/>
              </a:ext>
            </a:extLst>
          </p:cNvPr>
          <p:cNvCxnSpPr/>
          <p:nvPr/>
        </p:nvCxnSpPr>
        <p:spPr>
          <a:xfrm flipH="1" flipV="1">
            <a:off x="7315200" y="4521200"/>
            <a:ext cx="1838960" cy="497840"/>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74795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AD439D6-A37D-A7D4-0EC2-17CEF9B37BAA}"/>
              </a:ext>
            </a:extLst>
          </p:cNvPr>
          <p:cNvGrpSpPr/>
          <p:nvPr/>
        </p:nvGrpSpPr>
        <p:grpSpPr>
          <a:xfrm>
            <a:off x="0" y="-1"/>
            <a:ext cx="12190647" cy="6858001"/>
            <a:chOff x="1353" y="0"/>
            <a:chExt cx="9141293" cy="5143500"/>
          </a:xfrm>
        </p:grpSpPr>
        <p:pic>
          <p:nvPicPr>
            <p:cNvPr id="13" name="Picture 12">
              <a:extLst>
                <a:ext uri="{FF2B5EF4-FFF2-40B4-BE49-F238E27FC236}">
                  <a16:creationId xmlns:a16="http://schemas.microsoft.com/office/drawing/2014/main" id="{5E0D1D7B-FF9F-815F-B302-BD245F44F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14" name="Picture 13">
              <a:extLst>
                <a:ext uri="{FF2B5EF4-FFF2-40B4-BE49-F238E27FC236}">
                  <a16:creationId xmlns:a16="http://schemas.microsoft.com/office/drawing/2014/main" id="{131EB314-06FE-9560-7DF9-E1A421B0E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sp>
        <p:nvSpPr>
          <p:cNvPr id="6" name="TextBox 5">
            <a:extLst>
              <a:ext uri="{FF2B5EF4-FFF2-40B4-BE49-F238E27FC236}">
                <a16:creationId xmlns:a16="http://schemas.microsoft.com/office/drawing/2014/main" id="{967FAAC7-08B6-3D2D-C340-FD7D2831C073}"/>
              </a:ext>
            </a:extLst>
          </p:cNvPr>
          <p:cNvSpPr txBox="1"/>
          <p:nvPr/>
        </p:nvSpPr>
        <p:spPr>
          <a:xfrm>
            <a:off x="5213752" y="3677920"/>
            <a:ext cx="1857608" cy="873760"/>
          </a:xfrm>
          <a:prstGeom prst="rect">
            <a:avLst/>
          </a:prstGeom>
          <a:noFill/>
        </p:spPr>
        <p:txBody>
          <a:bodyPr wrap="square" rtlCol="0">
            <a:spAutoFit/>
          </a:bodyPr>
          <a:lstStyle/>
          <a:p>
            <a:endParaRPr lang="en-US" dirty="0"/>
          </a:p>
        </p:txBody>
      </p:sp>
      <p:grpSp>
        <p:nvGrpSpPr>
          <p:cNvPr id="7" name="Group 6">
            <a:extLst>
              <a:ext uri="{FF2B5EF4-FFF2-40B4-BE49-F238E27FC236}">
                <a16:creationId xmlns:a16="http://schemas.microsoft.com/office/drawing/2014/main" id="{B6DAB47B-70BA-4959-1BE0-CF406A5166FC}"/>
              </a:ext>
            </a:extLst>
          </p:cNvPr>
          <p:cNvGrpSpPr/>
          <p:nvPr/>
        </p:nvGrpSpPr>
        <p:grpSpPr>
          <a:xfrm>
            <a:off x="2465637" y="929191"/>
            <a:ext cx="7627716" cy="1242769"/>
            <a:chOff x="2850237" y="1112520"/>
            <a:chExt cx="7627716" cy="1242769"/>
          </a:xfrm>
        </p:grpSpPr>
        <p:sp>
          <p:nvSpPr>
            <p:cNvPr id="8" name="Rectangle: Rounded Corners 7">
              <a:extLst>
                <a:ext uri="{FF2B5EF4-FFF2-40B4-BE49-F238E27FC236}">
                  <a16:creationId xmlns:a16="http://schemas.microsoft.com/office/drawing/2014/main" id="{3662B300-9568-25D1-307B-35A54693059D}"/>
                </a:ext>
              </a:extLst>
            </p:cNvPr>
            <p:cNvSpPr/>
            <p:nvPr/>
          </p:nvSpPr>
          <p:spPr>
            <a:xfrm>
              <a:off x="2850237" y="1112520"/>
              <a:ext cx="7627716" cy="1212801"/>
            </a:xfrm>
            <a:prstGeom prst="roundRect">
              <a:avLst/>
            </a:prstGeom>
            <a:solidFill>
              <a:srgbClr val="D4D3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FCEDBD1-D35D-118C-7203-0E74D8AC182C}"/>
                </a:ext>
              </a:extLst>
            </p:cNvPr>
            <p:cNvSpPr txBox="1"/>
            <p:nvPr/>
          </p:nvSpPr>
          <p:spPr>
            <a:xfrm>
              <a:off x="3200216" y="1154960"/>
              <a:ext cx="6359240" cy="1200329"/>
            </a:xfrm>
            <a:prstGeom prst="rect">
              <a:avLst/>
            </a:prstGeom>
            <a:noFill/>
          </p:spPr>
          <p:txBody>
            <a:bodyPr wrap="square" rtlCol="0">
              <a:spAutoFit/>
            </a:bodyPr>
            <a:lstStyle/>
            <a:p>
              <a:pPr lvl="0"/>
              <a:r>
                <a:rPr lang="vi-VN" sz="2400" dirty="0"/>
                <a:t>Bỏ qua bước thiết lập số điện thoại nếu có</a:t>
              </a:r>
              <a:br>
                <a:rPr lang="vi-VN" sz="2400" dirty="0"/>
              </a:br>
              <a:r>
                <a:rPr lang="vi-VN" sz="2400" dirty="0"/>
                <a:t>(xem chi tiết các bước ở các ảnh dưới – click chọn mục khoanh đỏ)</a:t>
              </a:r>
              <a:endParaRPr lang="en-US" sz="2400" dirty="0"/>
            </a:p>
          </p:txBody>
        </p:sp>
      </p:grpSp>
      <p:pic>
        <p:nvPicPr>
          <p:cNvPr id="10" name="Picture 9">
            <a:extLst>
              <a:ext uri="{FF2B5EF4-FFF2-40B4-BE49-F238E27FC236}">
                <a16:creationId xmlns:a16="http://schemas.microsoft.com/office/drawing/2014/main" id="{51D6639E-44B6-B730-1FE8-C9A410414AE8}"/>
              </a:ext>
            </a:extLst>
          </p:cNvPr>
          <p:cNvPicPr>
            <a:picLocks noChangeAspect="1"/>
          </p:cNvPicPr>
          <p:nvPr/>
        </p:nvPicPr>
        <p:blipFill rotWithShape="1">
          <a:blip r:embed="rId4"/>
          <a:srcRect l="34032" t="21361" r="34113" b="21864"/>
          <a:stretch/>
        </p:blipFill>
        <p:spPr>
          <a:xfrm>
            <a:off x="4180840" y="2356009"/>
            <a:ext cx="3830320" cy="3840017"/>
          </a:xfrm>
          <a:prstGeom prst="rect">
            <a:avLst/>
          </a:prstGeom>
        </p:spPr>
      </p:pic>
      <p:sp>
        <p:nvSpPr>
          <p:cNvPr id="11" name="Oval 10">
            <a:extLst>
              <a:ext uri="{FF2B5EF4-FFF2-40B4-BE49-F238E27FC236}">
                <a16:creationId xmlns:a16="http://schemas.microsoft.com/office/drawing/2014/main" id="{4AB86BDC-3DF3-7F4B-FDEB-E878A9F61700}"/>
              </a:ext>
            </a:extLst>
          </p:cNvPr>
          <p:cNvSpPr/>
          <p:nvPr/>
        </p:nvSpPr>
        <p:spPr>
          <a:xfrm>
            <a:off x="6795574" y="5597929"/>
            <a:ext cx="886422" cy="57503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342362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76619F6-6E21-0AE5-51CE-A8B788BBD015}"/>
              </a:ext>
            </a:extLst>
          </p:cNvPr>
          <p:cNvGrpSpPr/>
          <p:nvPr/>
        </p:nvGrpSpPr>
        <p:grpSpPr>
          <a:xfrm>
            <a:off x="0" y="-1"/>
            <a:ext cx="12190647" cy="6858001"/>
            <a:chOff x="1353" y="0"/>
            <a:chExt cx="9141293" cy="5143500"/>
          </a:xfrm>
        </p:grpSpPr>
        <p:pic>
          <p:nvPicPr>
            <p:cNvPr id="9" name="Picture 8">
              <a:extLst>
                <a:ext uri="{FF2B5EF4-FFF2-40B4-BE49-F238E27FC236}">
                  <a16:creationId xmlns:a16="http://schemas.microsoft.com/office/drawing/2014/main" id="{B49DD94D-4A37-060F-B09A-3D0530F31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10" name="Picture 9">
              <a:extLst>
                <a:ext uri="{FF2B5EF4-FFF2-40B4-BE49-F238E27FC236}">
                  <a16:creationId xmlns:a16="http://schemas.microsoft.com/office/drawing/2014/main" id="{9A91FE46-917C-CF0C-A720-BB08FCBE3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pic>
        <p:nvPicPr>
          <p:cNvPr id="6" name="Picture 5">
            <a:extLst>
              <a:ext uri="{FF2B5EF4-FFF2-40B4-BE49-F238E27FC236}">
                <a16:creationId xmlns:a16="http://schemas.microsoft.com/office/drawing/2014/main" id="{F92120F9-466D-03FA-B584-AD2414BFEABE}"/>
              </a:ext>
            </a:extLst>
          </p:cNvPr>
          <p:cNvPicPr>
            <a:picLocks noChangeAspect="1"/>
          </p:cNvPicPr>
          <p:nvPr/>
        </p:nvPicPr>
        <p:blipFill rotWithShape="1">
          <a:blip r:embed="rId4"/>
          <a:srcRect l="26210" t="18065" r="25565" b="16129"/>
          <a:stretch/>
        </p:blipFill>
        <p:spPr>
          <a:xfrm>
            <a:off x="2451160" y="631890"/>
            <a:ext cx="7288325" cy="5594217"/>
          </a:xfrm>
          <a:prstGeom prst="rect">
            <a:avLst/>
          </a:prstGeom>
        </p:spPr>
      </p:pic>
      <p:sp>
        <p:nvSpPr>
          <p:cNvPr id="7" name="Oval 6">
            <a:extLst>
              <a:ext uri="{FF2B5EF4-FFF2-40B4-BE49-F238E27FC236}">
                <a16:creationId xmlns:a16="http://schemas.microsoft.com/office/drawing/2014/main" id="{3425832A-74D0-A0E3-EB32-720C05750277}"/>
              </a:ext>
            </a:extLst>
          </p:cNvPr>
          <p:cNvSpPr/>
          <p:nvPr/>
        </p:nvSpPr>
        <p:spPr>
          <a:xfrm>
            <a:off x="8951342" y="5911526"/>
            <a:ext cx="1032586" cy="54204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62101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A6B4E3-1589-9B35-4258-202BF6AA681D}"/>
              </a:ext>
            </a:extLst>
          </p:cNvPr>
          <p:cNvSpPr/>
          <p:nvPr/>
        </p:nvSpPr>
        <p:spPr>
          <a:xfrm>
            <a:off x="4724400" y="0"/>
            <a:ext cx="4876800" cy="6858000"/>
          </a:xfrm>
          <a:prstGeom prst="rect">
            <a:avLst/>
          </a:prstGeom>
          <a:blipFill dpi="0" rotWithShape="1">
            <a:blip r:embed="rId2"/>
            <a:srcRect/>
            <a:stretch>
              <a:fillRect r="-71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2C4509E-396E-1F01-177D-C78280F57B76}"/>
              </a:ext>
            </a:extLst>
          </p:cNvPr>
          <p:cNvSpPr/>
          <p:nvPr/>
        </p:nvSpPr>
        <p:spPr>
          <a:xfrm>
            <a:off x="9723120" y="0"/>
            <a:ext cx="2468880" cy="2255520"/>
          </a:xfrm>
          <a:prstGeom prst="rect">
            <a:avLst/>
          </a:prstGeom>
          <a:blipFill dpi="0" rotWithShape="1">
            <a:blip r:embed="rId3"/>
            <a:srcRect/>
            <a:stretch>
              <a:fillRect l="-15000" t="18000" r="-19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ECA1949-19D8-AD49-ED73-6AFF5D389D82}"/>
              </a:ext>
            </a:extLst>
          </p:cNvPr>
          <p:cNvSpPr/>
          <p:nvPr/>
        </p:nvSpPr>
        <p:spPr>
          <a:xfrm>
            <a:off x="9723120" y="2352040"/>
            <a:ext cx="2468880" cy="2153920"/>
          </a:xfrm>
          <a:prstGeom prst="rect">
            <a:avLst/>
          </a:prstGeom>
          <a:blipFill dpi="0" rotWithShape="1">
            <a:blip r:embed="rId4"/>
            <a:srcRect/>
            <a:stretch>
              <a:fillRect l="-5000" r="-2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11F10E2-7E57-4CEE-E4CD-96549B7237A2}"/>
              </a:ext>
            </a:extLst>
          </p:cNvPr>
          <p:cNvSpPr/>
          <p:nvPr/>
        </p:nvSpPr>
        <p:spPr>
          <a:xfrm>
            <a:off x="9723120" y="4602480"/>
            <a:ext cx="2468880" cy="2255520"/>
          </a:xfrm>
          <a:prstGeom prst="rect">
            <a:avLst/>
          </a:prstGeom>
          <a:blipFill dpi="0" rotWithShape="1">
            <a:blip r:embed="rId5"/>
            <a:srcRect/>
            <a:stretch>
              <a:fillRect l="-5000" r="-58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34367C-4DE4-9A9C-F689-F2F723AAA7D8}"/>
              </a:ext>
            </a:extLst>
          </p:cNvPr>
          <p:cNvSpPr/>
          <p:nvPr/>
        </p:nvSpPr>
        <p:spPr>
          <a:xfrm>
            <a:off x="2936239" y="4602480"/>
            <a:ext cx="2936241" cy="2255520"/>
          </a:xfrm>
          <a:prstGeom prst="rect">
            <a:avLst/>
          </a:prstGeom>
          <a:blipFill dpi="0" rotWithShape="1">
            <a:blip r:embed="rId6"/>
            <a:srcRect/>
            <a:stretch>
              <a:fillRect r="-71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0EFBA1F-E6F1-722E-E19C-E0E0E6CBAEAD}"/>
              </a:ext>
            </a:extLst>
          </p:cNvPr>
          <p:cNvSpPr/>
          <p:nvPr/>
        </p:nvSpPr>
        <p:spPr>
          <a:xfrm>
            <a:off x="345440" y="4602480"/>
            <a:ext cx="2468880" cy="2255520"/>
          </a:xfrm>
          <a:prstGeom prst="rect">
            <a:avLst/>
          </a:prstGeom>
          <a:solidFill>
            <a:srgbClr val="D4D3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0CB485B-C505-E916-ED8A-70709692E150}"/>
              </a:ext>
            </a:extLst>
          </p:cNvPr>
          <p:cNvSpPr/>
          <p:nvPr/>
        </p:nvSpPr>
        <p:spPr>
          <a:xfrm>
            <a:off x="355600" y="2529840"/>
            <a:ext cx="5516880" cy="1976120"/>
          </a:xfrm>
          <a:prstGeom prst="rect">
            <a:avLst/>
          </a:prstGeom>
          <a:solidFill>
            <a:srgbClr val="1967B2"/>
          </a:solidFill>
          <a:ln>
            <a:solidFill>
              <a:srgbClr val="1967B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9300F95-E1F4-0590-4284-8BAF9AFE9B5B}"/>
              </a:ext>
            </a:extLst>
          </p:cNvPr>
          <p:cNvSpPr txBox="1"/>
          <p:nvPr/>
        </p:nvSpPr>
        <p:spPr>
          <a:xfrm>
            <a:off x="1760061" y="2913738"/>
            <a:ext cx="3820160" cy="1323439"/>
          </a:xfrm>
          <a:prstGeom prst="rect">
            <a:avLst/>
          </a:prstGeom>
          <a:noFill/>
        </p:spPr>
        <p:txBody>
          <a:bodyPr wrap="square" rtlCol="0" anchor="ctr">
            <a:spAutoFit/>
          </a:bodyPr>
          <a:lstStyle/>
          <a:p>
            <a:r>
              <a:rPr lang="en-US" sz="4000" b="1" dirty="0">
                <a:solidFill>
                  <a:schemeClr val="bg1"/>
                </a:solidFill>
              </a:rPr>
              <a:t>HƯỚNG DẪN ĐỔI MẬT KHẨU</a:t>
            </a:r>
          </a:p>
        </p:txBody>
      </p:sp>
      <p:sp>
        <p:nvSpPr>
          <p:cNvPr id="12" name="TextBox 11">
            <a:extLst>
              <a:ext uri="{FF2B5EF4-FFF2-40B4-BE49-F238E27FC236}">
                <a16:creationId xmlns:a16="http://schemas.microsoft.com/office/drawing/2014/main" id="{5CFE60AD-230C-AAB2-8A7D-1D48027C36D9}"/>
              </a:ext>
            </a:extLst>
          </p:cNvPr>
          <p:cNvSpPr txBox="1"/>
          <p:nvPr/>
        </p:nvSpPr>
        <p:spPr>
          <a:xfrm>
            <a:off x="660399" y="3073151"/>
            <a:ext cx="1823615" cy="923330"/>
          </a:xfrm>
          <a:prstGeom prst="rect">
            <a:avLst/>
          </a:prstGeom>
          <a:noFill/>
        </p:spPr>
        <p:txBody>
          <a:bodyPr wrap="square" rtlCol="0" anchor="ctr">
            <a:spAutoFit/>
          </a:bodyPr>
          <a:lstStyle/>
          <a:p>
            <a:r>
              <a:rPr lang="en-US" sz="5400" b="1" dirty="0">
                <a:solidFill>
                  <a:schemeClr val="bg1"/>
                </a:solidFill>
              </a:rPr>
              <a:t>02</a:t>
            </a:r>
          </a:p>
        </p:txBody>
      </p:sp>
      <p:pic>
        <p:nvPicPr>
          <p:cNvPr id="14" name="Picture 13">
            <a:extLst>
              <a:ext uri="{FF2B5EF4-FFF2-40B4-BE49-F238E27FC236}">
                <a16:creationId xmlns:a16="http://schemas.microsoft.com/office/drawing/2014/main" id="{9B3A59B2-D617-92B1-3E88-D8B8FCCEBA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600" y="481045"/>
            <a:ext cx="1234445" cy="575678"/>
          </a:xfrm>
          <a:prstGeom prst="rect">
            <a:avLst/>
          </a:prstGeom>
        </p:spPr>
      </p:pic>
    </p:spTree>
    <p:extLst>
      <p:ext uri="{BB962C8B-B14F-4D97-AF65-F5344CB8AC3E}">
        <p14:creationId xmlns:p14="http://schemas.microsoft.com/office/powerpoint/2010/main" val="3396388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2570D39-09E7-8041-3EDE-46F609E85A04}"/>
              </a:ext>
            </a:extLst>
          </p:cNvPr>
          <p:cNvGrpSpPr/>
          <p:nvPr/>
        </p:nvGrpSpPr>
        <p:grpSpPr>
          <a:xfrm>
            <a:off x="0" y="17360"/>
            <a:ext cx="12190647" cy="6858001"/>
            <a:chOff x="1353" y="0"/>
            <a:chExt cx="9141293" cy="5143500"/>
          </a:xfrm>
        </p:grpSpPr>
        <p:pic>
          <p:nvPicPr>
            <p:cNvPr id="3" name="Picture 2">
              <a:extLst>
                <a:ext uri="{FF2B5EF4-FFF2-40B4-BE49-F238E27FC236}">
                  <a16:creationId xmlns:a16="http://schemas.microsoft.com/office/drawing/2014/main" id="{BC14E49E-5D16-7291-0953-69BB98A6B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 y="0"/>
              <a:ext cx="9141293" cy="5143500"/>
            </a:xfrm>
            <a:prstGeom prst="rect">
              <a:avLst/>
            </a:prstGeom>
          </p:spPr>
        </p:pic>
        <p:pic>
          <p:nvPicPr>
            <p:cNvPr id="4" name="Picture 3">
              <a:extLst>
                <a:ext uri="{FF2B5EF4-FFF2-40B4-BE49-F238E27FC236}">
                  <a16:creationId xmlns:a16="http://schemas.microsoft.com/office/drawing/2014/main" id="{5652B1E3-8CC4-A24F-0870-8FC736375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65" y="371240"/>
              <a:ext cx="581616" cy="325654"/>
            </a:xfrm>
            <a:prstGeom prst="rect">
              <a:avLst/>
            </a:prstGeom>
          </p:spPr>
        </p:pic>
      </p:grpSp>
      <p:grpSp>
        <p:nvGrpSpPr>
          <p:cNvPr id="26" name="Group 25">
            <a:extLst>
              <a:ext uri="{FF2B5EF4-FFF2-40B4-BE49-F238E27FC236}">
                <a16:creationId xmlns:a16="http://schemas.microsoft.com/office/drawing/2014/main" id="{1BEA9226-0536-5C9C-37A7-8F89B8B92797}"/>
              </a:ext>
            </a:extLst>
          </p:cNvPr>
          <p:cNvGrpSpPr/>
          <p:nvPr/>
        </p:nvGrpSpPr>
        <p:grpSpPr>
          <a:xfrm>
            <a:off x="2413000" y="946552"/>
            <a:ext cx="7627716" cy="1458410"/>
            <a:chOff x="2850237" y="590573"/>
            <a:chExt cx="7627716" cy="1458410"/>
          </a:xfrm>
        </p:grpSpPr>
        <p:sp>
          <p:nvSpPr>
            <p:cNvPr id="23" name="Rectangle: Rounded Corners 22">
              <a:extLst>
                <a:ext uri="{FF2B5EF4-FFF2-40B4-BE49-F238E27FC236}">
                  <a16:creationId xmlns:a16="http://schemas.microsoft.com/office/drawing/2014/main" id="{0654039C-A67B-0F55-9567-06C1A961BBDE}"/>
                </a:ext>
              </a:extLst>
            </p:cNvPr>
            <p:cNvSpPr/>
            <p:nvPr/>
          </p:nvSpPr>
          <p:spPr>
            <a:xfrm>
              <a:off x="2850237" y="590573"/>
              <a:ext cx="7627716" cy="1458410"/>
            </a:xfrm>
            <a:prstGeom prst="roundRect">
              <a:avLst/>
            </a:prstGeom>
            <a:solidFill>
              <a:srgbClr val="D4D3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36920FF-0DDC-E7AA-3F07-74F2BDFB2E59}"/>
                </a:ext>
              </a:extLst>
            </p:cNvPr>
            <p:cNvSpPr txBox="1"/>
            <p:nvPr/>
          </p:nvSpPr>
          <p:spPr>
            <a:xfrm>
              <a:off x="2993586" y="742035"/>
              <a:ext cx="7163966" cy="1200329"/>
            </a:xfrm>
            <a:prstGeom prst="rect">
              <a:avLst/>
            </a:prstGeom>
            <a:noFill/>
          </p:spPr>
          <p:txBody>
            <a:bodyPr wrap="square" rtlCol="0">
              <a:spAutoFit/>
            </a:bodyPr>
            <a:lstStyle/>
            <a:p>
              <a:r>
                <a:rPr lang="en-US" sz="2400" dirty="0"/>
                <a:t>Sau </a:t>
              </a:r>
              <a:r>
                <a:rPr lang="en-US" sz="2400" dirty="0" err="1"/>
                <a:t>khi</a:t>
              </a:r>
              <a:r>
                <a:rPr lang="en-US" sz="2400" dirty="0"/>
                <a:t> </a:t>
              </a:r>
              <a:r>
                <a:rPr lang="en-US" sz="2400" dirty="0" err="1"/>
                <a:t>đăng</a:t>
              </a:r>
              <a:r>
                <a:rPr lang="en-US" sz="2400" dirty="0"/>
                <a:t> </a:t>
              </a:r>
              <a:r>
                <a:rPr lang="en-US" sz="2400" dirty="0" err="1"/>
                <a:t>nhập</a:t>
              </a:r>
              <a:r>
                <a:rPr lang="en-US" sz="2400" dirty="0"/>
                <a:t> </a:t>
              </a:r>
              <a:r>
                <a:rPr lang="en-US" sz="2400" dirty="0" err="1"/>
                <a:t>vào</a:t>
              </a:r>
              <a:r>
                <a:rPr lang="en-US" sz="2400" dirty="0"/>
                <a:t> email </a:t>
              </a:r>
              <a:r>
                <a:rPr lang="en-US" sz="2400" dirty="0" err="1"/>
                <a:t>ấn</a:t>
              </a:r>
              <a:r>
                <a:rPr lang="en-US" sz="2400" dirty="0"/>
                <a:t> </a:t>
              </a:r>
              <a:r>
                <a:rPr lang="en-US" sz="2400" dirty="0" err="1"/>
                <a:t>chọn</a:t>
              </a:r>
              <a:r>
                <a:rPr lang="en-US" sz="2400" dirty="0"/>
                <a:t> </a:t>
              </a:r>
              <a:r>
                <a:rPr lang="en-US" sz="2400" dirty="0" err="1"/>
                <a:t>ảnh</a:t>
              </a:r>
              <a:r>
                <a:rPr lang="en-US" sz="2400" dirty="0"/>
                <a:t> </a:t>
              </a:r>
              <a:r>
                <a:rPr lang="en-US" sz="2400" dirty="0" err="1"/>
                <a:t>đại</a:t>
              </a:r>
              <a:r>
                <a:rPr lang="en-US" sz="2400" dirty="0"/>
                <a:t> </a:t>
              </a:r>
              <a:r>
                <a:rPr lang="en-US" sz="2400" dirty="0" err="1"/>
                <a:t>diện</a:t>
              </a:r>
              <a:r>
                <a:rPr lang="en-US" sz="2400" dirty="0"/>
                <a:t> ở </a:t>
              </a:r>
              <a:r>
                <a:rPr lang="en-US" sz="2400" dirty="0" err="1"/>
                <a:t>góc</a:t>
              </a:r>
              <a:r>
                <a:rPr lang="en-US" sz="2400" dirty="0"/>
                <a:t> </a:t>
              </a:r>
              <a:r>
                <a:rPr lang="en-US" sz="2400" dirty="0" err="1"/>
                <a:t>trên</a:t>
              </a:r>
              <a:r>
                <a:rPr lang="en-US" sz="2400" dirty="0"/>
                <a:t> </a:t>
              </a:r>
              <a:r>
                <a:rPr lang="en-US" sz="2400" dirty="0" err="1"/>
                <a:t>cùng</a:t>
              </a:r>
              <a:r>
                <a:rPr lang="en-US" sz="2400" dirty="0"/>
                <a:t> </a:t>
              </a:r>
              <a:r>
                <a:rPr lang="en-US" sz="2400" dirty="0" err="1"/>
                <a:t>bên</a:t>
              </a:r>
              <a:r>
                <a:rPr lang="en-US" sz="2400" dirty="0"/>
                <a:t> </a:t>
              </a:r>
              <a:r>
                <a:rPr lang="en-US" sz="2400" dirty="0" err="1"/>
                <a:t>phải</a:t>
              </a:r>
              <a:r>
                <a:rPr lang="en-US" sz="2400" dirty="0"/>
                <a:t>, </a:t>
              </a:r>
              <a:r>
                <a:rPr lang="en-US" sz="2400" dirty="0" err="1"/>
                <a:t>sau</a:t>
              </a:r>
              <a:r>
                <a:rPr lang="en-US" sz="2400" dirty="0"/>
                <a:t> </a:t>
              </a:r>
              <a:r>
                <a:rPr lang="en-US" sz="2400" dirty="0" err="1"/>
                <a:t>đó</a:t>
              </a:r>
              <a:r>
                <a:rPr lang="en-US" sz="2400" dirty="0"/>
                <a:t> </a:t>
              </a:r>
              <a:r>
                <a:rPr lang="en-US" sz="2400" dirty="0" err="1"/>
                <a:t>chọn</a:t>
              </a:r>
              <a:r>
                <a:rPr lang="en-US" sz="2400" dirty="0"/>
                <a:t> </a:t>
              </a:r>
              <a:r>
                <a:rPr lang="en-US" sz="2400" dirty="0" err="1"/>
                <a:t>mục</a:t>
              </a:r>
              <a:r>
                <a:rPr lang="en-US" sz="2400" dirty="0"/>
                <a:t> “</a:t>
              </a:r>
              <a:r>
                <a:rPr lang="en-US" sz="2400" dirty="0" err="1"/>
                <a:t>Xem</a:t>
              </a:r>
              <a:r>
                <a:rPr lang="en-US" sz="2400" dirty="0"/>
                <a:t> </a:t>
              </a:r>
              <a:r>
                <a:rPr lang="en-US" sz="2400" dirty="0" err="1"/>
                <a:t>tài</a:t>
              </a:r>
              <a:r>
                <a:rPr lang="en-US" sz="2400" dirty="0"/>
                <a:t> </a:t>
              </a:r>
              <a:r>
                <a:rPr lang="en-US" sz="2400" dirty="0" err="1"/>
                <a:t>khoản</a:t>
              </a:r>
              <a:r>
                <a:rPr lang="en-US" sz="2400" dirty="0"/>
                <a:t>” </a:t>
              </a:r>
              <a:r>
                <a:rPr lang="en-US" sz="2400" dirty="0" err="1"/>
                <a:t>để</a:t>
              </a:r>
              <a:r>
                <a:rPr lang="en-US" sz="2400" dirty="0"/>
                <a:t> </a:t>
              </a:r>
              <a:r>
                <a:rPr lang="en-US" sz="2400" dirty="0" err="1"/>
                <a:t>truy</a:t>
              </a:r>
              <a:r>
                <a:rPr lang="en-US" sz="2400" dirty="0"/>
                <a:t> </a:t>
              </a:r>
              <a:r>
                <a:rPr lang="en-US" sz="2400" dirty="0" err="1"/>
                <a:t>cập</a:t>
              </a:r>
              <a:r>
                <a:rPr lang="en-US" sz="2400" dirty="0"/>
                <a:t> </a:t>
              </a:r>
              <a:r>
                <a:rPr lang="en-US" sz="2400" dirty="0" err="1"/>
                <a:t>thiết</a:t>
              </a:r>
              <a:r>
                <a:rPr lang="en-US" sz="2400" dirty="0"/>
                <a:t> </a:t>
              </a:r>
              <a:r>
                <a:rPr lang="en-US" sz="2400" dirty="0" err="1"/>
                <a:t>lập</a:t>
              </a:r>
              <a:r>
                <a:rPr lang="en-US" sz="2400" dirty="0"/>
                <a:t> </a:t>
              </a:r>
              <a:r>
                <a:rPr lang="en-US" sz="2400" dirty="0" err="1"/>
                <a:t>tài</a:t>
              </a:r>
              <a:r>
                <a:rPr lang="en-US" sz="2400" dirty="0"/>
                <a:t> </a:t>
              </a:r>
              <a:r>
                <a:rPr lang="en-US" sz="2400" dirty="0" err="1"/>
                <a:t>khoản</a:t>
              </a:r>
              <a:endParaRPr lang="en-US" sz="2400" dirty="0"/>
            </a:p>
          </p:txBody>
        </p:sp>
      </p:grpSp>
      <p:pic>
        <p:nvPicPr>
          <p:cNvPr id="5" name="Picture 4">
            <a:extLst>
              <a:ext uri="{FF2B5EF4-FFF2-40B4-BE49-F238E27FC236}">
                <a16:creationId xmlns:a16="http://schemas.microsoft.com/office/drawing/2014/main" id="{41E48BEA-03B2-C5FF-3385-B4B4632FDE0D}"/>
              </a:ext>
            </a:extLst>
          </p:cNvPr>
          <p:cNvPicPr>
            <a:picLocks noChangeAspect="1"/>
          </p:cNvPicPr>
          <p:nvPr/>
        </p:nvPicPr>
        <p:blipFill rotWithShape="1">
          <a:blip r:embed="rId4"/>
          <a:srcRect l="62742" t="8888" b="54839"/>
          <a:stretch/>
        </p:blipFill>
        <p:spPr>
          <a:xfrm>
            <a:off x="3037419" y="2564614"/>
            <a:ext cx="6117162" cy="3349874"/>
          </a:xfrm>
          <a:prstGeom prst="rect">
            <a:avLst/>
          </a:prstGeom>
        </p:spPr>
      </p:pic>
      <p:sp>
        <p:nvSpPr>
          <p:cNvPr id="6" name="Oval 5">
            <a:extLst>
              <a:ext uri="{FF2B5EF4-FFF2-40B4-BE49-F238E27FC236}">
                <a16:creationId xmlns:a16="http://schemas.microsoft.com/office/drawing/2014/main" id="{C3762CB3-EB46-2713-6DD1-7B955918D626}"/>
              </a:ext>
            </a:extLst>
          </p:cNvPr>
          <p:cNvSpPr/>
          <p:nvPr/>
        </p:nvSpPr>
        <p:spPr>
          <a:xfrm>
            <a:off x="8591322" y="2404962"/>
            <a:ext cx="699753" cy="699753"/>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8013698-C1C0-3986-D3BB-C629E13C173F}"/>
              </a:ext>
            </a:extLst>
          </p:cNvPr>
          <p:cNvCxnSpPr/>
          <p:nvPr/>
        </p:nvCxnSpPr>
        <p:spPr>
          <a:xfrm flipH="1" flipV="1">
            <a:off x="9390685" y="3294774"/>
            <a:ext cx="1041722" cy="107934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711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1352</Words>
  <Application>Microsoft Office PowerPoint</Application>
  <PresentationFormat>Widescreen</PresentationFormat>
  <Paragraphs>109</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Cambria</vt:lpstr>
      <vt:lpstr>Nunito Sans</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SHAREPOINT</dc:title>
  <dc:creator>Shinji @</dc:creator>
  <cp:lastModifiedBy>tuan hoang</cp:lastModifiedBy>
  <cp:revision>212</cp:revision>
  <dcterms:created xsi:type="dcterms:W3CDTF">2022-05-10T01:54:47Z</dcterms:created>
  <dcterms:modified xsi:type="dcterms:W3CDTF">2023-07-11T04:59:00Z</dcterms:modified>
</cp:coreProperties>
</file>