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30" r:id="rId4"/>
    <p:sldMasterId id="2147483749" r:id="rId5"/>
    <p:sldMasterId id="2147483775" r:id="rId6"/>
    <p:sldMasterId id="2147483804" r:id="rId7"/>
    <p:sldMasterId id="2147483831" r:id="rId8"/>
    <p:sldMasterId id="2147483858" r:id="rId9"/>
    <p:sldMasterId id="2147483885" r:id="rId10"/>
  </p:sldMasterIdLst>
  <p:notesMasterIdLst>
    <p:notesMasterId r:id="rId24"/>
  </p:notesMasterIdLst>
  <p:handoutMasterIdLst>
    <p:handoutMasterId r:id="rId25"/>
  </p:handoutMasterIdLst>
  <p:sldIdLst>
    <p:sldId id="509" r:id="rId11"/>
    <p:sldId id="773" r:id="rId12"/>
    <p:sldId id="782" r:id="rId13"/>
    <p:sldId id="783" r:id="rId14"/>
    <p:sldId id="784" r:id="rId15"/>
    <p:sldId id="785" r:id="rId16"/>
    <p:sldId id="786" r:id="rId17"/>
    <p:sldId id="787" r:id="rId18"/>
    <p:sldId id="776" r:id="rId19"/>
    <p:sldId id="778" r:id="rId20"/>
    <p:sldId id="779" r:id="rId21"/>
    <p:sldId id="781" r:id="rId22"/>
    <p:sldId id="768" r:id="rId23"/>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509"/>
            <p14:sldId id="773"/>
            <p14:sldId id="782"/>
            <p14:sldId id="783"/>
            <p14:sldId id="784"/>
            <p14:sldId id="785"/>
            <p14:sldId id="786"/>
            <p14:sldId id="787"/>
            <p14:sldId id="776"/>
            <p14:sldId id="778"/>
            <p14:sldId id="779"/>
            <p14:sldId id="781"/>
            <p14:sldId id="768"/>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78292" autoAdjust="0"/>
  </p:normalViewPr>
  <p:slideViewPr>
    <p:cSldViewPr snapToGrid="0">
      <p:cViewPr varScale="1">
        <p:scale>
          <a:sx n="57" d="100"/>
          <a:sy n="57" d="100"/>
        </p:scale>
        <p:origin x="-1068" y="-84"/>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4/22/2019</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4/22/2019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10519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859216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04865022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7268998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2916661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66842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5634630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6739720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58745284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557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28814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5041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2331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52225083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445998"/>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86818204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4783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49499021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37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159439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2030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93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588124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85226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099660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0842636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6467482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8915374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652959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20034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475413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777962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200687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796983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2754250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08992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993183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205243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370274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934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34678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7742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78009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378150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1963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880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2579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26106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9388638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1302933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1978156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761876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69237896"/>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570942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49212041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6367384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8020829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468990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85629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38259703"/>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0562403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8266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329682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3766205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7496001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3708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4631282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87122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7663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7300646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21703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57358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3532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02445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94423234"/>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7922576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5937166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184256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397644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32884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299403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607185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15192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771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990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p:cNvSpPr txBox="1"/>
          <p:nvPr/>
        </p:nvSpPr>
        <p:spPr>
          <a:xfrm>
            <a:off x="249381" y="1144159"/>
            <a:ext cx="10440786" cy="2136482"/>
          </a:xfrm>
          <a:prstGeom prst="rect">
            <a:avLst/>
          </a:prstGeom>
        </p:spPr>
        <p:txBody>
          <a:bodyPr vert="horz" wrap="square" lIns="0" tIns="12700" rIns="0" bIns="0" rtlCol="0">
            <a:spAutoFit/>
          </a:bodyPr>
          <a:lstStyle/>
          <a:p>
            <a:r>
              <a:rPr lang="en-US" sz="6600" b="1" dirty="0" err="1" smtClean="0">
                <a:solidFill>
                  <a:schemeClr val="bg1"/>
                </a:solidFill>
                <a:latin typeface="Arial" pitchFamily="34" charset="0"/>
                <a:cs typeface="Arial" pitchFamily="34" charset="0"/>
              </a:rPr>
              <a:t>BÁO</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CÁO</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GIỮA</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KỲ</a:t>
            </a:r>
            <a:endParaRPr lang="en-US" sz="6600" b="1" spc="-5" dirty="0" smtClean="0">
              <a:solidFill>
                <a:schemeClr val="bg1"/>
              </a:solidFill>
              <a:latin typeface="Arial" pitchFamily="34" charset="0"/>
              <a:cs typeface="Arial" pitchFamily="34" charset="0"/>
            </a:endParaRPr>
          </a:p>
          <a:p>
            <a:r>
              <a:rPr lang="en-US" sz="3600" b="1" dirty="0" err="1">
                <a:solidFill>
                  <a:schemeClr val="bg1"/>
                </a:solidFill>
                <a:latin typeface="Arial" pitchFamily="34" charset="0"/>
                <a:cs typeface="Arial" pitchFamily="34" charset="0"/>
              </a:rPr>
              <a:t>XÂY</a:t>
            </a:r>
            <a:r>
              <a:rPr lang="en-US" sz="3600" b="1" dirty="0">
                <a:solidFill>
                  <a:schemeClr val="bg1"/>
                </a:solidFill>
                <a:latin typeface="Arial" pitchFamily="34" charset="0"/>
                <a:cs typeface="Arial" pitchFamily="34" charset="0"/>
              </a:rPr>
              <a:t> </a:t>
            </a:r>
            <a:r>
              <a:rPr lang="en-US" sz="3600" b="1" dirty="0" err="1">
                <a:solidFill>
                  <a:schemeClr val="bg1"/>
                </a:solidFill>
                <a:latin typeface="Arial" pitchFamily="34" charset="0"/>
                <a:cs typeface="Arial" pitchFamily="34" charset="0"/>
              </a:rPr>
              <a:t>DỰNG</a:t>
            </a:r>
            <a:r>
              <a:rPr lang="en-US" sz="3600" b="1" dirty="0">
                <a:solidFill>
                  <a:schemeClr val="bg1"/>
                </a:solidFill>
                <a:latin typeface="Arial" pitchFamily="34" charset="0"/>
                <a:cs typeface="Arial" pitchFamily="34" charset="0"/>
              </a:rPr>
              <a:t> WEB </a:t>
            </a:r>
            <a:r>
              <a:rPr lang="en-US" sz="3600" b="1" dirty="0" smtClean="0">
                <a:solidFill>
                  <a:schemeClr val="bg1"/>
                </a:solidFill>
                <a:latin typeface="Arial" pitchFamily="34" charset="0"/>
                <a:cs typeface="Arial" pitchFamily="34" charset="0"/>
              </a:rPr>
              <a:t>NEWS</a:t>
            </a:r>
          </a:p>
          <a:p>
            <a:r>
              <a:rPr lang="en-US" sz="3600" b="1" dirty="0" err="1" smtClean="0">
                <a:solidFill>
                  <a:schemeClr val="bg1"/>
                </a:solidFill>
                <a:latin typeface="Arial" pitchFamily="34" charset="0"/>
                <a:cs typeface="Arial" pitchFamily="34" charset="0"/>
              </a:rPr>
              <a:t>SỬ</a:t>
            </a:r>
            <a:r>
              <a:rPr lang="en-US" sz="3600" b="1" dirty="0" smtClean="0">
                <a:solidFill>
                  <a:schemeClr val="bg1"/>
                </a:solidFill>
                <a:latin typeface="Arial" pitchFamily="34" charset="0"/>
                <a:cs typeface="Arial" pitchFamily="34" charset="0"/>
              </a:rPr>
              <a:t> </a:t>
            </a:r>
            <a:r>
              <a:rPr lang="en-US" sz="3600" b="1" dirty="0" err="1">
                <a:solidFill>
                  <a:schemeClr val="bg1"/>
                </a:solidFill>
                <a:latin typeface="Arial" pitchFamily="34" charset="0"/>
                <a:cs typeface="Arial" pitchFamily="34" charset="0"/>
              </a:rPr>
              <a:t>DỤNG</a:t>
            </a:r>
            <a:r>
              <a:rPr lang="en-US" sz="3600" b="1" dirty="0">
                <a:solidFill>
                  <a:schemeClr val="bg1"/>
                </a:solidFill>
                <a:latin typeface="Arial" pitchFamily="34" charset="0"/>
                <a:cs typeface="Arial" pitchFamily="34" charset="0"/>
              </a:rPr>
              <a:t> </a:t>
            </a:r>
            <a:r>
              <a:rPr lang="en-US" sz="3600" b="1" dirty="0" err="1">
                <a:solidFill>
                  <a:schemeClr val="bg1"/>
                </a:solidFill>
                <a:latin typeface="Arial" pitchFamily="34" charset="0"/>
                <a:cs typeface="Arial" pitchFamily="34" charset="0"/>
              </a:rPr>
              <a:t>ANGULARJS</a:t>
            </a:r>
            <a:endParaRPr lang="en-US" sz="3600" dirty="0">
              <a:solidFill>
                <a:schemeClr val="bg1"/>
              </a:solidFill>
              <a:latin typeface="Arial" pitchFamily="34" charset="0"/>
              <a:cs typeface="Arial" pitchFamily="34" charset="0"/>
            </a:endParaRPr>
          </a:p>
        </p:txBody>
      </p:sp>
      <p:pic>
        <p:nvPicPr>
          <p:cNvPr id="6146" name="Picture 2" descr="C:\Users\Hung\Desktop\report_1156040.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062190" y="2880303"/>
            <a:ext cx="3753253" cy="375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a:latin typeface="Arial" pitchFamily="34" charset="0"/>
                <a:cs typeface="Arial" pitchFamily="34" charset="0"/>
              </a:rPr>
              <a:t>Giao</a:t>
            </a:r>
            <a:r>
              <a:rPr lang="en-US" sz="3600" b="1" dirty="0">
                <a:latin typeface="Arial" pitchFamily="34" charset="0"/>
                <a:cs typeface="Arial" pitchFamily="34" charset="0"/>
              </a:rPr>
              <a:t> </a:t>
            </a:r>
            <a:r>
              <a:rPr lang="en-US" sz="3600" b="1" dirty="0" err="1">
                <a:latin typeface="Arial" pitchFamily="34" charset="0"/>
                <a:cs typeface="Arial" pitchFamily="34" charset="0"/>
              </a:rPr>
              <a:t>diện</a:t>
            </a:r>
            <a:r>
              <a:rPr lang="en-US" sz="3600" b="1" dirty="0">
                <a:latin typeface="Arial" pitchFamily="34" charset="0"/>
                <a:cs typeface="Arial" pitchFamily="34" charset="0"/>
              </a:rPr>
              <a:t> </a:t>
            </a:r>
            <a:r>
              <a:rPr lang="en-US" sz="3600" b="1" dirty="0" err="1">
                <a:latin typeface="Arial" pitchFamily="34" charset="0"/>
                <a:cs typeface="Arial" pitchFamily="34" charset="0"/>
              </a:rPr>
              <a:t>trang</a:t>
            </a:r>
            <a:r>
              <a:rPr lang="en-US" sz="3600" b="1" dirty="0">
                <a:latin typeface="Arial" pitchFamily="34" charset="0"/>
                <a:cs typeface="Arial" pitchFamily="34" charset="0"/>
              </a:rPr>
              <a:t> </a:t>
            </a:r>
            <a:r>
              <a:rPr lang="en-US" sz="3600" b="1" dirty="0" smtClean="0">
                <a:latin typeface="Arial" pitchFamily="34" charset="0"/>
                <a:cs typeface="Arial" pitchFamily="34" charset="0"/>
              </a:rPr>
              <a:t>News</a:t>
            </a:r>
            <a:endParaRPr lang="en-US" sz="3600" b="1" dirty="0">
              <a:solidFill>
                <a:schemeClr val="bg1"/>
              </a:solidFill>
              <a:latin typeface="Arial" pitchFamily="34" charset="0"/>
              <a:cs typeface="Arial" pitchFamily="34" charset="0"/>
            </a:endParaRPr>
          </a:p>
        </p:txBody>
      </p:sp>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7"/>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30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Giao</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diện</a:t>
            </a:r>
            <a:r>
              <a:rPr lang="en-US" sz="3600" b="1" dirty="0" smtClean="0">
                <a:latin typeface="Arial" pitchFamily="34" charset="0"/>
                <a:cs typeface="Arial" pitchFamily="34" charset="0"/>
              </a:rPr>
              <a:t> Sign In</a:t>
            </a:r>
            <a:endParaRPr lang="en-US" sz="3600" b="1" dirty="0">
              <a:solidFill>
                <a:schemeClr val="bg1"/>
              </a:solidFill>
              <a:latin typeface="Arial" pitchFamily="34" charset="0"/>
              <a:cs typeface="Arial" pitchFamily="34" charset="0"/>
            </a:endParaRPr>
          </a:p>
        </p:txBody>
      </p:sp>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6"/>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4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Admin News</a:t>
            </a:r>
            <a:endParaRPr lang="en-US" sz="3600" b="1" dirty="0">
              <a:solidFill>
                <a:schemeClr val="bg1"/>
              </a:solidFill>
              <a:latin typeface="Arial" pitchFamily="34" charset="0"/>
              <a:cs typeface="Arial" pitchFamily="34" charset="0"/>
            </a:endParaRPr>
          </a:p>
        </p:txBody>
      </p:sp>
      <p:pic>
        <p:nvPicPr>
          <p:cNvPr id="1536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4"/>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4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1" y="133380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b="1" dirty="0" smtClean="0">
                <a:latin typeface="Times New Roman" pitchFamily="18" charset="0"/>
                <a:cs typeface="Times New Roman" pitchFamily="18" charset="0"/>
              </a:rPr>
              <a:t>Thank You</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49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5" y="1460895"/>
            <a:ext cx="7311230" cy="3924151"/>
          </a:xfrm>
          <a:prstGeom prst="rect">
            <a:avLst/>
          </a:prstGeom>
        </p:spPr>
        <p:txBody>
          <a:bodyPr/>
          <a:lstStyle/>
          <a:p>
            <a:pPr marL="0" indent="0">
              <a:buNone/>
            </a:pPr>
            <a:r>
              <a:rPr lang="en-US" sz="2500" dirty="0" smtClean="0"/>
              <a:t>	</a:t>
            </a:r>
            <a:r>
              <a:rPr lang="en-US" sz="2500" dirty="0" err="1" smtClean="0"/>
              <a:t>AngularJS</a:t>
            </a:r>
            <a:r>
              <a:rPr lang="en-US" sz="2500" dirty="0" smtClean="0"/>
              <a:t> </a:t>
            </a:r>
            <a:r>
              <a:rPr lang="en-US" sz="2500" dirty="0" err="1"/>
              <a:t>là</a:t>
            </a:r>
            <a:r>
              <a:rPr lang="en-US" sz="2500" dirty="0"/>
              <a:t> </a:t>
            </a:r>
            <a:r>
              <a:rPr lang="en-US" sz="2500" dirty="0" err="1"/>
              <a:t>một</a:t>
            </a:r>
            <a:r>
              <a:rPr lang="en-US" sz="2500" dirty="0"/>
              <a:t> framework </a:t>
            </a:r>
            <a:r>
              <a:rPr lang="en-US" sz="2500" dirty="0" err="1"/>
              <a:t>có</a:t>
            </a:r>
            <a:r>
              <a:rPr lang="en-US" sz="2500" dirty="0"/>
              <a:t> </a:t>
            </a:r>
            <a:r>
              <a:rPr lang="en-US" sz="2500" dirty="0" err="1"/>
              <a:t>cấu</a:t>
            </a:r>
            <a:r>
              <a:rPr lang="en-US" sz="2500" dirty="0"/>
              <a:t> </a:t>
            </a:r>
            <a:r>
              <a:rPr lang="en-US" sz="2500" dirty="0" err="1"/>
              <a:t>trúc</a:t>
            </a:r>
            <a:r>
              <a:rPr lang="en-US" sz="2500" dirty="0"/>
              <a:t> </a:t>
            </a:r>
            <a:r>
              <a:rPr lang="en-US" sz="2500" dirty="0" err="1"/>
              <a:t>cho</a:t>
            </a:r>
            <a:r>
              <a:rPr lang="en-US" sz="2500" dirty="0"/>
              <a:t> </a:t>
            </a:r>
            <a:r>
              <a:rPr lang="en-US" sz="2500" dirty="0" err="1"/>
              <a:t>các</a:t>
            </a:r>
            <a:r>
              <a:rPr lang="en-US" sz="2500" dirty="0"/>
              <a:t> </a:t>
            </a:r>
            <a:r>
              <a:rPr lang="en-US" sz="2500" dirty="0" err="1"/>
              <a:t>ứng</a:t>
            </a:r>
            <a:r>
              <a:rPr lang="en-US" sz="2500" dirty="0"/>
              <a:t> </a:t>
            </a:r>
            <a:r>
              <a:rPr lang="en-US" sz="2500" dirty="0" err="1"/>
              <a:t>dụng</a:t>
            </a:r>
            <a:r>
              <a:rPr lang="en-US" sz="2500" dirty="0"/>
              <a:t> web </a:t>
            </a:r>
            <a:r>
              <a:rPr lang="en-US" sz="2500" dirty="0" err="1"/>
              <a:t>động</a:t>
            </a:r>
            <a:r>
              <a:rPr lang="en-US" sz="2500" dirty="0"/>
              <a:t>. </a:t>
            </a:r>
            <a:r>
              <a:rPr lang="en-US" sz="2500" dirty="0" err="1"/>
              <a:t>Nó</a:t>
            </a:r>
            <a:r>
              <a:rPr lang="en-US" sz="2500" dirty="0"/>
              <a:t> </a:t>
            </a:r>
            <a:r>
              <a:rPr lang="en-US" sz="2500" dirty="0" err="1"/>
              <a:t>cho</a:t>
            </a:r>
            <a:r>
              <a:rPr lang="en-US" sz="2500" dirty="0"/>
              <a:t> </a:t>
            </a:r>
            <a:r>
              <a:rPr lang="en-US" sz="2500" dirty="0" err="1"/>
              <a:t>phép</a:t>
            </a:r>
            <a:r>
              <a:rPr lang="en-US" sz="2500" dirty="0"/>
              <a:t> </a:t>
            </a:r>
            <a:r>
              <a:rPr lang="en-US" sz="2500" dirty="0" err="1"/>
              <a:t>sử</a:t>
            </a:r>
            <a:r>
              <a:rPr lang="en-US" sz="2500" dirty="0"/>
              <a:t> </a:t>
            </a:r>
            <a:r>
              <a:rPr lang="en-US" sz="2500" dirty="0" err="1"/>
              <a:t>dụng</a:t>
            </a:r>
            <a:r>
              <a:rPr lang="en-US" sz="2500" dirty="0"/>
              <a:t> HTML </a:t>
            </a:r>
            <a:r>
              <a:rPr lang="en-US" sz="2500" dirty="0" err="1"/>
              <a:t>như</a:t>
            </a:r>
            <a:r>
              <a:rPr lang="en-US" sz="2500" dirty="0"/>
              <a:t> </a:t>
            </a:r>
            <a:r>
              <a:rPr lang="en-US" sz="2500" dirty="0" err="1"/>
              <a:t>là</a:t>
            </a:r>
            <a:r>
              <a:rPr lang="en-US" sz="2500" dirty="0"/>
              <a:t> </a:t>
            </a:r>
            <a:r>
              <a:rPr lang="en-US" sz="2500" dirty="0" err="1"/>
              <a:t>ngôn</a:t>
            </a:r>
            <a:r>
              <a:rPr lang="en-US" sz="2500" dirty="0"/>
              <a:t> </a:t>
            </a:r>
            <a:r>
              <a:rPr lang="en-US" sz="2500" dirty="0" err="1"/>
              <a:t>ngữ</a:t>
            </a:r>
            <a:r>
              <a:rPr lang="en-US" sz="2500" dirty="0"/>
              <a:t> </a:t>
            </a:r>
            <a:r>
              <a:rPr lang="en-US" sz="2500" dirty="0" err="1"/>
              <a:t>mẫu</a:t>
            </a:r>
            <a:r>
              <a:rPr lang="en-US" sz="2500" dirty="0"/>
              <a:t> </a:t>
            </a:r>
            <a:r>
              <a:rPr lang="en-US" sz="2500" dirty="0" err="1"/>
              <a:t>và</a:t>
            </a:r>
            <a:r>
              <a:rPr lang="en-US" sz="2500" dirty="0"/>
              <a:t> </a:t>
            </a:r>
            <a:r>
              <a:rPr lang="en-US" sz="2500" dirty="0" err="1"/>
              <a:t>mở</a:t>
            </a:r>
            <a:r>
              <a:rPr lang="en-US" sz="2500" dirty="0"/>
              <a:t> </a:t>
            </a:r>
            <a:r>
              <a:rPr lang="en-US" sz="2500" dirty="0" err="1"/>
              <a:t>rộng</a:t>
            </a:r>
            <a:r>
              <a:rPr lang="en-US" sz="2500" dirty="0"/>
              <a:t> </a:t>
            </a:r>
            <a:r>
              <a:rPr lang="en-US" sz="2500" dirty="0" err="1"/>
              <a:t>cú</a:t>
            </a:r>
            <a:r>
              <a:rPr lang="en-US" sz="2500" dirty="0"/>
              <a:t> </a:t>
            </a:r>
            <a:r>
              <a:rPr lang="en-US" sz="2500" dirty="0" err="1"/>
              <a:t>pháp</a:t>
            </a:r>
            <a:r>
              <a:rPr lang="en-US" sz="2500" dirty="0"/>
              <a:t> </a:t>
            </a:r>
            <a:r>
              <a:rPr lang="en-US" sz="2500" dirty="0" err="1"/>
              <a:t>của</a:t>
            </a:r>
            <a:r>
              <a:rPr lang="en-US" sz="2500" dirty="0"/>
              <a:t> HTML </a:t>
            </a:r>
            <a:r>
              <a:rPr lang="en-US" sz="2500" dirty="0" err="1"/>
              <a:t>để</a:t>
            </a:r>
            <a:r>
              <a:rPr lang="en-US" sz="2500" dirty="0"/>
              <a:t> </a:t>
            </a:r>
            <a:r>
              <a:rPr lang="en-US" sz="2500" dirty="0" err="1"/>
              <a:t>diễn</a:t>
            </a:r>
            <a:r>
              <a:rPr lang="en-US" sz="2500" dirty="0"/>
              <a:t> </a:t>
            </a:r>
            <a:r>
              <a:rPr lang="en-US" sz="2500" dirty="0" err="1"/>
              <a:t>đạt</a:t>
            </a:r>
            <a:r>
              <a:rPr lang="en-US" sz="2500" dirty="0"/>
              <a:t> </a:t>
            </a:r>
            <a:r>
              <a:rPr lang="en-US" sz="2500" dirty="0" err="1"/>
              <a:t>các</a:t>
            </a:r>
            <a:r>
              <a:rPr lang="en-US" sz="2500" dirty="0"/>
              <a:t> </a:t>
            </a:r>
            <a:r>
              <a:rPr lang="en-US" sz="2500" dirty="0" err="1"/>
              <a:t>thành</a:t>
            </a:r>
            <a:r>
              <a:rPr lang="en-US" sz="2500" dirty="0"/>
              <a:t> </a:t>
            </a:r>
            <a:r>
              <a:rPr lang="en-US" sz="2500" dirty="0" err="1"/>
              <a:t>phần</a:t>
            </a:r>
            <a:r>
              <a:rPr lang="en-US" sz="2500" dirty="0"/>
              <a:t> </a:t>
            </a:r>
            <a:r>
              <a:rPr lang="en-US" sz="2500" dirty="0" err="1"/>
              <a:t>ứng</a:t>
            </a:r>
            <a:r>
              <a:rPr lang="en-US" sz="2500" dirty="0"/>
              <a:t> </a:t>
            </a:r>
            <a:r>
              <a:rPr lang="en-US" sz="2500" dirty="0" err="1"/>
              <a:t>dụng</a:t>
            </a:r>
            <a:r>
              <a:rPr lang="en-US" sz="2500" dirty="0"/>
              <a:t> </a:t>
            </a:r>
            <a:r>
              <a:rPr lang="en-US" sz="2500" dirty="0" err="1"/>
              <a:t>của</a:t>
            </a:r>
            <a:r>
              <a:rPr lang="en-US" sz="2500" dirty="0"/>
              <a:t> </a:t>
            </a:r>
            <a:r>
              <a:rPr lang="en-US" sz="2500" dirty="0" err="1"/>
              <a:t>bạn</a:t>
            </a:r>
            <a:r>
              <a:rPr lang="en-US" sz="2500" dirty="0"/>
              <a:t> </a:t>
            </a:r>
            <a:r>
              <a:rPr lang="en-US" sz="2500" dirty="0" err="1"/>
              <a:t>một</a:t>
            </a:r>
            <a:r>
              <a:rPr lang="en-US" sz="2500" dirty="0"/>
              <a:t> </a:t>
            </a:r>
            <a:r>
              <a:rPr lang="en-US" sz="2500" dirty="0" err="1"/>
              <a:t>cách</a:t>
            </a:r>
            <a:r>
              <a:rPr lang="en-US" sz="2500" dirty="0"/>
              <a:t> </a:t>
            </a:r>
            <a:r>
              <a:rPr lang="en-US" sz="2500" dirty="0" err="1"/>
              <a:t>rõ</a:t>
            </a:r>
            <a:r>
              <a:rPr lang="en-US" sz="2500" dirty="0"/>
              <a:t> </a:t>
            </a:r>
            <a:r>
              <a:rPr lang="en-US" sz="2500" dirty="0" err="1"/>
              <a:t>ràng</a:t>
            </a:r>
            <a:r>
              <a:rPr lang="en-US" sz="2500" dirty="0"/>
              <a:t> </a:t>
            </a:r>
            <a:r>
              <a:rPr lang="en-US" sz="2500" dirty="0" err="1"/>
              <a:t>và</a:t>
            </a:r>
            <a:r>
              <a:rPr lang="en-US" sz="2500" dirty="0"/>
              <a:t> </a:t>
            </a:r>
            <a:r>
              <a:rPr lang="en-US" sz="2500" dirty="0" err="1"/>
              <a:t>súc</a:t>
            </a:r>
            <a:r>
              <a:rPr lang="en-US" sz="2500" dirty="0"/>
              <a:t> </a:t>
            </a:r>
            <a:r>
              <a:rPr lang="en-US" sz="2500" dirty="0" err="1"/>
              <a:t>tích</a:t>
            </a:r>
            <a:r>
              <a:rPr lang="en-US" sz="2500" dirty="0"/>
              <a:t>. </a:t>
            </a:r>
            <a:r>
              <a:rPr lang="en-US" sz="2500" dirty="0" err="1"/>
              <a:t>Hai</a:t>
            </a:r>
            <a:r>
              <a:rPr lang="en-US" sz="2500" dirty="0"/>
              <a:t> </a:t>
            </a:r>
            <a:r>
              <a:rPr lang="en-US" sz="2500" dirty="0" err="1"/>
              <a:t>tính</a:t>
            </a:r>
            <a:r>
              <a:rPr lang="en-US" sz="2500" dirty="0"/>
              <a:t> </a:t>
            </a:r>
            <a:r>
              <a:rPr lang="en-US" sz="2500" dirty="0" err="1"/>
              <a:t>năng</a:t>
            </a:r>
            <a:r>
              <a:rPr lang="en-US" sz="2500" dirty="0"/>
              <a:t> </a:t>
            </a:r>
            <a:r>
              <a:rPr lang="en-US" sz="2500" dirty="0" err="1"/>
              <a:t>cốt</a:t>
            </a:r>
            <a:r>
              <a:rPr lang="en-US" sz="2500" dirty="0"/>
              <a:t> </a:t>
            </a:r>
            <a:r>
              <a:rPr lang="en-US" sz="2500" dirty="0" err="1"/>
              <a:t>lõi</a:t>
            </a:r>
            <a:r>
              <a:rPr lang="en-US" sz="2500" dirty="0"/>
              <a:t>: Data binding </a:t>
            </a:r>
            <a:r>
              <a:rPr lang="en-US" sz="2500" dirty="0" err="1"/>
              <a:t>và</a:t>
            </a:r>
            <a:r>
              <a:rPr lang="en-US" sz="2500" dirty="0"/>
              <a:t> Dependency injection </a:t>
            </a:r>
            <a:r>
              <a:rPr lang="en-US" sz="2500" dirty="0" err="1"/>
              <a:t>của</a:t>
            </a:r>
            <a:r>
              <a:rPr lang="en-US" sz="2500" dirty="0"/>
              <a:t> </a:t>
            </a:r>
            <a:r>
              <a:rPr lang="en-US" sz="2500" dirty="0" err="1"/>
              <a:t>AngularJS</a:t>
            </a:r>
            <a:r>
              <a:rPr lang="en-US" sz="2500" dirty="0"/>
              <a:t> </a:t>
            </a:r>
            <a:r>
              <a:rPr lang="en-US" sz="2500" dirty="0" err="1"/>
              <a:t>loại</a:t>
            </a:r>
            <a:r>
              <a:rPr lang="en-US" sz="2500" dirty="0"/>
              <a:t> </a:t>
            </a:r>
            <a:r>
              <a:rPr lang="en-US" sz="2500" dirty="0" err="1"/>
              <a:t>bỏ</a:t>
            </a:r>
            <a:r>
              <a:rPr lang="en-US" sz="2500" dirty="0"/>
              <a:t> </a:t>
            </a:r>
            <a:r>
              <a:rPr lang="en-US" sz="2500" dirty="0" err="1"/>
              <a:t>phần</a:t>
            </a:r>
            <a:r>
              <a:rPr lang="en-US" sz="2500" dirty="0"/>
              <a:t> </a:t>
            </a:r>
            <a:r>
              <a:rPr lang="en-US" sz="2500" dirty="0" err="1"/>
              <a:t>lớn</a:t>
            </a:r>
            <a:r>
              <a:rPr lang="en-US" sz="2500" dirty="0"/>
              <a:t> code </a:t>
            </a:r>
            <a:r>
              <a:rPr lang="en-US" sz="2500" dirty="0" err="1"/>
              <a:t>mà</a:t>
            </a:r>
            <a:r>
              <a:rPr lang="en-US" sz="2500" dirty="0"/>
              <a:t> </a:t>
            </a:r>
            <a:r>
              <a:rPr lang="en-US" sz="2500" dirty="0" err="1"/>
              <a:t>thường</a:t>
            </a:r>
            <a:r>
              <a:rPr lang="en-US" sz="2500" dirty="0"/>
              <a:t> </a:t>
            </a:r>
            <a:r>
              <a:rPr lang="en-US" sz="2500" dirty="0" err="1"/>
              <a:t>phải</a:t>
            </a:r>
            <a:r>
              <a:rPr lang="en-US" sz="2500" dirty="0"/>
              <a:t> </a:t>
            </a:r>
            <a:r>
              <a:rPr lang="en-US" sz="2500" dirty="0" err="1"/>
              <a:t>viết</a:t>
            </a:r>
            <a:r>
              <a:rPr lang="en-US" sz="2500" dirty="0"/>
              <a:t>. </a:t>
            </a:r>
            <a:r>
              <a:rPr lang="en-US" sz="2500" dirty="0" err="1"/>
              <a:t>Nó</a:t>
            </a:r>
            <a:r>
              <a:rPr lang="en-US" sz="2500" dirty="0"/>
              <a:t> </a:t>
            </a:r>
            <a:r>
              <a:rPr lang="en-US" sz="2500" dirty="0" err="1"/>
              <a:t>xảy</a:t>
            </a:r>
            <a:r>
              <a:rPr lang="en-US" sz="2500" dirty="0"/>
              <a:t> </a:t>
            </a:r>
            <a:r>
              <a:rPr lang="en-US" sz="2500" dirty="0" err="1"/>
              <a:t>ra</a:t>
            </a:r>
            <a:r>
              <a:rPr lang="en-US" sz="2500" dirty="0"/>
              <a:t> </a:t>
            </a:r>
            <a:r>
              <a:rPr lang="en-US" sz="2500" dirty="0" err="1"/>
              <a:t>trong</a:t>
            </a:r>
            <a:r>
              <a:rPr lang="en-US" sz="2500" dirty="0"/>
              <a:t> </a:t>
            </a:r>
            <a:r>
              <a:rPr lang="en-US" sz="2500" dirty="0" err="1"/>
              <a:t>tất</a:t>
            </a:r>
            <a:r>
              <a:rPr lang="en-US" sz="2500" dirty="0"/>
              <a:t> </a:t>
            </a:r>
            <a:r>
              <a:rPr lang="en-US" sz="2500" dirty="0" err="1"/>
              <a:t>cả</a:t>
            </a:r>
            <a:r>
              <a:rPr lang="en-US" sz="2500" dirty="0"/>
              <a:t> </a:t>
            </a:r>
            <a:r>
              <a:rPr lang="en-US" sz="2500" dirty="0" err="1"/>
              <a:t>các</a:t>
            </a:r>
            <a:r>
              <a:rPr lang="en-US" sz="2500" dirty="0"/>
              <a:t> </a:t>
            </a:r>
            <a:r>
              <a:rPr lang="en-US" sz="2500" dirty="0" err="1"/>
              <a:t>trình</a:t>
            </a:r>
            <a:r>
              <a:rPr lang="en-US" sz="2500" dirty="0"/>
              <a:t> </a:t>
            </a:r>
            <a:r>
              <a:rPr lang="en-US" sz="2500" dirty="0" err="1"/>
              <a:t>duyệt</a:t>
            </a:r>
            <a:r>
              <a:rPr lang="en-US" sz="2500" dirty="0"/>
              <a:t>, </a:t>
            </a:r>
            <a:r>
              <a:rPr lang="en-US" sz="2500" dirty="0" err="1"/>
              <a:t>làm</a:t>
            </a:r>
            <a:r>
              <a:rPr lang="en-US" sz="2500" dirty="0"/>
              <a:t> </a:t>
            </a:r>
            <a:r>
              <a:rPr lang="en-US" sz="2500" dirty="0" err="1"/>
              <a:t>cho</a:t>
            </a:r>
            <a:r>
              <a:rPr lang="en-US" sz="2500" dirty="0"/>
              <a:t> </a:t>
            </a:r>
            <a:r>
              <a:rPr lang="en-US" sz="2500" dirty="0" err="1"/>
              <a:t>nó</a:t>
            </a:r>
            <a:r>
              <a:rPr lang="en-US" sz="2500" dirty="0"/>
              <a:t> </a:t>
            </a:r>
            <a:r>
              <a:rPr lang="en-US" sz="2500" dirty="0" err="1"/>
              <a:t>trở</a:t>
            </a:r>
            <a:r>
              <a:rPr lang="en-US" sz="2500" dirty="0"/>
              <a:t> </a:t>
            </a:r>
            <a:r>
              <a:rPr lang="en-US" sz="2500" dirty="0" err="1"/>
              <a:t>thành</a:t>
            </a:r>
            <a:r>
              <a:rPr lang="en-US" sz="2500" dirty="0"/>
              <a:t> </a:t>
            </a:r>
            <a:r>
              <a:rPr lang="en-US" sz="2500" dirty="0" err="1"/>
              <a:t>đối</a:t>
            </a:r>
            <a:r>
              <a:rPr lang="en-US" sz="2500" dirty="0"/>
              <a:t> </a:t>
            </a:r>
            <a:r>
              <a:rPr lang="en-US" sz="2500" dirty="0" err="1"/>
              <a:t>tác</a:t>
            </a:r>
            <a:r>
              <a:rPr lang="en-US" sz="2500" dirty="0"/>
              <a:t> </a:t>
            </a:r>
            <a:r>
              <a:rPr lang="en-US" sz="2500" dirty="0" err="1"/>
              <a:t>lý</a:t>
            </a:r>
            <a:r>
              <a:rPr lang="en-US" sz="2500" dirty="0"/>
              <a:t> </a:t>
            </a:r>
            <a:r>
              <a:rPr lang="en-US" sz="2500" dirty="0" err="1"/>
              <a:t>tưởng</a:t>
            </a:r>
            <a:r>
              <a:rPr lang="en-US" sz="2500" dirty="0"/>
              <a:t> </a:t>
            </a:r>
            <a:r>
              <a:rPr lang="en-US" sz="2500" dirty="0" err="1"/>
              <a:t>của</a:t>
            </a:r>
            <a:r>
              <a:rPr lang="en-US" sz="2500" dirty="0"/>
              <a:t> </a:t>
            </a:r>
            <a:r>
              <a:rPr lang="en-US" sz="2500" dirty="0" err="1"/>
              <a:t>bất</a:t>
            </a:r>
            <a:r>
              <a:rPr lang="en-US" sz="2500" dirty="0"/>
              <a:t> </a:t>
            </a:r>
            <a:r>
              <a:rPr lang="en-US" sz="2500" dirty="0" err="1"/>
              <a:t>kỳ</a:t>
            </a:r>
            <a:r>
              <a:rPr lang="en-US" sz="2500" dirty="0"/>
              <a:t> </a:t>
            </a:r>
            <a:r>
              <a:rPr lang="en-US" sz="2500" dirty="0" err="1"/>
              <a:t>công</a:t>
            </a:r>
            <a:r>
              <a:rPr lang="en-US" sz="2500" dirty="0"/>
              <a:t> </a:t>
            </a:r>
            <a:r>
              <a:rPr lang="en-US" sz="2500" dirty="0" err="1"/>
              <a:t>nghệ</a:t>
            </a:r>
            <a:r>
              <a:rPr lang="en-US" sz="2500" dirty="0"/>
              <a:t> Server </a:t>
            </a:r>
            <a:r>
              <a:rPr lang="en-US" sz="2500" dirty="0" err="1"/>
              <a:t>nào</a:t>
            </a:r>
            <a:r>
              <a:rPr lang="en-US" sz="2500" dirty="0"/>
              <a:t>.</a:t>
            </a:r>
          </a:p>
          <a:p>
            <a:pPr lvl="0" indent="-457200">
              <a:lnSpc>
                <a:spcPct val="100000"/>
              </a:lnSpc>
              <a:buFont typeface="Wingdings" pitchFamily="2" charset="2"/>
              <a:buChar char="ß"/>
            </a:pPr>
            <a:endParaRPr lang="en-US" sz="2500" dirty="0" smtClean="0"/>
          </a:p>
        </p:txBody>
      </p:sp>
      <p:sp>
        <p:nvSpPr>
          <p:cNvPr id="18" name="Title 1"/>
          <p:cNvSpPr txBox="1">
            <a:spLocks/>
          </p:cNvSpPr>
          <p:nvPr/>
        </p:nvSpPr>
        <p:spPr>
          <a:xfrm>
            <a:off x="4840922" y="581063"/>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smtClean="0"/>
              <a:t>ĐÔI</a:t>
            </a:r>
            <a:r>
              <a:rPr lang="en-US" sz="4000" b="1" dirty="0" smtClean="0"/>
              <a:t> </a:t>
            </a:r>
            <a:r>
              <a:rPr lang="en-US" sz="4000" b="1" dirty="0" err="1" smtClean="0"/>
              <a:t>NÉT</a:t>
            </a:r>
            <a:r>
              <a:rPr lang="en-US" sz="4000" b="1" dirty="0" smtClean="0"/>
              <a:t> </a:t>
            </a:r>
            <a:r>
              <a:rPr lang="en-US" sz="4000" b="1" dirty="0" err="1" smtClean="0"/>
              <a:t>VỀ</a:t>
            </a:r>
            <a:r>
              <a:rPr lang="en-US" sz="4000" b="1" dirty="0" smtClean="0"/>
              <a:t> </a:t>
            </a:r>
            <a:r>
              <a:rPr lang="en-US" sz="4000" b="1" dirty="0" err="1" smtClean="0"/>
              <a:t>ANGULARJS</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6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5" y="1417200"/>
            <a:ext cx="7311230" cy="4924425"/>
          </a:xfrm>
          <a:prstGeom prst="rect">
            <a:avLst/>
          </a:prstGeom>
        </p:spPr>
        <p:txBody>
          <a:bodyPr/>
          <a:lstStyle/>
          <a:p>
            <a:pPr marL="3175" indent="0">
              <a:lnSpc>
                <a:spcPct val="100000"/>
              </a:lnSpc>
              <a:buNone/>
            </a:pPr>
            <a:r>
              <a:rPr lang="en-US" sz="2500" dirty="0" smtClean="0"/>
              <a:t>	</a:t>
            </a:r>
            <a:r>
              <a:rPr lang="vi-VN" sz="2500" dirty="0" smtClean="0"/>
              <a:t>AngularJS </a:t>
            </a:r>
            <a:r>
              <a:rPr lang="vi-VN" sz="2500" dirty="0"/>
              <a:t>là một Framwork phát triển dựa trên Javascript để tạo các ứng dụng web phong </a:t>
            </a:r>
            <a:r>
              <a:rPr lang="vi-VN" sz="2500" dirty="0" smtClean="0"/>
              <a:t>phú</a:t>
            </a:r>
            <a:endParaRPr lang="en-US" sz="2500" dirty="0"/>
          </a:p>
          <a:p>
            <a:pPr marL="3175" indent="0">
              <a:lnSpc>
                <a:spcPct val="100000"/>
              </a:lnSpc>
              <a:buNone/>
            </a:pPr>
            <a:r>
              <a:rPr lang="en-US" sz="2500" dirty="0" smtClean="0"/>
              <a:t>	</a:t>
            </a:r>
            <a:r>
              <a:rPr lang="en-US" sz="2500" dirty="0" err="1" smtClean="0"/>
              <a:t>AngularJS</a:t>
            </a:r>
            <a:r>
              <a:rPr lang="en-US" sz="2500" dirty="0" smtClean="0"/>
              <a:t> </a:t>
            </a:r>
            <a:r>
              <a:rPr lang="en-US" sz="2500" dirty="0" err="1"/>
              <a:t>thường</a:t>
            </a:r>
            <a:r>
              <a:rPr lang="en-US" sz="2500" dirty="0"/>
              <a:t> </a:t>
            </a:r>
            <a:r>
              <a:rPr lang="en-US" sz="2500" dirty="0" err="1"/>
              <a:t>dùng</a:t>
            </a:r>
            <a:r>
              <a:rPr lang="en-US" sz="2500" dirty="0"/>
              <a:t> </a:t>
            </a:r>
            <a:r>
              <a:rPr lang="en-US" sz="2500" dirty="0" err="1"/>
              <a:t>để</a:t>
            </a:r>
            <a:r>
              <a:rPr lang="en-US" sz="2500" dirty="0"/>
              <a:t> </a:t>
            </a:r>
            <a:r>
              <a:rPr lang="en-US" sz="2500" dirty="0" err="1"/>
              <a:t>phát</a:t>
            </a:r>
            <a:r>
              <a:rPr lang="en-US" sz="2500" dirty="0"/>
              <a:t> </a:t>
            </a:r>
            <a:r>
              <a:rPr lang="en-US" sz="2500" dirty="0" err="1"/>
              <a:t>triển</a:t>
            </a:r>
            <a:r>
              <a:rPr lang="en-US" sz="2500" dirty="0"/>
              <a:t> frontend (</a:t>
            </a:r>
            <a:r>
              <a:rPr lang="en-US" sz="2500" dirty="0" err="1"/>
              <a:t>giao</a:t>
            </a:r>
            <a:r>
              <a:rPr lang="en-US" sz="2500" dirty="0"/>
              <a:t> </a:t>
            </a:r>
            <a:r>
              <a:rPr lang="en-US" sz="2500" dirty="0" err="1"/>
              <a:t>diện</a:t>
            </a:r>
            <a:r>
              <a:rPr lang="en-US" sz="2500" dirty="0"/>
              <a:t> </a:t>
            </a:r>
            <a:r>
              <a:rPr lang="en-US" sz="2500" dirty="0" err="1"/>
              <a:t>khách</a:t>
            </a:r>
            <a:r>
              <a:rPr lang="en-US" sz="2500" dirty="0"/>
              <a:t> </a:t>
            </a:r>
            <a:r>
              <a:rPr lang="en-US" sz="2500" dirty="0" err="1"/>
              <a:t>hàng</a:t>
            </a:r>
            <a:r>
              <a:rPr lang="en-US" sz="2500" dirty="0"/>
              <a:t>) </a:t>
            </a:r>
            <a:r>
              <a:rPr lang="en-US" sz="2500" dirty="0" err="1"/>
              <a:t>thông</a:t>
            </a:r>
            <a:r>
              <a:rPr lang="en-US" sz="2500" dirty="0"/>
              <a:t> qua </a:t>
            </a:r>
            <a:r>
              <a:rPr lang="en-US" sz="2500" dirty="0" err="1"/>
              <a:t>các</a:t>
            </a:r>
            <a:r>
              <a:rPr lang="en-US" sz="2500" dirty="0"/>
              <a:t> API </a:t>
            </a:r>
            <a:r>
              <a:rPr lang="en-US" sz="2500" dirty="0" err="1"/>
              <a:t>để</a:t>
            </a:r>
            <a:r>
              <a:rPr lang="en-US" sz="2500" dirty="0"/>
              <a:t> </a:t>
            </a:r>
            <a:r>
              <a:rPr lang="en-US" sz="2500" dirty="0" err="1"/>
              <a:t>gọi</a:t>
            </a:r>
            <a:r>
              <a:rPr lang="en-US" sz="2500" dirty="0"/>
              <a:t> data, </a:t>
            </a:r>
            <a:r>
              <a:rPr lang="en-US" sz="2500" dirty="0" err="1"/>
              <a:t>sử</a:t>
            </a:r>
            <a:r>
              <a:rPr lang="en-US" sz="2500" dirty="0"/>
              <a:t> </a:t>
            </a:r>
            <a:r>
              <a:rPr lang="en-US" sz="2500" dirty="0" err="1"/>
              <a:t>dụng</a:t>
            </a:r>
            <a:r>
              <a:rPr lang="en-US" sz="2500" dirty="0"/>
              <a:t> </a:t>
            </a:r>
            <a:r>
              <a:rPr lang="en-US" sz="2500" dirty="0" err="1"/>
              <a:t>mô</a:t>
            </a:r>
            <a:r>
              <a:rPr lang="en-US" sz="2500" dirty="0"/>
              <a:t> </a:t>
            </a:r>
            <a:r>
              <a:rPr lang="en-US" sz="2500" dirty="0" err="1"/>
              <a:t>hình</a:t>
            </a:r>
            <a:r>
              <a:rPr lang="en-US" sz="2500" dirty="0"/>
              <a:t> </a:t>
            </a:r>
            <a:r>
              <a:rPr lang="en-US" sz="2500" dirty="0" err="1"/>
              <a:t>MVC</a:t>
            </a:r>
            <a:r>
              <a:rPr lang="en-US" sz="2500" dirty="0"/>
              <a:t> </a:t>
            </a:r>
            <a:r>
              <a:rPr lang="en-US" sz="2500" dirty="0" err="1"/>
              <a:t>rất</a:t>
            </a:r>
            <a:r>
              <a:rPr lang="en-US" sz="2500" dirty="0"/>
              <a:t> </a:t>
            </a:r>
            <a:r>
              <a:rPr lang="en-US" sz="2500" dirty="0" err="1"/>
              <a:t>mạnh</a:t>
            </a:r>
            <a:r>
              <a:rPr lang="en-US" sz="2500" dirty="0"/>
              <a:t> </a:t>
            </a:r>
            <a:r>
              <a:rPr lang="en-US" sz="2500" dirty="0" err="1" smtClean="0"/>
              <a:t>mẽ</a:t>
            </a:r>
            <a:endParaRPr lang="en-US" sz="2500" dirty="0"/>
          </a:p>
          <a:p>
            <a:pPr marL="3175" indent="0">
              <a:lnSpc>
                <a:spcPct val="100000"/>
              </a:lnSpc>
              <a:buNone/>
            </a:pPr>
            <a:r>
              <a:rPr lang="en-US" sz="2500" dirty="0" smtClean="0"/>
              <a:t>	</a:t>
            </a:r>
            <a:r>
              <a:rPr lang="en-US" sz="2500" dirty="0" err="1" smtClean="0"/>
              <a:t>Mã</a:t>
            </a:r>
            <a:r>
              <a:rPr lang="en-US" sz="2500" dirty="0" smtClean="0"/>
              <a:t> </a:t>
            </a:r>
            <a:r>
              <a:rPr lang="en-US" sz="2500" dirty="0" err="1"/>
              <a:t>nguồn</a:t>
            </a:r>
            <a:r>
              <a:rPr lang="en-US" sz="2500" dirty="0"/>
              <a:t> </a:t>
            </a:r>
            <a:r>
              <a:rPr lang="en-US" sz="2500" dirty="0" err="1"/>
              <a:t>AngularJS</a:t>
            </a:r>
            <a:r>
              <a:rPr lang="en-US" sz="2500" dirty="0"/>
              <a:t> </a:t>
            </a:r>
            <a:r>
              <a:rPr lang="en-US" sz="2500" dirty="0" err="1"/>
              <a:t>tự</a:t>
            </a:r>
            <a:r>
              <a:rPr lang="en-US" sz="2500" dirty="0"/>
              <a:t> </a:t>
            </a:r>
            <a:r>
              <a:rPr lang="en-US" sz="2500" dirty="0" err="1"/>
              <a:t>động</a:t>
            </a:r>
            <a:r>
              <a:rPr lang="en-US" sz="2500" dirty="0"/>
              <a:t> fix </a:t>
            </a:r>
            <a:r>
              <a:rPr lang="en-US" sz="2500" dirty="0" err="1"/>
              <a:t>với</a:t>
            </a:r>
            <a:r>
              <a:rPr lang="en-US" sz="2500" dirty="0"/>
              <a:t> </a:t>
            </a:r>
            <a:r>
              <a:rPr lang="en-US" sz="2500" dirty="0" err="1"/>
              <a:t>các</a:t>
            </a:r>
            <a:r>
              <a:rPr lang="en-US" sz="2500" dirty="0"/>
              <a:t> </a:t>
            </a:r>
            <a:r>
              <a:rPr lang="en-US" sz="2500" dirty="0" err="1"/>
              <a:t>trình</a:t>
            </a:r>
            <a:r>
              <a:rPr lang="en-US" sz="2500" dirty="0"/>
              <a:t> </a:t>
            </a:r>
            <a:r>
              <a:rPr lang="en-US" sz="2500" dirty="0" err="1"/>
              <a:t>duyệt</a:t>
            </a:r>
            <a:r>
              <a:rPr lang="en-US" sz="2500" dirty="0"/>
              <a:t> </a:t>
            </a:r>
            <a:r>
              <a:rPr lang="en-US" sz="2500" dirty="0" err="1"/>
              <a:t>khác</a:t>
            </a:r>
            <a:r>
              <a:rPr lang="en-US" sz="2500" dirty="0"/>
              <a:t> </a:t>
            </a:r>
            <a:r>
              <a:rPr lang="en-US" sz="2500" dirty="0" err="1"/>
              <a:t>nhau</a:t>
            </a:r>
            <a:r>
              <a:rPr lang="en-US" sz="2500" dirty="0"/>
              <a:t> </a:t>
            </a:r>
            <a:r>
              <a:rPr lang="en-US" sz="2500" dirty="0" err="1"/>
              <a:t>nên</a:t>
            </a:r>
            <a:r>
              <a:rPr lang="en-US" sz="2500" dirty="0"/>
              <a:t> </a:t>
            </a:r>
            <a:r>
              <a:rPr lang="en-US" sz="2500" dirty="0" err="1"/>
              <a:t>bạn</a:t>
            </a:r>
            <a:r>
              <a:rPr lang="en-US" sz="2500" dirty="0"/>
              <a:t> </a:t>
            </a:r>
            <a:r>
              <a:rPr lang="en-US" sz="2500" dirty="0" err="1"/>
              <a:t>không</a:t>
            </a:r>
            <a:r>
              <a:rPr lang="en-US" sz="2500" dirty="0"/>
              <a:t> </a:t>
            </a:r>
            <a:r>
              <a:rPr lang="en-US" sz="2500" dirty="0" err="1"/>
              <a:t>cần</a:t>
            </a:r>
            <a:r>
              <a:rPr lang="en-US" sz="2500" dirty="0"/>
              <a:t> </a:t>
            </a:r>
            <a:r>
              <a:rPr lang="en-US" sz="2500" dirty="0" err="1"/>
              <a:t>phải</a:t>
            </a:r>
            <a:r>
              <a:rPr lang="en-US" sz="2500" dirty="0"/>
              <a:t> lo </a:t>
            </a:r>
            <a:r>
              <a:rPr lang="en-US" sz="2500" dirty="0" err="1"/>
              <a:t>vấn</a:t>
            </a:r>
            <a:r>
              <a:rPr lang="en-US" sz="2500" dirty="0"/>
              <a:t> </a:t>
            </a:r>
            <a:r>
              <a:rPr lang="en-US" sz="2500" dirty="0" err="1"/>
              <a:t>đề</a:t>
            </a:r>
            <a:r>
              <a:rPr lang="en-US" sz="2500" dirty="0"/>
              <a:t> </a:t>
            </a:r>
            <a:r>
              <a:rPr lang="en-US" sz="2500" dirty="0" err="1"/>
              <a:t>tương</a:t>
            </a:r>
            <a:r>
              <a:rPr lang="en-US" sz="2500" dirty="0"/>
              <a:t> </a:t>
            </a:r>
            <a:r>
              <a:rPr lang="en-US" sz="2500" dirty="0" err="1"/>
              <a:t>thích</a:t>
            </a:r>
            <a:r>
              <a:rPr lang="en-US" sz="2500" dirty="0"/>
              <a:t> </a:t>
            </a:r>
            <a:r>
              <a:rPr lang="en-US" sz="2500" dirty="0" err="1"/>
              <a:t>trình</a:t>
            </a:r>
            <a:r>
              <a:rPr lang="en-US" sz="2500" dirty="0"/>
              <a:t> </a:t>
            </a:r>
            <a:r>
              <a:rPr lang="en-US" sz="2500" dirty="0" err="1" smtClean="0"/>
              <a:t>duyệt</a:t>
            </a:r>
            <a:endParaRPr lang="en-US" sz="2500" dirty="0"/>
          </a:p>
          <a:p>
            <a:pPr marL="3175" indent="0">
              <a:lnSpc>
                <a:spcPct val="100000"/>
              </a:lnSpc>
              <a:buNone/>
            </a:pPr>
            <a:r>
              <a:rPr lang="en-US" sz="2500" dirty="0" smtClean="0"/>
              <a:t>	Angular </a:t>
            </a:r>
            <a:r>
              <a:rPr lang="en-US" sz="2500" dirty="0" err="1"/>
              <a:t>là</a:t>
            </a:r>
            <a:r>
              <a:rPr lang="en-US" sz="2500" dirty="0"/>
              <a:t> </a:t>
            </a:r>
            <a:r>
              <a:rPr lang="en-US" sz="2500" dirty="0" err="1"/>
              <a:t>mã</a:t>
            </a:r>
            <a:r>
              <a:rPr lang="en-US" sz="2500" dirty="0"/>
              <a:t> </a:t>
            </a:r>
            <a:r>
              <a:rPr lang="en-US" sz="2500" dirty="0" err="1"/>
              <a:t>nguồn</a:t>
            </a:r>
            <a:r>
              <a:rPr lang="en-US" sz="2500" dirty="0"/>
              <a:t> </a:t>
            </a:r>
            <a:r>
              <a:rPr lang="en-US" sz="2500" dirty="0" err="1"/>
              <a:t>mở</a:t>
            </a:r>
            <a:r>
              <a:rPr lang="en-US" sz="2500" dirty="0"/>
              <a:t>, </a:t>
            </a:r>
            <a:r>
              <a:rPr lang="en-US" sz="2500" dirty="0" err="1"/>
              <a:t>hoàn</a:t>
            </a:r>
            <a:r>
              <a:rPr lang="en-US" sz="2500" dirty="0"/>
              <a:t> </a:t>
            </a:r>
            <a:r>
              <a:rPr lang="en-US" sz="2500" dirty="0" err="1"/>
              <a:t>toàn</a:t>
            </a:r>
            <a:r>
              <a:rPr lang="en-US" sz="2500" dirty="0"/>
              <a:t> </a:t>
            </a:r>
            <a:r>
              <a:rPr lang="en-US" sz="2500" dirty="0" err="1"/>
              <a:t>miễn</a:t>
            </a:r>
            <a:r>
              <a:rPr lang="en-US" sz="2500" dirty="0"/>
              <a:t> </a:t>
            </a:r>
            <a:r>
              <a:rPr lang="en-US" sz="2500" dirty="0" err="1"/>
              <a:t>phí</a:t>
            </a:r>
            <a:r>
              <a:rPr lang="en-US" sz="2500" dirty="0"/>
              <a:t> </a:t>
            </a:r>
            <a:r>
              <a:rPr lang="en-US" sz="2500" dirty="0" err="1"/>
              <a:t>và</a:t>
            </a:r>
            <a:r>
              <a:rPr lang="en-US" sz="2500" dirty="0"/>
              <a:t> </a:t>
            </a:r>
            <a:r>
              <a:rPr lang="en-US" sz="2500" dirty="0" err="1"/>
              <a:t>được</a:t>
            </a:r>
            <a:r>
              <a:rPr lang="en-US" sz="2500" dirty="0"/>
              <a:t> </a:t>
            </a:r>
            <a:r>
              <a:rPr lang="en-US" sz="2500" dirty="0" err="1"/>
              <a:t>phát</a:t>
            </a:r>
            <a:r>
              <a:rPr lang="en-US" sz="2500" dirty="0"/>
              <a:t> </a:t>
            </a:r>
            <a:r>
              <a:rPr lang="en-US" sz="2500" dirty="0" err="1"/>
              <a:t>triển</a:t>
            </a:r>
            <a:r>
              <a:rPr lang="en-US" sz="2500" dirty="0"/>
              <a:t> </a:t>
            </a:r>
            <a:r>
              <a:rPr lang="en-US" sz="2500" dirty="0" err="1"/>
              <a:t>bởi</a:t>
            </a:r>
            <a:r>
              <a:rPr lang="en-US" sz="2500" dirty="0"/>
              <a:t> </a:t>
            </a:r>
            <a:r>
              <a:rPr lang="en-US" sz="2500" dirty="0" err="1"/>
              <a:t>hàng</a:t>
            </a:r>
            <a:r>
              <a:rPr lang="en-US" sz="2500" dirty="0"/>
              <a:t> </a:t>
            </a:r>
            <a:r>
              <a:rPr lang="en-US" sz="2500" dirty="0" err="1"/>
              <a:t>ngàn</a:t>
            </a:r>
            <a:r>
              <a:rPr lang="en-US" sz="2500" dirty="0"/>
              <a:t> </a:t>
            </a:r>
            <a:r>
              <a:rPr lang="en-US" sz="2500" dirty="0" err="1"/>
              <a:t>các</a:t>
            </a:r>
            <a:r>
              <a:rPr lang="en-US" sz="2500" dirty="0"/>
              <a:t> </a:t>
            </a:r>
            <a:r>
              <a:rPr lang="en-US" sz="2500" dirty="0" err="1"/>
              <a:t>lập</a:t>
            </a:r>
            <a:r>
              <a:rPr lang="en-US" sz="2500" dirty="0"/>
              <a:t> </a:t>
            </a:r>
            <a:r>
              <a:rPr lang="en-US" sz="2500" dirty="0" err="1"/>
              <a:t>trình</a:t>
            </a:r>
            <a:r>
              <a:rPr lang="en-US" sz="2500" dirty="0"/>
              <a:t> </a:t>
            </a:r>
            <a:r>
              <a:rPr lang="en-US" sz="2500" dirty="0" err="1"/>
              <a:t>viên</a:t>
            </a:r>
            <a:r>
              <a:rPr lang="en-US" sz="2500" dirty="0"/>
              <a:t> </a:t>
            </a:r>
            <a:r>
              <a:rPr lang="en-US" sz="2500" dirty="0" err="1"/>
              <a:t>trên</a:t>
            </a:r>
            <a:r>
              <a:rPr lang="en-US" sz="2500" dirty="0"/>
              <a:t> </a:t>
            </a:r>
            <a:r>
              <a:rPr lang="en-US" sz="2500" dirty="0" err="1"/>
              <a:t>thế</a:t>
            </a:r>
            <a:r>
              <a:rPr lang="en-US" sz="2500" dirty="0"/>
              <a:t> </a:t>
            </a:r>
            <a:r>
              <a:rPr lang="en-US" sz="2500" dirty="0" err="1"/>
              <a:t>giới</a:t>
            </a:r>
            <a:r>
              <a:rPr lang="en-US" sz="2500" dirty="0"/>
              <a:t>.</a:t>
            </a:r>
          </a:p>
          <a:p>
            <a:pPr lvl="0" indent="-457200">
              <a:lnSpc>
                <a:spcPct val="100000"/>
              </a:lnSpc>
              <a:buFont typeface="Wingdings" pitchFamily="2" charset="2"/>
              <a:buChar char="ß"/>
            </a:pPr>
            <a:endParaRPr lang="en-US" sz="2500" dirty="0" smtClean="0"/>
          </a:p>
        </p:txBody>
      </p:sp>
      <p:sp>
        <p:nvSpPr>
          <p:cNvPr id="18" name="Title 1"/>
          <p:cNvSpPr txBox="1">
            <a:spLocks/>
          </p:cNvSpPr>
          <p:nvPr/>
        </p:nvSpPr>
        <p:spPr>
          <a:xfrm>
            <a:off x="4840922" y="537368"/>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ĐẶC TRƯNG CỦA ANGULARJS</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8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3507971" y="1332562"/>
            <a:ext cx="8680854" cy="4539704"/>
          </a:xfrm>
          <a:prstGeom prst="rect">
            <a:avLst/>
          </a:prstGeom>
        </p:spPr>
        <p:txBody>
          <a:bodyPr/>
          <a:lstStyle/>
          <a:p>
            <a:pPr marL="0" lvl="0" indent="0">
              <a:buNone/>
            </a:pPr>
            <a:r>
              <a:rPr lang="en-US" sz="2500" b="1" dirty="0" smtClean="0"/>
              <a:t>Scope</a:t>
            </a:r>
            <a:r>
              <a:rPr lang="en-US" sz="2500" dirty="0"/>
              <a:t>: </a:t>
            </a:r>
            <a:r>
              <a:rPr lang="en-US" sz="2500" dirty="0" err="1"/>
              <a:t>là</a:t>
            </a:r>
            <a:r>
              <a:rPr lang="en-US" sz="2500" dirty="0"/>
              <a:t> </a:t>
            </a:r>
            <a:r>
              <a:rPr lang="en-US" sz="2500" dirty="0" err="1"/>
              <a:t>đối</a:t>
            </a:r>
            <a:r>
              <a:rPr lang="en-US" sz="2500" dirty="0"/>
              <a:t> </a:t>
            </a:r>
            <a:r>
              <a:rPr lang="en-US" sz="2500" dirty="0" err="1"/>
              <a:t>tượng</a:t>
            </a:r>
            <a:r>
              <a:rPr lang="en-US" sz="2500" dirty="0"/>
              <a:t> </a:t>
            </a:r>
            <a:r>
              <a:rPr lang="en-US" sz="2500" dirty="0" err="1"/>
              <a:t>có</a:t>
            </a:r>
            <a:r>
              <a:rPr lang="en-US" sz="2500" dirty="0"/>
              <a:t> </a:t>
            </a:r>
            <a:r>
              <a:rPr lang="en-US" sz="2500" dirty="0" err="1"/>
              <a:t>nhiệm</a:t>
            </a:r>
            <a:r>
              <a:rPr lang="en-US" sz="2500" dirty="0"/>
              <a:t> </a:t>
            </a:r>
            <a:r>
              <a:rPr lang="en-US" sz="2500" dirty="0" err="1"/>
              <a:t>vụ</a:t>
            </a:r>
            <a:r>
              <a:rPr lang="en-US" sz="2500" dirty="0"/>
              <a:t> </a:t>
            </a:r>
            <a:r>
              <a:rPr lang="en-US" sz="2500" dirty="0" err="1"/>
              <a:t>giao</a:t>
            </a:r>
            <a:r>
              <a:rPr lang="en-US" sz="2500" dirty="0"/>
              <a:t> </a:t>
            </a:r>
            <a:r>
              <a:rPr lang="en-US" sz="2500" dirty="0" err="1"/>
              <a:t>tiếp</a:t>
            </a:r>
            <a:r>
              <a:rPr lang="en-US" sz="2500" dirty="0"/>
              <a:t> </a:t>
            </a:r>
            <a:r>
              <a:rPr lang="en-US" sz="2500" dirty="0" err="1"/>
              <a:t>giữa</a:t>
            </a:r>
            <a:r>
              <a:rPr lang="en-US" sz="2500" dirty="0"/>
              <a:t> controller </a:t>
            </a:r>
            <a:r>
              <a:rPr lang="en-US" sz="2500" dirty="0" err="1"/>
              <a:t>và</a:t>
            </a:r>
            <a:r>
              <a:rPr lang="en-US" sz="2500" dirty="0"/>
              <a:t> view </a:t>
            </a:r>
            <a:r>
              <a:rPr lang="en-US" sz="2500" dirty="0" err="1"/>
              <a:t>của</a:t>
            </a:r>
            <a:r>
              <a:rPr lang="en-US" sz="2500" dirty="0"/>
              <a:t> </a:t>
            </a:r>
            <a:r>
              <a:rPr lang="en-US" sz="2500" dirty="0" err="1"/>
              <a:t>ứng</a:t>
            </a:r>
            <a:r>
              <a:rPr lang="en-US" sz="2500" dirty="0"/>
              <a:t> </a:t>
            </a:r>
            <a:r>
              <a:rPr lang="en-US" sz="2500" dirty="0" err="1"/>
              <a:t>dụng</a:t>
            </a:r>
            <a:r>
              <a:rPr lang="en-US" sz="2500" dirty="0"/>
              <a:t>.</a:t>
            </a:r>
          </a:p>
          <a:p>
            <a:pPr marL="0" lvl="0" indent="0">
              <a:buNone/>
            </a:pPr>
            <a:r>
              <a:rPr lang="en-US" sz="2500" b="1" dirty="0" smtClean="0"/>
              <a:t>Controller</a:t>
            </a:r>
            <a:r>
              <a:rPr lang="en-US" sz="2500" dirty="0"/>
              <a:t>: </a:t>
            </a:r>
            <a:r>
              <a:rPr lang="en-US" sz="2500" dirty="0" err="1"/>
              <a:t>xử</a:t>
            </a:r>
            <a:r>
              <a:rPr lang="en-US" sz="2500" dirty="0"/>
              <a:t> </a:t>
            </a:r>
            <a:r>
              <a:rPr lang="en-US" sz="2500" dirty="0" err="1"/>
              <a:t>lí</a:t>
            </a:r>
            <a:r>
              <a:rPr lang="en-US" sz="2500" dirty="0"/>
              <a:t> </a:t>
            </a:r>
            <a:r>
              <a:rPr lang="en-US" sz="2500" dirty="0" err="1"/>
              <a:t>dữ</a:t>
            </a:r>
            <a:r>
              <a:rPr lang="en-US" sz="2500" dirty="0"/>
              <a:t> </a:t>
            </a:r>
            <a:r>
              <a:rPr lang="en-US" sz="2500" dirty="0" err="1"/>
              <a:t>liệu</a:t>
            </a:r>
            <a:r>
              <a:rPr lang="en-US" sz="2500" dirty="0"/>
              <a:t> </a:t>
            </a:r>
            <a:r>
              <a:rPr lang="en-US" sz="2500" dirty="0" err="1"/>
              <a:t>cho</a:t>
            </a:r>
            <a:r>
              <a:rPr lang="en-US" sz="2500" dirty="0"/>
              <a:t> </a:t>
            </a:r>
            <a:r>
              <a:rPr lang="en-US" sz="2500" dirty="0" err="1"/>
              <a:t>đối</a:t>
            </a:r>
            <a:r>
              <a:rPr lang="en-US" sz="2500" dirty="0"/>
              <a:t> </a:t>
            </a:r>
            <a:r>
              <a:rPr lang="en-US" sz="2500" dirty="0" err="1"/>
              <a:t>tượng</a:t>
            </a:r>
            <a:r>
              <a:rPr lang="en-US" sz="2500" dirty="0"/>
              <a:t> $scope, </a:t>
            </a:r>
            <a:r>
              <a:rPr lang="en-US" sz="2500" dirty="0" err="1"/>
              <a:t>từ</a:t>
            </a:r>
            <a:r>
              <a:rPr lang="en-US" sz="2500" dirty="0"/>
              <a:t> </a:t>
            </a:r>
            <a:r>
              <a:rPr lang="en-US" sz="2500" dirty="0" err="1"/>
              <a:t>đây</a:t>
            </a:r>
            <a:r>
              <a:rPr lang="en-US" sz="2500" dirty="0"/>
              <a:t> </a:t>
            </a:r>
            <a:r>
              <a:rPr lang="en-US" sz="2500" dirty="0" err="1"/>
              <a:t>bên</a:t>
            </a:r>
            <a:r>
              <a:rPr lang="en-US" sz="2500" dirty="0"/>
              <a:t> views </a:t>
            </a:r>
            <a:r>
              <a:rPr lang="en-US" sz="2500" dirty="0" err="1"/>
              <a:t>sẽ</a:t>
            </a:r>
            <a:r>
              <a:rPr lang="en-US" sz="2500" dirty="0"/>
              <a:t> </a:t>
            </a: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dữ</a:t>
            </a:r>
            <a:r>
              <a:rPr lang="en-US" sz="2500" dirty="0"/>
              <a:t> </a:t>
            </a:r>
            <a:r>
              <a:rPr lang="en-US" sz="2500" dirty="0" err="1"/>
              <a:t>liệu</a:t>
            </a:r>
            <a:r>
              <a:rPr lang="en-US" sz="2500" dirty="0"/>
              <a:t> </a:t>
            </a:r>
            <a:r>
              <a:rPr lang="en-US" sz="2500" dirty="0" err="1"/>
              <a:t>trong</a:t>
            </a:r>
            <a:r>
              <a:rPr lang="en-US" sz="2500" dirty="0"/>
              <a:t> scope </a:t>
            </a:r>
            <a:r>
              <a:rPr lang="en-US" sz="2500" dirty="0" err="1"/>
              <a:t>để</a:t>
            </a:r>
            <a:r>
              <a:rPr lang="en-US" sz="2500" dirty="0"/>
              <a:t> </a:t>
            </a:r>
            <a:r>
              <a:rPr lang="en-US" sz="2500" dirty="0" err="1"/>
              <a:t>hiển</a:t>
            </a:r>
            <a:r>
              <a:rPr lang="en-US" sz="2500" dirty="0"/>
              <a:t> </a:t>
            </a:r>
            <a:r>
              <a:rPr lang="en-US" sz="2500" dirty="0" err="1"/>
              <a:t>thị</a:t>
            </a:r>
            <a:r>
              <a:rPr lang="en-US" sz="2500" dirty="0"/>
              <a:t> </a:t>
            </a:r>
            <a:r>
              <a:rPr lang="en-US" sz="2500" dirty="0" err="1"/>
              <a:t>ra</a:t>
            </a:r>
            <a:r>
              <a:rPr lang="en-US" sz="2500" dirty="0"/>
              <a:t> </a:t>
            </a:r>
            <a:r>
              <a:rPr lang="en-US" sz="2500" dirty="0" err="1"/>
              <a:t>tương</a:t>
            </a:r>
            <a:r>
              <a:rPr lang="en-US" sz="2500" dirty="0"/>
              <a:t> </a:t>
            </a:r>
            <a:r>
              <a:rPr lang="en-US" sz="2500" dirty="0" err="1"/>
              <a:t>ứng</a:t>
            </a:r>
            <a:r>
              <a:rPr lang="en-US" sz="2500" dirty="0"/>
              <a:t>.</a:t>
            </a:r>
          </a:p>
          <a:p>
            <a:pPr marL="0" lvl="0" indent="0">
              <a:buNone/>
            </a:pPr>
            <a:r>
              <a:rPr lang="en-US" sz="2500" b="1" dirty="0" smtClean="0"/>
              <a:t>Data-binding</a:t>
            </a:r>
            <a:r>
              <a:rPr lang="en-US" sz="2500" dirty="0"/>
              <a:t>: </a:t>
            </a:r>
            <a:r>
              <a:rPr lang="en-US" sz="2500" dirty="0" err="1"/>
              <a:t>tự</a:t>
            </a:r>
            <a:r>
              <a:rPr lang="en-US" sz="2500" dirty="0"/>
              <a:t> </a:t>
            </a:r>
            <a:r>
              <a:rPr lang="en-US" sz="2500" dirty="0" err="1"/>
              <a:t>động</a:t>
            </a:r>
            <a:r>
              <a:rPr lang="en-US" sz="2500" dirty="0"/>
              <a:t> </a:t>
            </a:r>
            <a:r>
              <a:rPr lang="en-US" sz="2500" dirty="0" err="1"/>
              <a:t>đồng</a:t>
            </a:r>
            <a:r>
              <a:rPr lang="en-US" sz="2500" dirty="0"/>
              <a:t> </a:t>
            </a:r>
            <a:r>
              <a:rPr lang="en-US" sz="2500" dirty="0" err="1"/>
              <a:t>bộ</a:t>
            </a:r>
            <a:r>
              <a:rPr lang="en-US" sz="2500" dirty="0"/>
              <a:t> </a:t>
            </a:r>
            <a:r>
              <a:rPr lang="en-US" sz="2500" dirty="0" err="1"/>
              <a:t>dữ</a:t>
            </a:r>
            <a:r>
              <a:rPr lang="en-US" sz="2500" dirty="0"/>
              <a:t> </a:t>
            </a:r>
            <a:r>
              <a:rPr lang="en-US" sz="2500" dirty="0" err="1"/>
              <a:t>liệu</a:t>
            </a:r>
            <a:r>
              <a:rPr lang="en-US" sz="2500" dirty="0"/>
              <a:t> </a:t>
            </a:r>
            <a:r>
              <a:rPr lang="en-US" sz="2500" dirty="0" err="1"/>
              <a:t>giữa</a:t>
            </a:r>
            <a:r>
              <a:rPr lang="en-US" sz="2500" dirty="0"/>
              <a:t> model </a:t>
            </a:r>
            <a:r>
              <a:rPr lang="en-US" sz="2500" dirty="0" err="1"/>
              <a:t>và</a:t>
            </a:r>
            <a:r>
              <a:rPr lang="en-US" sz="2500" dirty="0"/>
              <a:t> view</a:t>
            </a:r>
          </a:p>
          <a:p>
            <a:pPr marL="0" lvl="0" indent="0">
              <a:buNone/>
            </a:pPr>
            <a:r>
              <a:rPr lang="en-US" sz="2500" b="1" dirty="0" smtClean="0"/>
              <a:t>Service</a:t>
            </a:r>
            <a:r>
              <a:rPr lang="en-US" sz="2500" dirty="0"/>
              <a:t>: </a:t>
            </a:r>
            <a:r>
              <a:rPr lang="en-US" sz="2500" dirty="0" err="1"/>
              <a:t>là</a:t>
            </a:r>
            <a:r>
              <a:rPr lang="en-US" sz="2500" dirty="0"/>
              <a:t> singleton object </a:t>
            </a:r>
            <a:r>
              <a:rPr lang="en-US" sz="2500" dirty="0" err="1"/>
              <a:t>được</a:t>
            </a:r>
            <a:r>
              <a:rPr lang="en-US" sz="2500" dirty="0"/>
              <a:t> </a:t>
            </a:r>
            <a:r>
              <a:rPr lang="en-US" sz="2500" dirty="0" err="1"/>
              <a:t>khởi</a:t>
            </a:r>
            <a:r>
              <a:rPr lang="en-US" sz="2500" dirty="0"/>
              <a:t> </a:t>
            </a:r>
            <a:r>
              <a:rPr lang="en-US" sz="2500" dirty="0" err="1"/>
              <a:t>tạo</a:t>
            </a:r>
            <a:r>
              <a:rPr lang="en-US" sz="2500" dirty="0"/>
              <a:t> 1 </a:t>
            </a:r>
            <a:r>
              <a:rPr lang="en-US" sz="2500" dirty="0" err="1"/>
              <a:t>lần</a:t>
            </a:r>
            <a:r>
              <a:rPr lang="en-US" sz="2500" dirty="0"/>
              <a:t> </a:t>
            </a:r>
            <a:r>
              <a:rPr lang="en-US" sz="2500" dirty="0" err="1"/>
              <a:t>duy</a:t>
            </a:r>
            <a:r>
              <a:rPr lang="en-US" sz="2500" dirty="0"/>
              <a:t> </a:t>
            </a:r>
            <a:r>
              <a:rPr lang="en-US" sz="2500" dirty="0" err="1"/>
              <a:t>nhất</a:t>
            </a:r>
            <a:r>
              <a:rPr lang="en-US" sz="2500" dirty="0"/>
              <a:t> </a:t>
            </a:r>
            <a:r>
              <a:rPr lang="en-US" sz="2500" dirty="0" err="1"/>
              <a:t>cho</a:t>
            </a:r>
            <a:r>
              <a:rPr lang="en-US" sz="2500" dirty="0"/>
              <a:t> </a:t>
            </a:r>
            <a:r>
              <a:rPr lang="en-US" sz="2500" dirty="0" err="1"/>
              <a:t>mỗi</a:t>
            </a:r>
            <a:r>
              <a:rPr lang="en-US" sz="2500" dirty="0"/>
              <a:t> </a:t>
            </a:r>
            <a:r>
              <a:rPr lang="en-US" sz="2500" dirty="0" err="1"/>
              <a:t>ứng</a:t>
            </a:r>
            <a:r>
              <a:rPr lang="en-US" sz="2500" dirty="0"/>
              <a:t> </a:t>
            </a:r>
            <a:r>
              <a:rPr lang="en-US" sz="2500" dirty="0" err="1"/>
              <a:t>dụng</a:t>
            </a:r>
            <a:r>
              <a:rPr lang="en-US" sz="2500" dirty="0"/>
              <a:t>, </a:t>
            </a:r>
            <a:r>
              <a:rPr lang="en-US" sz="2500" dirty="0" err="1"/>
              <a:t>cung</a:t>
            </a:r>
            <a:r>
              <a:rPr lang="en-US" sz="2500" dirty="0"/>
              <a:t> </a:t>
            </a:r>
            <a:r>
              <a:rPr lang="en-US" sz="2500" dirty="0" err="1"/>
              <a:t>cấp</a:t>
            </a:r>
            <a:r>
              <a:rPr lang="en-US" sz="2500" dirty="0"/>
              <a:t> </a:t>
            </a:r>
            <a:r>
              <a:rPr lang="en-US" sz="2500" dirty="0" err="1"/>
              <a:t>các</a:t>
            </a:r>
            <a:r>
              <a:rPr lang="en-US" sz="2500" dirty="0"/>
              <a:t> </a:t>
            </a:r>
            <a:r>
              <a:rPr lang="en-US" sz="2500" dirty="0" err="1"/>
              <a:t>phương</a:t>
            </a:r>
            <a:r>
              <a:rPr lang="en-US" sz="2500" dirty="0"/>
              <a:t> </a:t>
            </a:r>
            <a:r>
              <a:rPr lang="en-US" sz="2500" dirty="0" err="1"/>
              <a:t>thức</a:t>
            </a:r>
            <a:r>
              <a:rPr lang="en-US" sz="2500" dirty="0"/>
              <a:t> </a:t>
            </a:r>
            <a:r>
              <a:rPr lang="en-US" sz="2500" dirty="0" err="1"/>
              <a:t>lưu</a:t>
            </a:r>
            <a:r>
              <a:rPr lang="en-US" sz="2500" dirty="0"/>
              <a:t> </a:t>
            </a:r>
            <a:r>
              <a:rPr lang="en-US" sz="2500" dirty="0" err="1"/>
              <a:t>trữ</a:t>
            </a:r>
            <a:r>
              <a:rPr lang="en-US" sz="2500" dirty="0"/>
              <a:t> </a:t>
            </a:r>
            <a:r>
              <a:rPr lang="en-US" sz="2500" dirty="0" err="1"/>
              <a:t>dữ</a:t>
            </a:r>
            <a:r>
              <a:rPr lang="en-US" sz="2500" dirty="0"/>
              <a:t> </a:t>
            </a:r>
            <a:r>
              <a:rPr lang="en-US" sz="2500" dirty="0" err="1"/>
              <a:t>liệu</a:t>
            </a:r>
            <a:r>
              <a:rPr lang="en-US" sz="2500" dirty="0"/>
              <a:t> </a:t>
            </a:r>
            <a:r>
              <a:rPr lang="en-US" sz="2500" dirty="0" err="1"/>
              <a:t>có</a:t>
            </a:r>
            <a:r>
              <a:rPr lang="en-US" sz="2500" dirty="0"/>
              <a:t> </a:t>
            </a:r>
            <a:r>
              <a:rPr lang="en-US" sz="2500" dirty="0" err="1" smtClean="0"/>
              <a:t>sẵn</a:t>
            </a:r>
            <a:r>
              <a:rPr lang="en-US" sz="2500" dirty="0" smtClean="0"/>
              <a:t>.</a:t>
            </a:r>
          </a:p>
          <a:p>
            <a:pPr marL="0" lvl="0" indent="0">
              <a:buNone/>
            </a:pPr>
            <a:r>
              <a:rPr lang="en-US" sz="2500" b="1" dirty="0" smtClean="0"/>
              <a:t>Filter</a:t>
            </a:r>
            <a:r>
              <a:rPr lang="en-US" sz="2500" dirty="0"/>
              <a:t>: </a:t>
            </a:r>
            <a:r>
              <a:rPr lang="en-US" sz="2500" dirty="0" err="1"/>
              <a:t>Lọc</a:t>
            </a:r>
            <a:r>
              <a:rPr lang="en-US" sz="2500" dirty="0"/>
              <a:t> </a:t>
            </a:r>
            <a:r>
              <a:rPr lang="en-US" sz="2500" dirty="0" err="1"/>
              <a:t>các</a:t>
            </a:r>
            <a:r>
              <a:rPr lang="en-US" sz="2500" dirty="0"/>
              <a:t> </a:t>
            </a:r>
            <a:r>
              <a:rPr lang="en-US" sz="2500" dirty="0" err="1"/>
              <a:t>tập</a:t>
            </a:r>
            <a:r>
              <a:rPr lang="en-US" sz="2500" dirty="0"/>
              <a:t> con </a:t>
            </a:r>
            <a:r>
              <a:rPr lang="en-US" sz="2500" dirty="0" err="1"/>
              <a:t>từ</a:t>
            </a:r>
            <a:r>
              <a:rPr lang="en-US" sz="2500" dirty="0"/>
              <a:t> </a:t>
            </a:r>
            <a:r>
              <a:rPr lang="en-US" sz="2500" dirty="0" err="1"/>
              <a:t>tập</a:t>
            </a:r>
            <a:r>
              <a:rPr lang="en-US" sz="2500" dirty="0"/>
              <a:t> item </a:t>
            </a:r>
            <a:r>
              <a:rPr lang="en-US" sz="2500" dirty="0" err="1"/>
              <a:t>trong</a:t>
            </a:r>
            <a:r>
              <a:rPr lang="en-US" sz="2500" dirty="0"/>
              <a:t> </a:t>
            </a:r>
            <a:r>
              <a:rPr lang="en-US" sz="2500" dirty="0" err="1"/>
              <a:t>các</a:t>
            </a:r>
            <a:r>
              <a:rPr lang="en-US" sz="2500" dirty="0"/>
              <a:t> </a:t>
            </a:r>
            <a:r>
              <a:rPr lang="en-US" sz="2500" dirty="0" err="1"/>
              <a:t>mảng</a:t>
            </a:r>
            <a:r>
              <a:rPr lang="en-US" sz="2500" dirty="0"/>
              <a:t> </a:t>
            </a:r>
            <a:r>
              <a:rPr lang="en-US" sz="2500" dirty="0" err="1"/>
              <a:t>và</a:t>
            </a:r>
            <a:r>
              <a:rPr lang="en-US" sz="2500" dirty="0"/>
              <a:t> </a:t>
            </a:r>
            <a:r>
              <a:rPr lang="en-US" sz="2500" dirty="0" err="1"/>
              <a:t>trả</a:t>
            </a:r>
            <a:r>
              <a:rPr lang="en-US" sz="2500" dirty="0"/>
              <a:t> </a:t>
            </a:r>
            <a:r>
              <a:rPr lang="en-US" sz="2500" dirty="0" err="1"/>
              <a:t>về</a:t>
            </a:r>
            <a:r>
              <a:rPr lang="en-US" sz="2500" dirty="0"/>
              <a:t> </a:t>
            </a:r>
            <a:r>
              <a:rPr lang="en-US" sz="2500" dirty="0" err="1"/>
              <a:t>các</a:t>
            </a:r>
            <a:r>
              <a:rPr lang="en-US" sz="2500" dirty="0"/>
              <a:t> </a:t>
            </a:r>
            <a:r>
              <a:rPr lang="en-US" sz="2500" dirty="0" err="1"/>
              <a:t>mảng</a:t>
            </a:r>
            <a:r>
              <a:rPr lang="en-US" sz="2500" dirty="0"/>
              <a:t> </a:t>
            </a:r>
            <a:r>
              <a:rPr lang="en-US" sz="2500" dirty="0" err="1"/>
              <a:t>mới</a:t>
            </a:r>
            <a:r>
              <a:rPr lang="en-US" sz="2500" dirty="0" smtClean="0"/>
              <a:t>.</a:t>
            </a:r>
          </a:p>
          <a:p>
            <a:pPr marL="0" lvl="0" indent="0">
              <a:buNone/>
            </a:pPr>
            <a:r>
              <a:rPr lang="en-US" sz="2500" b="1" dirty="0" smtClean="0"/>
              <a:t>Directive</a:t>
            </a:r>
            <a:r>
              <a:rPr lang="en-US" sz="2500" dirty="0"/>
              <a:t>: </a:t>
            </a:r>
            <a:r>
              <a:rPr lang="en-US" sz="2500" dirty="0" err="1"/>
              <a:t>dùng</a:t>
            </a:r>
            <a:r>
              <a:rPr lang="en-US" sz="2500" dirty="0"/>
              <a:t> </a:t>
            </a:r>
            <a:r>
              <a:rPr lang="en-US" sz="2500" dirty="0" err="1"/>
              <a:t>để</a:t>
            </a:r>
            <a:r>
              <a:rPr lang="en-US" sz="2500" dirty="0"/>
              <a:t> </a:t>
            </a:r>
            <a:r>
              <a:rPr lang="en-US" sz="2500" dirty="0" err="1"/>
              <a:t>tạo</a:t>
            </a:r>
            <a:r>
              <a:rPr lang="en-US" sz="2500" dirty="0"/>
              <a:t> </a:t>
            </a:r>
            <a:r>
              <a:rPr lang="en-US" sz="2500" dirty="0" err="1"/>
              <a:t>các</a:t>
            </a:r>
            <a:r>
              <a:rPr lang="en-US" sz="2500" dirty="0"/>
              <a:t> </a:t>
            </a:r>
            <a:r>
              <a:rPr lang="en-US" sz="2500" dirty="0" err="1"/>
              <a:t>thẻ</a:t>
            </a:r>
            <a:r>
              <a:rPr lang="en-US" sz="2500" dirty="0"/>
              <a:t> HTML </a:t>
            </a:r>
            <a:r>
              <a:rPr lang="en-US" sz="2500" dirty="0" err="1"/>
              <a:t>riêng</a:t>
            </a:r>
            <a:r>
              <a:rPr lang="en-US" sz="2500" dirty="0"/>
              <a:t> </a:t>
            </a:r>
            <a:r>
              <a:rPr lang="en-US" sz="2500" dirty="0" err="1"/>
              <a:t>phục</a:t>
            </a:r>
            <a:r>
              <a:rPr lang="en-US" sz="2500" dirty="0"/>
              <a:t> </a:t>
            </a:r>
            <a:r>
              <a:rPr lang="en-US" sz="2500" dirty="0" err="1"/>
              <a:t>vụ</a:t>
            </a:r>
            <a:r>
              <a:rPr lang="en-US" sz="2500" dirty="0"/>
              <a:t> </a:t>
            </a:r>
            <a:r>
              <a:rPr lang="en-US" sz="2500" dirty="0" err="1"/>
              <a:t>những</a:t>
            </a:r>
            <a:r>
              <a:rPr lang="en-US" sz="2500" dirty="0"/>
              <a:t> </a:t>
            </a:r>
            <a:r>
              <a:rPr lang="en-US" sz="2500" dirty="0" err="1"/>
              <a:t>mục</a:t>
            </a:r>
            <a:r>
              <a:rPr lang="en-US" sz="2500" dirty="0"/>
              <a:t> </a:t>
            </a:r>
            <a:r>
              <a:rPr lang="en-US" sz="2500" dirty="0" err="1"/>
              <a:t>đích</a:t>
            </a:r>
            <a:r>
              <a:rPr lang="en-US" sz="2500" dirty="0"/>
              <a:t> </a:t>
            </a:r>
            <a:r>
              <a:rPr lang="en-US" sz="2500" dirty="0" err="1"/>
              <a:t>riêng</a:t>
            </a:r>
            <a:r>
              <a:rPr lang="en-US" sz="2500" dirty="0"/>
              <a:t>. </a:t>
            </a:r>
            <a:r>
              <a:rPr lang="en-US" sz="2500" dirty="0" err="1"/>
              <a:t>AngularJS</a:t>
            </a:r>
            <a:r>
              <a:rPr lang="en-US" sz="2500" dirty="0"/>
              <a:t> </a:t>
            </a:r>
            <a:r>
              <a:rPr lang="en-US" sz="2500" dirty="0" err="1"/>
              <a:t>có</a:t>
            </a:r>
            <a:r>
              <a:rPr lang="en-US" sz="2500" dirty="0"/>
              <a:t> </a:t>
            </a:r>
            <a:r>
              <a:rPr lang="en-US" sz="2500" dirty="0" err="1"/>
              <a:t>những</a:t>
            </a:r>
            <a:r>
              <a:rPr lang="en-US" sz="2500" dirty="0"/>
              <a:t> directive </a:t>
            </a:r>
            <a:r>
              <a:rPr lang="en-US" sz="2500" dirty="0" err="1"/>
              <a:t>có</a:t>
            </a:r>
            <a:r>
              <a:rPr lang="en-US" sz="2500" dirty="0"/>
              <a:t> </a:t>
            </a:r>
            <a:r>
              <a:rPr lang="en-US" sz="2500" dirty="0" err="1"/>
              <a:t>sẵn</a:t>
            </a:r>
            <a:r>
              <a:rPr lang="en-US" sz="2500" dirty="0"/>
              <a:t> </a:t>
            </a:r>
            <a:r>
              <a:rPr lang="en-US" sz="2500" dirty="0" err="1"/>
              <a:t>như</a:t>
            </a:r>
            <a:r>
              <a:rPr lang="en-US" sz="2500" dirty="0"/>
              <a:t> </a:t>
            </a:r>
            <a:r>
              <a:rPr lang="en-US" sz="2500" dirty="0" err="1"/>
              <a:t>ngBind</a:t>
            </a:r>
            <a:r>
              <a:rPr lang="en-US" sz="2500" dirty="0"/>
              <a:t>, </a:t>
            </a:r>
            <a:r>
              <a:rPr lang="en-US" sz="2500" dirty="0" err="1"/>
              <a:t>ngModel</a:t>
            </a:r>
            <a:r>
              <a:rPr lang="en-US" sz="2500" dirty="0"/>
              <a:t>…</a:t>
            </a:r>
          </a:p>
        </p:txBody>
      </p:sp>
      <p:sp>
        <p:nvSpPr>
          <p:cNvPr id="18" name="Title 1"/>
          <p:cNvSpPr txBox="1">
            <a:spLocks/>
          </p:cNvSpPr>
          <p:nvPr/>
        </p:nvSpPr>
        <p:spPr>
          <a:xfrm>
            <a:off x="4840922" y="564990"/>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CÁC TÍNH NĂNG CƠ BẢN</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02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Effect transition="in" filter="fade">
                                      <p:cBhvr>
                                        <p:cTn id="37"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3225338" y="851661"/>
            <a:ext cx="8963487" cy="5501506"/>
          </a:xfrm>
          <a:prstGeom prst="rect">
            <a:avLst/>
          </a:prstGeom>
        </p:spPr>
        <p:txBody>
          <a:bodyPr/>
          <a:lstStyle/>
          <a:p>
            <a:pPr marL="0" lvl="0" indent="0">
              <a:buNone/>
            </a:pPr>
            <a:r>
              <a:rPr lang="en-US" sz="2500" b="1" dirty="0"/>
              <a:t>Temple</a:t>
            </a:r>
            <a:r>
              <a:rPr lang="en-US" sz="2500" dirty="0"/>
              <a:t>: </a:t>
            </a:r>
            <a:r>
              <a:rPr lang="en-US" sz="2500" dirty="0" err="1"/>
              <a:t>một</a:t>
            </a:r>
            <a:r>
              <a:rPr lang="en-US" sz="2500" dirty="0"/>
              <a:t> </a:t>
            </a:r>
            <a:r>
              <a:rPr lang="en-US" sz="2500" dirty="0" err="1"/>
              <a:t>thành</a:t>
            </a:r>
            <a:r>
              <a:rPr lang="en-US" sz="2500" dirty="0"/>
              <a:t> </a:t>
            </a:r>
            <a:r>
              <a:rPr lang="en-US" sz="2500" dirty="0" err="1"/>
              <a:t>phần</a:t>
            </a:r>
            <a:r>
              <a:rPr lang="en-US" sz="2500" dirty="0"/>
              <a:t> </a:t>
            </a:r>
            <a:r>
              <a:rPr lang="en-US" sz="2500" dirty="0" err="1"/>
              <a:t>của</a:t>
            </a:r>
            <a:r>
              <a:rPr lang="en-US" sz="2500" dirty="0"/>
              <a:t> view, </a:t>
            </a:r>
            <a:r>
              <a:rPr lang="en-US" sz="2500" dirty="0" err="1"/>
              <a:t>hiển</a:t>
            </a:r>
            <a:r>
              <a:rPr lang="en-US" sz="2500" dirty="0"/>
              <a:t> </a:t>
            </a:r>
            <a:r>
              <a:rPr lang="en-US" sz="2500" dirty="0" err="1"/>
              <a:t>thị</a:t>
            </a:r>
            <a:r>
              <a:rPr lang="en-US" sz="2500" dirty="0"/>
              <a:t> </a:t>
            </a:r>
            <a:r>
              <a:rPr lang="en-US" sz="2500" dirty="0" err="1"/>
              <a:t>thông</a:t>
            </a:r>
            <a:r>
              <a:rPr lang="en-US" sz="2500" dirty="0"/>
              <a:t> tin </a:t>
            </a:r>
            <a:r>
              <a:rPr lang="en-US" sz="2500" dirty="0" err="1"/>
              <a:t>từ</a:t>
            </a:r>
            <a:r>
              <a:rPr lang="en-US" sz="2500" dirty="0"/>
              <a:t> controller</a:t>
            </a:r>
          </a:p>
          <a:p>
            <a:pPr marL="0" lvl="0" indent="0">
              <a:buNone/>
            </a:pPr>
            <a:r>
              <a:rPr lang="en-US" sz="2500" b="1" dirty="0"/>
              <a:t>Routing</a:t>
            </a:r>
            <a:r>
              <a:rPr lang="en-US" sz="2500" dirty="0"/>
              <a:t>: </a:t>
            </a:r>
            <a:r>
              <a:rPr lang="en-US" sz="2500" dirty="0" err="1"/>
              <a:t>chuyển</a:t>
            </a:r>
            <a:r>
              <a:rPr lang="en-US" sz="2500" dirty="0"/>
              <a:t> </a:t>
            </a:r>
            <a:r>
              <a:rPr lang="en-US" sz="2500" dirty="0" err="1"/>
              <a:t>đổi</a:t>
            </a:r>
            <a:r>
              <a:rPr lang="en-US" sz="2500" dirty="0"/>
              <a:t> </a:t>
            </a:r>
            <a:r>
              <a:rPr lang="en-US" sz="2500" dirty="0" err="1"/>
              <a:t>giữa</a:t>
            </a:r>
            <a:r>
              <a:rPr lang="en-US" sz="2500" dirty="0"/>
              <a:t> </a:t>
            </a:r>
            <a:r>
              <a:rPr lang="en-US" sz="2500" dirty="0" err="1"/>
              <a:t>các</a:t>
            </a:r>
            <a:r>
              <a:rPr lang="en-US" sz="2500" dirty="0"/>
              <a:t> action </a:t>
            </a:r>
            <a:r>
              <a:rPr lang="en-US" sz="2500" dirty="0" err="1"/>
              <a:t>trong</a:t>
            </a:r>
            <a:r>
              <a:rPr lang="en-US" sz="2500" dirty="0"/>
              <a:t> controller, qua </a:t>
            </a:r>
            <a:r>
              <a:rPr lang="en-US" sz="2500" dirty="0" err="1"/>
              <a:t>lại</a:t>
            </a:r>
            <a:r>
              <a:rPr lang="en-US" sz="2500" dirty="0"/>
              <a:t> </a:t>
            </a:r>
            <a:r>
              <a:rPr lang="en-US" sz="2500" dirty="0" err="1"/>
              <a:t>giữa</a:t>
            </a:r>
            <a:r>
              <a:rPr lang="en-US" sz="2500" dirty="0"/>
              <a:t> </a:t>
            </a:r>
            <a:r>
              <a:rPr lang="en-US" sz="2500" dirty="0" err="1"/>
              <a:t>các</a:t>
            </a:r>
            <a:r>
              <a:rPr lang="en-US" sz="2500" dirty="0"/>
              <a:t> view.</a:t>
            </a:r>
          </a:p>
          <a:p>
            <a:pPr marL="0" lvl="0" indent="0">
              <a:buNone/>
            </a:pPr>
            <a:r>
              <a:rPr lang="en-US" sz="2500" b="1" dirty="0" err="1"/>
              <a:t>MVC</a:t>
            </a:r>
            <a:r>
              <a:rPr lang="en-US" sz="2500" b="1" dirty="0"/>
              <a:t> &amp; </a:t>
            </a:r>
            <a:r>
              <a:rPr lang="en-US" sz="2500" b="1" dirty="0" err="1"/>
              <a:t>MVVM</a:t>
            </a:r>
            <a:r>
              <a:rPr lang="en-US" sz="2500" dirty="0"/>
              <a:t>: </a:t>
            </a:r>
            <a:r>
              <a:rPr lang="en-US" sz="2500" dirty="0" err="1"/>
              <a:t>mô</a:t>
            </a:r>
            <a:r>
              <a:rPr lang="en-US" sz="2500" dirty="0"/>
              <a:t> </a:t>
            </a:r>
            <a:r>
              <a:rPr lang="en-US" sz="2500" dirty="0" err="1"/>
              <a:t>hình</a:t>
            </a:r>
            <a:r>
              <a:rPr lang="en-US" sz="2500" dirty="0"/>
              <a:t> </a:t>
            </a:r>
            <a:r>
              <a:rPr lang="en-US" sz="2500" dirty="0" err="1"/>
              <a:t>thiết</a:t>
            </a:r>
            <a:r>
              <a:rPr lang="en-US" sz="2500" dirty="0"/>
              <a:t> </a:t>
            </a:r>
            <a:r>
              <a:rPr lang="en-US" sz="2500" dirty="0" err="1"/>
              <a:t>kế</a:t>
            </a:r>
            <a:r>
              <a:rPr lang="en-US" sz="2500" dirty="0"/>
              <a:t> </a:t>
            </a:r>
            <a:r>
              <a:rPr lang="en-US" sz="2500" dirty="0" err="1"/>
              <a:t>để</a:t>
            </a:r>
            <a:r>
              <a:rPr lang="en-US" sz="2500" dirty="0"/>
              <a:t> </a:t>
            </a:r>
            <a:r>
              <a:rPr lang="en-US" sz="2500" dirty="0" err="1"/>
              <a:t>phân</a:t>
            </a:r>
            <a:r>
              <a:rPr lang="en-US" sz="2500" dirty="0"/>
              <a:t> chia </a:t>
            </a:r>
            <a:r>
              <a:rPr lang="en-US" sz="2500" dirty="0" err="1"/>
              <a:t>các</a:t>
            </a:r>
            <a:r>
              <a:rPr lang="en-US" sz="2500" dirty="0"/>
              <a:t> </a:t>
            </a:r>
            <a:r>
              <a:rPr lang="en-US" sz="2500" dirty="0" err="1"/>
              <a:t>ứng</a:t>
            </a:r>
            <a:r>
              <a:rPr lang="en-US" sz="2500" dirty="0"/>
              <a:t> </a:t>
            </a:r>
            <a:r>
              <a:rPr lang="en-US" sz="2500" dirty="0" err="1"/>
              <a:t>dụng</a:t>
            </a:r>
            <a:r>
              <a:rPr lang="en-US" sz="2500" dirty="0"/>
              <a:t> </a:t>
            </a:r>
            <a:r>
              <a:rPr lang="en-US" sz="2500" dirty="0" err="1"/>
              <a:t>thành</a:t>
            </a:r>
            <a:r>
              <a:rPr lang="en-US" sz="2500" dirty="0"/>
              <a:t> </a:t>
            </a:r>
            <a:r>
              <a:rPr lang="en-US" sz="2500" dirty="0" err="1"/>
              <a:t>nhiều</a:t>
            </a:r>
            <a:r>
              <a:rPr lang="en-US" sz="2500" dirty="0"/>
              <a:t> </a:t>
            </a:r>
            <a:r>
              <a:rPr lang="en-US" sz="2500" dirty="0" err="1"/>
              <a:t>phần</a:t>
            </a:r>
            <a:r>
              <a:rPr lang="en-US" sz="2500" dirty="0"/>
              <a:t> </a:t>
            </a:r>
            <a:r>
              <a:rPr lang="en-US" sz="2500" dirty="0" err="1"/>
              <a:t>khác</a:t>
            </a:r>
            <a:r>
              <a:rPr lang="en-US" sz="2500" dirty="0"/>
              <a:t> </a:t>
            </a:r>
            <a:r>
              <a:rPr lang="en-US" sz="2500" dirty="0" err="1"/>
              <a:t>nhau</a:t>
            </a:r>
            <a:r>
              <a:rPr lang="en-US" sz="2500" dirty="0"/>
              <a:t> (</a:t>
            </a:r>
            <a:r>
              <a:rPr lang="en-US" sz="2500" dirty="0" err="1"/>
              <a:t>gọi</a:t>
            </a:r>
            <a:r>
              <a:rPr lang="en-US" sz="2500" dirty="0"/>
              <a:t> </a:t>
            </a:r>
            <a:r>
              <a:rPr lang="en-US" sz="2500" dirty="0" err="1"/>
              <a:t>là</a:t>
            </a:r>
            <a:r>
              <a:rPr lang="en-US" sz="2500" dirty="0"/>
              <a:t> Model, View </a:t>
            </a:r>
            <a:r>
              <a:rPr lang="en-US" sz="2500" dirty="0" err="1"/>
              <a:t>và</a:t>
            </a:r>
            <a:r>
              <a:rPr lang="en-US" sz="2500" dirty="0"/>
              <a:t> Controller) </a:t>
            </a:r>
            <a:r>
              <a:rPr lang="en-US" sz="2500" dirty="0" err="1"/>
              <a:t>mỗi</a:t>
            </a:r>
            <a:r>
              <a:rPr lang="en-US" sz="2500" dirty="0"/>
              <a:t> </a:t>
            </a:r>
            <a:r>
              <a:rPr lang="en-US" sz="2500" dirty="0" err="1"/>
              <a:t>phần</a:t>
            </a:r>
            <a:r>
              <a:rPr lang="en-US" sz="2500" dirty="0"/>
              <a:t> </a:t>
            </a:r>
            <a:r>
              <a:rPr lang="en-US" sz="2500" dirty="0" err="1"/>
              <a:t>có</a:t>
            </a:r>
            <a:r>
              <a:rPr lang="en-US" sz="2500" dirty="0"/>
              <a:t> </a:t>
            </a:r>
            <a:r>
              <a:rPr lang="en-US" sz="2500" dirty="0" err="1"/>
              <a:t>một</a:t>
            </a:r>
            <a:r>
              <a:rPr lang="en-US" sz="2500" dirty="0"/>
              <a:t> </a:t>
            </a:r>
            <a:r>
              <a:rPr lang="en-US" sz="2500" dirty="0" err="1"/>
              <a:t>nhiệm</a:t>
            </a:r>
            <a:r>
              <a:rPr lang="en-US" sz="2500" dirty="0"/>
              <a:t> </a:t>
            </a:r>
            <a:r>
              <a:rPr lang="en-US" sz="2500" dirty="0" err="1"/>
              <a:t>vụ</a:t>
            </a:r>
            <a:r>
              <a:rPr lang="en-US" sz="2500" dirty="0"/>
              <a:t> </a:t>
            </a:r>
            <a:r>
              <a:rPr lang="en-US" sz="2500" dirty="0" err="1"/>
              <a:t>nhất</a:t>
            </a:r>
            <a:r>
              <a:rPr lang="en-US" sz="2500" dirty="0"/>
              <a:t> </a:t>
            </a:r>
            <a:r>
              <a:rPr lang="en-US" sz="2500" dirty="0" err="1"/>
              <a:t>định</a:t>
            </a:r>
            <a:r>
              <a:rPr lang="en-US" sz="2500" dirty="0"/>
              <a:t>. </a:t>
            </a:r>
            <a:r>
              <a:rPr lang="en-US" sz="2500" dirty="0" err="1"/>
              <a:t>AngularJS</a:t>
            </a:r>
            <a:r>
              <a:rPr lang="en-US" sz="2500" dirty="0"/>
              <a:t> </a:t>
            </a:r>
            <a:r>
              <a:rPr lang="en-US" sz="2500" dirty="0" err="1"/>
              <a:t>không</a:t>
            </a:r>
            <a:r>
              <a:rPr lang="en-US" sz="2500" dirty="0"/>
              <a:t> </a:t>
            </a:r>
            <a:r>
              <a:rPr lang="en-US" sz="2500" dirty="0" err="1"/>
              <a:t>triển</a:t>
            </a:r>
            <a:r>
              <a:rPr lang="en-US" sz="2500" dirty="0"/>
              <a:t> </a:t>
            </a:r>
            <a:r>
              <a:rPr lang="en-US" sz="2500" dirty="0" err="1"/>
              <a:t>khai</a:t>
            </a:r>
            <a:r>
              <a:rPr lang="en-US" sz="2500" dirty="0"/>
              <a:t> </a:t>
            </a:r>
            <a:r>
              <a:rPr lang="en-US" sz="2500" dirty="0" err="1"/>
              <a:t>MVC</a:t>
            </a:r>
            <a:r>
              <a:rPr lang="en-US" sz="2500" dirty="0"/>
              <a:t> </a:t>
            </a:r>
            <a:r>
              <a:rPr lang="en-US" sz="2500" dirty="0" err="1"/>
              <a:t>theo</a:t>
            </a:r>
            <a:r>
              <a:rPr lang="en-US" sz="2500" dirty="0"/>
              <a:t> </a:t>
            </a:r>
            <a:r>
              <a:rPr lang="en-US" sz="2500" dirty="0" err="1"/>
              <a:t>cách</a:t>
            </a:r>
            <a:r>
              <a:rPr lang="en-US" sz="2500" dirty="0"/>
              <a:t> </a:t>
            </a:r>
            <a:r>
              <a:rPr lang="en-US" sz="2500" dirty="0" err="1"/>
              <a:t>truyền</a:t>
            </a:r>
            <a:r>
              <a:rPr lang="en-US" sz="2500" dirty="0"/>
              <a:t> </a:t>
            </a:r>
            <a:r>
              <a:rPr lang="en-US" sz="2500" dirty="0" err="1"/>
              <a:t>thống</a:t>
            </a:r>
            <a:r>
              <a:rPr lang="en-US" sz="2500" dirty="0"/>
              <a:t>, </a:t>
            </a:r>
            <a:r>
              <a:rPr lang="en-US" sz="2500" dirty="0" err="1"/>
              <a:t>mà</a:t>
            </a:r>
            <a:r>
              <a:rPr lang="en-US" sz="2500" dirty="0"/>
              <a:t> </a:t>
            </a:r>
            <a:r>
              <a:rPr lang="en-US" sz="2500" dirty="0" err="1"/>
              <a:t>gắn</a:t>
            </a:r>
            <a:r>
              <a:rPr lang="en-US" sz="2500" dirty="0"/>
              <a:t> </a:t>
            </a:r>
            <a:r>
              <a:rPr lang="en-US" sz="2500" dirty="0" err="1"/>
              <a:t>liền</a:t>
            </a:r>
            <a:r>
              <a:rPr lang="en-US" sz="2500" dirty="0"/>
              <a:t> </a:t>
            </a:r>
            <a:r>
              <a:rPr lang="en-US" sz="2500" dirty="0" err="1"/>
              <a:t>hơn</a:t>
            </a:r>
            <a:r>
              <a:rPr lang="en-US" sz="2500" dirty="0"/>
              <a:t> </a:t>
            </a:r>
            <a:r>
              <a:rPr lang="en-US" sz="2500" dirty="0" err="1"/>
              <a:t>với</a:t>
            </a:r>
            <a:r>
              <a:rPr lang="en-US" sz="2500" dirty="0"/>
              <a:t> Model-View-</a:t>
            </a:r>
            <a:r>
              <a:rPr lang="en-US" sz="2500" dirty="0" err="1"/>
              <a:t>ViewModel</a:t>
            </a:r>
            <a:r>
              <a:rPr lang="en-US" sz="2500" dirty="0"/>
              <a:t>.</a:t>
            </a:r>
          </a:p>
          <a:p>
            <a:pPr marL="0" lvl="0" indent="0">
              <a:buNone/>
            </a:pPr>
            <a:r>
              <a:rPr lang="en-US" sz="2500" b="1" dirty="0"/>
              <a:t>Deep link</a:t>
            </a:r>
            <a:r>
              <a:rPr lang="en-US" sz="2500" dirty="0"/>
              <a:t>: </a:t>
            </a:r>
            <a:r>
              <a:rPr lang="en-US" sz="2500" dirty="0" err="1"/>
              <a:t>Liên</a:t>
            </a:r>
            <a:r>
              <a:rPr lang="en-US" sz="2500" dirty="0"/>
              <a:t> </a:t>
            </a:r>
            <a:r>
              <a:rPr lang="en-US" sz="2500" dirty="0" err="1"/>
              <a:t>kết</a:t>
            </a:r>
            <a:r>
              <a:rPr lang="en-US" sz="2500" dirty="0"/>
              <a:t> </a:t>
            </a:r>
            <a:r>
              <a:rPr lang="en-US" sz="2500" dirty="0" err="1"/>
              <a:t>sâu</a:t>
            </a:r>
            <a:r>
              <a:rPr lang="en-US" sz="2500" dirty="0"/>
              <a:t>, </a:t>
            </a:r>
            <a:r>
              <a:rPr lang="en-US" sz="2500" dirty="0" err="1"/>
              <a:t>cho</a:t>
            </a:r>
            <a:r>
              <a:rPr lang="en-US" sz="2500" dirty="0"/>
              <a:t> </a:t>
            </a:r>
            <a:r>
              <a:rPr lang="en-US" sz="2500" dirty="0" err="1"/>
              <a:t>phép</a:t>
            </a:r>
            <a:r>
              <a:rPr lang="en-US" sz="2500" dirty="0"/>
              <a:t> </a:t>
            </a:r>
            <a:r>
              <a:rPr lang="en-US" sz="2500" dirty="0" err="1"/>
              <a:t>bạn</a:t>
            </a:r>
            <a:r>
              <a:rPr lang="en-US" sz="2500" dirty="0"/>
              <a:t> </a:t>
            </a:r>
            <a:r>
              <a:rPr lang="en-US" sz="2500" dirty="0" err="1"/>
              <a:t>mã</a:t>
            </a:r>
            <a:r>
              <a:rPr lang="en-US" sz="2500" dirty="0"/>
              <a:t> </a:t>
            </a:r>
            <a:r>
              <a:rPr lang="en-US" sz="2500" dirty="0" err="1"/>
              <a:t>hóa</a:t>
            </a:r>
            <a:r>
              <a:rPr lang="en-US" sz="2500" dirty="0"/>
              <a:t> </a:t>
            </a:r>
            <a:r>
              <a:rPr lang="en-US" sz="2500" dirty="0" err="1"/>
              <a:t>trạng</a:t>
            </a:r>
            <a:r>
              <a:rPr lang="en-US" sz="2500" dirty="0"/>
              <a:t> </a:t>
            </a:r>
            <a:r>
              <a:rPr lang="en-US" sz="2500" dirty="0" err="1"/>
              <a:t>thái</a:t>
            </a:r>
            <a:r>
              <a:rPr lang="en-US" sz="2500" dirty="0"/>
              <a:t> </a:t>
            </a:r>
            <a:r>
              <a:rPr lang="en-US" sz="2500" dirty="0" err="1"/>
              <a:t>của</a:t>
            </a:r>
            <a:r>
              <a:rPr lang="en-US" sz="2500" dirty="0"/>
              <a:t> </a:t>
            </a:r>
            <a:r>
              <a:rPr lang="en-US" sz="2500" dirty="0" err="1"/>
              <a:t>ứng</a:t>
            </a:r>
            <a:r>
              <a:rPr lang="en-US" sz="2500" dirty="0"/>
              <a:t> </a:t>
            </a:r>
            <a:r>
              <a:rPr lang="en-US" sz="2500" dirty="0" err="1"/>
              <a:t>dụng</a:t>
            </a:r>
            <a:r>
              <a:rPr lang="en-US" sz="2500" dirty="0"/>
              <a:t> </a:t>
            </a:r>
            <a:r>
              <a:rPr lang="en-US" sz="2500" dirty="0" err="1"/>
              <a:t>trong</a:t>
            </a:r>
            <a:r>
              <a:rPr lang="en-US" sz="2500" dirty="0"/>
              <a:t> </a:t>
            </a:r>
            <a:r>
              <a:rPr lang="en-US" sz="2500" dirty="0" err="1"/>
              <a:t>các</a:t>
            </a:r>
            <a:r>
              <a:rPr lang="en-US" sz="2500" dirty="0"/>
              <a:t> URL </a:t>
            </a:r>
            <a:r>
              <a:rPr lang="en-US" sz="2500" dirty="0" err="1"/>
              <a:t>để</a:t>
            </a:r>
            <a:r>
              <a:rPr lang="en-US" sz="2500" dirty="0"/>
              <a:t> </a:t>
            </a:r>
            <a:r>
              <a:rPr lang="en-US" sz="2500" dirty="0" err="1"/>
              <a:t>nó</a:t>
            </a:r>
            <a:r>
              <a:rPr lang="en-US" sz="2500" dirty="0"/>
              <a:t> </a:t>
            </a:r>
            <a:r>
              <a:rPr lang="en-US" sz="2500" dirty="0" err="1"/>
              <a:t>có</a:t>
            </a:r>
            <a:r>
              <a:rPr lang="en-US" sz="2500" dirty="0"/>
              <a:t> </a:t>
            </a:r>
            <a:r>
              <a:rPr lang="en-US" sz="2500" dirty="0" err="1"/>
              <a:t>thể</a:t>
            </a:r>
            <a:r>
              <a:rPr lang="en-US" sz="2500" dirty="0"/>
              <a:t> bookmark </a:t>
            </a:r>
            <a:r>
              <a:rPr lang="en-US" sz="2500" dirty="0" err="1"/>
              <a:t>với</a:t>
            </a:r>
            <a:r>
              <a:rPr lang="en-US" sz="2500" dirty="0"/>
              <a:t> </a:t>
            </a:r>
            <a:r>
              <a:rPr lang="en-US" sz="2500" dirty="0" err="1"/>
              <a:t>công</a:t>
            </a:r>
            <a:r>
              <a:rPr lang="en-US" sz="2500" dirty="0"/>
              <a:t> </a:t>
            </a:r>
            <a:r>
              <a:rPr lang="en-US" sz="2500" dirty="0" err="1"/>
              <a:t>cụ</a:t>
            </a:r>
            <a:r>
              <a:rPr lang="en-US" sz="2500" dirty="0"/>
              <a:t> </a:t>
            </a:r>
            <a:r>
              <a:rPr lang="en-US" sz="2500" dirty="0" err="1"/>
              <a:t>tìm</a:t>
            </a:r>
            <a:r>
              <a:rPr lang="en-US" sz="2500" dirty="0"/>
              <a:t> </a:t>
            </a:r>
            <a:r>
              <a:rPr lang="en-US" sz="2500" dirty="0" err="1"/>
              <a:t>kiếm</a:t>
            </a:r>
            <a:r>
              <a:rPr lang="en-US" sz="2500" dirty="0"/>
              <a:t>. </a:t>
            </a:r>
            <a:r>
              <a:rPr lang="en-US" sz="2500" dirty="0" err="1"/>
              <a:t>Các</a:t>
            </a:r>
            <a:r>
              <a:rPr lang="en-US" sz="2500" dirty="0"/>
              <a:t> </a:t>
            </a:r>
            <a:r>
              <a:rPr lang="en-US" sz="2500" dirty="0" err="1"/>
              <a:t>ứng</a:t>
            </a:r>
            <a:r>
              <a:rPr lang="en-US" sz="2500" dirty="0"/>
              <a:t> </a:t>
            </a:r>
            <a:r>
              <a:rPr lang="en-US" sz="2500" dirty="0" err="1"/>
              <a:t>dụng</a:t>
            </a:r>
            <a:r>
              <a:rPr lang="en-US" sz="2500" dirty="0"/>
              <a:t> </a:t>
            </a:r>
            <a:r>
              <a:rPr lang="en-US" sz="2500" dirty="0" err="1"/>
              <a:t>có</a:t>
            </a:r>
            <a:r>
              <a:rPr lang="en-US" sz="2500" dirty="0"/>
              <a:t> </a:t>
            </a:r>
            <a:r>
              <a:rPr lang="en-US" sz="2500" dirty="0" err="1"/>
              <a:t>thể</a:t>
            </a:r>
            <a:r>
              <a:rPr lang="en-US" sz="2500" dirty="0"/>
              <a:t> </a:t>
            </a:r>
            <a:r>
              <a:rPr lang="en-US" sz="2500" dirty="0" err="1"/>
              <a:t>được</a:t>
            </a:r>
            <a:r>
              <a:rPr lang="en-US" sz="2500" dirty="0"/>
              <a:t> </a:t>
            </a:r>
            <a:r>
              <a:rPr lang="en-US" sz="2500" dirty="0" err="1"/>
              <a:t>phục</a:t>
            </a:r>
            <a:r>
              <a:rPr lang="en-US" sz="2500" dirty="0"/>
              <a:t> </a:t>
            </a:r>
            <a:r>
              <a:rPr lang="en-US" sz="2500" dirty="0" err="1"/>
              <a:t>hồi</a:t>
            </a:r>
            <a:r>
              <a:rPr lang="en-US" sz="2500" dirty="0"/>
              <a:t> </a:t>
            </a:r>
            <a:r>
              <a:rPr lang="en-US" sz="2500" dirty="0" err="1"/>
              <a:t>lại</a:t>
            </a:r>
            <a:r>
              <a:rPr lang="en-US" sz="2500" dirty="0"/>
              <a:t> </a:t>
            </a:r>
            <a:r>
              <a:rPr lang="en-US" sz="2500" dirty="0" err="1"/>
              <a:t>từ</a:t>
            </a:r>
            <a:r>
              <a:rPr lang="en-US" sz="2500" dirty="0"/>
              <a:t> </a:t>
            </a:r>
            <a:r>
              <a:rPr lang="en-US" sz="2500" dirty="0" err="1"/>
              <a:t>các</a:t>
            </a:r>
            <a:r>
              <a:rPr lang="en-US" sz="2500" dirty="0"/>
              <a:t> </a:t>
            </a:r>
            <a:r>
              <a:rPr lang="en-US" sz="2500" dirty="0" err="1"/>
              <a:t>địa</a:t>
            </a:r>
            <a:r>
              <a:rPr lang="en-US" sz="2500" dirty="0"/>
              <a:t> </a:t>
            </a:r>
            <a:r>
              <a:rPr lang="en-US" sz="2500" dirty="0" err="1"/>
              <a:t>chỉ</a:t>
            </a:r>
            <a:r>
              <a:rPr lang="en-US" sz="2500" dirty="0"/>
              <a:t> URL </a:t>
            </a:r>
            <a:r>
              <a:rPr lang="en-US" sz="2500" dirty="0" err="1"/>
              <a:t>với</a:t>
            </a:r>
            <a:r>
              <a:rPr lang="en-US" sz="2500" dirty="0"/>
              <a:t> </a:t>
            </a:r>
            <a:r>
              <a:rPr lang="en-US" sz="2500" dirty="0" err="1"/>
              <a:t>cùng</a:t>
            </a:r>
            <a:r>
              <a:rPr lang="en-US" sz="2500" dirty="0"/>
              <a:t> </a:t>
            </a:r>
            <a:r>
              <a:rPr lang="en-US" sz="2500" dirty="0" err="1"/>
              <a:t>một</a:t>
            </a:r>
            <a:r>
              <a:rPr lang="en-US" sz="2500" dirty="0"/>
              <a:t> </a:t>
            </a:r>
            <a:r>
              <a:rPr lang="en-US" sz="2500" dirty="0" err="1"/>
              <a:t>trạng</a:t>
            </a:r>
            <a:r>
              <a:rPr lang="en-US" sz="2500" dirty="0"/>
              <a:t> </a:t>
            </a:r>
            <a:r>
              <a:rPr lang="en-US" sz="2500" dirty="0" err="1"/>
              <a:t>thái</a:t>
            </a:r>
            <a:r>
              <a:rPr lang="en-US" sz="2500" dirty="0"/>
              <a:t>.</a:t>
            </a:r>
          </a:p>
          <a:p>
            <a:pPr marL="0" lvl="0" indent="0">
              <a:buNone/>
            </a:pPr>
            <a:r>
              <a:rPr lang="en-US" sz="2500" b="1" dirty="0"/>
              <a:t>Dependency Injection</a:t>
            </a:r>
            <a:r>
              <a:rPr lang="en-US" sz="2500" dirty="0"/>
              <a:t>: </a:t>
            </a:r>
            <a:r>
              <a:rPr lang="en-US" sz="2500" dirty="0" err="1"/>
              <a:t>AngularJS</a:t>
            </a:r>
            <a:r>
              <a:rPr lang="en-US" sz="2500" dirty="0"/>
              <a:t> </a:t>
            </a:r>
            <a:r>
              <a:rPr lang="en-US" sz="2500" dirty="0" err="1"/>
              <a:t>có</a:t>
            </a:r>
            <a:r>
              <a:rPr lang="en-US" sz="2500" dirty="0"/>
              <a:t> </a:t>
            </a:r>
            <a:r>
              <a:rPr lang="en-US" sz="2500" dirty="0" err="1"/>
              <a:t>sẵn</a:t>
            </a:r>
            <a:r>
              <a:rPr lang="en-US" sz="2500" dirty="0"/>
              <a:t> </a:t>
            </a:r>
            <a:r>
              <a:rPr lang="en-US" sz="2500" dirty="0" err="1"/>
              <a:t>một</a:t>
            </a:r>
            <a:r>
              <a:rPr lang="en-US" sz="2500" dirty="0"/>
              <a:t> </a:t>
            </a:r>
            <a:r>
              <a:rPr lang="en-US" sz="2500" dirty="0" err="1"/>
              <a:t>hệ</a:t>
            </a:r>
            <a:r>
              <a:rPr lang="en-US" sz="2500" dirty="0"/>
              <a:t> </a:t>
            </a:r>
            <a:r>
              <a:rPr lang="en-US" sz="2500" dirty="0" err="1"/>
              <a:t>thống</a:t>
            </a:r>
            <a:r>
              <a:rPr lang="en-US" sz="2500" dirty="0"/>
              <a:t> con dependency injection </a:t>
            </a:r>
            <a:r>
              <a:rPr lang="en-US" sz="2500" dirty="0" err="1"/>
              <a:t>để</a:t>
            </a:r>
            <a:r>
              <a:rPr lang="en-US" sz="2500" dirty="0"/>
              <a:t> </a:t>
            </a:r>
            <a:r>
              <a:rPr lang="en-US" sz="2500" dirty="0" err="1"/>
              <a:t>giúp</a:t>
            </a:r>
            <a:r>
              <a:rPr lang="en-US" sz="2500" dirty="0"/>
              <a:t> </a:t>
            </a:r>
            <a:r>
              <a:rPr lang="en-US" sz="2500" dirty="0" err="1"/>
              <a:t>các</a:t>
            </a:r>
            <a:r>
              <a:rPr lang="en-US" sz="2500" dirty="0"/>
              <a:t> </a:t>
            </a:r>
            <a:r>
              <a:rPr lang="en-US" sz="2500" dirty="0" err="1"/>
              <a:t>lập</a:t>
            </a:r>
            <a:r>
              <a:rPr lang="en-US" sz="2500" dirty="0"/>
              <a:t> </a:t>
            </a:r>
            <a:r>
              <a:rPr lang="en-US" sz="2500" dirty="0" err="1"/>
              <a:t>trình</a:t>
            </a:r>
            <a:r>
              <a:rPr lang="en-US" sz="2500" dirty="0"/>
              <a:t> </a:t>
            </a:r>
            <a:r>
              <a:rPr lang="en-US" sz="2500" dirty="0" err="1"/>
              <a:t>viên</a:t>
            </a:r>
            <a:r>
              <a:rPr lang="en-US" sz="2500" dirty="0"/>
              <a:t> </a:t>
            </a:r>
            <a:r>
              <a:rPr lang="en-US" sz="2500" dirty="0" err="1"/>
              <a:t>tạo</a:t>
            </a:r>
            <a:r>
              <a:rPr lang="en-US" sz="2500" dirty="0"/>
              <a:t> </a:t>
            </a:r>
            <a:r>
              <a:rPr lang="en-US" sz="2500" dirty="0" err="1"/>
              <a:t>ra</a:t>
            </a:r>
            <a:r>
              <a:rPr lang="en-US" sz="2500" dirty="0"/>
              <a:t> </a:t>
            </a:r>
            <a:r>
              <a:rPr lang="en-US" sz="2500" dirty="0" err="1"/>
              <a:t>các</a:t>
            </a:r>
            <a:r>
              <a:rPr lang="en-US" sz="2500" dirty="0"/>
              <a:t> </a:t>
            </a:r>
            <a:r>
              <a:rPr lang="en-US" sz="2500" dirty="0" err="1"/>
              <a:t>ứng</a:t>
            </a:r>
            <a:r>
              <a:rPr lang="en-US" sz="2500" dirty="0"/>
              <a:t> </a:t>
            </a:r>
            <a:r>
              <a:rPr lang="en-US" sz="2500" dirty="0" err="1"/>
              <a:t>dụng</a:t>
            </a:r>
            <a:r>
              <a:rPr lang="en-US" sz="2500" dirty="0"/>
              <a:t> </a:t>
            </a:r>
            <a:r>
              <a:rPr lang="en-US" sz="2500" dirty="0" err="1"/>
              <a:t>dễ</a:t>
            </a:r>
            <a:r>
              <a:rPr lang="en-US" sz="2500" dirty="0"/>
              <a:t> </a:t>
            </a:r>
            <a:r>
              <a:rPr lang="en-US" sz="2500" dirty="0" err="1"/>
              <a:t>phát</a:t>
            </a:r>
            <a:r>
              <a:rPr lang="en-US" sz="2500" dirty="0"/>
              <a:t> </a:t>
            </a:r>
            <a:r>
              <a:rPr lang="en-US" sz="2500" dirty="0" err="1"/>
              <a:t>triển</a:t>
            </a:r>
            <a:r>
              <a:rPr lang="en-US" sz="2500" dirty="0"/>
              <a:t>, </a:t>
            </a:r>
            <a:r>
              <a:rPr lang="en-US" sz="2500" dirty="0" err="1"/>
              <a:t>dễ</a:t>
            </a:r>
            <a:r>
              <a:rPr lang="en-US" sz="2500" dirty="0"/>
              <a:t> </a:t>
            </a:r>
            <a:r>
              <a:rPr lang="en-US" sz="2500" dirty="0" err="1"/>
              <a:t>hiểu</a:t>
            </a:r>
            <a:r>
              <a:rPr lang="en-US" sz="2500" dirty="0"/>
              <a:t> </a:t>
            </a:r>
            <a:r>
              <a:rPr lang="en-US" sz="2500" dirty="0" err="1"/>
              <a:t>và</a:t>
            </a:r>
            <a:r>
              <a:rPr lang="en-US" sz="2500" dirty="0"/>
              <a:t> </a:t>
            </a:r>
            <a:r>
              <a:rPr lang="en-US" sz="2500" dirty="0" err="1"/>
              <a:t>kiểm</a:t>
            </a:r>
            <a:r>
              <a:rPr lang="en-US" sz="2500" dirty="0"/>
              <a:t> </a:t>
            </a:r>
            <a:r>
              <a:rPr lang="en-US" sz="2500" dirty="0" err="1"/>
              <a:t>tra</a:t>
            </a:r>
            <a:r>
              <a:rPr lang="en-US" sz="2500" dirty="0"/>
              <a:t>.</a:t>
            </a:r>
          </a:p>
        </p:txBody>
      </p:sp>
      <p:sp>
        <p:nvSpPr>
          <p:cNvPr id="18" name="Title 1"/>
          <p:cNvSpPr txBox="1">
            <a:spLocks/>
          </p:cNvSpPr>
          <p:nvPr/>
        </p:nvSpPr>
        <p:spPr>
          <a:xfrm>
            <a:off x="3258590" y="133004"/>
            <a:ext cx="8930236"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CÁC TÍNH NĂNG CƠ BẢN</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5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3225338" y="2352841"/>
            <a:ext cx="8963487" cy="2499146"/>
          </a:xfrm>
          <a:prstGeom prst="rect">
            <a:avLst/>
          </a:prstGeom>
        </p:spPr>
        <p:txBody>
          <a:bodyPr/>
          <a:lstStyle/>
          <a:p>
            <a:pPr marL="0" lvl="0" indent="0">
              <a:buNone/>
            </a:pPr>
            <a:r>
              <a:rPr lang="en-US" sz="2800" b="1" dirty="0" err="1"/>
              <a:t>ng</a:t>
            </a:r>
            <a:r>
              <a:rPr lang="en-US" sz="2800" b="1" dirty="0"/>
              <a:t>-app</a:t>
            </a:r>
            <a:r>
              <a:rPr lang="en-US" sz="2800" dirty="0"/>
              <a:t>: </a:t>
            </a:r>
            <a:r>
              <a:rPr lang="en-US" sz="2800" dirty="0" err="1"/>
              <a:t>định</a:t>
            </a:r>
            <a:r>
              <a:rPr lang="en-US" sz="2800" dirty="0"/>
              <a:t> </a:t>
            </a:r>
            <a:r>
              <a:rPr lang="en-US" sz="2800" dirty="0" err="1"/>
              <a:t>nghĩa</a:t>
            </a:r>
            <a:r>
              <a:rPr lang="en-US" sz="2800" dirty="0"/>
              <a:t> </a:t>
            </a:r>
            <a:r>
              <a:rPr lang="en-US" sz="2800" dirty="0" err="1"/>
              <a:t>và</a:t>
            </a:r>
            <a:r>
              <a:rPr lang="en-US" sz="2800" dirty="0"/>
              <a:t> </a:t>
            </a:r>
            <a:r>
              <a:rPr lang="en-US" sz="2800" dirty="0" err="1"/>
              <a:t>liên</a:t>
            </a:r>
            <a:r>
              <a:rPr lang="en-US" sz="2800" dirty="0"/>
              <a:t> </a:t>
            </a:r>
            <a:r>
              <a:rPr lang="en-US" sz="2800" dirty="0" err="1"/>
              <a:t>kết</a:t>
            </a:r>
            <a:r>
              <a:rPr lang="en-US" sz="2800" dirty="0"/>
              <a:t> </a:t>
            </a:r>
            <a:r>
              <a:rPr lang="en-US" sz="2800" dirty="0" err="1"/>
              <a:t>một</a:t>
            </a:r>
            <a:r>
              <a:rPr lang="en-US" sz="2800" dirty="0"/>
              <a:t> </a:t>
            </a:r>
            <a:r>
              <a:rPr lang="en-US" sz="2800" dirty="0" err="1"/>
              <a:t>ứng</a:t>
            </a:r>
            <a:r>
              <a:rPr lang="en-US" sz="2800" dirty="0"/>
              <a:t> </a:t>
            </a:r>
            <a:r>
              <a:rPr lang="en-US" sz="2800" dirty="0" err="1"/>
              <a:t>dụng</a:t>
            </a:r>
            <a:r>
              <a:rPr lang="en-US" sz="2800" dirty="0"/>
              <a:t> </a:t>
            </a:r>
            <a:r>
              <a:rPr lang="en-US" sz="2800" dirty="0" err="1"/>
              <a:t>AngularJS</a:t>
            </a:r>
            <a:r>
              <a:rPr lang="en-US" sz="2800" dirty="0"/>
              <a:t> </a:t>
            </a:r>
            <a:r>
              <a:rPr lang="en-US" sz="2800" dirty="0" err="1"/>
              <a:t>tới</a:t>
            </a:r>
            <a:r>
              <a:rPr lang="en-US" sz="2800" dirty="0"/>
              <a:t> HTML.</a:t>
            </a:r>
          </a:p>
          <a:p>
            <a:pPr marL="0" lvl="0" indent="0">
              <a:buNone/>
            </a:pPr>
            <a:r>
              <a:rPr lang="en-US" sz="2800" b="1" dirty="0" err="1"/>
              <a:t>ng</a:t>
            </a:r>
            <a:r>
              <a:rPr lang="en-US" sz="2800" b="1" dirty="0"/>
              <a:t>-model</a:t>
            </a:r>
            <a:r>
              <a:rPr lang="en-US" sz="2800" dirty="0"/>
              <a:t>: </a:t>
            </a:r>
            <a:r>
              <a:rPr lang="en-US" sz="2800" dirty="0" err="1"/>
              <a:t>gắn</a:t>
            </a:r>
            <a:r>
              <a:rPr lang="en-US" sz="2800" dirty="0"/>
              <a:t> </a:t>
            </a:r>
            <a:r>
              <a:rPr lang="en-US" sz="2800" dirty="0" err="1"/>
              <a:t>kết</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dữ</a:t>
            </a:r>
            <a:r>
              <a:rPr lang="en-US" sz="2800" dirty="0"/>
              <a:t> </a:t>
            </a:r>
            <a:r>
              <a:rPr lang="en-US" sz="2800" dirty="0" err="1"/>
              <a:t>liệu</a:t>
            </a:r>
            <a:r>
              <a:rPr lang="en-US" sz="2800" dirty="0"/>
              <a:t> </a:t>
            </a:r>
            <a:r>
              <a:rPr lang="en-US" sz="2800" dirty="0" err="1"/>
              <a:t>ứng</a:t>
            </a:r>
            <a:r>
              <a:rPr lang="en-US" sz="2800" dirty="0"/>
              <a:t> </a:t>
            </a:r>
            <a:r>
              <a:rPr lang="en-US" sz="2800" dirty="0" err="1"/>
              <a:t>dụng</a:t>
            </a:r>
            <a:r>
              <a:rPr lang="en-US" sz="2800" dirty="0"/>
              <a:t> </a:t>
            </a:r>
            <a:r>
              <a:rPr lang="en-US" sz="2800" dirty="0" err="1"/>
              <a:t>AngularJS</a:t>
            </a:r>
            <a:r>
              <a:rPr lang="en-US" sz="2800" dirty="0"/>
              <a:t> </a:t>
            </a:r>
            <a:r>
              <a:rPr lang="en-US" sz="2800" dirty="0" err="1"/>
              <a:t>đến</a:t>
            </a:r>
            <a:r>
              <a:rPr lang="en-US" sz="2800" dirty="0"/>
              <a:t> </a:t>
            </a:r>
            <a:r>
              <a:rPr lang="en-US" sz="2800" dirty="0" err="1"/>
              <a:t>các</a:t>
            </a:r>
            <a:r>
              <a:rPr lang="en-US" sz="2800" dirty="0"/>
              <a:t> </a:t>
            </a:r>
            <a:r>
              <a:rPr lang="en-US" sz="2800" dirty="0" err="1"/>
              <a:t>điều</a:t>
            </a:r>
            <a:r>
              <a:rPr lang="en-US" sz="2800" dirty="0"/>
              <a:t> </a:t>
            </a:r>
            <a:r>
              <a:rPr lang="en-US" sz="2800" dirty="0" err="1"/>
              <a:t>khiển</a:t>
            </a:r>
            <a:r>
              <a:rPr lang="en-US" sz="2800" dirty="0"/>
              <a:t> </a:t>
            </a:r>
            <a:r>
              <a:rPr lang="en-US" sz="2800" dirty="0" err="1"/>
              <a:t>đầu</a:t>
            </a:r>
            <a:r>
              <a:rPr lang="en-US" sz="2800" dirty="0"/>
              <a:t> </a:t>
            </a:r>
            <a:r>
              <a:rPr lang="en-US" sz="2800" dirty="0" err="1"/>
              <a:t>vào</a:t>
            </a:r>
            <a:r>
              <a:rPr lang="en-US" sz="2800" dirty="0"/>
              <a:t> HTML.</a:t>
            </a:r>
          </a:p>
          <a:p>
            <a:pPr marL="0" lvl="0" indent="0">
              <a:buNone/>
            </a:pPr>
            <a:r>
              <a:rPr lang="en-US" sz="2800" b="1" dirty="0" err="1"/>
              <a:t>ng</a:t>
            </a:r>
            <a:r>
              <a:rPr lang="en-US" sz="2800" b="1" dirty="0"/>
              <a:t>-bind</a:t>
            </a:r>
            <a:r>
              <a:rPr lang="en-US" sz="2800" dirty="0"/>
              <a:t>: </a:t>
            </a:r>
            <a:r>
              <a:rPr lang="en-US" sz="2800" dirty="0" err="1"/>
              <a:t>gắn</a:t>
            </a:r>
            <a:r>
              <a:rPr lang="en-US" sz="2800" dirty="0"/>
              <a:t> </a:t>
            </a:r>
            <a:r>
              <a:rPr lang="en-US" sz="2800" dirty="0" err="1"/>
              <a:t>kết</a:t>
            </a:r>
            <a:r>
              <a:rPr lang="en-US" sz="2800" dirty="0"/>
              <a:t> </a:t>
            </a:r>
            <a:r>
              <a:rPr lang="en-US" sz="2800" dirty="0" err="1"/>
              <a:t>dữ</a:t>
            </a:r>
            <a:r>
              <a:rPr lang="en-US" sz="2800" dirty="0"/>
              <a:t> </a:t>
            </a:r>
            <a:r>
              <a:rPr lang="en-US" sz="2800" dirty="0" err="1"/>
              <a:t>liệu</a:t>
            </a:r>
            <a:r>
              <a:rPr lang="en-US" sz="2800" dirty="0"/>
              <a:t> </a:t>
            </a:r>
            <a:r>
              <a:rPr lang="en-US" sz="2800" dirty="0" err="1"/>
              <a:t>ứng</a:t>
            </a:r>
            <a:r>
              <a:rPr lang="en-US" sz="2800" dirty="0"/>
              <a:t> </a:t>
            </a:r>
            <a:r>
              <a:rPr lang="en-US" sz="2800" dirty="0" err="1"/>
              <a:t>dụng</a:t>
            </a:r>
            <a:r>
              <a:rPr lang="en-US" sz="2800" dirty="0"/>
              <a:t> </a:t>
            </a:r>
            <a:r>
              <a:rPr lang="en-US" sz="2800" dirty="0" err="1"/>
              <a:t>AngularJS</a:t>
            </a:r>
            <a:r>
              <a:rPr lang="en-US" sz="2800" dirty="0"/>
              <a:t> </a:t>
            </a:r>
            <a:r>
              <a:rPr lang="en-US" sz="2800" dirty="0" err="1"/>
              <a:t>đến</a:t>
            </a:r>
            <a:r>
              <a:rPr lang="en-US" sz="2800" dirty="0"/>
              <a:t> </a:t>
            </a:r>
            <a:r>
              <a:rPr lang="en-US" sz="2800" dirty="0" err="1"/>
              <a:t>các</a:t>
            </a:r>
            <a:r>
              <a:rPr lang="en-US" sz="2800" dirty="0"/>
              <a:t> </a:t>
            </a:r>
            <a:r>
              <a:rPr lang="en-US" sz="2800" dirty="0" err="1"/>
              <a:t>thẻ</a:t>
            </a:r>
            <a:r>
              <a:rPr lang="en-US" sz="2800" dirty="0"/>
              <a:t> HTML.</a:t>
            </a:r>
          </a:p>
        </p:txBody>
      </p:sp>
      <p:sp>
        <p:nvSpPr>
          <p:cNvPr id="18" name="Title 1"/>
          <p:cNvSpPr txBox="1">
            <a:spLocks/>
          </p:cNvSpPr>
          <p:nvPr/>
        </p:nvSpPr>
        <p:spPr>
          <a:xfrm>
            <a:off x="3158837" y="1064029"/>
            <a:ext cx="902998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CÁC COMPONENTS CHÍNH</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7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3225338" y="2352841"/>
            <a:ext cx="8963487" cy="4308872"/>
          </a:xfrm>
          <a:prstGeom prst="rect">
            <a:avLst/>
          </a:prstGeom>
        </p:spPr>
        <p:txBody>
          <a:bodyPr/>
          <a:lstStyle/>
          <a:p>
            <a:pPr marL="0" lvl="0" indent="0">
              <a:buNone/>
            </a:pPr>
            <a:r>
              <a:rPr lang="en-US" sz="2800" dirty="0" smtClean="0"/>
              <a:t>	</a:t>
            </a:r>
            <a:r>
              <a:rPr lang="en-US" sz="2800" dirty="0" err="1" smtClean="0"/>
              <a:t>Cung</a:t>
            </a:r>
            <a:r>
              <a:rPr lang="en-US" sz="2800" dirty="0" smtClean="0"/>
              <a:t> </a:t>
            </a:r>
            <a:r>
              <a:rPr lang="en-US" sz="2800" dirty="0" err="1"/>
              <a:t>cấp</a:t>
            </a:r>
            <a:r>
              <a:rPr lang="en-US" sz="2800" dirty="0"/>
              <a:t> </a:t>
            </a:r>
            <a:r>
              <a:rPr lang="en-US" sz="2800" dirty="0" err="1"/>
              <a:t>khả</a:t>
            </a:r>
            <a:r>
              <a:rPr lang="en-US" sz="2800" dirty="0"/>
              <a:t> </a:t>
            </a:r>
            <a:r>
              <a:rPr lang="en-US" sz="2800" dirty="0" err="1"/>
              <a:t>năng</a:t>
            </a:r>
            <a:r>
              <a:rPr lang="en-US" sz="2800" dirty="0"/>
              <a:t> </a:t>
            </a:r>
            <a:r>
              <a:rPr lang="en-US" sz="2800" dirty="0" err="1"/>
              <a:t>tạo</a:t>
            </a:r>
            <a:r>
              <a:rPr lang="en-US" sz="2800" dirty="0"/>
              <a:t> </a:t>
            </a:r>
            <a:r>
              <a:rPr lang="en-US" sz="2800" dirty="0" err="1"/>
              <a:t>ra</a:t>
            </a:r>
            <a:r>
              <a:rPr lang="en-US" sz="2800" dirty="0"/>
              <a:t> </a:t>
            </a:r>
            <a:r>
              <a:rPr lang="en-US" sz="2800" dirty="0" err="1"/>
              <a:t>các</a:t>
            </a:r>
            <a:r>
              <a:rPr lang="en-US" sz="2800" dirty="0"/>
              <a:t> Single Page </a:t>
            </a:r>
            <a:r>
              <a:rPr lang="en-US" sz="2800" dirty="0" err="1"/>
              <a:t>Aplication</a:t>
            </a:r>
            <a:r>
              <a:rPr lang="en-US" sz="2800" dirty="0"/>
              <a:t> </a:t>
            </a:r>
            <a:r>
              <a:rPr lang="en-US" sz="2800" dirty="0" err="1"/>
              <a:t>dễ</a:t>
            </a:r>
            <a:r>
              <a:rPr lang="en-US" sz="2800" dirty="0"/>
              <a:t> </a:t>
            </a:r>
            <a:r>
              <a:rPr lang="en-US" sz="2800" dirty="0" err="1"/>
              <a:t>dàng</a:t>
            </a:r>
            <a:r>
              <a:rPr lang="en-US" sz="2800" dirty="0"/>
              <a:t>.</a:t>
            </a:r>
          </a:p>
          <a:p>
            <a:pPr marL="0" lvl="0" indent="0">
              <a:buNone/>
            </a:pPr>
            <a:r>
              <a:rPr lang="en-US" sz="2800" dirty="0" smtClean="0"/>
              <a:t>	</a:t>
            </a:r>
            <a:r>
              <a:rPr lang="en-US" sz="2800" dirty="0" err="1" smtClean="0"/>
              <a:t>Cung</a:t>
            </a:r>
            <a:r>
              <a:rPr lang="en-US" sz="2800" dirty="0" smtClean="0"/>
              <a:t> </a:t>
            </a:r>
            <a:r>
              <a:rPr lang="en-US" sz="2800" dirty="0" err="1"/>
              <a:t>cấp</a:t>
            </a:r>
            <a:r>
              <a:rPr lang="en-US" sz="2800" dirty="0"/>
              <a:t> </a:t>
            </a:r>
            <a:r>
              <a:rPr lang="en-US" sz="2800" dirty="0" err="1"/>
              <a:t>khả</a:t>
            </a:r>
            <a:r>
              <a:rPr lang="en-US" sz="2800" dirty="0"/>
              <a:t> </a:t>
            </a:r>
            <a:r>
              <a:rPr lang="en-US" sz="2800" dirty="0" err="1"/>
              <a:t>năng</a:t>
            </a:r>
            <a:r>
              <a:rPr lang="en-US" sz="2800" dirty="0"/>
              <a:t> data binding </a:t>
            </a:r>
            <a:r>
              <a:rPr lang="en-US" sz="2800" dirty="0" err="1"/>
              <a:t>tới</a:t>
            </a:r>
            <a:r>
              <a:rPr lang="en-US" sz="2800" dirty="0"/>
              <a:t> HTML, </a:t>
            </a:r>
            <a:r>
              <a:rPr lang="en-US" sz="2800" dirty="0" err="1"/>
              <a:t>khiến</a:t>
            </a:r>
            <a:r>
              <a:rPr lang="en-US" sz="2800" dirty="0"/>
              <a:t> </a:t>
            </a:r>
            <a:r>
              <a:rPr lang="en-US" sz="2800" dirty="0" err="1"/>
              <a:t>cho</a:t>
            </a:r>
            <a:r>
              <a:rPr lang="en-US" sz="2800" dirty="0"/>
              <a:t> </a:t>
            </a:r>
            <a:r>
              <a:rPr lang="en-US" sz="2800" dirty="0" err="1"/>
              <a:t>người</a:t>
            </a:r>
            <a:r>
              <a:rPr lang="en-US" sz="2800" dirty="0"/>
              <a:t> </a:t>
            </a:r>
            <a:r>
              <a:rPr lang="en-US" sz="2800" dirty="0" err="1"/>
              <a:t>dùng</a:t>
            </a:r>
            <a:r>
              <a:rPr lang="en-US" sz="2800" dirty="0"/>
              <a:t> </a:t>
            </a:r>
            <a:r>
              <a:rPr lang="en-US" sz="2800" dirty="0" err="1"/>
              <a:t>cảm</a:t>
            </a:r>
            <a:r>
              <a:rPr lang="en-US" sz="2800" dirty="0"/>
              <a:t> </a:t>
            </a:r>
            <a:r>
              <a:rPr lang="en-US" sz="2800" dirty="0" err="1"/>
              <a:t>giác</a:t>
            </a:r>
            <a:r>
              <a:rPr lang="en-US" sz="2800" dirty="0"/>
              <a:t> </a:t>
            </a:r>
            <a:r>
              <a:rPr lang="en-US" sz="2800" dirty="0" err="1"/>
              <a:t>linh</a:t>
            </a:r>
            <a:r>
              <a:rPr lang="en-US" sz="2800" dirty="0"/>
              <a:t> </a:t>
            </a:r>
            <a:r>
              <a:rPr lang="en-US" sz="2800" dirty="0" err="1"/>
              <a:t>hoạt</a:t>
            </a:r>
            <a:r>
              <a:rPr lang="en-US" sz="2800" dirty="0"/>
              <a:t>, </a:t>
            </a:r>
            <a:r>
              <a:rPr lang="en-US" sz="2800" dirty="0" err="1"/>
              <a:t>thân</a:t>
            </a:r>
            <a:r>
              <a:rPr lang="en-US" sz="2800" dirty="0"/>
              <a:t> </a:t>
            </a:r>
            <a:r>
              <a:rPr lang="en-US" sz="2800" dirty="0" err="1"/>
              <a:t>thiện</a:t>
            </a:r>
            <a:r>
              <a:rPr lang="en-US" sz="2800" dirty="0"/>
              <a:t>.</a:t>
            </a:r>
          </a:p>
          <a:p>
            <a:pPr marL="0" lvl="0" indent="0">
              <a:buNone/>
            </a:pPr>
            <a:r>
              <a:rPr lang="en-US" sz="2800" dirty="0" smtClean="0"/>
              <a:t>	</a:t>
            </a:r>
            <a:r>
              <a:rPr lang="en-US" sz="2800" dirty="0" err="1" smtClean="0"/>
              <a:t>Dễ</a:t>
            </a:r>
            <a:r>
              <a:rPr lang="en-US" sz="2800" dirty="0" smtClean="0"/>
              <a:t> </a:t>
            </a:r>
            <a:r>
              <a:rPr lang="en-US" sz="2800" dirty="0" err="1"/>
              <a:t>dàng</a:t>
            </a:r>
            <a:r>
              <a:rPr lang="en-US" sz="2800" dirty="0"/>
              <a:t> Unit test</a:t>
            </a:r>
          </a:p>
          <a:p>
            <a:pPr marL="0" lvl="0" indent="0">
              <a:buNone/>
            </a:pPr>
            <a:r>
              <a:rPr lang="en-US" sz="2800" dirty="0" err="1"/>
              <a:t>Dễ</a:t>
            </a:r>
            <a:r>
              <a:rPr lang="en-US" sz="2800" dirty="0"/>
              <a:t> </a:t>
            </a:r>
            <a:r>
              <a:rPr lang="en-US" sz="2800" dirty="0" err="1"/>
              <a:t>dàng</a:t>
            </a:r>
            <a:r>
              <a:rPr lang="en-US" sz="2800" dirty="0"/>
              <a:t> </a:t>
            </a:r>
            <a:r>
              <a:rPr lang="en-US" sz="2800" dirty="0" err="1"/>
              <a:t>tái</a:t>
            </a:r>
            <a:r>
              <a:rPr lang="en-US" sz="2800" dirty="0"/>
              <a:t> </a:t>
            </a:r>
            <a:r>
              <a:rPr lang="en-US" sz="2800" dirty="0" err="1"/>
              <a:t>sử</a:t>
            </a:r>
            <a:r>
              <a:rPr lang="en-US" sz="2800" dirty="0"/>
              <a:t> </a:t>
            </a:r>
            <a:r>
              <a:rPr lang="en-US" sz="2800" dirty="0" err="1"/>
              <a:t>dụng</a:t>
            </a:r>
            <a:r>
              <a:rPr lang="en-US" sz="2800" dirty="0"/>
              <a:t> component</a:t>
            </a:r>
          </a:p>
          <a:p>
            <a:pPr marL="0" lvl="0" indent="0">
              <a:buNone/>
            </a:pPr>
            <a:r>
              <a:rPr lang="en-US" sz="2800" dirty="0" smtClean="0"/>
              <a:t>	</a:t>
            </a:r>
            <a:r>
              <a:rPr lang="en-US" sz="2800" dirty="0" err="1" smtClean="0"/>
              <a:t>Giúp</a:t>
            </a:r>
            <a:r>
              <a:rPr lang="en-US" sz="2800" dirty="0" smtClean="0"/>
              <a:t> </a:t>
            </a:r>
            <a:r>
              <a:rPr lang="en-US" sz="2800" dirty="0" err="1"/>
              <a:t>lập</a:t>
            </a:r>
            <a:r>
              <a:rPr lang="en-US" sz="2800" dirty="0"/>
              <a:t> </a:t>
            </a:r>
            <a:r>
              <a:rPr lang="en-US" sz="2800" dirty="0" err="1"/>
              <a:t>trình</a:t>
            </a:r>
            <a:r>
              <a:rPr lang="en-US" sz="2800" dirty="0"/>
              <a:t> </a:t>
            </a:r>
            <a:r>
              <a:rPr lang="en-US" sz="2800" dirty="0" err="1"/>
              <a:t>viên</a:t>
            </a:r>
            <a:r>
              <a:rPr lang="en-US" sz="2800" dirty="0"/>
              <a:t> </a:t>
            </a:r>
            <a:r>
              <a:rPr lang="en-US" sz="2800" dirty="0" err="1"/>
              <a:t>viết</a:t>
            </a:r>
            <a:r>
              <a:rPr lang="en-US" sz="2800" dirty="0"/>
              <a:t> code </a:t>
            </a:r>
            <a:r>
              <a:rPr lang="en-US" sz="2800" dirty="0" err="1"/>
              <a:t>ít</a:t>
            </a:r>
            <a:r>
              <a:rPr lang="en-US" sz="2800" dirty="0"/>
              <a:t> </a:t>
            </a:r>
            <a:r>
              <a:rPr lang="en-US" sz="2800" dirty="0" err="1"/>
              <a:t>hơn</a:t>
            </a:r>
            <a:r>
              <a:rPr lang="en-US" sz="2800" dirty="0"/>
              <a:t> </a:t>
            </a:r>
            <a:r>
              <a:rPr lang="en-US" sz="2800" dirty="0" err="1"/>
              <a:t>với</a:t>
            </a:r>
            <a:r>
              <a:rPr lang="en-US" sz="2800" dirty="0"/>
              <a:t> </a:t>
            </a:r>
            <a:r>
              <a:rPr lang="en-US" sz="2800" dirty="0" err="1"/>
              <a:t>nhiều</a:t>
            </a:r>
            <a:r>
              <a:rPr lang="en-US" sz="2800" dirty="0"/>
              <a:t> </a:t>
            </a:r>
            <a:r>
              <a:rPr lang="en-US" sz="2800" dirty="0" err="1"/>
              <a:t>chức</a:t>
            </a:r>
            <a:r>
              <a:rPr lang="en-US" sz="2800" dirty="0"/>
              <a:t> </a:t>
            </a:r>
            <a:r>
              <a:rPr lang="en-US" sz="2800" dirty="0" err="1"/>
              <a:t>năng</a:t>
            </a:r>
            <a:r>
              <a:rPr lang="en-US" sz="2800" dirty="0"/>
              <a:t> </a:t>
            </a:r>
            <a:r>
              <a:rPr lang="en-US" sz="2800" dirty="0" err="1"/>
              <a:t>hơn</a:t>
            </a:r>
            <a:r>
              <a:rPr lang="en-US" sz="2800" dirty="0"/>
              <a:t>.</a:t>
            </a:r>
          </a:p>
          <a:p>
            <a:pPr marL="0" indent="0">
              <a:buNone/>
            </a:pPr>
            <a:r>
              <a:rPr lang="en-US" sz="2800" dirty="0" smtClean="0"/>
              <a:t>	</a:t>
            </a:r>
            <a:r>
              <a:rPr lang="en-US" sz="2800" dirty="0" err="1" smtClean="0"/>
              <a:t>Chạy</a:t>
            </a:r>
            <a:r>
              <a:rPr lang="en-US" sz="2800" dirty="0" smtClean="0"/>
              <a:t> </a:t>
            </a:r>
            <a:r>
              <a:rPr lang="en-US" sz="2800" dirty="0" err="1"/>
              <a:t>được</a:t>
            </a:r>
            <a:r>
              <a:rPr lang="en-US" sz="2800" dirty="0"/>
              <a:t> </a:t>
            </a:r>
            <a:r>
              <a:rPr lang="en-US" sz="2800" dirty="0" err="1"/>
              <a:t>trên</a:t>
            </a:r>
            <a:r>
              <a:rPr lang="en-US" sz="2800" dirty="0"/>
              <a:t> </a:t>
            </a:r>
            <a:r>
              <a:rPr lang="en-US" sz="2800" dirty="0" err="1"/>
              <a:t>các</a:t>
            </a:r>
            <a:r>
              <a:rPr lang="en-US" sz="2800" dirty="0"/>
              <a:t> </a:t>
            </a:r>
            <a:r>
              <a:rPr lang="en-US" sz="2800" dirty="0" err="1"/>
              <a:t>loại</a:t>
            </a:r>
            <a:r>
              <a:rPr lang="en-US" sz="2800" dirty="0"/>
              <a:t> </a:t>
            </a:r>
            <a:r>
              <a:rPr lang="en-US" sz="2800" dirty="0" err="1"/>
              <a:t>trình</a:t>
            </a:r>
            <a:r>
              <a:rPr lang="en-US" sz="2800" dirty="0"/>
              <a:t> </a:t>
            </a:r>
            <a:r>
              <a:rPr lang="en-US" sz="2800" dirty="0" err="1"/>
              <a:t>duyệt</a:t>
            </a:r>
            <a:r>
              <a:rPr lang="en-US" sz="2800" dirty="0"/>
              <a:t>, </a:t>
            </a:r>
            <a:r>
              <a:rPr lang="en-US" sz="2800" dirty="0" err="1"/>
              <a:t>trên</a:t>
            </a:r>
            <a:r>
              <a:rPr lang="en-US" sz="2800" dirty="0"/>
              <a:t> </a:t>
            </a:r>
            <a:r>
              <a:rPr lang="en-US" sz="2800" dirty="0" err="1"/>
              <a:t>cả</a:t>
            </a:r>
            <a:r>
              <a:rPr lang="en-US" sz="2800" dirty="0"/>
              <a:t> PC </a:t>
            </a:r>
            <a:r>
              <a:rPr lang="en-US" sz="2800" dirty="0" err="1"/>
              <a:t>lẫn</a:t>
            </a:r>
            <a:r>
              <a:rPr lang="en-US" sz="2800" dirty="0"/>
              <a:t> mobile.</a:t>
            </a:r>
          </a:p>
        </p:txBody>
      </p:sp>
      <p:sp>
        <p:nvSpPr>
          <p:cNvPr id="18" name="Title 1"/>
          <p:cNvSpPr txBox="1">
            <a:spLocks/>
          </p:cNvSpPr>
          <p:nvPr/>
        </p:nvSpPr>
        <p:spPr>
          <a:xfrm>
            <a:off x="3258589" y="1064029"/>
            <a:ext cx="8930235"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smtClean="0"/>
              <a:t>ƯU</a:t>
            </a:r>
            <a:r>
              <a:rPr lang="en-US" sz="4000" b="1" dirty="0" smtClean="0"/>
              <a:t> </a:t>
            </a:r>
            <a:r>
              <a:rPr lang="en-US" sz="4000" b="1" dirty="0" err="1" smtClean="0"/>
              <a:t>ĐIỂM</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5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Effect transition="in" filter="fade">
                                      <p:cBhvr>
                                        <p:cTn id="37"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3225338" y="2352841"/>
            <a:ext cx="8963487" cy="2412968"/>
          </a:xfrm>
          <a:prstGeom prst="rect">
            <a:avLst/>
          </a:prstGeom>
        </p:spPr>
        <p:txBody>
          <a:bodyPr/>
          <a:lstStyle/>
          <a:p>
            <a:pPr marL="0" lvl="0" indent="0">
              <a:buNone/>
            </a:pPr>
            <a:r>
              <a:rPr lang="en-US" sz="2800" b="1" dirty="0" err="1"/>
              <a:t>Không</a:t>
            </a:r>
            <a:r>
              <a:rPr lang="en-US" sz="2800" b="1" dirty="0"/>
              <a:t> an </a:t>
            </a:r>
            <a:r>
              <a:rPr lang="en-US" sz="2800" b="1" dirty="0" err="1"/>
              <a:t>toàn</a:t>
            </a:r>
            <a:r>
              <a:rPr lang="en-US" sz="2800" dirty="0"/>
              <a:t>: </a:t>
            </a:r>
            <a:r>
              <a:rPr lang="en-US" sz="2800" dirty="0" err="1"/>
              <a:t>được</a:t>
            </a:r>
            <a:r>
              <a:rPr lang="en-US" sz="2800" dirty="0"/>
              <a:t> </a:t>
            </a:r>
            <a:r>
              <a:rPr lang="en-US" sz="2800" dirty="0" err="1"/>
              <a:t>phát</a:t>
            </a:r>
            <a:r>
              <a:rPr lang="en-US" sz="2800" dirty="0"/>
              <a:t> </a:t>
            </a:r>
            <a:r>
              <a:rPr lang="en-US" sz="2800" dirty="0" err="1"/>
              <a:t>triển</a:t>
            </a:r>
            <a:r>
              <a:rPr lang="en-US" sz="2800" dirty="0"/>
              <a:t> </a:t>
            </a:r>
            <a:r>
              <a:rPr lang="en-US" sz="2800" dirty="0" err="1"/>
              <a:t>từ</a:t>
            </a:r>
            <a:r>
              <a:rPr lang="en-US" sz="2800" dirty="0"/>
              <a:t> </a:t>
            </a:r>
            <a:r>
              <a:rPr lang="en-US" sz="2800" dirty="0" err="1"/>
              <a:t>javascript</a:t>
            </a:r>
            <a:r>
              <a:rPr lang="en-US" sz="2800" dirty="0"/>
              <a:t> </a:t>
            </a:r>
            <a:r>
              <a:rPr lang="en-US" sz="2800" dirty="0" err="1"/>
              <a:t>cho</a:t>
            </a:r>
            <a:r>
              <a:rPr lang="en-US" sz="2800" dirty="0"/>
              <a:t> </a:t>
            </a:r>
            <a:r>
              <a:rPr lang="en-US" sz="2800" dirty="0" err="1"/>
              <a:t>nên</a:t>
            </a:r>
            <a:r>
              <a:rPr lang="en-US" sz="2800" dirty="0"/>
              <a:t> </a:t>
            </a:r>
            <a:r>
              <a:rPr lang="en-US" sz="2800" dirty="0" err="1"/>
              <a:t>ứng</a:t>
            </a:r>
            <a:r>
              <a:rPr lang="en-US" sz="2800" dirty="0"/>
              <a:t> </a:t>
            </a:r>
            <a:r>
              <a:rPr lang="en-US" sz="2800" dirty="0" err="1"/>
              <a:t>dụng</a:t>
            </a:r>
            <a:r>
              <a:rPr lang="en-US" sz="2800" dirty="0"/>
              <a:t> </a:t>
            </a:r>
            <a:r>
              <a:rPr lang="en-US" sz="2800" dirty="0" err="1"/>
              <a:t>được</a:t>
            </a:r>
            <a:r>
              <a:rPr lang="en-US" sz="2800" dirty="0"/>
              <a:t> </a:t>
            </a:r>
            <a:r>
              <a:rPr lang="en-US" sz="2800" dirty="0" err="1"/>
              <a:t>viết</a:t>
            </a:r>
            <a:r>
              <a:rPr lang="en-US" sz="2800" dirty="0"/>
              <a:t> </a:t>
            </a:r>
            <a:r>
              <a:rPr lang="en-US" sz="2800" dirty="0" err="1"/>
              <a:t>bởi</a:t>
            </a:r>
            <a:r>
              <a:rPr lang="en-US" sz="2800" dirty="0"/>
              <a:t> </a:t>
            </a:r>
            <a:r>
              <a:rPr lang="en-US" sz="2800" dirty="0" err="1"/>
              <a:t>AngularJS</a:t>
            </a:r>
            <a:r>
              <a:rPr lang="en-US" sz="2800" dirty="0"/>
              <a:t> </a:t>
            </a:r>
            <a:r>
              <a:rPr lang="en-US" sz="2800" dirty="0" err="1"/>
              <a:t>không</a:t>
            </a:r>
            <a:r>
              <a:rPr lang="en-US" sz="2800" dirty="0"/>
              <a:t> an </a:t>
            </a:r>
            <a:r>
              <a:rPr lang="en-US" sz="2800" dirty="0" err="1"/>
              <a:t>toàn</a:t>
            </a:r>
            <a:r>
              <a:rPr lang="en-US" sz="2800" dirty="0"/>
              <a:t>. </a:t>
            </a:r>
            <a:r>
              <a:rPr lang="en-US" sz="2800" dirty="0" err="1"/>
              <a:t>Nên</a:t>
            </a:r>
            <a:r>
              <a:rPr lang="en-US" sz="2800" dirty="0"/>
              <a:t> </a:t>
            </a:r>
            <a:r>
              <a:rPr lang="en-US" sz="2800" dirty="0" err="1"/>
              <a:t>có</a:t>
            </a:r>
            <a:r>
              <a:rPr lang="en-US" sz="2800" dirty="0"/>
              <a:t> </a:t>
            </a:r>
            <a:r>
              <a:rPr lang="en-US" sz="2800" dirty="0" err="1"/>
              <a:t>sự</a:t>
            </a:r>
            <a:r>
              <a:rPr lang="en-US" sz="2800" dirty="0"/>
              <a:t> </a:t>
            </a:r>
            <a:r>
              <a:rPr lang="en-US" sz="2800" dirty="0" err="1"/>
              <a:t>bảo</a:t>
            </a:r>
            <a:r>
              <a:rPr lang="en-US" sz="2800" dirty="0"/>
              <a:t> </a:t>
            </a:r>
            <a:r>
              <a:rPr lang="en-US" sz="2800" dirty="0" err="1"/>
              <a:t>mật</a:t>
            </a:r>
            <a:r>
              <a:rPr lang="en-US" sz="2800" dirty="0"/>
              <a:t> </a:t>
            </a:r>
            <a:r>
              <a:rPr lang="en-US" sz="2800" dirty="0" err="1"/>
              <a:t>và</a:t>
            </a:r>
            <a:r>
              <a:rPr lang="en-US" sz="2800" dirty="0"/>
              <a:t> </a:t>
            </a:r>
            <a:r>
              <a:rPr lang="en-US" sz="2800" dirty="0" err="1"/>
              <a:t>xác</a:t>
            </a:r>
            <a:r>
              <a:rPr lang="en-US" sz="2800" dirty="0"/>
              <a:t> </a:t>
            </a:r>
            <a:r>
              <a:rPr lang="en-US" sz="2800" dirty="0" err="1"/>
              <a:t>thực</a:t>
            </a:r>
            <a:r>
              <a:rPr lang="en-US" sz="2800" dirty="0"/>
              <a:t> </a:t>
            </a:r>
            <a:r>
              <a:rPr lang="en-US" sz="2800" dirty="0" err="1"/>
              <a:t>phía</a:t>
            </a:r>
            <a:r>
              <a:rPr lang="en-US" sz="2800" dirty="0"/>
              <a:t> server </a:t>
            </a:r>
            <a:r>
              <a:rPr lang="en-US" sz="2800" dirty="0" err="1"/>
              <a:t>sẽ</a:t>
            </a:r>
            <a:r>
              <a:rPr lang="en-US" sz="2800" dirty="0"/>
              <a:t> </a:t>
            </a:r>
            <a:r>
              <a:rPr lang="en-US" sz="2800" dirty="0" err="1"/>
              <a:t>giúp</a:t>
            </a:r>
            <a:r>
              <a:rPr lang="en-US" sz="2800" dirty="0"/>
              <a:t> </a:t>
            </a:r>
            <a:r>
              <a:rPr lang="en-US" sz="2800" dirty="0" err="1"/>
              <a:t>ứng</a:t>
            </a:r>
            <a:r>
              <a:rPr lang="en-US" sz="2800" dirty="0"/>
              <a:t> </a:t>
            </a:r>
            <a:r>
              <a:rPr lang="en-US" sz="2800" dirty="0" err="1"/>
              <a:t>dụng</a:t>
            </a:r>
            <a:r>
              <a:rPr lang="en-US" sz="2800" dirty="0"/>
              <a:t> </a:t>
            </a:r>
            <a:r>
              <a:rPr lang="en-US" sz="2800" dirty="0" err="1"/>
              <a:t>trở</a:t>
            </a:r>
            <a:r>
              <a:rPr lang="en-US" sz="2800" dirty="0"/>
              <a:t> </a:t>
            </a:r>
            <a:r>
              <a:rPr lang="en-US" sz="2800" dirty="0" err="1"/>
              <a:t>nên</a:t>
            </a:r>
            <a:r>
              <a:rPr lang="en-US" sz="2800" dirty="0"/>
              <a:t> an </a:t>
            </a:r>
            <a:r>
              <a:rPr lang="en-US" sz="2800" dirty="0" err="1"/>
              <a:t>toàn</a:t>
            </a:r>
            <a:r>
              <a:rPr lang="en-US" sz="2800" dirty="0"/>
              <a:t> </a:t>
            </a:r>
            <a:r>
              <a:rPr lang="en-US" sz="2800" dirty="0" err="1"/>
              <a:t>hơn</a:t>
            </a:r>
            <a:r>
              <a:rPr lang="en-US" sz="2800" dirty="0"/>
              <a:t>.</a:t>
            </a:r>
          </a:p>
          <a:p>
            <a:pPr marL="0" lvl="0" indent="0">
              <a:buNone/>
            </a:pPr>
            <a:r>
              <a:rPr lang="en-US" sz="2800" b="1" dirty="0" err="1"/>
              <a:t>Phụ</a:t>
            </a:r>
            <a:r>
              <a:rPr lang="en-US" sz="2800" b="1" dirty="0"/>
              <a:t> </a:t>
            </a:r>
            <a:r>
              <a:rPr lang="en-US" sz="2800" b="1" dirty="0" err="1"/>
              <a:t>thuộc</a:t>
            </a:r>
            <a:r>
              <a:rPr lang="en-US" sz="2800" dirty="0"/>
              <a:t>: </a:t>
            </a:r>
            <a:r>
              <a:rPr lang="en-US" sz="2800" dirty="0" err="1"/>
              <a:t>Nếu</a:t>
            </a:r>
            <a:r>
              <a:rPr lang="en-US" sz="2800" dirty="0"/>
              <a:t> </a:t>
            </a:r>
            <a:r>
              <a:rPr lang="en-US" sz="2800" dirty="0" err="1"/>
              <a:t>người</a:t>
            </a:r>
            <a:r>
              <a:rPr lang="en-US" sz="2800" dirty="0"/>
              <a:t> </a:t>
            </a:r>
            <a:r>
              <a:rPr lang="en-US" sz="2800" dirty="0" err="1"/>
              <a:t>sử</a:t>
            </a:r>
            <a:r>
              <a:rPr lang="en-US" sz="2800" dirty="0"/>
              <a:t> </a:t>
            </a:r>
            <a:r>
              <a:rPr lang="en-US" sz="2800" dirty="0" err="1"/>
              <a:t>dụng</a:t>
            </a:r>
            <a:r>
              <a:rPr lang="en-US" sz="2800" dirty="0"/>
              <a:t> </a:t>
            </a:r>
            <a:r>
              <a:rPr lang="en-US" sz="2800" dirty="0" err="1"/>
              <a:t>ứng</a:t>
            </a:r>
            <a:r>
              <a:rPr lang="en-US" sz="2800" dirty="0"/>
              <a:t> </a:t>
            </a:r>
            <a:r>
              <a:rPr lang="en-US" sz="2800" dirty="0" err="1"/>
              <a:t>dụng</a:t>
            </a:r>
            <a:r>
              <a:rPr lang="en-US" sz="2800" dirty="0"/>
              <a:t> </a:t>
            </a:r>
            <a:r>
              <a:rPr lang="en-US" sz="2800" dirty="0" err="1"/>
              <a:t>của</a:t>
            </a:r>
            <a:r>
              <a:rPr lang="en-US" sz="2800" dirty="0"/>
              <a:t> </a:t>
            </a:r>
            <a:r>
              <a:rPr lang="en-US" sz="2800" dirty="0" err="1"/>
              <a:t>vô</a:t>
            </a:r>
            <a:r>
              <a:rPr lang="en-US" sz="2800" dirty="0"/>
              <a:t> </a:t>
            </a:r>
            <a:r>
              <a:rPr lang="en-US" sz="2800" dirty="0" err="1"/>
              <a:t>hiệu</a:t>
            </a:r>
            <a:r>
              <a:rPr lang="en-US" sz="2800" dirty="0"/>
              <a:t> </a:t>
            </a:r>
            <a:r>
              <a:rPr lang="en-US" sz="2800" dirty="0" err="1"/>
              <a:t>hóa</a:t>
            </a:r>
            <a:r>
              <a:rPr lang="en-US" sz="2800" dirty="0"/>
              <a:t> JavaScript </a:t>
            </a:r>
            <a:r>
              <a:rPr lang="en-US" sz="2800" dirty="0" err="1"/>
              <a:t>thì</a:t>
            </a:r>
            <a:r>
              <a:rPr lang="en-US" sz="2800" dirty="0"/>
              <a:t> </a:t>
            </a:r>
            <a:r>
              <a:rPr lang="en-US" sz="2800" dirty="0" err="1"/>
              <a:t>sẽ</a:t>
            </a:r>
            <a:r>
              <a:rPr lang="en-US" sz="2800" dirty="0"/>
              <a:t> </a:t>
            </a:r>
            <a:r>
              <a:rPr lang="en-US" sz="2800" dirty="0" err="1"/>
              <a:t>nhìn</a:t>
            </a:r>
            <a:r>
              <a:rPr lang="en-US" sz="2800" dirty="0"/>
              <a:t> </a:t>
            </a:r>
            <a:r>
              <a:rPr lang="en-US" sz="2800" dirty="0" err="1"/>
              <a:t>thấy</a:t>
            </a:r>
            <a:r>
              <a:rPr lang="en-US" sz="2800" dirty="0"/>
              <a:t> </a:t>
            </a:r>
            <a:r>
              <a:rPr lang="en-US" sz="2800" dirty="0" err="1"/>
              <a:t>trang</a:t>
            </a:r>
            <a:r>
              <a:rPr lang="en-US" sz="2800" dirty="0"/>
              <a:t> </a:t>
            </a:r>
            <a:r>
              <a:rPr lang="en-US" sz="2800" dirty="0" err="1"/>
              <a:t>cơ</a:t>
            </a:r>
            <a:r>
              <a:rPr lang="en-US" sz="2800" dirty="0"/>
              <a:t> </a:t>
            </a:r>
            <a:r>
              <a:rPr lang="en-US" sz="2800" dirty="0" err="1"/>
              <a:t>bản</a:t>
            </a:r>
            <a:r>
              <a:rPr lang="en-US" sz="2800" dirty="0"/>
              <a:t>.</a:t>
            </a:r>
          </a:p>
        </p:txBody>
      </p:sp>
      <p:sp>
        <p:nvSpPr>
          <p:cNvPr id="18" name="Title 1"/>
          <p:cNvSpPr txBox="1">
            <a:spLocks/>
          </p:cNvSpPr>
          <p:nvPr/>
        </p:nvSpPr>
        <p:spPr>
          <a:xfrm>
            <a:off x="3241965" y="1064029"/>
            <a:ext cx="894686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smtClean="0"/>
              <a:t>NHƯỢC</a:t>
            </a:r>
            <a:r>
              <a:rPr lang="en-US" sz="4000" b="1" dirty="0" smtClean="0"/>
              <a:t> </a:t>
            </a:r>
            <a:r>
              <a:rPr lang="en-US" sz="4000" b="1" dirty="0" err="1" smtClean="0"/>
              <a:t>ĐIỂM</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5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Giao</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diện</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chủ</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người</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dùng</a:t>
            </a:r>
            <a:endParaRPr lang="en-US" sz="3600" b="1" dirty="0">
              <a:solidFill>
                <a:schemeClr val="bg1"/>
              </a:solidFill>
              <a:latin typeface="Arial" pitchFamily="34" charset="0"/>
              <a:cs typeface="Arial" pitchFamily="34" charset="0"/>
            </a:endParaRPr>
          </a:p>
        </p:txBody>
      </p:sp>
      <p:pic>
        <p:nvPicPr>
          <p:cNvPr id="820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91"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591"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589"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69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ppt_x"/>
                                          </p:val>
                                        </p:tav>
                                        <p:tav tm="100000">
                                          <p:val>
                                            <p:strVal val="#ppt_x"/>
                                          </p:val>
                                        </p:tav>
                                      </p:tavLst>
                                    </p:anim>
                                    <p:anim calcmode="lin" valueType="num">
                                      <p:cBhvr additive="base">
                                        <p:cTn id="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01"/>
                                        </p:tgtEl>
                                        <p:attrNameLst>
                                          <p:attrName>style.visibility</p:attrName>
                                        </p:attrNameLst>
                                      </p:cBhvr>
                                      <p:to>
                                        <p:strVal val="visible"/>
                                      </p:to>
                                    </p:set>
                                    <p:anim calcmode="lin" valueType="num">
                                      <p:cBhvr additive="base">
                                        <p:cTn id="13" dur="500" fill="hold"/>
                                        <p:tgtEl>
                                          <p:spTgt spid="8201"/>
                                        </p:tgtEl>
                                        <p:attrNameLst>
                                          <p:attrName>ppt_x</p:attrName>
                                        </p:attrNameLst>
                                      </p:cBhvr>
                                      <p:tavLst>
                                        <p:tav tm="0">
                                          <p:val>
                                            <p:strVal val="#ppt_x"/>
                                          </p:val>
                                        </p:tav>
                                        <p:tav tm="100000">
                                          <p:val>
                                            <p:strVal val="#ppt_x"/>
                                          </p:val>
                                        </p:tav>
                                      </p:tavLst>
                                    </p:anim>
                                    <p:anim calcmode="lin" valueType="num">
                                      <p:cBhvr additive="base">
                                        <p:cTn id="14"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02"/>
                                        </p:tgtEl>
                                        <p:attrNameLst>
                                          <p:attrName>style.visibility</p:attrName>
                                        </p:attrNameLst>
                                      </p:cBhvr>
                                      <p:to>
                                        <p:strVal val="visible"/>
                                      </p:to>
                                    </p:set>
                                    <p:anim calcmode="lin" valueType="num">
                                      <p:cBhvr additive="base">
                                        <p:cTn id="19" dur="500" fill="hold"/>
                                        <p:tgtEl>
                                          <p:spTgt spid="8202"/>
                                        </p:tgtEl>
                                        <p:attrNameLst>
                                          <p:attrName>ppt_x</p:attrName>
                                        </p:attrNameLst>
                                      </p:cBhvr>
                                      <p:tavLst>
                                        <p:tav tm="0">
                                          <p:val>
                                            <p:strVal val="#ppt_x"/>
                                          </p:val>
                                        </p:tav>
                                        <p:tav tm="100000">
                                          <p:val>
                                            <p:strVal val="#ppt_x"/>
                                          </p:val>
                                        </p:tav>
                                      </p:tavLst>
                                    </p:anim>
                                    <p:anim calcmode="lin" valueType="num">
                                      <p:cBhvr additive="base">
                                        <p:cTn id="20"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1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2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6.xml><?xml version="1.0" encoding="utf-8"?>
<a:theme xmlns:a="http://schemas.openxmlformats.org/drawingml/2006/main" name="3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7.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D5A1351-83CF-45BD-AB30-2C1F7AE191BE"/>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19154</TotalTime>
  <Words>483</Words>
  <Application>Microsoft Office PowerPoint</Application>
  <PresentationFormat>Custom</PresentationFormat>
  <Paragraphs>55</Paragraphs>
  <Slides>13</Slides>
  <Notes>13</Notes>
  <HiddenSlides>0</HiddenSlides>
  <MMClips>0</MMClips>
  <ScaleCrop>false</ScaleCrop>
  <HeadingPairs>
    <vt:vector size="4" baseType="variant">
      <vt:variant>
        <vt:lpstr>Theme</vt:lpstr>
      </vt:variant>
      <vt:variant>
        <vt:i4>7</vt:i4>
      </vt:variant>
      <vt:variant>
        <vt:lpstr>Slide Titles</vt:lpstr>
      </vt:variant>
      <vt:variant>
        <vt:i4>13</vt:i4>
      </vt:variant>
    </vt:vector>
  </HeadingPairs>
  <TitlesOfParts>
    <vt:vector size="20" baseType="lpstr">
      <vt:lpstr>MS1444_Windows Azure Template 16x9_r08a</vt:lpstr>
      <vt:lpstr>White with Consolas font for code slides</vt:lpstr>
      <vt:lpstr>5-30404_TR16_BO_CT_Template_16x9</vt:lpstr>
      <vt:lpstr>1_5-30404_TR16_BO_CT_Template_16x9</vt:lpstr>
      <vt:lpstr>2_5-30404_TR16_BO_CT_Template_16x9</vt:lpstr>
      <vt:lpstr>3_5-30404_TR16_BO_CT_Template_16x9</vt:lpstr>
      <vt:lpstr>4_5-30404_TR16_BO_CT_Template_16x9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Tuan</dc:creator>
  <cp:lastModifiedBy>Hung</cp:lastModifiedBy>
  <cp:revision>682</cp:revision>
  <cp:lastPrinted>2011-12-06T05:57:58Z</cp:lastPrinted>
  <dcterms:created xsi:type="dcterms:W3CDTF">2011-03-29T16:07:22Z</dcterms:created>
  <dcterms:modified xsi:type="dcterms:W3CDTF">2019-04-22T06:44:54Z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