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36F5-7470-49B8-BA61-12EDB7A28E1B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48DD-B45D-4C39-93ED-50A828765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36F5-7470-49B8-BA61-12EDB7A28E1B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48DD-B45D-4C39-93ED-50A828765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36F5-7470-49B8-BA61-12EDB7A28E1B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48DD-B45D-4C39-93ED-50A828765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36F5-7470-49B8-BA61-12EDB7A28E1B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48DD-B45D-4C39-93ED-50A828765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36F5-7470-49B8-BA61-12EDB7A28E1B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48DD-B45D-4C39-93ED-50A828765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36F5-7470-49B8-BA61-12EDB7A28E1B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48DD-B45D-4C39-93ED-50A828765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36F5-7470-49B8-BA61-12EDB7A28E1B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48DD-B45D-4C39-93ED-50A828765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36F5-7470-49B8-BA61-12EDB7A28E1B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48DD-B45D-4C39-93ED-50A828765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36F5-7470-49B8-BA61-12EDB7A28E1B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48DD-B45D-4C39-93ED-50A828765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36F5-7470-49B8-BA61-12EDB7A28E1B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48DD-B45D-4C39-93ED-50A828765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36F5-7470-49B8-BA61-12EDB7A28E1B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48DD-B45D-4C39-93ED-50A828765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36F5-7470-49B8-BA61-12EDB7A28E1B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D48DD-B45D-4C39-93ED-50A828765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on-bo-hinh-nen-powerpoint-ve-nhat-ban-1484417876-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Logo_FPT_Polytechni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0"/>
            <a:ext cx="3429000" cy="121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2100" y="1371600"/>
            <a:ext cx="60198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ENGLISH  ASSIGNMENT 1.1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24384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TOPIC: A Cultural Event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29718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HANAMI FESTIVAL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95800" y="4267200"/>
          <a:ext cx="4114800" cy="176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/>
                <a:gridCol w="251460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1" dirty="0" smtClean="0"/>
                        <a:t>Teacher      :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dirty="0" smtClean="0"/>
                        <a:t>NguyenNH</a:t>
                      </a:r>
                      <a:endParaRPr lang="en-US" sz="22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1" dirty="0" smtClean="0"/>
                        <a:t>Student      :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dirty="0" smtClean="0"/>
                        <a:t>Nguyen Quoc Tuan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1" dirty="0" smtClean="0"/>
                        <a:t>SID              :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dirty="0" smtClean="0"/>
                        <a:t>PH08378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1" dirty="0" smtClean="0"/>
                        <a:t>Class           :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dirty="0" smtClean="0"/>
                        <a:t>ENT1123.1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0"/>
            <a:ext cx="3957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 </a:t>
            </a:r>
            <a:endParaRPr lang="en-US" sz="2400" dirty="0" smtClean="0"/>
          </a:p>
          <a:p>
            <a:r>
              <a:rPr lang="en-US" sz="2400" b="1" dirty="0" smtClean="0"/>
              <a:t> 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219200" y="304801"/>
            <a:ext cx="6096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770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VNI-Time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 INTRODUCTION</a:t>
            </a:r>
            <a:endParaRPr lang="en-US" sz="2400" b="1" dirty="0">
              <a:latin typeface="VNI-Time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latin typeface="VNI-Times" pitchFamily="2" charset="0"/>
                <a:cs typeface="Times New Roman" panose="02020603050405020304" pitchFamily="18" charset="0"/>
              </a:rPr>
              <a:t>      </a:t>
            </a:r>
            <a:r>
              <a:rPr lang="en-US" sz="2400" b="1" dirty="0" smtClean="0"/>
              <a:t> Overviews of  Japan</a:t>
            </a:r>
            <a:endParaRPr lang="en-US" sz="2400" dirty="0">
              <a:latin typeface="VNI-Time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 BODY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/>
              <a:t>1. All of  Hanami Festival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2. Traditional Food - Cultural Activities during Hanami Festival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3. My Experience and Feelings of Hanami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III. </a:t>
            </a:r>
            <a:r>
              <a:rPr lang="en-US" sz="2400" b="1" dirty="0" smtClean="0"/>
              <a:t>CONCLUSION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 </a:t>
            </a:r>
            <a:r>
              <a:rPr lang="en-US" sz="2400" b="1" dirty="0" smtClean="0"/>
              <a:t>Hanami and The Last words</a:t>
            </a:r>
            <a:endParaRPr lang="en-US" sz="2400" b="1" dirty="0"/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OUTLINE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-powerpoint-dep-cho-bay-thuyet-trinh-chuyen-nghiep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84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1066800"/>
            <a:ext cx="1143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JAPAN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0"/>
            <a:ext cx="2438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I.INTRODUCTION</a:t>
            </a:r>
            <a:endParaRPr lang="en-US" sz="2400" b="1" dirty="0"/>
          </a:p>
        </p:txBody>
      </p:sp>
      <p:sp>
        <p:nvSpPr>
          <p:cNvPr id="6" name="Right Arrow 5"/>
          <p:cNvSpPr/>
          <p:nvPr/>
        </p:nvSpPr>
        <p:spPr>
          <a:xfrm>
            <a:off x="2590800" y="990600"/>
            <a:ext cx="990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810000" y="685800"/>
            <a:ext cx="4648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590800" y="2971800"/>
            <a:ext cx="990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10000" y="2667000"/>
            <a:ext cx="4648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590800" y="4800600"/>
            <a:ext cx="990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810000" y="4495800"/>
            <a:ext cx="4648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0-b5f54fd5f9cb24295f51bb11ad8aca8c2910b4b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0" y="2667000"/>
            <a:ext cx="2209800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 descr="sushi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6200" y="609600"/>
            <a:ext cx="2133600" cy="137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 descr="mo-dau_78a0f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4419600"/>
            <a:ext cx="2286000" cy="1343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/>
          <p:cNvSpPr txBox="1"/>
          <p:nvPr/>
        </p:nvSpPr>
        <p:spPr>
          <a:xfrm>
            <a:off x="6553200" y="9144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Traditional Food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77000" y="28194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 Traditional Clothes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77000" y="4800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Technology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-suu-tap-20-hinh-nen-powerpoint-hoa-anh-dao-dep-tho-mong-1484987134-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9900" y="0"/>
            <a:ext cx="3124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Cultaral event	</a:t>
            </a:r>
            <a:endParaRPr lang="en-US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7" name="Picture 6" descr="tinhhoa.net-wFcWgq-20160906-ve-dep-huyen-dieu-cua-hoa-anh-dao-tren-dat-nuoc-mat-troi-moc-740x37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133600"/>
            <a:ext cx="6705600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05200" y="1447800"/>
            <a:ext cx="2286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Hanami Festival</a:t>
            </a:r>
            <a:endParaRPr lang="en-US" sz="2400" b="1" dirty="0"/>
          </a:p>
        </p:txBody>
      </p:sp>
      <p:sp>
        <p:nvSpPr>
          <p:cNvPr id="9" name="Down Arrow 8"/>
          <p:cNvSpPr/>
          <p:nvPr/>
        </p:nvSpPr>
        <p:spPr>
          <a:xfrm>
            <a:off x="4191000" y="609600"/>
            <a:ext cx="762000" cy="6858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76300" y="6019800"/>
            <a:ext cx="73914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-hinh-nen-powerpoint-hoa-dao-ngay-tet-cuc-dep-1484152132-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0" y="533400"/>
            <a:ext cx="3048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1.All of Hanami Festival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3695700" y="2209800"/>
            <a:ext cx="1752600" cy="16764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Hanami</a:t>
            </a:r>
            <a:endParaRPr lang="en-US" sz="2400" dirty="0"/>
          </a:p>
        </p:txBody>
      </p:sp>
      <p:sp>
        <p:nvSpPr>
          <p:cNvPr id="14" name="Left Arrow 13"/>
          <p:cNvSpPr/>
          <p:nvPr/>
        </p:nvSpPr>
        <p:spPr>
          <a:xfrm>
            <a:off x="2438400" y="2667000"/>
            <a:ext cx="12192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71246962-niña-viendo-las-flores-con-una-lup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286000"/>
            <a:ext cx="1828800" cy="144780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5486400" y="2667000"/>
            <a:ext cx="1143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4267200" y="3886200"/>
            <a:ext cx="6858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8 le hoi khong nen bo qua o Nhat ban thang 4_ 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0" y="5105400"/>
            <a:ext cx="2362200" cy="1447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114800" y="63963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Today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" y="36576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Concept</a:t>
            </a:r>
          </a:p>
          <a:p>
            <a:pPr algn="ctr"/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3657600"/>
            <a:ext cx="129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Origin</a:t>
            </a:r>
          </a:p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48100" y="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II. Body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57600" y="1219200"/>
            <a:ext cx="182880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The Meaning</a:t>
            </a:r>
            <a:endParaRPr lang="en-US" sz="2400" dirty="0"/>
          </a:p>
        </p:txBody>
      </p:sp>
      <p:pic>
        <p:nvPicPr>
          <p:cNvPr id="26" name="Picture 25" descr="calligraphy-1176333_960_72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5600" y="2209800"/>
            <a:ext cx="2164080" cy="1493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  <p:bldP spid="18" grpId="0" animBg="1"/>
      <p:bldP spid="20" grpId="0"/>
      <p:bldP spid="21" grpId="0"/>
      <p:bldP spid="22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i_Dao.p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7000" y="304800"/>
            <a:ext cx="41148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What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will People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do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 The Hanami Festival?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2362200"/>
            <a:ext cx="1371600" cy="335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4800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Sumo Boxers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2200"/>
            <a:ext cx="1371600" cy="2000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ounded Rectangle 9"/>
          <p:cNvSpPr/>
          <p:nvPr/>
        </p:nvSpPr>
        <p:spPr>
          <a:xfrm>
            <a:off x="2590800" y="2362200"/>
            <a:ext cx="1371600" cy="335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e-hoi-Hanami-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4600" y="2362200"/>
            <a:ext cx="1524000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/>
        </p:nvSpPr>
        <p:spPr>
          <a:xfrm>
            <a:off x="2743200" y="4876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Kimono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95800" y="2362200"/>
            <a:ext cx="1371600" cy="335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mua_yosako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9600" y="2362200"/>
            <a:ext cx="1524000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/>
          <p:cNvSpPr txBox="1"/>
          <p:nvPr/>
        </p:nvSpPr>
        <p:spPr>
          <a:xfrm>
            <a:off x="4419600" y="4724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Street Performers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400800" y="2362200"/>
            <a:ext cx="1371600" cy="335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shinjuku-gyoen-nationa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2286000"/>
            <a:ext cx="15240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TextBox 20"/>
          <p:cNvSpPr txBox="1"/>
          <p:nvPr/>
        </p:nvSpPr>
        <p:spPr>
          <a:xfrm>
            <a:off x="6629400" y="4876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Picnic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 animBg="1"/>
      <p:bldP spid="13" grpId="0"/>
      <p:bldP spid="14" grpId="0" animBg="1"/>
      <p:bldP spid="18" grpId="0"/>
      <p:bldP spid="19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inh-nen-powerpoint-8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200" y="0"/>
            <a:ext cx="12954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276600" y="2667000"/>
            <a:ext cx="15240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March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4114800"/>
            <a:ext cx="15240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April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1000" y="1066800"/>
            <a:ext cx="1752600" cy="1676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HANAMI</a:t>
            </a:r>
          </a:p>
          <a:p>
            <a:pPr algn="ctr"/>
            <a:r>
              <a:rPr lang="en-US" dirty="0" smtClean="0"/>
              <a:t>FESTIVAL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76600" y="5562600"/>
            <a:ext cx="15240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May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6600" y="1143000"/>
            <a:ext cx="15240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0" y="175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52800" y="13716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J</a:t>
            </a:r>
            <a:r>
              <a:rPr lang="en-US" sz="2800" dirty="0" smtClean="0"/>
              <a:t>anuary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stCxn id="10" idx="6"/>
            <a:endCxn id="12" idx="1"/>
          </p:cNvCxnSpPr>
          <p:nvPr/>
        </p:nvCxnSpPr>
        <p:spPr>
          <a:xfrm flipV="1">
            <a:off x="2133600" y="1676400"/>
            <a:ext cx="1143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6"/>
            <a:endCxn id="7" idx="1"/>
          </p:cNvCxnSpPr>
          <p:nvPr/>
        </p:nvCxnSpPr>
        <p:spPr>
          <a:xfrm>
            <a:off x="2133600" y="1905000"/>
            <a:ext cx="11430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9" idx="1"/>
          </p:cNvCxnSpPr>
          <p:nvPr/>
        </p:nvCxnSpPr>
        <p:spPr>
          <a:xfrm>
            <a:off x="2133600" y="1905000"/>
            <a:ext cx="1143000" cy="2743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6"/>
            <a:endCxn id="11" idx="1"/>
          </p:cNvCxnSpPr>
          <p:nvPr/>
        </p:nvCxnSpPr>
        <p:spPr>
          <a:xfrm>
            <a:off x="2133600" y="1905000"/>
            <a:ext cx="1143000" cy="419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</p:cNvCxnSpPr>
          <p:nvPr/>
        </p:nvCxnSpPr>
        <p:spPr>
          <a:xfrm>
            <a:off x="4800600" y="1676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640px-Busena_Terrace02ssb32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914400"/>
            <a:ext cx="2057400" cy="14478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172200" y="19812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OKINAWA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800600" y="32004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800600" y="41148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Picture 41" descr="Goryokaku-Star-Hokkaido-Japan-glodeco.com_.vn_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3600" y="5410200"/>
            <a:ext cx="2095500" cy="1447800"/>
          </a:xfrm>
          <a:prstGeom prst="rect">
            <a:avLst/>
          </a:prstGeom>
        </p:spPr>
      </p:pic>
      <p:cxnSp>
        <p:nvCxnSpPr>
          <p:cNvPr id="45" name="Straight Arrow Connector 44"/>
          <p:cNvCxnSpPr>
            <a:stCxn id="11" idx="3"/>
          </p:cNvCxnSpPr>
          <p:nvPr/>
        </p:nvCxnSpPr>
        <p:spPr>
          <a:xfrm>
            <a:off x="4800600" y="6096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24600" y="6488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HOKKAIDO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51" descr="photo-1-149439911227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7400" y="3276600"/>
            <a:ext cx="2057400" cy="144779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324600" y="3276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HONSHU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4" grpId="0"/>
      <p:bldP spid="36" grpId="0"/>
      <p:bldP spid="51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0583b89a0e8c4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0" y="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500" y="0"/>
            <a:ext cx="5715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2. TRADITIONAL FOOD-CULTURAL ACTIVITIES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0" y="2362200"/>
            <a:ext cx="2286000" cy="1981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TRADITIONAL</a:t>
            </a:r>
          </a:p>
          <a:p>
            <a:pPr algn="ctr"/>
            <a:r>
              <a:rPr lang="en-US" dirty="0" smtClean="0"/>
              <a:t>FOODS-DRINKS</a:t>
            </a:r>
            <a:endParaRPr lang="en-US" dirty="0"/>
          </a:p>
        </p:txBody>
      </p:sp>
      <p:pic>
        <p:nvPicPr>
          <p:cNvPr id="9" name="Picture 8" descr="tải xuống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905000"/>
            <a:ext cx="17526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mon-takoyak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0200" y="609600"/>
            <a:ext cx="1676400" cy="1371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ruou-sake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3505200"/>
            <a:ext cx="1752600" cy="1295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 descr="image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5181600"/>
            <a:ext cx="1828800" cy="15144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9" name="Straight Arrow Connector 18"/>
          <p:cNvCxnSpPr>
            <a:stCxn id="8" idx="6"/>
            <a:endCxn id="10" idx="2"/>
          </p:cNvCxnSpPr>
          <p:nvPr/>
        </p:nvCxnSpPr>
        <p:spPr>
          <a:xfrm flipV="1">
            <a:off x="2286000" y="1295400"/>
            <a:ext cx="3124200" cy="2057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9" idx="2"/>
          </p:cNvCxnSpPr>
          <p:nvPr/>
        </p:nvCxnSpPr>
        <p:spPr>
          <a:xfrm flipV="1">
            <a:off x="2286000" y="2667000"/>
            <a:ext cx="3048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6"/>
            <a:endCxn id="2050" idx="2"/>
          </p:cNvCxnSpPr>
          <p:nvPr/>
        </p:nvCxnSpPr>
        <p:spPr>
          <a:xfrm>
            <a:off x="2286000" y="3352800"/>
            <a:ext cx="3124200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6"/>
            <a:endCxn id="17" idx="2"/>
          </p:cNvCxnSpPr>
          <p:nvPr/>
        </p:nvCxnSpPr>
        <p:spPr>
          <a:xfrm>
            <a:off x="2286000" y="3352800"/>
            <a:ext cx="3048000" cy="25860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84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MTNB123</dc:creator>
  <cp:lastModifiedBy>MTNB123</cp:lastModifiedBy>
  <cp:revision>57</cp:revision>
  <dcterms:created xsi:type="dcterms:W3CDTF">2018-10-16T10:01:27Z</dcterms:created>
  <dcterms:modified xsi:type="dcterms:W3CDTF">2018-10-21T08:49:34Z</dcterms:modified>
</cp:coreProperties>
</file>