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60" d="100"/>
          <a:sy n="60" d="100"/>
        </p:scale>
        <p:origin x="-78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30/11/2018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o-dang-thuc-hanh-fpt-polytechnic-cs-1-0-hR33G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9179"/>
            <a:ext cx="3232598" cy="10688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9588" y="457200"/>
            <a:ext cx="5085046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Quê Hương Ninh Bình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Ã¬nh áº£nh cÃ³ liÃªn qu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7847" y="2193229"/>
            <a:ext cx="6893644" cy="330866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240971" y="1175659"/>
            <a:ext cx="8634549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Chào  mừng thầy cô và các bạn đến với quê hương</a:t>
            </a:r>
          </a:p>
          <a:p>
            <a:pPr algn="ctr"/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Ninh Bình</a:t>
            </a:r>
            <a:endParaRPr 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0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18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Facet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SLEEPYASH</dc:creator>
  <cp:lastModifiedBy>MTNB123</cp:lastModifiedBy>
  <cp:revision>4</cp:revision>
  <dcterms:created xsi:type="dcterms:W3CDTF">2014-09-12T02:18:09Z</dcterms:created>
  <dcterms:modified xsi:type="dcterms:W3CDTF">2018-11-30T06:25:17Z</dcterms:modified>
</cp:coreProperties>
</file>