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photoAlbum layout="4pic" frame="frameStyle6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1044-D0CB-471E-AEAD-9BFEFEA6AD2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Photo Album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/>
              <a:t>T</a:t>
            </a:r>
            <a:r>
              <a:rPr lang="en-US" dirty="0" err="1" smtClean="0"/>
              <a:t>uấn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guyễn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ua-bai-dinh-ninh-bin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572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chua-non-nuoc-ninh-binh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572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dan-vien-chau-son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5433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den-tho-vua-le-dai-hanh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600450"/>
            <a:ext cx="396240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4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Photo Album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alienware</dc:creator>
  <cp:lastModifiedBy>alienware</cp:lastModifiedBy>
  <cp:revision>2</cp:revision>
  <dcterms:created xsi:type="dcterms:W3CDTF">2018-12-02T04:42:12Z</dcterms:created>
  <dcterms:modified xsi:type="dcterms:W3CDTF">2018-12-03T05:39:32Z</dcterms:modified>
</cp:coreProperties>
</file>