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photoAlbum layout="4pic" frame="frameStyle6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3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5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4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1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7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1044-D0CB-471E-AEAD-9BFEFEA6AD2B}" type="datetimeFigureOut">
              <a:rPr lang="en-US" smtClean="0"/>
              <a:t>12/2/2018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5483-3288-41DD-A84F-E148C16D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Photo Album</a:t>
            </a:r>
            <a:endParaRPr lang="en-US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/>
              <a:t>T</a:t>
            </a:r>
            <a:r>
              <a:rPr lang="en-US" dirty="0" err="1" smtClean="0"/>
              <a:t>uấn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guyễn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ua-bai-dinh-ninh-binh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457200"/>
            <a:ext cx="3810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 descr="chua-non-nuoc-ninh-binh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457200"/>
            <a:ext cx="3810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dan-vien-chau-son"/>
          <p:cNvPicPr>
            <a:picLocks noGrp="1" noChangeAspect="1"/>
          </p:cNvPicPr>
          <p:nvPr isPhoto="1"/>
        </p:nvPicPr>
        <p:blipFill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3543300"/>
            <a:ext cx="3810000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den-tho-vua-le-dai-hanh"/>
          <p:cNvPicPr>
            <a:picLocks noGrp="1" noChangeAspect="1"/>
          </p:cNvPicPr>
          <p:nvPr isPhoto="1"/>
        </p:nvPicPr>
        <p:blipFill>
          <a:blip r:embed="rId5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3600450"/>
            <a:ext cx="4114800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341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Photo Album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alienware</dc:creator>
  <cp:lastModifiedBy>alienware</cp:lastModifiedBy>
  <cp:revision>1</cp:revision>
  <dcterms:created xsi:type="dcterms:W3CDTF">2018-12-02T04:42:12Z</dcterms:created>
  <dcterms:modified xsi:type="dcterms:W3CDTF">2018-12-02T04:42:53Z</dcterms:modified>
</cp:coreProperties>
</file>