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5" r:id="rId7"/>
    <p:sldId id="260" r:id="rId8"/>
    <p:sldId id="262" r:id="rId9"/>
    <p:sldId id="263" r:id="rId10"/>
    <p:sldId id="261" r:id="rId11"/>
    <p:sldId id="264" r:id="rId12"/>
  </p:sldIdLst>
  <p:sldSz cx="9144000" cy="6858000" type="screen4x3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05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</a:rPr>
              <a:t>Click to edit Master title style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0C44C356-EDAB-4477-A98F-BFB95B27E57B}" type="datetime">
              <a:rPr lang="en-US" sz="1200" b="0" strike="noStrike" spc="-1">
                <a:solidFill>
                  <a:srgbClr val="8B8B8B"/>
                </a:solidFill>
                <a:latin typeface="Calibri"/>
              </a:rPr>
              <a:t>12/1/2018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49D863AE-C012-4BC6-B297-5CD9DC8C09F6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</a:rPr>
              <a:t>Click to edit Master title style</a:t>
            </a: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Click to edit Master text styles</a:t>
            </a:r>
          </a:p>
          <a:p>
            <a:pPr marL="743040" lvl="1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Second level</a:t>
            </a:r>
          </a:p>
          <a:p>
            <a:pPr marL="1143000" lvl="2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Third level</a:t>
            </a:r>
          </a:p>
          <a:p>
            <a:pPr marL="1600200" lvl="3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Fourth level</a:t>
            </a:r>
          </a:p>
          <a:p>
            <a:pPr marL="2057400" lvl="4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Fifth level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2B097049-E420-48C3-BED8-AAABDEB9C62F}" type="datetime">
              <a:rPr lang="en-US" sz="1200" b="0" strike="noStrike" spc="-1">
                <a:solidFill>
                  <a:srgbClr val="8B8B8B"/>
                </a:solidFill>
                <a:latin typeface="Calibri"/>
              </a:rPr>
              <a:t>12/1/2018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6D4419C1-5519-472A-AC28-16B26DFA938D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1.jpeg"/><Relationship Id="rId5" Type="http://schemas.openxmlformats.org/officeDocument/2006/relationships/image" Target="../media/image20.jpeg"/><Relationship Id="rId4" Type="http://schemas.openxmlformats.org/officeDocument/2006/relationships/image" Target="../media/image19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6.jpeg"/><Relationship Id="rId5" Type="http://schemas.openxmlformats.org/officeDocument/2006/relationships/image" Target="../media/image25.jpeg"/><Relationship Id="rId4" Type="http://schemas.openxmlformats.org/officeDocument/2006/relationships/image" Target="../media/image2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Picture 3"/>
          <p:cNvPicPr/>
          <p:nvPr/>
        </p:nvPicPr>
        <p:blipFill>
          <a:blip r:embed="rId2"/>
          <a:stretch/>
        </p:blipFill>
        <p:spPr>
          <a:xfrm>
            <a:off x="0" y="0"/>
            <a:ext cx="9143640" cy="68576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3" name="Picture 4"/>
          <p:cNvPicPr/>
          <p:nvPr/>
        </p:nvPicPr>
        <p:blipFill>
          <a:blip r:embed="rId3"/>
          <a:stretch/>
        </p:blipFill>
        <p:spPr>
          <a:xfrm>
            <a:off x="2857680" y="0"/>
            <a:ext cx="3428640" cy="1218960"/>
          </a:xfrm>
          <a:prstGeom prst="rect">
            <a:avLst/>
          </a:prstGeom>
          <a:ln>
            <a:noFill/>
          </a:ln>
        </p:spPr>
      </p:pic>
      <p:sp>
        <p:nvSpPr>
          <p:cNvPr id="84" name="CustomShape 1"/>
          <p:cNvSpPr/>
          <p:nvPr/>
        </p:nvSpPr>
        <p:spPr>
          <a:xfrm>
            <a:off x="1562040" y="1371600"/>
            <a:ext cx="6019560" cy="106452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200" b="1" strike="noStrike" spc="-1">
                <a:solidFill>
                  <a:srgbClr val="FF0000"/>
                </a:solidFill>
                <a:latin typeface="Calibri"/>
              </a:rPr>
              <a:t>ENGLISH  ASSIGNMENT 1.1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5029200" y="2438280"/>
            <a:ext cx="3123720" cy="821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000000"/>
                </a:solidFill>
                <a:latin typeface="Calibri"/>
              </a:rPr>
              <a:t>TOPIC: A Cultural Event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86" name="CustomShape 3"/>
          <p:cNvSpPr/>
          <p:nvPr/>
        </p:nvSpPr>
        <p:spPr>
          <a:xfrm>
            <a:off x="5181480" y="2971800"/>
            <a:ext cx="2895120" cy="942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b="1" strike="noStrike" spc="-1">
                <a:solidFill>
                  <a:srgbClr val="FF0000"/>
                </a:solidFill>
                <a:latin typeface="Calibri"/>
              </a:rPr>
              <a:t>HANAMI FESTIVAL</a:t>
            </a:r>
            <a:endParaRPr lang="en-US" sz="2800" b="0" strike="noStrike" spc="-1">
              <a:latin typeface="Arial"/>
            </a:endParaRPr>
          </a:p>
        </p:txBody>
      </p:sp>
      <p:graphicFrame>
        <p:nvGraphicFramePr>
          <p:cNvPr id="87" name="Table 4"/>
          <p:cNvGraphicFramePr/>
          <p:nvPr>
            <p:extLst>
              <p:ext uri="{D42A27DB-BD31-4B8C-83A1-F6EECF244321}">
                <p14:modId xmlns:p14="http://schemas.microsoft.com/office/powerpoint/2010/main" val="1291061160"/>
              </p:ext>
            </p:extLst>
          </p:nvPr>
        </p:nvGraphicFramePr>
        <p:xfrm>
          <a:off x="4495680" y="4267080"/>
          <a:ext cx="4114800" cy="1767840"/>
        </p:xfrm>
        <a:graphic>
          <a:graphicData uri="http://schemas.openxmlformats.org/drawingml/2006/table">
            <a:tbl>
              <a:tblPr/>
              <a:tblGrid>
                <a:gridCol w="1600200"/>
                <a:gridCol w="2514600"/>
              </a:tblGrid>
              <a:tr h="457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200" b="1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Teacher      :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NguyenNH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200" b="1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Student      :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Nguyen Quoc Tuan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200" b="1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SID              :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PH08378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200" b="1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Class           :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2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ENT1123.1</a:t>
                      </a:r>
                      <a:endParaRPr lang="en-US" sz="2200" b="0" strike="noStrike" spc="-1" dirty="0">
                        <a:latin typeface="Arial"/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2743200" y="0"/>
            <a:ext cx="3957480" cy="118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000000"/>
                </a:solidFill>
                <a:latin typeface="Calibri"/>
              </a:rPr>
              <a:t> 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000000"/>
                </a:solidFill>
                <a:latin typeface="Calibri"/>
              </a:rPr>
              <a:t> 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400" b="0" strike="noStrike" spc="-1">
              <a:latin typeface="Arial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1768320" y="304920"/>
            <a:ext cx="6095520" cy="7039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647640">
              <a:lnSpc>
                <a:spcPct val="100000"/>
              </a:lnSpc>
            </a:pPr>
            <a:r>
              <a:rPr lang="en-US" sz="2400" b="1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 </a:t>
            </a:r>
            <a:endParaRPr lang="en-US" sz="2400" b="0" strike="noStrike" spc="-1" dirty="0">
              <a:latin typeface="Arial"/>
            </a:endParaRPr>
          </a:p>
          <a:p>
            <a:pPr marL="343080" indent="-342720">
              <a:lnSpc>
                <a:spcPct val="150000"/>
              </a:lnSpc>
            </a:pPr>
            <a:r>
              <a:rPr lang="en-US" sz="2400" b="1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I. INTRODUCTION</a:t>
            </a:r>
            <a:endParaRPr lang="en-US" sz="2400" b="0" strike="noStrike" spc="-1" dirty="0">
              <a:latin typeface="Arial"/>
            </a:endParaRPr>
          </a:p>
          <a:p>
            <a:pPr marL="343080" indent="-342720">
              <a:lnSpc>
                <a:spcPct val="150000"/>
              </a:lnSpc>
            </a:pPr>
            <a:r>
              <a:rPr lang="en-US" sz="2400" b="1" strike="noStrike" spc="-1" dirty="0">
                <a:solidFill>
                  <a:srgbClr val="000000"/>
                </a:solidFill>
                <a:latin typeface="VNI-Times"/>
                <a:ea typeface="Times New Roman"/>
              </a:rPr>
              <a:t>      </a:t>
            </a:r>
            <a:r>
              <a:rPr lang="en-US" sz="2400" b="1" strike="noStrike" spc="-1" dirty="0">
                <a:solidFill>
                  <a:srgbClr val="000000"/>
                </a:solidFill>
                <a:latin typeface="Calibri"/>
                <a:ea typeface="Times New Roman"/>
              </a:rPr>
              <a:t> Overviews of  </a:t>
            </a:r>
            <a:r>
              <a:rPr lang="en-US" sz="2400" b="1" strike="noStrike" spc="-1" dirty="0" smtClean="0">
                <a:solidFill>
                  <a:srgbClr val="000000"/>
                </a:solidFill>
                <a:latin typeface="Calibri"/>
                <a:ea typeface="Times New Roman"/>
              </a:rPr>
              <a:t>Hanami</a:t>
            </a:r>
            <a:endParaRPr lang="en-US" sz="2400" b="0" strike="noStrike" spc="-1" dirty="0">
              <a:latin typeface="Arial"/>
            </a:endParaRPr>
          </a:p>
          <a:p>
            <a:pPr marL="343080" indent="-342720">
              <a:lnSpc>
                <a:spcPct val="150000"/>
              </a:lnSpc>
            </a:pPr>
            <a:r>
              <a:rPr lang="en-US" sz="2400" b="1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II. BODY</a:t>
            </a:r>
            <a:endParaRPr lang="en-US" sz="24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2400" b="1" strike="noStrike" spc="-1" dirty="0">
                <a:solidFill>
                  <a:srgbClr val="000000"/>
                </a:solidFill>
                <a:latin typeface="Calibri"/>
                <a:ea typeface="Times New Roman"/>
              </a:rPr>
              <a:t>1. All of  Hanami Festival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Times New Roman"/>
              </a:rPr>
              <a:t> </a:t>
            </a:r>
            <a:endParaRPr lang="en-US" sz="24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2400" b="1" strike="noStrike" spc="-1" dirty="0">
                <a:solidFill>
                  <a:srgbClr val="000000"/>
                </a:solidFill>
                <a:latin typeface="Calibri"/>
                <a:ea typeface="Times New Roman"/>
              </a:rPr>
              <a:t>2. Traditional Food - Cultural Activities during Hanami Festival</a:t>
            </a:r>
            <a:endParaRPr lang="en-US" sz="24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2400" b="1" strike="noStrike" spc="-1" dirty="0">
                <a:solidFill>
                  <a:srgbClr val="000000"/>
                </a:solidFill>
                <a:latin typeface="Calibri"/>
                <a:ea typeface="Times New Roman"/>
              </a:rPr>
              <a:t>3. My Experience and Feelings with Hanami</a:t>
            </a:r>
            <a:endParaRPr lang="en-US" sz="24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2400" b="1" strike="noStrike" spc="-1" dirty="0">
                <a:solidFill>
                  <a:srgbClr val="000000"/>
                </a:solidFill>
                <a:latin typeface="Times New Roman"/>
                <a:ea typeface="Calibri"/>
              </a:rPr>
              <a:t>III. </a:t>
            </a:r>
            <a:r>
              <a:rPr lang="en-US" sz="2400" b="1" strike="noStrike" spc="-1" dirty="0">
                <a:solidFill>
                  <a:srgbClr val="000000"/>
                </a:solidFill>
                <a:latin typeface="Calibri"/>
                <a:ea typeface="Calibri"/>
              </a:rPr>
              <a:t>CONCLUSION</a:t>
            </a:r>
            <a:endParaRPr lang="en-US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dirty="0"/>
              <a:t/>
            </a:r>
            <a:br>
              <a:rPr dirty="0"/>
            </a:br>
            <a:endParaRPr lang="en-US" sz="2400" b="0" strike="noStrike" spc="-1" dirty="0">
              <a:latin typeface="Arial"/>
            </a:endParaRPr>
          </a:p>
        </p:txBody>
      </p:sp>
      <p:sp>
        <p:nvSpPr>
          <p:cNvPr id="90" name="CustomShape 3"/>
          <p:cNvSpPr/>
          <p:nvPr/>
        </p:nvSpPr>
        <p:spPr>
          <a:xfrm>
            <a:off x="3657600" y="0"/>
            <a:ext cx="1599840" cy="821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400" b="1" strike="noStrike" spc="-1">
                <a:solidFill>
                  <a:srgbClr val="000000"/>
                </a:solidFill>
                <a:latin typeface="Calibri"/>
              </a:rPr>
              <a:t>OUTLINE</a:t>
            </a: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Picture 4"/>
          <p:cNvPicPr/>
          <p:nvPr/>
        </p:nvPicPr>
        <p:blipFill>
          <a:blip r:embed="rId2"/>
          <a:stretch/>
        </p:blipFill>
        <p:spPr>
          <a:xfrm>
            <a:off x="0" y="0"/>
            <a:ext cx="9143640" cy="7848360"/>
          </a:xfrm>
          <a:prstGeom prst="rect">
            <a:avLst/>
          </a:prstGeom>
          <a:ln>
            <a:noFill/>
          </a:ln>
        </p:spPr>
      </p:pic>
      <p:sp>
        <p:nvSpPr>
          <p:cNvPr id="92" name="CustomShape 1"/>
          <p:cNvSpPr/>
          <p:nvPr/>
        </p:nvSpPr>
        <p:spPr>
          <a:xfrm>
            <a:off x="1066680" y="1066680"/>
            <a:ext cx="1142640" cy="45612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JAPAN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93" name="CustomShape 2"/>
          <p:cNvSpPr/>
          <p:nvPr/>
        </p:nvSpPr>
        <p:spPr>
          <a:xfrm>
            <a:off x="3352680" y="0"/>
            <a:ext cx="2437920" cy="45720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400" b="1" strike="noStrike" spc="-1" dirty="0">
                <a:solidFill>
                  <a:srgbClr val="000000"/>
                </a:solidFill>
                <a:latin typeface="Calibri"/>
              </a:rPr>
              <a:t>I.INTRODUCTION</a:t>
            </a:r>
            <a:endParaRPr lang="en-US" sz="2400" b="0" strike="noStrike" spc="-1" dirty="0">
              <a:latin typeface="Arial"/>
            </a:endParaRPr>
          </a:p>
        </p:txBody>
      </p:sp>
      <p:sp>
        <p:nvSpPr>
          <p:cNvPr id="94" name="CustomShape 3"/>
          <p:cNvSpPr/>
          <p:nvPr/>
        </p:nvSpPr>
        <p:spPr>
          <a:xfrm>
            <a:off x="2590920" y="990720"/>
            <a:ext cx="990360" cy="60912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" name="CustomShape 4"/>
          <p:cNvSpPr/>
          <p:nvPr/>
        </p:nvSpPr>
        <p:spPr>
          <a:xfrm>
            <a:off x="3809880" y="685800"/>
            <a:ext cx="4647960" cy="1218960"/>
          </a:xfrm>
          <a:prstGeom prst="roundRect">
            <a:avLst>
              <a:gd name="adj" fmla="val 16667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" name="CustomShape 5"/>
          <p:cNvSpPr/>
          <p:nvPr/>
        </p:nvSpPr>
        <p:spPr>
          <a:xfrm>
            <a:off x="2590920" y="2971800"/>
            <a:ext cx="990360" cy="60912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" name="CustomShape 6"/>
          <p:cNvSpPr/>
          <p:nvPr/>
        </p:nvSpPr>
        <p:spPr>
          <a:xfrm>
            <a:off x="3809880" y="2666880"/>
            <a:ext cx="4647960" cy="1218960"/>
          </a:xfrm>
          <a:prstGeom prst="roundRect">
            <a:avLst>
              <a:gd name="adj" fmla="val 16667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" name="CustomShape 7"/>
          <p:cNvSpPr/>
          <p:nvPr/>
        </p:nvSpPr>
        <p:spPr>
          <a:xfrm>
            <a:off x="2590920" y="4800600"/>
            <a:ext cx="990360" cy="60912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" name="CustomShape 8"/>
          <p:cNvSpPr/>
          <p:nvPr/>
        </p:nvSpPr>
        <p:spPr>
          <a:xfrm>
            <a:off x="3809880" y="4495680"/>
            <a:ext cx="4647960" cy="1218960"/>
          </a:xfrm>
          <a:prstGeom prst="roundRect">
            <a:avLst>
              <a:gd name="adj" fmla="val 16667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00" name="Picture 13"/>
          <p:cNvPicPr/>
          <p:nvPr/>
        </p:nvPicPr>
        <p:blipFill>
          <a:blip r:embed="rId3"/>
          <a:stretch/>
        </p:blipFill>
        <p:spPr>
          <a:xfrm>
            <a:off x="3809880" y="2666880"/>
            <a:ext cx="2209320" cy="121896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1" name="Picture 14"/>
          <p:cNvPicPr/>
          <p:nvPr/>
        </p:nvPicPr>
        <p:blipFill>
          <a:blip r:embed="rId4"/>
          <a:stretch/>
        </p:blipFill>
        <p:spPr>
          <a:xfrm>
            <a:off x="3886200" y="609480"/>
            <a:ext cx="2133360" cy="13712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2" name="Picture 17"/>
          <p:cNvPicPr/>
          <p:nvPr/>
        </p:nvPicPr>
        <p:blipFill>
          <a:blip r:embed="rId5"/>
          <a:stretch/>
        </p:blipFill>
        <p:spPr>
          <a:xfrm>
            <a:off x="3733920" y="4419720"/>
            <a:ext cx="2285640" cy="13428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03" name="CustomShape 9"/>
          <p:cNvSpPr/>
          <p:nvPr/>
        </p:nvSpPr>
        <p:spPr>
          <a:xfrm>
            <a:off x="6553080" y="914400"/>
            <a:ext cx="1676160" cy="821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400" b="1" strike="noStrike" spc="-1" dirty="0">
                <a:solidFill>
                  <a:srgbClr val="FFFFFF"/>
                </a:solidFill>
                <a:latin typeface="Calibri"/>
              </a:rPr>
              <a:t>Traditional Food</a:t>
            </a:r>
            <a:endParaRPr lang="en-US" sz="2400" b="0" strike="noStrike" spc="-1" dirty="0">
              <a:latin typeface="Arial"/>
            </a:endParaRPr>
          </a:p>
        </p:txBody>
      </p:sp>
      <p:sp>
        <p:nvSpPr>
          <p:cNvPr id="104" name="CustomShape 10"/>
          <p:cNvSpPr/>
          <p:nvPr/>
        </p:nvSpPr>
        <p:spPr>
          <a:xfrm>
            <a:off x="6477120" y="2819520"/>
            <a:ext cx="1752120" cy="990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400" b="1" strike="noStrike" spc="-1" dirty="0">
                <a:solidFill>
                  <a:srgbClr val="FFFFFF"/>
                </a:solidFill>
                <a:latin typeface="Calibri"/>
              </a:rPr>
              <a:t> Traditional Clothes</a:t>
            </a:r>
            <a:endParaRPr lang="en-US" sz="2400" b="0" strike="noStrike" spc="-1" dirty="0">
              <a:latin typeface="Arial"/>
            </a:endParaRPr>
          </a:p>
        </p:txBody>
      </p:sp>
      <p:sp>
        <p:nvSpPr>
          <p:cNvPr id="105" name="CustomShape 11"/>
          <p:cNvSpPr/>
          <p:nvPr/>
        </p:nvSpPr>
        <p:spPr>
          <a:xfrm>
            <a:off x="6477120" y="4800600"/>
            <a:ext cx="1752120" cy="609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400" b="1" strike="noStrike" spc="-1" dirty="0">
                <a:solidFill>
                  <a:srgbClr val="FFFFFF"/>
                </a:solidFill>
                <a:latin typeface="Calibri"/>
              </a:rPr>
              <a:t>Technology</a:t>
            </a:r>
            <a:endParaRPr lang="en-US" sz="2400" b="0" strike="noStrike" spc="-1" dirty="0">
              <a:latin typeface="Arial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7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8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1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2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5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6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1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2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5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6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9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0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3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4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9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0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3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4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7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8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1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2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Picture 4"/>
          <p:cNvPicPr/>
          <p:nvPr/>
        </p:nvPicPr>
        <p:blipFill>
          <a:blip r:embed="rId2"/>
          <a:stretch/>
        </p:blipFill>
        <p:spPr>
          <a:xfrm>
            <a:off x="0" y="0"/>
            <a:ext cx="9143640" cy="6857640"/>
          </a:xfrm>
          <a:prstGeom prst="rect">
            <a:avLst/>
          </a:prstGeom>
          <a:ln>
            <a:noFill/>
          </a:ln>
        </p:spPr>
      </p:pic>
      <p:sp>
        <p:nvSpPr>
          <p:cNvPr id="107" name="CustomShape 1"/>
          <p:cNvSpPr/>
          <p:nvPr/>
        </p:nvSpPr>
        <p:spPr>
          <a:xfrm>
            <a:off x="3009960" y="0"/>
            <a:ext cx="3123720" cy="60960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800" b="1" strike="noStrike" spc="-1">
                <a:solidFill>
                  <a:srgbClr val="CF2E2B"/>
                </a:solidFill>
                <a:latin typeface="Calibri"/>
              </a:rPr>
              <a:t>    Cultaral event	</a:t>
            </a:r>
            <a:endParaRPr lang="en-US" sz="2800" b="0" strike="noStrike" spc="-1">
              <a:latin typeface="Arial"/>
            </a:endParaRPr>
          </a:p>
        </p:txBody>
      </p:sp>
      <p:pic>
        <p:nvPicPr>
          <p:cNvPr id="108" name="Picture 6"/>
          <p:cNvPicPr/>
          <p:nvPr/>
        </p:nvPicPr>
        <p:blipFill>
          <a:blip r:embed="rId3"/>
          <a:stretch/>
        </p:blipFill>
        <p:spPr>
          <a:xfrm>
            <a:off x="1219140" y="2133720"/>
            <a:ext cx="6705360" cy="3657240"/>
          </a:xfrm>
          <a:prstGeom prst="rect">
            <a:avLst/>
          </a:prstGeom>
          <a:ln>
            <a:noFill/>
          </a:ln>
        </p:spPr>
      </p:pic>
      <p:sp>
        <p:nvSpPr>
          <p:cNvPr id="109" name="CustomShape 2"/>
          <p:cNvSpPr/>
          <p:nvPr/>
        </p:nvSpPr>
        <p:spPr>
          <a:xfrm>
            <a:off x="3505320" y="1447920"/>
            <a:ext cx="2285640" cy="53328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400" b="1" strike="noStrike" spc="-1">
                <a:solidFill>
                  <a:srgbClr val="000000"/>
                </a:solidFill>
                <a:latin typeface="Calibri"/>
              </a:rPr>
              <a:t>Hanami Festival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111" name="CustomShape 4"/>
          <p:cNvSpPr/>
          <p:nvPr/>
        </p:nvSpPr>
        <p:spPr>
          <a:xfrm>
            <a:off x="876240" y="6019920"/>
            <a:ext cx="7391160" cy="83772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0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5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86899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3"/>
          <p:cNvPicPr/>
          <p:nvPr/>
        </p:nvPicPr>
        <p:blipFill>
          <a:blip r:embed="rId2"/>
          <a:stretch/>
        </p:blipFill>
        <p:spPr>
          <a:xfrm>
            <a:off x="37980" y="360"/>
            <a:ext cx="9143640" cy="6857640"/>
          </a:xfrm>
          <a:prstGeom prst="rect">
            <a:avLst/>
          </a:prstGeom>
          <a:ln>
            <a:noFill/>
          </a:ln>
        </p:spPr>
      </p:pic>
      <p:sp>
        <p:nvSpPr>
          <p:cNvPr id="113" name="CustomShape 1"/>
          <p:cNvSpPr/>
          <p:nvPr/>
        </p:nvSpPr>
        <p:spPr>
          <a:xfrm>
            <a:off x="2979109" y="533520"/>
            <a:ext cx="3505080" cy="45708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400" b="1" strike="noStrike" spc="-1">
                <a:solidFill>
                  <a:srgbClr val="000000"/>
                </a:solidFill>
                <a:latin typeface="Calibri"/>
              </a:rPr>
              <a:t>1.All of Hanami Festival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114" name="CustomShape 2"/>
          <p:cNvSpPr/>
          <p:nvPr/>
        </p:nvSpPr>
        <p:spPr>
          <a:xfrm>
            <a:off x="3695760" y="2209680"/>
            <a:ext cx="1752120" cy="1676160"/>
          </a:xfrm>
          <a:prstGeom prst="ellipse">
            <a:avLst/>
          </a:prstGeom>
          <a:ln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Hanami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115" name="CustomShape 3"/>
          <p:cNvSpPr/>
          <p:nvPr/>
        </p:nvSpPr>
        <p:spPr>
          <a:xfrm>
            <a:off x="2438280" y="2666880"/>
            <a:ext cx="1218960" cy="685440"/>
          </a:xfrm>
          <a:prstGeom prst="lef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16" name="Picture 14"/>
          <p:cNvPicPr/>
          <p:nvPr/>
        </p:nvPicPr>
        <p:blipFill>
          <a:blip r:embed="rId3"/>
          <a:stretch/>
        </p:blipFill>
        <p:spPr>
          <a:xfrm>
            <a:off x="533520" y="2286000"/>
            <a:ext cx="1828440" cy="1447560"/>
          </a:xfrm>
          <a:prstGeom prst="rect">
            <a:avLst/>
          </a:prstGeom>
          <a:ln>
            <a:noFill/>
          </a:ln>
        </p:spPr>
      </p:pic>
      <p:sp>
        <p:nvSpPr>
          <p:cNvPr id="117" name="CustomShape 4"/>
          <p:cNvSpPr/>
          <p:nvPr/>
        </p:nvSpPr>
        <p:spPr>
          <a:xfrm>
            <a:off x="5486400" y="2666880"/>
            <a:ext cx="1142640" cy="68544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" name="CustomShape 5"/>
          <p:cNvSpPr/>
          <p:nvPr/>
        </p:nvSpPr>
        <p:spPr>
          <a:xfrm>
            <a:off x="4267080" y="3886200"/>
            <a:ext cx="685440" cy="762000"/>
          </a:xfrm>
          <a:prstGeom prst="down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19" name="Picture 18"/>
          <p:cNvPicPr/>
          <p:nvPr/>
        </p:nvPicPr>
        <p:blipFill>
          <a:blip r:embed="rId4"/>
          <a:stretch/>
        </p:blipFill>
        <p:spPr>
          <a:xfrm>
            <a:off x="3429000" y="4724400"/>
            <a:ext cx="2361960" cy="1447560"/>
          </a:xfrm>
          <a:prstGeom prst="rect">
            <a:avLst/>
          </a:prstGeom>
          <a:ln>
            <a:noFill/>
          </a:ln>
        </p:spPr>
      </p:pic>
      <p:sp>
        <p:nvSpPr>
          <p:cNvPr id="120" name="CustomShape 6"/>
          <p:cNvSpPr/>
          <p:nvPr/>
        </p:nvSpPr>
        <p:spPr>
          <a:xfrm>
            <a:off x="3990136" y="6248400"/>
            <a:ext cx="1295400" cy="516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400" b="1" strike="noStrike" spc="-1" dirty="0">
                <a:solidFill>
                  <a:srgbClr val="000000"/>
                </a:solidFill>
                <a:latin typeface="Calibri"/>
              </a:rPr>
              <a:t>Today</a:t>
            </a:r>
            <a:endParaRPr lang="en-US" sz="2400" b="0" strike="noStrike" spc="-1" dirty="0">
              <a:latin typeface="Arial"/>
            </a:endParaRPr>
          </a:p>
        </p:txBody>
      </p:sp>
      <p:sp>
        <p:nvSpPr>
          <p:cNvPr id="121" name="CustomShape 7"/>
          <p:cNvSpPr/>
          <p:nvPr/>
        </p:nvSpPr>
        <p:spPr>
          <a:xfrm>
            <a:off x="685800" y="3657600"/>
            <a:ext cx="1523520" cy="70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000" b="1" strike="noStrike" spc="-1">
                <a:solidFill>
                  <a:srgbClr val="000000"/>
                </a:solidFill>
                <a:latin typeface="Arial"/>
              </a:rPr>
              <a:t>Concept</a:t>
            </a:r>
            <a:endParaRPr lang="en-US" sz="20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</p:txBody>
      </p:sp>
      <p:sp>
        <p:nvSpPr>
          <p:cNvPr id="122" name="CustomShape 8"/>
          <p:cNvSpPr/>
          <p:nvPr/>
        </p:nvSpPr>
        <p:spPr>
          <a:xfrm>
            <a:off x="7086600" y="3657600"/>
            <a:ext cx="1294920" cy="730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400" b="1" strike="noStrike" spc="-1">
                <a:solidFill>
                  <a:srgbClr val="000000"/>
                </a:solidFill>
                <a:latin typeface="Calibri"/>
              </a:rPr>
              <a:t>Origin</a:t>
            </a:r>
            <a:endParaRPr lang="en-US" sz="2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2400" b="0" strike="noStrike" spc="-1">
              <a:latin typeface="Arial"/>
            </a:endParaRPr>
          </a:p>
        </p:txBody>
      </p:sp>
      <p:sp>
        <p:nvSpPr>
          <p:cNvPr id="123" name="CustomShape 9"/>
          <p:cNvSpPr/>
          <p:nvPr/>
        </p:nvSpPr>
        <p:spPr>
          <a:xfrm>
            <a:off x="3848040" y="0"/>
            <a:ext cx="144756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400" b="1" strike="noStrike" spc="-1">
                <a:solidFill>
                  <a:srgbClr val="000000"/>
                </a:solidFill>
                <a:latin typeface="Arial"/>
              </a:rPr>
              <a:t>II. Body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124" name="CustomShape 10"/>
          <p:cNvSpPr/>
          <p:nvPr/>
        </p:nvSpPr>
        <p:spPr>
          <a:xfrm>
            <a:off x="3665568" y="1196436"/>
            <a:ext cx="1828440" cy="410580"/>
          </a:xfrm>
          <a:prstGeom prst="rect">
            <a:avLst/>
          </a:prstGeom>
          <a:ln>
            <a:solidFill>
              <a:srgbClr val="7D5FA0"/>
            </a:solidFill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The Meaning</a:t>
            </a:r>
            <a:endParaRPr lang="en-US" sz="2400" b="0" strike="noStrike" spc="-1" dirty="0">
              <a:latin typeface="Arial"/>
            </a:endParaRPr>
          </a:p>
        </p:txBody>
      </p:sp>
      <p:pic>
        <p:nvPicPr>
          <p:cNvPr id="125" name="Picture 25"/>
          <p:cNvPicPr/>
          <p:nvPr/>
        </p:nvPicPr>
        <p:blipFill>
          <a:blip r:embed="rId5"/>
          <a:stretch/>
        </p:blipFill>
        <p:spPr>
          <a:xfrm>
            <a:off x="6705720" y="2209680"/>
            <a:ext cx="2163600" cy="1493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7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8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1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2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5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6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1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2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5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6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1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2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5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6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1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2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5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6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Picture 3"/>
          <p:cNvPicPr/>
          <p:nvPr/>
        </p:nvPicPr>
        <p:blipFill>
          <a:blip r:embed="rId2"/>
          <a:stretch/>
        </p:blipFill>
        <p:spPr>
          <a:xfrm>
            <a:off x="0" y="0"/>
            <a:ext cx="9143640" cy="6857640"/>
          </a:xfrm>
          <a:prstGeom prst="rect">
            <a:avLst/>
          </a:prstGeom>
          <a:ln>
            <a:noFill/>
          </a:ln>
        </p:spPr>
      </p:pic>
      <p:sp>
        <p:nvSpPr>
          <p:cNvPr id="141" name="CustomShape 1"/>
          <p:cNvSpPr/>
          <p:nvPr/>
        </p:nvSpPr>
        <p:spPr>
          <a:xfrm>
            <a:off x="3886200" y="0"/>
            <a:ext cx="1294920" cy="51696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TIME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142" name="CustomShape 2"/>
          <p:cNvSpPr/>
          <p:nvPr/>
        </p:nvSpPr>
        <p:spPr>
          <a:xfrm>
            <a:off x="3276720" y="2666880"/>
            <a:ext cx="1523520" cy="106632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March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143" name="CustomShape 3"/>
          <p:cNvSpPr/>
          <p:nvPr/>
        </p:nvSpPr>
        <p:spPr>
          <a:xfrm>
            <a:off x="3276720" y="4114800"/>
            <a:ext cx="1523520" cy="106632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April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144" name="CustomShape 4"/>
          <p:cNvSpPr/>
          <p:nvPr/>
        </p:nvSpPr>
        <p:spPr>
          <a:xfrm>
            <a:off x="380880" y="1066680"/>
            <a:ext cx="1752120" cy="1676160"/>
          </a:xfrm>
          <a:prstGeom prst="ellipse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HANAMI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FESTIVAL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45" name="CustomShape 5"/>
          <p:cNvSpPr/>
          <p:nvPr/>
        </p:nvSpPr>
        <p:spPr>
          <a:xfrm>
            <a:off x="3276720" y="5562720"/>
            <a:ext cx="1523520" cy="106632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May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146" name="CustomShape 6"/>
          <p:cNvSpPr/>
          <p:nvPr/>
        </p:nvSpPr>
        <p:spPr>
          <a:xfrm>
            <a:off x="3276720" y="1143000"/>
            <a:ext cx="1523520" cy="106632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  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147" name="CustomShape 7"/>
          <p:cNvSpPr/>
          <p:nvPr/>
        </p:nvSpPr>
        <p:spPr>
          <a:xfrm>
            <a:off x="3809880" y="1752480"/>
            <a:ext cx="184320" cy="36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8" name="CustomShape 8"/>
          <p:cNvSpPr/>
          <p:nvPr/>
        </p:nvSpPr>
        <p:spPr>
          <a:xfrm>
            <a:off x="3352680" y="1371600"/>
            <a:ext cx="1371240" cy="942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January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149" name="CustomShape 9"/>
          <p:cNvSpPr/>
          <p:nvPr/>
        </p:nvSpPr>
        <p:spPr>
          <a:xfrm flipV="1">
            <a:off x="2133720" y="1676520"/>
            <a:ext cx="1142640" cy="2282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type="triangl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/>
        </p:style>
      </p:sp>
      <p:sp>
        <p:nvSpPr>
          <p:cNvPr id="150" name="CustomShape 10"/>
          <p:cNvSpPr/>
          <p:nvPr/>
        </p:nvSpPr>
        <p:spPr>
          <a:xfrm>
            <a:off x="2133720" y="1905120"/>
            <a:ext cx="1142640" cy="12949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type="triangl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/>
        </p:style>
      </p:sp>
      <p:sp>
        <p:nvSpPr>
          <p:cNvPr id="151" name="CustomShape 11"/>
          <p:cNvSpPr/>
          <p:nvPr/>
        </p:nvSpPr>
        <p:spPr>
          <a:xfrm>
            <a:off x="2133720" y="1905120"/>
            <a:ext cx="1142640" cy="27428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type="triangl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/>
        </p:style>
      </p:sp>
      <p:sp>
        <p:nvSpPr>
          <p:cNvPr id="152" name="CustomShape 12"/>
          <p:cNvSpPr/>
          <p:nvPr/>
        </p:nvSpPr>
        <p:spPr>
          <a:xfrm>
            <a:off x="2133720" y="1905120"/>
            <a:ext cx="1142640" cy="41907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type="triangl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/>
        </p:style>
      </p:sp>
      <p:sp>
        <p:nvSpPr>
          <p:cNvPr id="153" name="CustomShape 13"/>
          <p:cNvSpPr/>
          <p:nvPr/>
        </p:nvSpPr>
        <p:spPr>
          <a:xfrm>
            <a:off x="4800600" y="1676520"/>
            <a:ext cx="1066320" cy="1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type="triangl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/>
        </p:style>
      </p:sp>
      <p:pic>
        <p:nvPicPr>
          <p:cNvPr id="154" name="Picture 33"/>
          <p:cNvPicPr/>
          <p:nvPr/>
        </p:nvPicPr>
        <p:blipFill>
          <a:blip r:embed="rId3"/>
          <a:stretch/>
        </p:blipFill>
        <p:spPr>
          <a:xfrm>
            <a:off x="5867280" y="914400"/>
            <a:ext cx="2057040" cy="1447560"/>
          </a:xfrm>
          <a:prstGeom prst="rect">
            <a:avLst/>
          </a:prstGeom>
          <a:ln>
            <a:noFill/>
          </a:ln>
        </p:spPr>
      </p:pic>
      <p:sp>
        <p:nvSpPr>
          <p:cNvPr id="155" name="CustomShape 14"/>
          <p:cNvSpPr/>
          <p:nvPr/>
        </p:nvSpPr>
        <p:spPr>
          <a:xfrm>
            <a:off x="6172200" y="1981080"/>
            <a:ext cx="14475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FFFFFF"/>
                </a:solidFill>
                <a:latin typeface="Arial"/>
              </a:rPr>
              <a:t>OKINAWA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56" name="CustomShape 15"/>
          <p:cNvSpPr/>
          <p:nvPr/>
        </p:nvSpPr>
        <p:spPr>
          <a:xfrm>
            <a:off x="4800600" y="3200400"/>
            <a:ext cx="1066320" cy="6091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type="triangl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/>
        </p:style>
      </p:sp>
      <p:sp>
        <p:nvSpPr>
          <p:cNvPr id="157" name="CustomShape 16"/>
          <p:cNvSpPr/>
          <p:nvPr/>
        </p:nvSpPr>
        <p:spPr>
          <a:xfrm flipV="1">
            <a:off x="4800600" y="4114080"/>
            <a:ext cx="1066320" cy="5331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type="triangl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/>
        </p:style>
      </p:sp>
      <p:pic>
        <p:nvPicPr>
          <p:cNvPr id="158" name="Picture 41"/>
          <p:cNvPicPr/>
          <p:nvPr/>
        </p:nvPicPr>
        <p:blipFill>
          <a:blip r:embed="rId4"/>
          <a:stretch/>
        </p:blipFill>
        <p:spPr>
          <a:xfrm>
            <a:off x="5943600" y="5410080"/>
            <a:ext cx="2095200" cy="1447560"/>
          </a:xfrm>
          <a:prstGeom prst="rect">
            <a:avLst/>
          </a:prstGeom>
          <a:ln>
            <a:noFill/>
          </a:ln>
        </p:spPr>
      </p:pic>
      <p:sp>
        <p:nvSpPr>
          <p:cNvPr id="159" name="CustomShape 17"/>
          <p:cNvSpPr/>
          <p:nvPr/>
        </p:nvSpPr>
        <p:spPr>
          <a:xfrm>
            <a:off x="4800600" y="6095880"/>
            <a:ext cx="1066320" cy="1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type="triangl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/>
        </p:style>
      </p:sp>
      <p:sp>
        <p:nvSpPr>
          <p:cNvPr id="160" name="CustomShape 18"/>
          <p:cNvSpPr/>
          <p:nvPr/>
        </p:nvSpPr>
        <p:spPr>
          <a:xfrm>
            <a:off x="6324480" y="6488640"/>
            <a:ext cx="14475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FFFFFF"/>
                </a:solidFill>
                <a:latin typeface="Arial"/>
              </a:rPr>
              <a:t>HOKKAIDO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161" name="Picture 51"/>
          <p:cNvPicPr/>
          <p:nvPr/>
        </p:nvPicPr>
        <p:blipFill>
          <a:blip r:embed="rId5"/>
          <a:stretch/>
        </p:blipFill>
        <p:spPr>
          <a:xfrm>
            <a:off x="5867280" y="3276720"/>
            <a:ext cx="2057040" cy="1447560"/>
          </a:xfrm>
          <a:prstGeom prst="rect">
            <a:avLst/>
          </a:prstGeom>
          <a:ln>
            <a:noFill/>
          </a:ln>
        </p:spPr>
      </p:pic>
      <p:sp>
        <p:nvSpPr>
          <p:cNvPr id="162" name="CustomShape 19"/>
          <p:cNvSpPr/>
          <p:nvPr/>
        </p:nvSpPr>
        <p:spPr>
          <a:xfrm>
            <a:off x="6324480" y="3276720"/>
            <a:ext cx="129492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FFFFFF"/>
                </a:solidFill>
                <a:latin typeface="Arial"/>
              </a:rPr>
              <a:t>HONSHU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0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3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6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1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2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5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6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1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4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7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2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3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6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7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52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55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58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61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6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2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5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8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Picture 3"/>
          <p:cNvPicPr/>
          <p:nvPr/>
        </p:nvPicPr>
        <p:blipFill>
          <a:blip r:embed="rId2"/>
          <a:stretch/>
        </p:blipFill>
        <p:spPr>
          <a:xfrm>
            <a:off x="0" y="360"/>
            <a:ext cx="9143640" cy="6857640"/>
          </a:xfrm>
          <a:prstGeom prst="rect">
            <a:avLst/>
          </a:prstGeom>
          <a:ln>
            <a:noFill/>
          </a:ln>
        </p:spPr>
      </p:pic>
      <p:sp>
        <p:nvSpPr>
          <p:cNvPr id="164" name="CustomShape 1"/>
          <p:cNvSpPr/>
          <p:nvPr/>
        </p:nvSpPr>
        <p:spPr>
          <a:xfrm>
            <a:off x="2362320" y="0"/>
            <a:ext cx="4495320" cy="821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1714680" y="0"/>
            <a:ext cx="6514920" cy="53340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400" b="1" strike="noStrike" spc="-1" dirty="0">
                <a:solidFill>
                  <a:srgbClr val="000000"/>
                </a:solidFill>
                <a:latin typeface="Calibri"/>
              </a:rPr>
              <a:t>2. TRADITIONAL FOOD-CULTURAL ACTIVITIES</a:t>
            </a:r>
            <a:endParaRPr lang="en-US" sz="2400" b="0" strike="noStrike" spc="-1" dirty="0">
              <a:latin typeface="Arial"/>
            </a:endParaRPr>
          </a:p>
        </p:txBody>
      </p:sp>
      <p:sp>
        <p:nvSpPr>
          <p:cNvPr id="166" name="CustomShape 3"/>
          <p:cNvSpPr/>
          <p:nvPr/>
        </p:nvSpPr>
        <p:spPr>
          <a:xfrm>
            <a:off x="0" y="2362320"/>
            <a:ext cx="2285640" cy="1980720"/>
          </a:xfrm>
          <a:prstGeom prst="ellipse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TRADITIONAL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FOODS-DRINKS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167" name="Picture 8"/>
          <p:cNvPicPr/>
          <p:nvPr/>
        </p:nvPicPr>
        <p:blipFill>
          <a:blip r:embed="rId3"/>
          <a:stretch/>
        </p:blipFill>
        <p:spPr>
          <a:xfrm>
            <a:off x="5334120" y="1905120"/>
            <a:ext cx="1752120" cy="152352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68" name="Picture 9"/>
          <p:cNvPicPr/>
          <p:nvPr/>
        </p:nvPicPr>
        <p:blipFill>
          <a:blip r:embed="rId4"/>
          <a:stretch/>
        </p:blipFill>
        <p:spPr>
          <a:xfrm>
            <a:off x="5410080" y="609480"/>
            <a:ext cx="1676160" cy="13712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69" name="Picture 2"/>
          <p:cNvPicPr/>
          <p:nvPr/>
        </p:nvPicPr>
        <p:blipFill>
          <a:blip r:embed="rId5"/>
          <a:stretch/>
        </p:blipFill>
        <p:spPr>
          <a:xfrm>
            <a:off x="5410080" y="3505320"/>
            <a:ext cx="1752120" cy="129492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70" name="Picture 16"/>
          <p:cNvPicPr/>
          <p:nvPr/>
        </p:nvPicPr>
        <p:blipFill>
          <a:blip r:embed="rId6"/>
          <a:stretch/>
        </p:blipFill>
        <p:spPr>
          <a:xfrm>
            <a:off x="5334120" y="5181480"/>
            <a:ext cx="1828440" cy="151416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71" name="CustomShape 4"/>
          <p:cNvSpPr/>
          <p:nvPr/>
        </p:nvSpPr>
        <p:spPr>
          <a:xfrm flipV="1">
            <a:off x="2286000" y="1295280"/>
            <a:ext cx="3123720" cy="2057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type="triangl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/>
        </p:style>
      </p:sp>
      <p:sp>
        <p:nvSpPr>
          <p:cNvPr id="172" name="CustomShape 5"/>
          <p:cNvSpPr/>
          <p:nvPr/>
        </p:nvSpPr>
        <p:spPr>
          <a:xfrm flipV="1">
            <a:off x="2286000" y="2666880"/>
            <a:ext cx="3047760" cy="6854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type="triangl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/>
        </p:style>
      </p:sp>
      <p:sp>
        <p:nvSpPr>
          <p:cNvPr id="173" name="CustomShape 6"/>
          <p:cNvSpPr/>
          <p:nvPr/>
        </p:nvSpPr>
        <p:spPr>
          <a:xfrm>
            <a:off x="2286000" y="3352680"/>
            <a:ext cx="3123720" cy="7999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type="triangl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/>
        </p:style>
      </p:sp>
      <p:sp>
        <p:nvSpPr>
          <p:cNvPr id="174" name="CustomShape 7"/>
          <p:cNvSpPr/>
          <p:nvPr/>
        </p:nvSpPr>
        <p:spPr>
          <a:xfrm>
            <a:off x="2286000" y="3352680"/>
            <a:ext cx="3047760" cy="25855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type="triangl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3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6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9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2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7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2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7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42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Picture 3"/>
          <p:cNvPicPr/>
          <p:nvPr/>
        </p:nvPicPr>
        <p:blipFill>
          <a:blip r:embed="rId2"/>
          <a:stretch/>
        </p:blipFill>
        <p:spPr>
          <a:xfrm>
            <a:off x="0" y="0"/>
            <a:ext cx="9143640" cy="6857640"/>
          </a:xfrm>
          <a:prstGeom prst="rect">
            <a:avLst/>
          </a:prstGeom>
          <a:ln>
            <a:noFill/>
          </a:ln>
        </p:spPr>
      </p:pic>
      <p:sp>
        <p:nvSpPr>
          <p:cNvPr id="127" name="CustomShape 1"/>
          <p:cNvSpPr/>
          <p:nvPr/>
        </p:nvSpPr>
        <p:spPr>
          <a:xfrm>
            <a:off x="2666880" y="304920"/>
            <a:ext cx="4114440" cy="144768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400" b="1" strike="noStrike" spc="-1" dirty="0" smtClean="0">
                <a:solidFill>
                  <a:srgbClr val="000000"/>
                </a:solidFill>
                <a:latin typeface="Arial"/>
              </a:rPr>
              <a:t>Japanese </a:t>
            </a:r>
            <a:r>
              <a:rPr lang="en-US" sz="2400" b="1" dirty="0"/>
              <a:t>Cultural Activities </a:t>
            </a:r>
            <a:endParaRPr lang="en-US" sz="24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2400" b="0" strike="noStrike" spc="-1" dirty="0">
              <a:latin typeface="Arial"/>
            </a:endParaRPr>
          </a:p>
        </p:txBody>
      </p:sp>
      <p:sp>
        <p:nvSpPr>
          <p:cNvPr id="128" name="CustomShape 2"/>
          <p:cNvSpPr/>
          <p:nvPr/>
        </p:nvSpPr>
        <p:spPr>
          <a:xfrm>
            <a:off x="838080" y="2362320"/>
            <a:ext cx="1371240" cy="3352320"/>
          </a:xfrm>
          <a:prstGeom prst="roundRect">
            <a:avLst>
              <a:gd name="adj" fmla="val 16667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9" name="CustomShape 3"/>
          <p:cNvSpPr/>
          <p:nvPr/>
        </p:nvSpPr>
        <p:spPr>
          <a:xfrm>
            <a:off x="990720" y="4800600"/>
            <a:ext cx="990360" cy="912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FFFFFF"/>
                </a:solidFill>
                <a:latin typeface="Calibri"/>
              </a:rPr>
              <a:t>Sumo Boxers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130" name="Picture 8"/>
          <p:cNvPicPr/>
          <p:nvPr/>
        </p:nvPicPr>
        <p:blipFill>
          <a:blip r:embed="rId3"/>
          <a:stretch/>
        </p:blipFill>
        <p:spPr>
          <a:xfrm>
            <a:off x="838080" y="2362320"/>
            <a:ext cx="1371240" cy="19998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31" name="CustomShape 4"/>
          <p:cNvSpPr/>
          <p:nvPr/>
        </p:nvSpPr>
        <p:spPr>
          <a:xfrm>
            <a:off x="2590920" y="2362320"/>
            <a:ext cx="1371240" cy="3352320"/>
          </a:xfrm>
          <a:prstGeom prst="roundRect">
            <a:avLst>
              <a:gd name="adj" fmla="val 16667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32" name="Picture 11"/>
          <p:cNvPicPr/>
          <p:nvPr/>
        </p:nvPicPr>
        <p:blipFill>
          <a:blip r:embed="rId4"/>
          <a:stretch/>
        </p:blipFill>
        <p:spPr>
          <a:xfrm>
            <a:off x="2514600" y="2362320"/>
            <a:ext cx="1523520" cy="190476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33" name="CustomShape 5"/>
          <p:cNvSpPr/>
          <p:nvPr/>
        </p:nvSpPr>
        <p:spPr>
          <a:xfrm>
            <a:off x="2743200" y="4876920"/>
            <a:ext cx="106632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FFFFFF"/>
                </a:solidFill>
                <a:latin typeface="Arial"/>
              </a:rPr>
              <a:t>Kimono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34" name="CustomShape 6"/>
          <p:cNvSpPr/>
          <p:nvPr/>
        </p:nvSpPr>
        <p:spPr>
          <a:xfrm>
            <a:off x="4495680" y="2362320"/>
            <a:ext cx="1371240" cy="3352320"/>
          </a:xfrm>
          <a:prstGeom prst="roundRect">
            <a:avLst>
              <a:gd name="adj" fmla="val 16667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35" name="Picture 3"/>
          <p:cNvPicPr/>
          <p:nvPr/>
        </p:nvPicPr>
        <p:blipFill>
          <a:blip r:embed="rId5"/>
          <a:stretch/>
        </p:blipFill>
        <p:spPr>
          <a:xfrm>
            <a:off x="4419720" y="2362320"/>
            <a:ext cx="1523520" cy="190476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36" name="CustomShape 7"/>
          <p:cNvSpPr/>
          <p:nvPr/>
        </p:nvSpPr>
        <p:spPr>
          <a:xfrm>
            <a:off x="4419720" y="4724280"/>
            <a:ext cx="152352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FFFFFF"/>
                </a:solidFill>
                <a:latin typeface="Arial"/>
              </a:rPr>
              <a:t>Street Performers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37" name="CustomShape 8"/>
          <p:cNvSpPr/>
          <p:nvPr/>
        </p:nvSpPr>
        <p:spPr>
          <a:xfrm>
            <a:off x="6400800" y="2362320"/>
            <a:ext cx="1371240" cy="3352320"/>
          </a:xfrm>
          <a:prstGeom prst="roundRect">
            <a:avLst>
              <a:gd name="adj" fmla="val 16667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38" name="Picture 19"/>
          <p:cNvPicPr/>
          <p:nvPr/>
        </p:nvPicPr>
        <p:blipFill>
          <a:blip r:embed="rId6"/>
          <a:stretch/>
        </p:blipFill>
        <p:spPr>
          <a:xfrm>
            <a:off x="6324480" y="2286000"/>
            <a:ext cx="1523520" cy="198072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39" name="CustomShape 9"/>
          <p:cNvSpPr/>
          <p:nvPr/>
        </p:nvSpPr>
        <p:spPr>
          <a:xfrm>
            <a:off x="6629400" y="4876920"/>
            <a:ext cx="9903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FFFFFF"/>
                </a:solidFill>
                <a:latin typeface="Arial"/>
              </a:rPr>
              <a:t>Picnic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7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8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1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2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7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8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1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2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5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6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1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2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5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6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9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0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5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6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9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0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3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4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620</TotalTime>
  <Words>78</Words>
  <Application>Microsoft Office PowerPoint</Application>
  <PresentationFormat>On-screen Show (4:3)</PresentationFormat>
  <Paragraphs>58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>MTNB123</dc:creator>
  <dc:description/>
  <cp:lastModifiedBy>alienware</cp:lastModifiedBy>
  <cp:revision>64</cp:revision>
  <dcterms:created xsi:type="dcterms:W3CDTF">2018-10-16T10:01:27Z</dcterms:created>
  <dcterms:modified xsi:type="dcterms:W3CDTF">2018-12-01T14:32:13Z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9</vt:i4>
  </property>
</Properties>
</file>