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94" r:id="rId7"/>
    <p:sldId id="260" r:id="rId8"/>
    <p:sldId id="261" r:id="rId9"/>
    <p:sldId id="287" r:id="rId10"/>
    <p:sldId id="283" r:id="rId11"/>
    <p:sldId id="273" r:id="rId12"/>
    <p:sldId id="281" r:id="rId13"/>
    <p:sldId id="286" r:id="rId14"/>
    <p:sldId id="290" r:id="rId15"/>
    <p:sldId id="291" r:id="rId16"/>
    <p:sldId id="292" r:id="rId17"/>
    <p:sldId id="293" r:id="rId18"/>
    <p:sldId id="262" r:id="rId19"/>
    <p:sldId id="269" r:id="rId20"/>
    <p:sldId id="274" r:id="rId21"/>
    <p:sldId id="275" r:id="rId22"/>
    <p:sldId id="276" r:id="rId23"/>
    <p:sldId id="277" r:id="rId24"/>
    <p:sldId id="278" r:id="rId25"/>
    <p:sldId id="279" r:id="rId26"/>
    <p:sldId id="280" r:id="rId27"/>
    <p:sldId id="271" r:id="rId28"/>
    <p:sldId id="272" r:id="rId29"/>
    <p:sldId id="265" r:id="rId30"/>
    <p:sldId id="282" r:id="rId31"/>
    <p:sldId id="289" r:id="rId32"/>
    <p:sldId id="267" r:id="rId33"/>
    <p:sldId id="258"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94F2A52-C89C-4F10-A0C5-32611A2C163F}" v="404" dt="2021-06-07T16:06:07.481"/>
    <p1510:client id="{2939F345-83BC-4892-8185-F596E1707873}" v="2" dt="2021-06-07T15:01:54.018"/>
    <p1510:client id="{2A0A4169-A15E-4B01-A182-9DCB1A502A7C}" v="13" dt="2021-06-07T16:25:05.995"/>
    <p1510:client id="{6F5E9C9A-62A2-4CD5-9ED8-89368B3F32EF}" v="145" dt="2021-06-07T16:42:50.367"/>
    <p1510:client id="{8F4BD9DA-34AD-49AD-97BC-B7BFD046D675}" v="12" dt="2021-06-07T15:00:07.419"/>
    <p1510:client id="{AAD65379-57A5-479D-904B-117AA3B2EC28}" v="132" dt="2021-06-07T15:18:09.951"/>
    <p1510:client id="{BB33515E-8566-427A-A5D1-1212B1796BF2}" v="3065" dt="2021-06-07T16:31:24.385"/>
    <p1510:client id="{DBDB053A-157E-48D8-934C-927A72B4AD1C}" v="177" dt="2021-06-07T16:10:56.149"/>
    <p1510:client id="{F3353B10-B580-4F32-B8AF-CC83D95BD063}" v="51" dt="2021-06-07T19:44:07.422"/>
    <p1510:client id="{F3F24AE1-AD85-446B-B8C2-103B3D90A6F6}" v="11" dt="2021-06-07T15:04:55.52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144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ham Manh Tuan 20173435" userId="S::tuan.pm173435@sis.hust.edu.vn::2ee2cb7f-c20f-45c1-b316-0149594fd237" providerId="AD" clId="Web-{094F2A52-C89C-4F10-A0C5-32611A2C163F}"/>
    <pc:docChg chg="addSld delSld modSld">
      <pc:chgData name="Pham Manh Tuan 20173435" userId="S::tuan.pm173435@sis.hust.edu.vn::2ee2cb7f-c20f-45c1-b316-0149594fd237" providerId="AD" clId="Web-{094F2A52-C89C-4F10-A0C5-32611A2C163F}" dt="2021-06-07T16:06:07.481" v="245" actId="14100"/>
      <pc:docMkLst>
        <pc:docMk/>
      </pc:docMkLst>
      <pc:sldChg chg="addSp delSp modSp">
        <pc:chgData name="Pham Manh Tuan 20173435" userId="S::tuan.pm173435@sis.hust.edu.vn::2ee2cb7f-c20f-45c1-b316-0149594fd237" providerId="AD" clId="Web-{094F2A52-C89C-4F10-A0C5-32611A2C163F}" dt="2021-06-07T16:05:30.137" v="234" actId="1076"/>
        <pc:sldMkLst>
          <pc:docMk/>
          <pc:sldMk cId="100661901" sldId="265"/>
        </pc:sldMkLst>
        <pc:spChg chg="mod">
          <ac:chgData name="Pham Manh Tuan 20173435" userId="S::tuan.pm173435@sis.hust.edu.vn::2ee2cb7f-c20f-45c1-b316-0149594fd237" providerId="AD" clId="Web-{094F2A52-C89C-4F10-A0C5-32611A2C163F}" dt="2021-06-07T15:59:45.803" v="170" actId="20577"/>
          <ac:spMkLst>
            <pc:docMk/>
            <pc:sldMk cId="100661901" sldId="265"/>
            <ac:spMk id="2" creationId="{D5248789-6BBD-4DC7-8355-0A7204D76E43}"/>
          </ac:spMkLst>
        </pc:spChg>
        <pc:spChg chg="del mod">
          <ac:chgData name="Pham Manh Tuan 20173435" userId="S::tuan.pm173435@sis.hust.edu.vn::2ee2cb7f-c20f-45c1-b316-0149594fd237" providerId="AD" clId="Web-{094F2A52-C89C-4F10-A0C5-32611A2C163F}" dt="2021-06-07T16:04:32.776" v="222"/>
          <ac:spMkLst>
            <pc:docMk/>
            <pc:sldMk cId="100661901" sldId="265"/>
            <ac:spMk id="3" creationId="{5F7AF545-4B79-4AC0-B559-DF5C423EE90F}"/>
          </ac:spMkLst>
        </pc:spChg>
        <pc:spChg chg="add mod">
          <ac:chgData name="Pham Manh Tuan 20173435" userId="S::tuan.pm173435@sis.hust.edu.vn::2ee2cb7f-c20f-45c1-b316-0149594fd237" providerId="AD" clId="Web-{094F2A52-C89C-4F10-A0C5-32611A2C163F}" dt="2021-06-07T16:05:30.137" v="234" actId="1076"/>
          <ac:spMkLst>
            <pc:docMk/>
            <pc:sldMk cId="100661901" sldId="265"/>
            <ac:spMk id="4" creationId="{721D052A-9EA6-42D5-AC05-D89CF0EB8518}"/>
          </ac:spMkLst>
        </pc:spChg>
        <pc:spChg chg="add mod">
          <ac:chgData name="Pham Manh Tuan 20173435" userId="S::tuan.pm173435@sis.hust.edu.vn::2ee2cb7f-c20f-45c1-b316-0149594fd237" providerId="AD" clId="Web-{094F2A52-C89C-4F10-A0C5-32611A2C163F}" dt="2021-06-07T16:05:23.965" v="233" actId="20577"/>
          <ac:spMkLst>
            <pc:docMk/>
            <pc:sldMk cId="100661901" sldId="265"/>
            <ac:spMk id="6" creationId="{53595641-13EE-4BCC-AD9A-D15CD5F8EFAF}"/>
          </ac:spMkLst>
        </pc:spChg>
      </pc:sldChg>
      <pc:sldChg chg="del">
        <pc:chgData name="Pham Manh Tuan 20173435" userId="S::tuan.pm173435@sis.hust.edu.vn::2ee2cb7f-c20f-45c1-b316-0149594fd237" providerId="AD" clId="Web-{094F2A52-C89C-4F10-A0C5-32611A2C163F}" dt="2021-06-07T16:00:15.882" v="171"/>
        <pc:sldMkLst>
          <pc:docMk/>
          <pc:sldMk cId="3646429162" sldId="268"/>
        </pc:sldMkLst>
      </pc:sldChg>
      <pc:sldChg chg="addSp delSp modSp">
        <pc:chgData name="Pham Manh Tuan 20173435" userId="S::tuan.pm173435@sis.hust.edu.vn::2ee2cb7f-c20f-45c1-b316-0149594fd237" providerId="AD" clId="Web-{094F2A52-C89C-4F10-A0C5-32611A2C163F}" dt="2021-06-07T15:32:31.637" v="44" actId="1076"/>
        <pc:sldMkLst>
          <pc:docMk/>
          <pc:sldMk cId="663259791" sldId="269"/>
        </pc:sldMkLst>
        <pc:spChg chg="mod">
          <ac:chgData name="Pham Manh Tuan 20173435" userId="S::tuan.pm173435@sis.hust.edu.vn::2ee2cb7f-c20f-45c1-b316-0149594fd237" providerId="AD" clId="Web-{094F2A52-C89C-4F10-A0C5-32611A2C163F}" dt="2021-06-07T15:22:25.924" v="28" actId="20577"/>
          <ac:spMkLst>
            <pc:docMk/>
            <pc:sldMk cId="663259791" sldId="269"/>
            <ac:spMk id="4" creationId="{A3F0A28D-1E77-4F1C-A6C4-98AC8F68E4DA}"/>
          </ac:spMkLst>
        </pc:spChg>
        <pc:picChg chg="add del mod">
          <ac:chgData name="Pham Manh Tuan 20173435" userId="S::tuan.pm173435@sis.hust.edu.vn::2ee2cb7f-c20f-45c1-b316-0149594fd237" providerId="AD" clId="Web-{094F2A52-C89C-4F10-A0C5-32611A2C163F}" dt="2021-06-07T15:31:28.651" v="37"/>
          <ac:picMkLst>
            <pc:docMk/>
            <pc:sldMk cId="663259791" sldId="269"/>
            <ac:picMk id="5" creationId="{671855DA-9147-4C3D-A823-8516AB727268}"/>
          </ac:picMkLst>
        </pc:picChg>
        <pc:picChg chg="add mod">
          <ac:chgData name="Pham Manh Tuan 20173435" userId="S::tuan.pm173435@sis.hust.edu.vn::2ee2cb7f-c20f-45c1-b316-0149594fd237" providerId="AD" clId="Web-{094F2A52-C89C-4F10-A0C5-32611A2C163F}" dt="2021-06-07T15:32:31.637" v="44" actId="1076"/>
          <ac:picMkLst>
            <pc:docMk/>
            <pc:sldMk cId="663259791" sldId="269"/>
            <ac:picMk id="6" creationId="{4442FE93-584C-48B5-BE60-8E61A7FCFE83}"/>
          </ac:picMkLst>
        </pc:picChg>
      </pc:sldChg>
      <pc:sldChg chg="del">
        <pc:chgData name="Pham Manh Tuan 20173435" userId="S::tuan.pm173435@sis.hust.edu.vn::2ee2cb7f-c20f-45c1-b316-0149594fd237" providerId="AD" clId="Web-{094F2A52-C89C-4F10-A0C5-32611A2C163F}" dt="2021-06-07T15:48:45.402" v="145"/>
        <pc:sldMkLst>
          <pc:docMk/>
          <pc:sldMk cId="3911043606" sldId="270"/>
        </pc:sldMkLst>
      </pc:sldChg>
      <pc:sldChg chg="addSp delSp modSp add replId">
        <pc:chgData name="Pham Manh Tuan 20173435" userId="S::tuan.pm173435@sis.hust.edu.vn::2ee2cb7f-c20f-45c1-b316-0149594fd237" providerId="AD" clId="Web-{094F2A52-C89C-4F10-A0C5-32611A2C163F}" dt="2021-06-07T15:36:29.328" v="59" actId="20577"/>
        <pc:sldMkLst>
          <pc:docMk/>
          <pc:sldMk cId="27938165" sldId="274"/>
        </pc:sldMkLst>
        <pc:spChg chg="mod">
          <ac:chgData name="Pham Manh Tuan 20173435" userId="S::tuan.pm173435@sis.hust.edu.vn::2ee2cb7f-c20f-45c1-b316-0149594fd237" providerId="AD" clId="Web-{094F2A52-C89C-4F10-A0C5-32611A2C163F}" dt="2021-06-07T15:36:29.328" v="59" actId="20577"/>
          <ac:spMkLst>
            <pc:docMk/>
            <pc:sldMk cId="27938165" sldId="274"/>
            <ac:spMk id="4" creationId="{A3F0A28D-1E77-4F1C-A6C4-98AC8F68E4DA}"/>
          </ac:spMkLst>
        </pc:spChg>
        <pc:picChg chg="add mod">
          <ac:chgData name="Pham Manh Tuan 20173435" userId="S::tuan.pm173435@sis.hust.edu.vn::2ee2cb7f-c20f-45c1-b316-0149594fd237" providerId="AD" clId="Web-{094F2A52-C89C-4F10-A0C5-32611A2C163F}" dt="2021-06-07T15:36:08.718" v="57" actId="1076"/>
          <ac:picMkLst>
            <pc:docMk/>
            <pc:sldMk cId="27938165" sldId="274"/>
            <ac:picMk id="5" creationId="{0F6CD900-A80A-43FC-9F9C-44985A98EA20}"/>
          </ac:picMkLst>
        </pc:picChg>
        <pc:picChg chg="del">
          <ac:chgData name="Pham Manh Tuan 20173435" userId="S::tuan.pm173435@sis.hust.edu.vn::2ee2cb7f-c20f-45c1-b316-0149594fd237" providerId="AD" clId="Web-{094F2A52-C89C-4F10-A0C5-32611A2C163F}" dt="2021-06-07T15:35:47.140" v="51"/>
          <ac:picMkLst>
            <pc:docMk/>
            <pc:sldMk cId="27938165" sldId="274"/>
            <ac:picMk id="6" creationId="{4442FE93-584C-48B5-BE60-8E61A7FCFE83}"/>
          </ac:picMkLst>
        </pc:picChg>
      </pc:sldChg>
      <pc:sldChg chg="addSp delSp modSp add replId">
        <pc:chgData name="Pham Manh Tuan 20173435" userId="S::tuan.pm173435@sis.hust.edu.vn::2ee2cb7f-c20f-45c1-b316-0149594fd237" providerId="AD" clId="Web-{094F2A52-C89C-4F10-A0C5-32611A2C163F}" dt="2021-06-07T15:37:03.188" v="67" actId="1076"/>
        <pc:sldMkLst>
          <pc:docMk/>
          <pc:sldMk cId="1531103752" sldId="275"/>
        </pc:sldMkLst>
        <pc:spChg chg="mod">
          <ac:chgData name="Pham Manh Tuan 20173435" userId="S::tuan.pm173435@sis.hust.edu.vn::2ee2cb7f-c20f-45c1-b316-0149594fd237" providerId="AD" clId="Web-{094F2A52-C89C-4F10-A0C5-32611A2C163F}" dt="2021-06-07T15:36:48.109" v="62" actId="20577"/>
          <ac:spMkLst>
            <pc:docMk/>
            <pc:sldMk cId="1531103752" sldId="275"/>
            <ac:spMk id="4" creationId="{A3F0A28D-1E77-4F1C-A6C4-98AC8F68E4DA}"/>
          </ac:spMkLst>
        </pc:spChg>
        <pc:picChg chg="del">
          <ac:chgData name="Pham Manh Tuan 20173435" userId="S::tuan.pm173435@sis.hust.edu.vn::2ee2cb7f-c20f-45c1-b316-0149594fd237" providerId="AD" clId="Web-{094F2A52-C89C-4F10-A0C5-32611A2C163F}" dt="2021-06-07T15:36:53.172" v="64"/>
          <ac:picMkLst>
            <pc:docMk/>
            <pc:sldMk cId="1531103752" sldId="275"/>
            <ac:picMk id="5" creationId="{0F6CD900-A80A-43FC-9F9C-44985A98EA20}"/>
          </ac:picMkLst>
        </pc:picChg>
        <pc:picChg chg="add mod">
          <ac:chgData name="Pham Manh Tuan 20173435" userId="S::tuan.pm173435@sis.hust.edu.vn::2ee2cb7f-c20f-45c1-b316-0149594fd237" providerId="AD" clId="Web-{094F2A52-C89C-4F10-A0C5-32611A2C163F}" dt="2021-06-07T15:37:03.188" v="67" actId="1076"/>
          <ac:picMkLst>
            <pc:docMk/>
            <pc:sldMk cId="1531103752" sldId="275"/>
            <ac:picMk id="6" creationId="{D0303013-6C07-4EEA-900B-457EF04021A0}"/>
          </ac:picMkLst>
        </pc:picChg>
      </pc:sldChg>
      <pc:sldChg chg="addSp delSp modSp add replId">
        <pc:chgData name="Pham Manh Tuan 20173435" userId="S::tuan.pm173435@sis.hust.edu.vn::2ee2cb7f-c20f-45c1-b316-0149594fd237" providerId="AD" clId="Web-{094F2A52-C89C-4F10-A0C5-32611A2C163F}" dt="2021-06-07T15:39:11.096" v="97" actId="1076"/>
        <pc:sldMkLst>
          <pc:docMk/>
          <pc:sldMk cId="201264811" sldId="276"/>
        </pc:sldMkLst>
        <pc:spChg chg="mod">
          <ac:chgData name="Pham Manh Tuan 20173435" userId="S::tuan.pm173435@sis.hust.edu.vn::2ee2cb7f-c20f-45c1-b316-0149594fd237" providerId="AD" clId="Web-{094F2A52-C89C-4F10-A0C5-32611A2C163F}" dt="2021-06-07T15:38:16.829" v="79" actId="20577"/>
          <ac:spMkLst>
            <pc:docMk/>
            <pc:sldMk cId="201264811" sldId="276"/>
            <ac:spMk id="2" creationId="{7316AA26-A45A-4D7B-B260-4C9EFB30E6DB}"/>
          </ac:spMkLst>
        </pc:spChg>
        <pc:spChg chg="mod">
          <ac:chgData name="Pham Manh Tuan 20173435" userId="S::tuan.pm173435@sis.hust.edu.vn::2ee2cb7f-c20f-45c1-b316-0149594fd237" providerId="AD" clId="Web-{094F2A52-C89C-4F10-A0C5-32611A2C163F}" dt="2021-06-07T15:38:50.830" v="94" actId="20577"/>
          <ac:spMkLst>
            <pc:docMk/>
            <pc:sldMk cId="201264811" sldId="276"/>
            <ac:spMk id="4" creationId="{A3F0A28D-1E77-4F1C-A6C4-98AC8F68E4DA}"/>
          </ac:spMkLst>
        </pc:spChg>
        <pc:picChg chg="add mod">
          <ac:chgData name="Pham Manh Tuan 20173435" userId="S::tuan.pm173435@sis.hust.edu.vn::2ee2cb7f-c20f-45c1-b316-0149594fd237" providerId="AD" clId="Web-{094F2A52-C89C-4F10-A0C5-32611A2C163F}" dt="2021-06-07T15:39:11.096" v="97" actId="1076"/>
          <ac:picMkLst>
            <pc:docMk/>
            <pc:sldMk cId="201264811" sldId="276"/>
            <ac:picMk id="5" creationId="{36EC93D1-A92D-4F3B-8B05-F13D04069FA2}"/>
          </ac:picMkLst>
        </pc:picChg>
        <pc:picChg chg="del">
          <ac:chgData name="Pham Manh Tuan 20173435" userId="S::tuan.pm173435@sis.hust.edu.vn::2ee2cb7f-c20f-45c1-b316-0149594fd237" providerId="AD" clId="Web-{094F2A52-C89C-4F10-A0C5-32611A2C163F}" dt="2021-06-07T15:38:51.518" v="95"/>
          <ac:picMkLst>
            <pc:docMk/>
            <pc:sldMk cId="201264811" sldId="276"/>
            <ac:picMk id="6" creationId="{D0303013-6C07-4EEA-900B-457EF04021A0}"/>
          </ac:picMkLst>
        </pc:picChg>
      </pc:sldChg>
      <pc:sldChg chg="addSp delSp modSp add replId">
        <pc:chgData name="Pham Manh Tuan 20173435" userId="S::tuan.pm173435@sis.hust.edu.vn::2ee2cb7f-c20f-45c1-b316-0149594fd237" providerId="AD" clId="Web-{094F2A52-C89C-4F10-A0C5-32611A2C163F}" dt="2021-06-07T15:39:50.940" v="115" actId="1076"/>
        <pc:sldMkLst>
          <pc:docMk/>
          <pc:sldMk cId="2004957229" sldId="277"/>
        </pc:sldMkLst>
        <pc:spChg chg="mod">
          <ac:chgData name="Pham Manh Tuan 20173435" userId="S::tuan.pm173435@sis.hust.edu.vn::2ee2cb7f-c20f-45c1-b316-0149594fd237" providerId="AD" clId="Web-{094F2A52-C89C-4F10-A0C5-32611A2C163F}" dt="2021-06-07T15:39:43.003" v="113" actId="20577"/>
          <ac:spMkLst>
            <pc:docMk/>
            <pc:sldMk cId="2004957229" sldId="277"/>
            <ac:spMk id="4" creationId="{A3F0A28D-1E77-4F1C-A6C4-98AC8F68E4DA}"/>
          </ac:spMkLst>
        </pc:spChg>
        <pc:picChg chg="del">
          <ac:chgData name="Pham Manh Tuan 20173435" userId="S::tuan.pm173435@sis.hust.edu.vn::2ee2cb7f-c20f-45c1-b316-0149594fd237" providerId="AD" clId="Web-{094F2A52-C89C-4F10-A0C5-32611A2C163F}" dt="2021-06-07T15:39:23.815" v="99"/>
          <ac:picMkLst>
            <pc:docMk/>
            <pc:sldMk cId="2004957229" sldId="277"/>
            <ac:picMk id="5" creationId="{36EC93D1-A92D-4F3B-8B05-F13D04069FA2}"/>
          </ac:picMkLst>
        </pc:picChg>
        <pc:picChg chg="add mod">
          <ac:chgData name="Pham Manh Tuan 20173435" userId="S::tuan.pm173435@sis.hust.edu.vn::2ee2cb7f-c20f-45c1-b316-0149594fd237" providerId="AD" clId="Web-{094F2A52-C89C-4F10-A0C5-32611A2C163F}" dt="2021-06-07T15:39:50.940" v="115" actId="1076"/>
          <ac:picMkLst>
            <pc:docMk/>
            <pc:sldMk cId="2004957229" sldId="277"/>
            <ac:picMk id="6" creationId="{C6469737-63EC-414C-A6CF-AECDEAF03B44}"/>
          </ac:picMkLst>
        </pc:picChg>
      </pc:sldChg>
      <pc:sldChg chg="addSp delSp modSp add replId">
        <pc:chgData name="Pham Manh Tuan 20173435" userId="S::tuan.pm173435@sis.hust.edu.vn::2ee2cb7f-c20f-45c1-b316-0149594fd237" providerId="AD" clId="Web-{094F2A52-C89C-4F10-A0C5-32611A2C163F}" dt="2021-06-07T15:41:49.833" v="124" actId="1076"/>
        <pc:sldMkLst>
          <pc:docMk/>
          <pc:sldMk cId="1339214850" sldId="278"/>
        </pc:sldMkLst>
        <pc:spChg chg="mod">
          <ac:chgData name="Pham Manh Tuan 20173435" userId="S::tuan.pm173435@sis.hust.edu.vn::2ee2cb7f-c20f-45c1-b316-0149594fd237" providerId="AD" clId="Web-{094F2A52-C89C-4F10-A0C5-32611A2C163F}" dt="2021-06-07T15:41:23.129" v="119" actId="20577"/>
          <ac:spMkLst>
            <pc:docMk/>
            <pc:sldMk cId="1339214850" sldId="278"/>
            <ac:spMk id="4" creationId="{A3F0A28D-1E77-4F1C-A6C4-98AC8F68E4DA}"/>
          </ac:spMkLst>
        </pc:spChg>
        <pc:picChg chg="add mod">
          <ac:chgData name="Pham Manh Tuan 20173435" userId="S::tuan.pm173435@sis.hust.edu.vn::2ee2cb7f-c20f-45c1-b316-0149594fd237" providerId="AD" clId="Web-{094F2A52-C89C-4F10-A0C5-32611A2C163F}" dt="2021-06-07T15:41:49.833" v="124" actId="1076"/>
          <ac:picMkLst>
            <pc:docMk/>
            <pc:sldMk cId="1339214850" sldId="278"/>
            <ac:picMk id="5" creationId="{4EC1227F-BB50-4702-A8C0-04DA6D3AD747}"/>
          </ac:picMkLst>
        </pc:picChg>
        <pc:picChg chg="del mod">
          <ac:chgData name="Pham Manh Tuan 20173435" userId="S::tuan.pm173435@sis.hust.edu.vn::2ee2cb7f-c20f-45c1-b316-0149594fd237" providerId="AD" clId="Web-{094F2A52-C89C-4F10-A0C5-32611A2C163F}" dt="2021-06-07T15:41:25.911" v="121"/>
          <ac:picMkLst>
            <pc:docMk/>
            <pc:sldMk cId="1339214850" sldId="278"/>
            <ac:picMk id="6" creationId="{C6469737-63EC-414C-A6CF-AECDEAF03B44}"/>
          </ac:picMkLst>
        </pc:picChg>
      </pc:sldChg>
      <pc:sldChg chg="addSp delSp modSp add replId">
        <pc:chgData name="Pham Manh Tuan 20173435" userId="S::tuan.pm173435@sis.hust.edu.vn::2ee2cb7f-c20f-45c1-b316-0149594fd237" providerId="AD" clId="Web-{094F2A52-C89C-4F10-A0C5-32611A2C163F}" dt="2021-06-07T15:47:15.869" v="131" actId="1076"/>
        <pc:sldMkLst>
          <pc:docMk/>
          <pc:sldMk cId="3687719429" sldId="279"/>
        </pc:sldMkLst>
        <pc:spChg chg="mod">
          <ac:chgData name="Pham Manh Tuan 20173435" userId="S::tuan.pm173435@sis.hust.edu.vn::2ee2cb7f-c20f-45c1-b316-0149594fd237" providerId="AD" clId="Web-{094F2A52-C89C-4F10-A0C5-32611A2C163F}" dt="2021-06-07T15:47:00.525" v="128" actId="20577"/>
          <ac:spMkLst>
            <pc:docMk/>
            <pc:sldMk cId="3687719429" sldId="279"/>
            <ac:spMk id="4" creationId="{A3F0A28D-1E77-4F1C-A6C4-98AC8F68E4DA}"/>
          </ac:spMkLst>
        </pc:spChg>
        <pc:picChg chg="del">
          <ac:chgData name="Pham Manh Tuan 20173435" userId="S::tuan.pm173435@sis.hust.edu.vn::2ee2cb7f-c20f-45c1-b316-0149594fd237" providerId="AD" clId="Web-{094F2A52-C89C-4F10-A0C5-32611A2C163F}" dt="2021-06-07T15:47:03.353" v="129"/>
          <ac:picMkLst>
            <pc:docMk/>
            <pc:sldMk cId="3687719429" sldId="279"/>
            <ac:picMk id="5" creationId="{4EC1227F-BB50-4702-A8C0-04DA6D3AD747}"/>
          </ac:picMkLst>
        </pc:picChg>
        <pc:picChg chg="add mod">
          <ac:chgData name="Pham Manh Tuan 20173435" userId="S::tuan.pm173435@sis.hust.edu.vn::2ee2cb7f-c20f-45c1-b316-0149594fd237" providerId="AD" clId="Web-{094F2A52-C89C-4F10-A0C5-32611A2C163F}" dt="2021-06-07T15:47:15.869" v="131" actId="1076"/>
          <ac:picMkLst>
            <pc:docMk/>
            <pc:sldMk cId="3687719429" sldId="279"/>
            <ac:picMk id="6" creationId="{3195AE66-5217-47A8-82AF-59C399CF5354}"/>
          </ac:picMkLst>
        </pc:picChg>
      </pc:sldChg>
      <pc:sldChg chg="addSp delSp modSp add replId">
        <pc:chgData name="Pham Manh Tuan 20173435" userId="S::tuan.pm173435@sis.hust.edu.vn::2ee2cb7f-c20f-45c1-b316-0149594fd237" providerId="AD" clId="Web-{094F2A52-C89C-4F10-A0C5-32611A2C163F}" dt="2021-06-07T15:48:38.246" v="144" actId="1076"/>
        <pc:sldMkLst>
          <pc:docMk/>
          <pc:sldMk cId="395286256" sldId="280"/>
        </pc:sldMkLst>
        <pc:spChg chg="mod">
          <ac:chgData name="Pham Manh Tuan 20173435" userId="S::tuan.pm173435@sis.hust.edu.vn::2ee2cb7f-c20f-45c1-b316-0149594fd237" providerId="AD" clId="Web-{094F2A52-C89C-4F10-A0C5-32611A2C163F}" dt="2021-06-07T15:48:27.324" v="140" actId="20577"/>
          <ac:spMkLst>
            <pc:docMk/>
            <pc:sldMk cId="395286256" sldId="280"/>
            <ac:spMk id="4" creationId="{A3F0A28D-1E77-4F1C-A6C4-98AC8F68E4DA}"/>
          </ac:spMkLst>
        </pc:spChg>
        <pc:picChg chg="add mod">
          <ac:chgData name="Pham Manh Tuan 20173435" userId="S::tuan.pm173435@sis.hust.edu.vn::2ee2cb7f-c20f-45c1-b316-0149594fd237" providerId="AD" clId="Web-{094F2A52-C89C-4F10-A0C5-32611A2C163F}" dt="2021-06-07T15:48:38.246" v="144" actId="1076"/>
          <ac:picMkLst>
            <pc:docMk/>
            <pc:sldMk cId="395286256" sldId="280"/>
            <ac:picMk id="5" creationId="{429AD393-2D08-49C8-A389-08773A669288}"/>
          </ac:picMkLst>
        </pc:picChg>
        <pc:picChg chg="del">
          <ac:chgData name="Pham Manh Tuan 20173435" userId="S::tuan.pm173435@sis.hust.edu.vn::2ee2cb7f-c20f-45c1-b316-0149594fd237" providerId="AD" clId="Web-{094F2A52-C89C-4F10-A0C5-32611A2C163F}" dt="2021-06-07T15:48:15.636" v="136"/>
          <ac:picMkLst>
            <pc:docMk/>
            <pc:sldMk cId="395286256" sldId="280"/>
            <ac:picMk id="6" creationId="{3195AE66-5217-47A8-82AF-59C399CF5354}"/>
          </ac:picMkLst>
        </pc:picChg>
      </pc:sldChg>
      <pc:sldChg chg="addSp delSp modSp add replId">
        <pc:chgData name="Pham Manh Tuan 20173435" userId="S::tuan.pm173435@sis.hust.edu.vn::2ee2cb7f-c20f-45c1-b316-0149594fd237" providerId="AD" clId="Web-{094F2A52-C89C-4F10-A0C5-32611A2C163F}" dt="2021-06-07T16:06:07.481" v="245" actId="14100"/>
        <pc:sldMkLst>
          <pc:docMk/>
          <pc:sldMk cId="2732380258" sldId="282"/>
        </pc:sldMkLst>
        <pc:spChg chg="del mod">
          <ac:chgData name="Pham Manh Tuan 20173435" userId="S::tuan.pm173435@sis.hust.edu.vn::2ee2cb7f-c20f-45c1-b316-0149594fd237" providerId="AD" clId="Web-{094F2A52-C89C-4F10-A0C5-32611A2C163F}" dt="2021-06-07T16:06:00.137" v="242"/>
          <ac:spMkLst>
            <pc:docMk/>
            <pc:sldMk cId="2732380258" sldId="282"/>
            <ac:spMk id="4" creationId="{721D052A-9EA6-42D5-AC05-D89CF0EB8518}"/>
          </ac:spMkLst>
        </pc:spChg>
        <pc:spChg chg="add del mod">
          <ac:chgData name="Pham Manh Tuan 20173435" userId="S::tuan.pm173435@sis.hust.edu.vn::2ee2cb7f-c20f-45c1-b316-0149594fd237" providerId="AD" clId="Web-{094F2A52-C89C-4F10-A0C5-32611A2C163F}" dt="2021-06-07T16:05:52.778" v="239"/>
          <ac:spMkLst>
            <pc:docMk/>
            <pc:sldMk cId="2732380258" sldId="282"/>
            <ac:spMk id="5" creationId="{DB75BF66-CECC-44C8-8B90-420341368FA3}"/>
          </ac:spMkLst>
        </pc:spChg>
        <pc:spChg chg="del mod">
          <ac:chgData name="Pham Manh Tuan 20173435" userId="S::tuan.pm173435@sis.hust.edu.vn::2ee2cb7f-c20f-45c1-b316-0149594fd237" providerId="AD" clId="Web-{094F2A52-C89C-4F10-A0C5-32611A2C163F}" dt="2021-06-07T16:05:42.809" v="238"/>
          <ac:spMkLst>
            <pc:docMk/>
            <pc:sldMk cId="2732380258" sldId="282"/>
            <ac:spMk id="6" creationId="{53595641-13EE-4BCC-AD9A-D15CD5F8EFAF}"/>
          </ac:spMkLst>
        </pc:spChg>
        <pc:picChg chg="add mod ord">
          <ac:chgData name="Pham Manh Tuan 20173435" userId="S::tuan.pm173435@sis.hust.edu.vn::2ee2cb7f-c20f-45c1-b316-0149594fd237" providerId="AD" clId="Web-{094F2A52-C89C-4F10-A0C5-32611A2C163F}" dt="2021-06-07T16:06:07.481" v="245" actId="14100"/>
          <ac:picMkLst>
            <pc:docMk/>
            <pc:sldMk cId="2732380258" sldId="282"/>
            <ac:picMk id="7" creationId="{3C78ABFE-337C-41F2-99E8-46EDD52303B9}"/>
          </ac:picMkLst>
        </pc:picChg>
      </pc:sldChg>
    </pc:docChg>
  </pc:docChgLst>
  <pc:docChgLst>
    <pc:chgData name="Nguyen Van Tuan 20173440" userId="S::tuan.nv173440@sis.hust.edu.vn::b2dffcf5-1b3a-415b-9f99-491c7be5be6a" providerId="AD" clId="Web-{2939F345-83BC-4892-8185-F596E1707873}"/>
    <pc:docChg chg="modSld">
      <pc:chgData name="Nguyen Van Tuan 20173440" userId="S::tuan.nv173440@sis.hust.edu.vn::b2dffcf5-1b3a-415b-9f99-491c7be5be6a" providerId="AD" clId="Web-{2939F345-83BC-4892-8185-F596E1707873}" dt="2021-06-07T15:01:54.018" v="0" actId="20577"/>
      <pc:docMkLst>
        <pc:docMk/>
      </pc:docMkLst>
      <pc:sldChg chg="modSp">
        <pc:chgData name="Nguyen Van Tuan 20173440" userId="S::tuan.nv173440@sis.hust.edu.vn::b2dffcf5-1b3a-415b-9f99-491c7be5be6a" providerId="AD" clId="Web-{2939F345-83BC-4892-8185-F596E1707873}" dt="2021-06-07T15:01:54.018" v="0" actId="20577"/>
        <pc:sldMkLst>
          <pc:docMk/>
          <pc:sldMk cId="2293048494" sldId="261"/>
        </pc:sldMkLst>
        <pc:spChg chg="mod">
          <ac:chgData name="Nguyen Van Tuan 20173440" userId="S::tuan.nv173440@sis.hust.edu.vn::b2dffcf5-1b3a-415b-9f99-491c7be5be6a" providerId="AD" clId="Web-{2939F345-83BC-4892-8185-F596E1707873}" dt="2021-06-07T15:01:54.018" v="0" actId="20577"/>
          <ac:spMkLst>
            <pc:docMk/>
            <pc:sldMk cId="2293048494" sldId="261"/>
            <ac:spMk id="3" creationId="{3170C443-314F-44F8-818E-B24E7C6C99A5}"/>
          </ac:spMkLst>
        </pc:spChg>
      </pc:sldChg>
    </pc:docChg>
  </pc:docChgLst>
  <pc:docChgLst>
    <pc:chgData name="Nguyen Minh Tuan 20173436" userId="S::tuan.nm173436@sis.hust.edu.vn::2f5ce8d5-c27c-4e71-a02f-f0510f29d59e" providerId="AD" clId="Web-{DBDB053A-157E-48D8-934C-927A72B4AD1C}"/>
    <pc:docChg chg="modSld">
      <pc:chgData name="Nguyen Minh Tuan 20173436" userId="S::tuan.nm173436@sis.hust.edu.vn::2f5ce8d5-c27c-4e71-a02f-f0510f29d59e" providerId="AD" clId="Web-{DBDB053A-157E-48D8-934C-927A72B4AD1C}" dt="2021-06-07T16:10:56.149" v="124" actId="14100"/>
      <pc:docMkLst>
        <pc:docMk/>
      </pc:docMkLst>
      <pc:sldChg chg="modSp">
        <pc:chgData name="Nguyen Minh Tuan 20173436" userId="S::tuan.nm173436@sis.hust.edu.vn::2f5ce8d5-c27c-4e71-a02f-f0510f29d59e" providerId="AD" clId="Web-{DBDB053A-157E-48D8-934C-927A72B4AD1C}" dt="2021-06-07T15:51:34.575" v="8" actId="14100"/>
        <pc:sldMkLst>
          <pc:docMk/>
          <pc:sldMk cId="663259791" sldId="269"/>
        </pc:sldMkLst>
        <pc:picChg chg="mod">
          <ac:chgData name="Nguyen Minh Tuan 20173436" userId="S::tuan.nm173436@sis.hust.edu.vn::2f5ce8d5-c27c-4e71-a02f-f0510f29d59e" providerId="AD" clId="Web-{DBDB053A-157E-48D8-934C-927A72B4AD1C}" dt="2021-06-07T15:51:34.575" v="8" actId="14100"/>
          <ac:picMkLst>
            <pc:docMk/>
            <pc:sldMk cId="663259791" sldId="269"/>
            <ac:picMk id="6" creationId="{4442FE93-584C-48B5-BE60-8E61A7FCFE83}"/>
          </ac:picMkLst>
        </pc:picChg>
      </pc:sldChg>
      <pc:sldChg chg="addSp delSp modSp">
        <pc:chgData name="Nguyen Minh Tuan 20173436" userId="S::tuan.nm173436@sis.hust.edu.vn::2f5ce8d5-c27c-4e71-a02f-f0510f29d59e" providerId="AD" clId="Web-{DBDB053A-157E-48D8-934C-927A72B4AD1C}" dt="2021-06-07T16:10:56.149" v="124" actId="14100"/>
        <pc:sldMkLst>
          <pc:docMk/>
          <pc:sldMk cId="1346548924" sldId="271"/>
        </pc:sldMkLst>
        <pc:spChg chg="mod">
          <ac:chgData name="Nguyen Minh Tuan 20173436" userId="S::tuan.nm173436@sis.hust.edu.vn::2f5ce8d5-c27c-4e71-a02f-f0510f29d59e" providerId="AD" clId="Web-{DBDB053A-157E-48D8-934C-927A72B4AD1C}" dt="2021-06-07T16:03:36.701" v="40" actId="20577"/>
          <ac:spMkLst>
            <pc:docMk/>
            <pc:sldMk cId="1346548924" sldId="271"/>
            <ac:spMk id="2" creationId="{7316AA26-A45A-4D7B-B260-4C9EFB30E6DB}"/>
          </ac:spMkLst>
        </pc:spChg>
        <pc:spChg chg="add del mod">
          <ac:chgData name="Nguyen Minh Tuan 20173436" userId="S::tuan.nm173436@sis.hust.edu.vn::2f5ce8d5-c27c-4e71-a02f-f0510f29d59e" providerId="AD" clId="Web-{DBDB053A-157E-48D8-934C-927A72B4AD1C}" dt="2021-06-07T16:04:02.827" v="46"/>
          <ac:spMkLst>
            <pc:docMk/>
            <pc:sldMk cId="1346548924" sldId="271"/>
            <ac:spMk id="4" creationId="{F349012A-6F68-44C9-9773-82F6EFD1BAF3}"/>
          </ac:spMkLst>
        </pc:spChg>
        <pc:spChg chg="add del mod">
          <ac:chgData name="Nguyen Minh Tuan 20173436" userId="S::tuan.nm173436@sis.hust.edu.vn::2f5ce8d5-c27c-4e71-a02f-f0510f29d59e" providerId="AD" clId="Web-{DBDB053A-157E-48D8-934C-927A72B4AD1C}" dt="2021-06-07T16:04:06.030" v="50"/>
          <ac:spMkLst>
            <pc:docMk/>
            <pc:sldMk cId="1346548924" sldId="271"/>
            <ac:spMk id="5" creationId="{6F1FBA26-C365-46CF-AD35-1E3889A2AAA7}"/>
          </ac:spMkLst>
        </pc:spChg>
        <pc:spChg chg="add mod">
          <ac:chgData name="Nguyen Minh Tuan 20173436" userId="S::tuan.nm173436@sis.hust.edu.vn::2f5ce8d5-c27c-4e71-a02f-f0510f29d59e" providerId="AD" clId="Web-{DBDB053A-157E-48D8-934C-927A72B4AD1C}" dt="2021-06-07T16:10:56.149" v="124" actId="14100"/>
          <ac:spMkLst>
            <pc:docMk/>
            <pc:sldMk cId="1346548924" sldId="271"/>
            <ac:spMk id="6" creationId="{53978DC5-9BCA-45CA-8626-35E1FB268563}"/>
          </ac:spMkLst>
        </pc:spChg>
      </pc:sldChg>
      <pc:sldChg chg="addSp modSp">
        <pc:chgData name="Nguyen Minh Tuan 20173436" userId="S::tuan.nm173436@sis.hust.edu.vn::2f5ce8d5-c27c-4e71-a02f-f0510f29d59e" providerId="AD" clId="Web-{DBDB053A-157E-48D8-934C-927A72B4AD1C}" dt="2021-06-07T16:10:49.414" v="122" actId="20577"/>
        <pc:sldMkLst>
          <pc:docMk/>
          <pc:sldMk cId="4075965453" sldId="272"/>
        </pc:sldMkLst>
        <pc:spChg chg="mod">
          <ac:chgData name="Nguyen Minh Tuan 20173436" userId="S::tuan.nm173436@sis.hust.edu.vn::2f5ce8d5-c27c-4e71-a02f-f0510f29d59e" providerId="AD" clId="Web-{DBDB053A-157E-48D8-934C-927A72B4AD1C}" dt="2021-06-07T16:08:17.005" v="81" actId="20577"/>
          <ac:spMkLst>
            <pc:docMk/>
            <pc:sldMk cId="4075965453" sldId="272"/>
            <ac:spMk id="2" creationId="{7316AA26-A45A-4D7B-B260-4C9EFB30E6DB}"/>
          </ac:spMkLst>
        </pc:spChg>
        <pc:spChg chg="add mod">
          <ac:chgData name="Nguyen Minh Tuan 20173436" userId="S::tuan.nm173436@sis.hust.edu.vn::2f5ce8d5-c27c-4e71-a02f-f0510f29d59e" providerId="AD" clId="Web-{DBDB053A-157E-48D8-934C-927A72B4AD1C}" dt="2021-06-07T16:10:49.414" v="122" actId="20577"/>
          <ac:spMkLst>
            <pc:docMk/>
            <pc:sldMk cId="4075965453" sldId="272"/>
            <ac:spMk id="4" creationId="{9368C8D9-AEFD-4D89-8E57-6E2D0864C5E1}"/>
          </ac:spMkLst>
        </pc:spChg>
      </pc:sldChg>
      <pc:sldChg chg="modSp">
        <pc:chgData name="Nguyen Minh Tuan 20173436" userId="S::tuan.nm173436@sis.hust.edu.vn::2f5ce8d5-c27c-4e71-a02f-f0510f29d59e" providerId="AD" clId="Web-{DBDB053A-157E-48D8-934C-927A72B4AD1C}" dt="2021-06-07T15:51:25.856" v="6" actId="14100"/>
        <pc:sldMkLst>
          <pc:docMk/>
          <pc:sldMk cId="27938165" sldId="274"/>
        </pc:sldMkLst>
        <pc:picChg chg="mod">
          <ac:chgData name="Nguyen Minh Tuan 20173436" userId="S::tuan.nm173436@sis.hust.edu.vn::2f5ce8d5-c27c-4e71-a02f-f0510f29d59e" providerId="AD" clId="Web-{DBDB053A-157E-48D8-934C-927A72B4AD1C}" dt="2021-06-07T15:51:25.856" v="6" actId="14100"/>
          <ac:picMkLst>
            <pc:docMk/>
            <pc:sldMk cId="27938165" sldId="274"/>
            <ac:picMk id="5" creationId="{0F6CD900-A80A-43FC-9F9C-44985A98EA20}"/>
          </ac:picMkLst>
        </pc:picChg>
      </pc:sldChg>
      <pc:sldChg chg="modSp">
        <pc:chgData name="Nguyen Minh Tuan 20173436" userId="S::tuan.nm173436@sis.hust.edu.vn::2f5ce8d5-c27c-4e71-a02f-f0510f29d59e" providerId="AD" clId="Web-{DBDB053A-157E-48D8-934C-927A72B4AD1C}" dt="2021-06-07T15:51:41.685" v="10" actId="14100"/>
        <pc:sldMkLst>
          <pc:docMk/>
          <pc:sldMk cId="1531103752" sldId="275"/>
        </pc:sldMkLst>
        <pc:picChg chg="mod">
          <ac:chgData name="Nguyen Minh Tuan 20173436" userId="S::tuan.nm173436@sis.hust.edu.vn::2f5ce8d5-c27c-4e71-a02f-f0510f29d59e" providerId="AD" clId="Web-{DBDB053A-157E-48D8-934C-927A72B4AD1C}" dt="2021-06-07T15:51:41.685" v="10" actId="14100"/>
          <ac:picMkLst>
            <pc:docMk/>
            <pc:sldMk cId="1531103752" sldId="275"/>
            <ac:picMk id="6" creationId="{D0303013-6C07-4EEA-900B-457EF04021A0}"/>
          </ac:picMkLst>
        </pc:picChg>
      </pc:sldChg>
      <pc:sldChg chg="modSp">
        <pc:chgData name="Nguyen Minh Tuan 20173436" userId="S::tuan.nm173436@sis.hust.edu.vn::2f5ce8d5-c27c-4e71-a02f-f0510f29d59e" providerId="AD" clId="Web-{DBDB053A-157E-48D8-934C-927A72B4AD1C}" dt="2021-06-07T15:51:59.295" v="14" actId="14100"/>
        <pc:sldMkLst>
          <pc:docMk/>
          <pc:sldMk cId="201264811" sldId="276"/>
        </pc:sldMkLst>
        <pc:picChg chg="mod">
          <ac:chgData name="Nguyen Minh Tuan 20173436" userId="S::tuan.nm173436@sis.hust.edu.vn::2f5ce8d5-c27c-4e71-a02f-f0510f29d59e" providerId="AD" clId="Web-{DBDB053A-157E-48D8-934C-927A72B4AD1C}" dt="2021-06-07T15:51:59.295" v="14" actId="14100"/>
          <ac:picMkLst>
            <pc:docMk/>
            <pc:sldMk cId="201264811" sldId="276"/>
            <ac:picMk id="5" creationId="{36EC93D1-A92D-4F3B-8B05-F13D04069FA2}"/>
          </ac:picMkLst>
        </pc:picChg>
      </pc:sldChg>
      <pc:sldChg chg="modSp">
        <pc:chgData name="Nguyen Minh Tuan 20173436" userId="S::tuan.nm173436@sis.hust.edu.vn::2f5ce8d5-c27c-4e71-a02f-f0510f29d59e" providerId="AD" clId="Web-{DBDB053A-157E-48D8-934C-927A72B4AD1C}" dt="2021-06-07T15:55:12.565" v="33" actId="14100"/>
        <pc:sldMkLst>
          <pc:docMk/>
          <pc:sldMk cId="2004957229" sldId="277"/>
        </pc:sldMkLst>
        <pc:picChg chg="mod">
          <ac:chgData name="Nguyen Minh Tuan 20173436" userId="S::tuan.nm173436@sis.hust.edu.vn::2f5ce8d5-c27c-4e71-a02f-f0510f29d59e" providerId="AD" clId="Web-{DBDB053A-157E-48D8-934C-927A72B4AD1C}" dt="2021-06-07T15:55:12.565" v="33" actId="14100"/>
          <ac:picMkLst>
            <pc:docMk/>
            <pc:sldMk cId="2004957229" sldId="277"/>
            <ac:picMk id="6" creationId="{C6469737-63EC-414C-A6CF-AECDEAF03B44}"/>
          </ac:picMkLst>
        </pc:picChg>
      </pc:sldChg>
      <pc:sldChg chg="modSp">
        <pc:chgData name="Nguyen Minh Tuan 20173436" userId="S::tuan.nm173436@sis.hust.edu.vn::2f5ce8d5-c27c-4e71-a02f-f0510f29d59e" providerId="AD" clId="Web-{DBDB053A-157E-48D8-934C-927A72B4AD1C}" dt="2021-06-07T15:56:16.948" v="35" actId="14100"/>
        <pc:sldMkLst>
          <pc:docMk/>
          <pc:sldMk cId="1339214850" sldId="278"/>
        </pc:sldMkLst>
        <pc:picChg chg="mod">
          <ac:chgData name="Nguyen Minh Tuan 20173436" userId="S::tuan.nm173436@sis.hust.edu.vn::2f5ce8d5-c27c-4e71-a02f-f0510f29d59e" providerId="AD" clId="Web-{DBDB053A-157E-48D8-934C-927A72B4AD1C}" dt="2021-06-07T15:56:16.948" v="35" actId="14100"/>
          <ac:picMkLst>
            <pc:docMk/>
            <pc:sldMk cId="1339214850" sldId="278"/>
            <ac:picMk id="5" creationId="{4EC1227F-BB50-4702-A8C0-04DA6D3AD747}"/>
          </ac:picMkLst>
        </pc:picChg>
      </pc:sldChg>
      <pc:sldChg chg="modSp">
        <pc:chgData name="Nguyen Minh Tuan 20173436" userId="S::tuan.nm173436@sis.hust.edu.vn::2f5ce8d5-c27c-4e71-a02f-f0510f29d59e" providerId="AD" clId="Web-{DBDB053A-157E-48D8-934C-927A72B4AD1C}" dt="2021-06-07T15:52:33.327" v="28" actId="1076"/>
        <pc:sldMkLst>
          <pc:docMk/>
          <pc:sldMk cId="3687719429" sldId="279"/>
        </pc:sldMkLst>
        <pc:picChg chg="mod">
          <ac:chgData name="Nguyen Minh Tuan 20173436" userId="S::tuan.nm173436@sis.hust.edu.vn::2f5ce8d5-c27c-4e71-a02f-f0510f29d59e" providerId="AD" clId="Web-{DBDB053A-157E-48D8-934C-927A72B4AD1C}" dt="2021-06-07T15:52:33.327" v="28" actId="1076"/>
          <ac:picMkLst>
            <pc:docMk/>
            <pc:sldMk cId="3687719429" sldId="279"/>
            <ac:picMk id="6" creationId="{3195AE66-5217-47A8-82AF-59C399CF5354}"/>
          </ac:picMkLst>
        </pc:picChg>
      </pc:sldChg>
      <pc:sldChg chg="modSp">
        <pc:chgData name="Nguyen Minh Tuan 20173436" userId="S::tuan.nm173436@sis.hust.edu.vn::2f5ce8d5-c27c-4e71-a02f-f0510f29d59e" providerId="AD" clId="Web-{DBDB053A-157E-48D8-934C-927A72B4AD1C}" dt="2021-06-07T15:52:52.093" v="31" actId="1076"/>
        <pc:sldMkLst>
          <pc:docMk/>
          <pc:sldMk cId="395286256" sldId="280"/>
        </pc:sldMkLst>
        <pc:picChg chg="mod">
          <ac:chgData name="Nguyen Minh Tuan 20173436" userId="S::tuan.nm173436@sis.hust.edu.vn::2f5ce8d5-c27c-4e71-a02f-f0510f29d59e" providerId="AD" clId="Web-{DBDB053A-157E-48D8-934C-927A72B4AD1C}" dt="2021-06-07T15:52:52.093" v="31" actId="1076"/>
          <ac:picMkLst>
            <pc:docMk/>
            <pc:sldMk cId="395286256" sldId="280"/>
            <ac:picMk id="5" creationId="{429AD393-2D08-49C8-A389-08773A669288}"/>
          </ac:picMkLst>
        </pc:picChg>
      </pc:sldChg>
    </pc:docChg>
  </pc:docChgLst>
  <pc:docChgLst>
    <pc:chgData name="Nguyen Van Tuan 20173440" userId="S::tuan.nv173440@sis.hust.edu.vn::b2dffcf5-1b3a-415b-9f99-491c7be5be6a" providerId="AD" clId="Web-{F3F24AE1-AD85-446B-B8C2-103B3D90A6F6}"/>
    <pc:docChg chg="modSld">
      <pc:chgData name="Nguyen Van Tuan 20173440" userId="S::tuan.nv173440@sis.hust.edu.vn::b2dffcf5-1b3a-415b-9f99-491c7be5be6a" providerId="AD" clId="Web-{F3F24AE1-AD85-446B-B8C2-103B3D90A6F6}" dt="2021-06-07T15:04:54.961" v="4" actId="20577"/>
      <pc:docMkLst>
        <pc:docMk/>
      </pc:docMkLst>
      <pc:sldChg chg="modSp">
        <pc:chgData name="Nguyen Van Tuan 20173440" userId="S::tuan.nv173440@sis.hust.edu.vn::b2dffcf5-1b3a-415b-9f99-491c7be5be6a" providerId="AD" clId="Web-{F3F24AE1-AD85-446B-B8C2-103B3D90A6F6}" dt="2021-06-07T15:04:54.961" v="4" actId="20577"/>
        <pc:sldMkLst>
          <pc:docMk/>
          <pc:sldMk cId="3479039604" sldId="256"/>
        </pc:sldMkLst>
        <pc:spChg chg="mod">
          <ac:chgData name="Nguyen Van Tuan 20173440" userId="S::tuan.nv173440@sis.hust.edu.vn::b2dffcf5-1b3a-415b-9f99-491c7be5be6a" providerId="AD" clId="Web-{F3F24AE1-AD85-446B-B8C2-103B3D90A6F6}" dt="2021-06-07T15:04:54.961" v="4" actId="20577"/>
          <ac:spMkLst>
            <pc:docMk/>
            <pc:sldMk cId="3479039604" sldId="256"/>
            <ac:spMk id="2" creationId="{00000000-0000-0000-0000-000000000000}"/>
          </ac:spMkLst>
        </pc:spChg>
      </pc:sldChg>
    </pc:docChg>
  </pc:docChgLst>
  <pc:docChgLst>
    <pc:chgData name="Pham Manh Tuan 20173435" userId="S::tuan.pm173435@sis.hust.edu.vn::2ee2cb7f-c20f-45c1-b316-0149594fd237" providerId="AD" clId="Web-{6F5E9C9A-62A2-4CD5-9ED8-89368B3F32EF}"/>
    <pc:docChg chg="addSld modSld sldOrd">
      <pc:chgData name="Pham Manh Tuan 20173435" userId="S::tuan.pm173435@sis.hust.edu.vn::2ee2cb7f-c20f-45c1-b316-0149594fd237" providerId="AD" clId="Web-{6F5E9C9A-62A2-4CD5-9ED8-89368B3F32EF}" dt="2021-06-07T16:42:50.367" v="74" actId="1076"/>
      <pc:docMkLst>
        <pc:docMk/>
      </pc:docMkLst>
      <pc:sldChg chg="addSp delSp modSp add ord replId">
        <pc:chgData name="Pham Manh Tuan 20173435" userId="S::tuan.pm173435@sis.hust.edu.vn::2ee2cb7f-c20f-45c1-b316-0149594fd237" providerId="AD" clId="Web-{6F5E9C9A-62A2-4CD5-9ED8-89368B3F32EF}" dt="2021-06-07T16:42:50.367" v="74" actId="1076"/>
        <pc:sldMkLst>
          <pc:docMk/>
          <pc:sldMk cId="4176801051" sldId="289"/>
        </pc:sldMkLst>
        <pc:spChg chg="del">
          <ac:chgData name="Pham Manh Tuan 20173435" userId="S::tuan.pm173435@sis.hust.edu.vn::2ee2cb7f-c20f-45c1-b316-0149594fd237" providerId="AD" clId="Web-{6F5E9C9A-62A2-4CD5-9ED8-89368B3F32EF}" dt="2021-06-07T16:42:38.539" v="71"/>
          <ac:spMkLst>
            <pc:docMk/>
            <pc:sldMk cId="4176801051" sldId="289"/>
            <ac:spMk id="4" creationId="{721D052A-9EA6-42D5-AC05-D89CF0EB8518}"/>
          </ac:spMkLst>
        </pc:spChg>
        <pc:spChg chg="mod">
          <ac:chgData name="Pham Manh Tuan 20173435" userId="S::tuan.pm173435@sis.hust.edu.vn::2ee2cb7f-c20f-45c1-b316-0149594fd237" providerId="AD" clId="Web-{6F5E9C9A-62A2-4CD5-9ED8-89368B3F32EF}" dt="2021-06-07T16:42:36.429" v="70" actId="14100"/>
          <ac:spMkLst>
            <pc:docMk/>
            <pc:sldMk cId="4176801051" sldId="289"/>
            <ac:spMk id="6" creationId="{53595641-13EE-4BCC-AD9A-D15CD5F8EFAF}"/>
          </ac:spMkLst>
        </pc:spChg>
        <pc:picChg chg="add mod">
          <ac:chgData name="Pham Manh Tuan 20173435" userId="S::tuan.pm173435@sis.hust.edu.vn::2ee2cb7f-c20f-45c1-b316-0149594fd237" providerId="AD" clId="Web-{6F5E9C9A-62A2-4CD5-9ED8-89368B3F32EF}" dt="2021-06-07T16:42:50.367" v="74" actId="1076"/>
          <ac:picMkLst>
            <pc:docMk/>
            <pc:sldMk cId="4176801051" sldId="289"/>
            <ac:picMk id="3" creationId="{39175516-A42D-4B01-93AA-C9E294C2D7B2}"/>
          </ac:picMkLst>
        </pc:picChg>
      </pc:sldChg>
    </pc:docChg>
  </pc:docChgLst>
  <pc:docChgLst>
    <pc:chgData name="Nguyen Van Tuan 20173440" userId="S::tuan.nv173440@sis.hust.edu.vn::b2dffcf5-1b3a-415b-9f99-491c7be5be6a" providerId="AD" clId="Web-{BB33515E-8566-427A-A5D1-1212B1796BF2}"/>
    <pc:docChg chg="addSld delSld modSld">
      <pc:chgData name="Nguyen Van Tuan 20173440" userId="S::tuan.nv173440@sis.hust.edu.vn::b2dffcf5-1b3a-415b-9f99-491c7be5be6a" providerId="AD" clId="Web-{BB33515E-8566-427A-A5D1-1212B1796BF2}" dt="2021-06-07T16:31:19.697" v="1507" actId="20577"/>
      <pc:docMkLst>
        <pc:docMk/>
      </pc:docMkLst>
      <pc:sldChg chg="modSp">
        <pc:chgData name="Nguyen Van Tuan 20173440" userId="S::tuan.nv173440@sis.hust.edu.vn::b2dffcf5-1b3a-415b-9f99-491c7be5be6a" providerId="AD" clId="Web-{BB33515E-8566-427A-A5D1-1212B1796BF2}" dt="2021-06-07T16:31:19.697" v="1507" actId="20577"/>
        <pc:sldMkLst>
          <pc:docMk/>
          <pc:sldMk cId="2293048494" sldId="261"/>
        </pc:sldMkLst>
        <pc:spChg chg="mod">
          <ac:chgData name="Nguyen Van Tuan 20173440" userId="S::tuan.nv173440@sis.hust.edu.vn::b2dffcf5-1b3a-415b-9f99-491c7be5be6a" providerId="AD" clId="Web-{BB33515E-8566-427A-A5D1-1212B1796BF2}" dt="2021-06-07T16:31:19.697" v="1507" actId="20577"/>
          <ac:spMkLst>
            <pc:docMk/>
            <pc:sldMk cId="2293048494" sldId="261"/>
            <ac:spMk id="3" creationId="{3170C443-314F-44F8-818E-B24E7C6C99A5}"/>
          </ac:spMkLst>
        </pc:spChg>
      </pc:sldChg>
      <pc:sldChg chg="addSp modSp new">
        <pc:chgData name="Nguyen Van Tuan 20173440" userId="S::tuan.nv173440@sis.hust.edu.vn::b2dffcf5-1b3a-415b-9f99-491c7be5be6a" providerId="AD" clId="Web-{BB33515E-8566-427A-A5D1-1212B1796BF2}" dt="2021-06-07T16:24:13.719" v="1458" actId="1076"/>
        <pc:sldMkLst>
          <pc:docMk/>
          <pc:sldMk cId="2262348831" sldId="273"/>
        </pc:sldMkLst>
        <pc:spChg chg="mod">
          <ac:chgData name="Nguyen Van Tuan 20173440" userId="S::tuan.nv173440@sis.hust.edu.vn::b2dffcf5-1b3a-415b-9f99-491c7be5be6a" providerId="AD" clId="Web-{BB33515E-8566-427A-A5D1-1212B1796BF2}" dt="2021-06-07T16:24:04.672" v="1455" actId="20577"/>
          <ac:spMkLst>
            <pc:docMk/>
            <pc:sldMk cId="2262348831" sldId="273"/>
            <ac:spMk id="3" creationId="{C0024712-5E6D-4BDB-A893-8A32275F658C}"/>
          </ac:spMkLst>
        </pc:spChg>
        <pc:picChg chg="add mod">
          <ac:chgData name="Nguyen Van Tuan 20173440" userId="S::tuan.nv173440@sis.hust.edu.vn::b2dffcf5-1b3a-415b-9f99-491c7be5be6a" providerId="AD" clId="Web-{BB33515E-8566-427A-A5D1-1212B1796BF2}" dt="2021-06-07T16:24:13.719" v="1458" actId="1076"/>
          <ac:picMkLst>
            <pc:docMk/>
            <pc:sldMk cId="2262348831" sldId="273"/>
            <ac:picMk id="4" creationId="{21467DAE-24E8-4FC8-9335-8C641DDF1F78}"/>
          </ac:picMkLst>
        </pc:picChg>
      </pc:sldChg>
      <pc:sldChg chg="modSp new">
        <pc:chgData name="Nguyen Van Tuan 20173440" userId="S::tuan.nv173440@sis.hust.edu.vn::b2dffcf5-1b3a-415b-9f99-491c7be5be6a" providerId="AD" clId="Web-{BB33515E-8566-427A-A5D1-1212B1796BF2}" dt="2021-06-07T16:27:34.036" v="1483" actId="20577"/>
        <pc:sldMkLst>
          <pc:docMk/>
          <pc:sldMk cId="964590193" sldId="281"/>
        </pc:sldMkLst>
        <pc:spChg chg="mod">
          <ac:chgData name="Nguyen Van Tuan 20173440" userId="S::tuan.nv173440@sis.hust.edu.vn::b2dffcf5-1b3a-415b-9f99-491c7be5be6a" providerId="AD" clId="Web-{BB33515E-8566-427A-A5D1-1212B1796BF2}" dt="2021-06-07T16:27:34.036" v="1483" actId="20577"/>
          <ac:spMkLst>
            <pc:docMk/>
            <pc:sldMk cId="964590193" sldId="281"/>
            <ac:spMk id="3" creationId="{57931171-89AE-4883-B8A6-9983422850F4}"/>
          </ac:spMkLst>
        </pc:spChg>
      </pc:sldChg>
      <pc:sldChg chg="modSp add replId">
        <pc:chgData name="Nguyen Van Tuan 20173440" userId="S::tuan.nv173440@sis.hust.edu.vn::b2dffcf5-1b3a-415b-9f99-491c7be5be6a" providerId="AD" clId="Web-{BB33515E-8566-427A-A5D1-1212B1796BF2}" dt="2021-06-07T16:30:26.243" v="1493" actId="20577"/>
        <pc:sldMkLst>
          <pc:docMk/>
          <pc:sldMk cId="4202287791" sldId="283"/>
        </pc:sldMkLst>
        <pc:spChg chg="mod">
          <ac:chgData name="Nguyen Van Tuan 20173440" userId="S::tuan.nv173440@sis.hust.edu.vn::b2dffcf5-1b3a-415b-9f99-491c7be5be6a" providerId="AD" clId="Web-{BB33515E-8566-427A-A5D1-1212B1796BF2}" dt="2021-06-07T16:30:26.243" v="1493" actId="20577"/>
          <ac:spMkLst>
            <pc:docMk/>
            <pc:sldMk cId="4202287791" sldId="283"/>
            <ac:spMk id="3" creationId="{3170C443-314F-44F8-818E-B24E7C6C99A5}"/>
          </ac:spMkLst>
        </pc:spChg>
      </pc:sldChg>
      <pc:sldChg chg="modSp new del">
        <pc:chgData name="Nguyen Van Tuan 20173440" userId="S::tuan.nv173440@sis.hust.edu.vn::b2dffcf5-1b3a-415b-9f99-491c7be5be6a" providerId="AD" clId="Web-{BB33515E-8566-427A-A5D1-1212B1796BF2}" dt="2021-06-07T16:25:24.627" v="1464"/>
        <pc:sldMkLst>
          <pc:docMk/>
          <pc:sldMk cId="4229907371" sldId="284"/>
        </pc:sldMkLst>
        <pc:spChg chg="mod">
          <ac:chgData name="Nguyen Van Tuan 20173440" userId="S::tuan.nv173440@sis.hust.edu.vn::b2dffcf5-1b3a-415b-9f99-491c7be5be6a" providerId="AD" clId="Web-{BB33515E-8566-427A-A5D1-1212B1796BF2}" dt="2021-06-07T16:25:01.767" v="1463" actId="20577"/>
          <ac:spMkLst>
            <pc:docMk/>
            <pc:sldMk cId="4229907371" sldId="284"/>
            <ac:spMk id="3" creationId="{4A61FC44-37FD-4A77-B189-5581C36047C7}"/>
          </ac:spMkLst>
        </pc:spChg>
      </pc:sldChg>
      <pc:sldChg chg="modSp new">
        <pc:chgData name="Nguyen Van Tuan 20173440" userId="S::tuan.nv173440@sis.hust.edu.vn::b2dffcf5-1b3a-415b-9f99-491c7be5be6a" providerId="AD" clId="Web-{BB33515E-8566-427A-A5D1-1212B1796BF2}" dt="2021-06-07T16:27:14.973" v="1480" actId="20577"/>
        <pc:sldMkLst>
          <pc:docMk/>
          <pc:sldMk cId="1104563363" sldId="285"/>
        </pc:sldMkLst>
        <pc:spChg chg="mod">
          <ac:chgData name="Nguyen Van Tuan 20173440" userId="S::tuan.nv173440@sis.hust.edu.vn::b2dffcf5-1b3a-415b-9f99-491c7be5be6a" providerId="AD" clId="Web-{BB33515E-8566-427A-A5D1-1212B1796BF2}" dt="2021-06-07T16:27:14.973" v="1480" actId="20577"/>
          <ac:spMkLst>
            <pc:docMk/>
            <pc:sldMk cId="1104563363" sldId="285"/>
            <ac:spMk id="3" creationId="{82216A01-4D24-45F0-B987-3EC714F33F33}"/>
          </ac:spMkLst>
        </pc:spChg>
      </pc:sldChg>
      <pc:sldChg chg="modSp add replId">
        <pc:chgData name="Nguyen Van Tuan 20173440" userId="S::tuan.nv173440@sis.hust.edu.vn::b2dffcf5-1b3a-415b-9f99-491c7be5be6a" providerId="AD" clId="Web-{BB33515E-8566-427A-A5D1-1212B1796BF2}" dt="2021-06-07T16:29:48.601" v="1486" actId="20577"/>
        <pc:sldMkLst>
          <pc:docMk/>
          <pc:sldMk cId="4136240602" sldId="286"/>
        </pc:sldMkLst>
        <pc:spChg chg="mod">
          <ac:chgData name="Nguyen Van Tuan 20173440" userId="S::tuan.nv173440@sis.hust.edu.vn::b2dffcf5-1b3a-415b-9f99-491c7be5be6a" providerId="AD" clId="Web-{BB33515E-8566-427A-A5D1-1212B1796BF2}" dt="2021-06-07T16:29:48.601" v="1486" actId="20577"/>
          <ac:spMkLst>
            <pc:docMk/>
            <pc:sldMk cId="4136240602" sldId="286"/>
            <ac:spMk id="3" creationId="{57931171-89AE-4883-B8A6-9983422850F4}"/>
          </ac:spMkLst>
        </pc:spChg>
      </pc:sldChg>
      <pc:sldChg chg="modSp add replId">
        <pc:chgData name="Nguyen Van Tuan 20173440" userId="S::tuan.nv173440@sis.hust.edu.vn::b2dffcf5-1b3a-415b-9f99-491c7be5be6a" providerId="AD" clId="Web-{BB33515E-8566-427A-A5D1-1212B1796BF2}" dt="2021-06-07T16:31:12.853" v="1503" actId="20577"/>
        <pc:sldMkLst>
          <pc:docMk/>
          <pc:sldMk cId="3960368146" sldId="287"/>
        </pc:sldMkLst>
        <pc:spChg chg="mod">
          <ac:chgData name="Nguyen Van Tuan 20173440" userId="S::tuan.nv173440@sis.hust.edu.vn::b2dffcf5-1b3a-415b-9f99-491c7be5be6a" providerId="AD" clId="Web-{BB33515E-8566-427A-A5D1-1212B1796BF2}" dt="2021-06-07T16:31:12.853" v="1503" actId="20577"/>
          <ac:spMkLst>
            <pc:docMk/>
            <pc:sldMk cId="3960368146" sldId="287"/>
            <ac:spMk id="3" creationId="{3170C443-314F-44F8-818E-B24E7C6C99A5}"/>
          </ac:spMkLst>
        </pc:spChg>
      </pc:sldChg>
      <pc:sldChg chg="modSp add replId">
        <pc:chgData name="Nguyen Van Tuan 20173440" userId="S::tuan.nv173440@sis.hust.edu.vn::b2dffcf5-1b3a-415b-9f99-491c7be5be6a" providerId="AD" clId="Web-{BB33515E-8566-427A-A5D1-1212B1796BF2}" dt="2021-06-07T16:30:36.540" v="1499" actId="20577"/>
        <pc:sldMkLst>
          <pc:docMk/>
          <pc:sldMk cId="2532505947" sldId="288"/>
        </pc:sldMkLst>
        <pc:spChg chg="mod">
          <ac:chgData name="Nguyen Van Tuan 20173440" userId="S::tuan.nv173440@sis.hust.edu.vn::b2dffcf5-1b3a-415b-9f99-491c7be5be6a" providerId="AD" clId="Web-{BB33515E-8566-427A-A5D1-1212B1796BF2}" dt="2021-06-07T16:30:36.540" v="1499" actId="20577"/>
          <ac:spMkLst>
            <pc:docMk/>
            <pc:sldMk cId="2532505947" sldId="288"/>
            <ac:spMk id="3" creationId="{3170C443-314F-44F8-818E-B24E7C6C99A5}"/>
          </ac:spMkLst>
        </pc:spChg>
      </pc:sldChg>
    </pc:docChg>
  </pc:docChgLst>
  <pc:docChgLst>
    <pc:chgData name="Nguyen Minh Tuan 20173436" userId="S::tuan.nm173436@sis.hust.edu.vn::2f5ce8d5-c27c-4e71-a02f-f0510f29d59e" providerId="AD" clId="Web-{2A0A4169-A15E-4B01-A182-9DCB1A502A7C}"/>
    <pc:docChg chg="modSld">
      <pc:chgData name="Nguyen Minh Tuan 20173436" userId="S::tuan.nm173436@sis.hust.edu.vn::2f5ce8d5-c27c-4e71-a02f-f0510f29d59e" providerId="AD" clId="Web-{2A0A4169-A15E-4B01-A182-9DCB1A502A7C}" dt="2021-06-07T16:25:04.026" v="6" actId="20577"/>
      <pc:docMkLst>
        <pc:docMk/>
      </pc:docMkLst>
      <pc:sldChg chg="modSp">
        <pc:chgData name="Nguyen Minh Tuan 20173436" userId="S::tuan.nm173436@sis.hust.edu.vn::2f5ce8d5-c27c-4e71-a02f-f0510f29d59e" providerId="AD" clId="Web-{2A0A4169-A15E-4B01-A182-9DCB1A502A7C}" dt="2021-06-07T16:25:04.026" v="6" actId="20577"/>
        <pc:sldMkLst>
          <pc:docMk/>
          <pc:sldMk cId="4075965453" sldId="272"/>
        </pc:sldMkLst>
        <pc:spChg chg="mod">
          <ac:chgData name="Nguyen Minh Tuan 20173436" userId="S::tuan.nm173436@sis.hust.edu.vn::2f5ce8d5-c27c-4e71-a02f-f0510f29d59e" providerId="AD" clId="Web-{2A0A4169-A15E-4B01-A182-9DCB1A502A7C}" dt="2021-06-07T16:25:04.026" v="6" actId="20577"/>
          <ac:spMkLst>
            <pc:docMk/>
            <pc:sldMk cId="4075965453" sldId="272"/>
            <ac:spMk id="4" creationId="{9368C8D9-AEFD-4D89-8E57-6E2D0864C5E1}"/>
          </ac:spMkLst>
        </pc:spChg>
      </pc:sldChg>
      <pc:sldChg chg="modSp">
        <pc:chgData name="Nguyen Minh Tuan 20173436" userId="S::tuan.nm173436@sis.hust.edu.vn::2f5ce8d5-c27c-4e71-a02f-f0510f29d59e" providerId="AD" clId="Web-{2A0A4169-A15E-4B01-A182-9DCB1A502A7C}" dt="2021-06-07T16:16:52.377" v="1" actId="1076"/>
        <pc:sldMkLst>
          <pc:docMk/>
          <pc:sldMk cId="3687719429" sldId="279"/>
        </pc:sldMkLst>
        <pc:spChg chg="mod">
          <ac:chgData name="Nguyen Minh Tuan 20173436" userId="S::tuan.nm173436@sis.hust.edu.vn::2f5ce8d5-c27c-4e71-a02f-f0510f29d59e" providerId="AD" clId="Web-{2A0A4169-A15E-4B01-A182-9DCB1A502A7C}" dt="2021-06-07T16:16:52.377" v="1" actId="1076"/>
          <ac:spMkLst>
            <pc:docMk/>
            <pc:sldMk cId="3687719429" sldId="279"/>
            <ac:spMk id="4" creationId="{A3F0A28D-1E77-4F1C-A6C4-98AC8F68E4DA}"/>
          </ac:spMkLst>
        </pc:spChg>
      </pc:sldChg>
    </pc:docChg>
  </pc:docChgLst>
  <pc:docChgLst>
    <pc:chgData name="Nguyen Van Tuan 20173440" userId="S::tuan.nv173440@sis.hust.edu.vn::b2dffcf5-1b3a-415b-9f99-491c7be5be6a" providerId="AD" clId="Web-{F3353B10-B580-4F32-B8AF-CC83D95BD063}"/>
    <pc:docChg chg="delSld modSld">
      <pc:chgData name="Nguyen Van Tuan 20173440" userId="S::tuan.nv173440@sis.hust.edu.vn::b2dffcf5-1b3a-415b-9f99-491c7be5be6a" providerId="AD" clId="Web-{F3353B10-B580-4F32-B8AF-CC83D95BD063}" dt="2021-06-07T19:44:07.422" v="31"/>
      <pc:docMkLst>
        <pc:docMk/>
      </pc:docMkLst>
      <pc:sldChg chg="addSp modSp">
        <pc:chgData name="Nguyen Van Tuan 20173440" userId="S::tuan.nv173440@sis.hust.edu.vn::b2dffcf5-1b3a-415b-9f99-491c7be5be6a" providerId="AD" clId="Web-{F3353B10-B580-4F32-B8AF-CC83D95BD063}" dt="2021-06-07T19:42:05.233" v="17" actId="14100"/>
        <pc:sldMkLst>
          <pc:docMk/>
          <pc:sldMk cId="2293048494" sldId="261"/>
        </pc:sldMkLst>
        <pc:spChg chg="mod">
          <ac:chgData name="Nguyen Van Tuan 20173440" userId="S::tuan.nv173440@sis.hust.edu.vn::b2dffcf5-1b3a-415b-9f99-491c7be5be6a" providerId="AD" clId="Web-{F3353B10-B580-4F32-B8AF-CC83D95BD063}" dt="2021-06-07T19:41:59.686" v="13" actId="20577"/>
          <ac:spMkLst>
            <pc:docMk/>
            <pc:sldMk cId="2293048494" sldId="261"/>
            <ac:spMk id="3" creationId="{3170C443-314F-44F8-818E-B24E7C6C99A5}"/>
          </ac:spMkLst>
        </pc:spChg>
        <pc:picChg chg="add mod">
          <ac:chgData name="Nguyen Van Tuan 20173440" userId="S::tuan.nv173440@sis.hust.edu.vn::b2dffcf5-1b3a-415b-9f99-491c7be5be6a" providerId="AD" clId="Web-{F3353B10-B580-4F32-B8AF-CC83D95BD063}" dt="2021-06-07T19:42:05.233" v="17" actId="14100"/>
          <ac:picMkLst>
            <pc:docMk/>
            <pc:sldMk cId="2293048494" sldId="261"/>
            <ac:picMk id="4" creationId="{EA3CC9BE-8601-449F-96C7-9F4D56A7D7A6}"/>
          </ac:picMkLst>
        </pc:picChg>
      </pc:sldChg>
      <pc:sldChg chg="addSp modSp">
        <pc:chgData name="Nguyen Van Tuan 20173440" userId="S::tuan.nv173440@sis.hust.edu.vn::b2dffcf5-1b3a-415b-9f99-491c7be5be6a" providerId="AD" clId="Web-{F3353B10-B580-4F32-B8AF-CC83D95BD063}" dt="2021-06-07T19:35:29.898" v="4" actId="14100"/>
        <pc:sldMkLst>
          <pc:docMk/>
          <pc:sldMk cId="964590193" sldId="281"/>
        </pc:sldMkLst>
        <pc:spChg chg="mod">
          <ac:chgData name="Nguyen Van Tuan 20173440" userId="S::tuan.nv173440@sis.hust.edu.vn::b2dffcf5-1b3a-415b-9f99-491c7be5be6a" providerId="AD" clId="Web-{F3353B10-B580-4F32-B8AF-CC83D95BD063}" dt="2021-06-07T19:35:12.336" v="1" actId="20577"/>
          <ac:spMkLst>
            <pc:docMk/>
            <pc:sldMk cId="964590193" sldId="281"/>
            <ac:spMk id="3" creationId="{57931171-89AE-4883-B8A6-9983422850F4}"/>
          </ac:spMkLst>
        </pc:spChg>
        <pc:picChg chg="add mod">
          <ac:chgData name="Nguyen Van Tuan 20173440" userId="S::tuan.nv173440@sis.hust.edu.vn::b2dffcf5-1b3a-415b-9f99-491c7be5be6a" providerId="AD" clId="Web-{F3353B10-B580-4F32-B8AF-CC83D95BD063}" dt="2021-06-07T19:35:29.898" v="4" actId="14100"/>
          <ac:picMkLst>
            <pc:docMk/>
            <pc:sldMk cId="964590193" sldId="281"/>
            <ac:picMk id="4" creationId="{CECB0A4A-560D-44C2-85F8-F05B8D004697}"/>
          </ac:picMkLst>
        </pc:picChg>
      </pc:sldChg>
      <pc:sldChg chg="addSp modSp">
        <pc:chgData name="Nguyen Van Tuan 20173440" userId="S::tuan.nv173440@sis.hust.edu.vn::b2dffcf5-1b3a-415b-9f99-491c7be5be6a" providerId="AD" clId="Web-{F3353B10-B580-4F32-B8AF-CC83D95BD063}" dt="2021-06-07T19:43:53.672" v="30" actId="14100"/>
        <pc:sldMkLst>
          <pc:docMk/>
          <pc:sldMk cId="4202287791" sldId="283"/>
        </pc:sldMkLst>
        <pc:spChg chg="mod">
          <ac:chgData name="Nguyen Van Tuan 20173440" userId="S::tuan.nv173440@sis.hust.edu.vn::b2dffcf5-1b3a-415b-9f99-491c7be5be6a" providerId="AD" clId="Web-{F3353B10-B580-4F32-B8AF-CC83D95BD063}" dt="2021-06-07T19:43:48.125" v="26" actId="20577"/>
          <ac:spMkLst>
            <pc:docMk/>
            <pc:sldMk cId="4202287791" sldId="283"/>
            <ac:spMk id="3" creationId="{3170C443-314F-44F8-818E-B24E7C6C99A5}"/>
          </ac:spMkLst>
        </pc:spChg>
        <pc:picChg chg="add mod">
          <ac:chgData name="Nguyen Van Tuan 20173440" userId="S::tuan.nv173440@sis.hust.edu.vn::b2dffcf5-1b3a-415b-9f99-491c7be5be6a" providerId="AD" clId="Web-{F3353B10-B580-4F32-B8AF-CC83D95BD063}" dt="2021-06-07T19:43:53.672" v="30" actId="14100"/>
          <ac:picMkLst>
            <pc:docMk/>
            <pc:sldMk cId="4202287791" sldId="283"/>
            <ac:picMk id="4" creationId="{ED7028FB-572C-4301-B703-83980E3BF102}"/>
          </ac:picMkLst>
        </pc:picChg>
      </pc:sldChg>
      <pc:sldChg chg="del">
        <pc:chgData name="Nguyen Van Tuan 20173440" userId="S::tuan.nv173440@sis.hust.edu.vn::b2dffcf5-1b3a-415b-9f99-491c7be5be6a" providerId="AD" clId="Web-{F3353B10-B580-4F32-B8AF-CC83D95BD063}" dt="2021-06-07T19:38:38.651" v="10"/>
        <pc:sldMkLst>
          <pc:docMk/>
          <pc:sldMk cId="1104563363" sldId="285"/>
        </pc:sldMkLst>
      </pc:sldChg>
      <pc:sldChg chg="addSp modSp">
        <pc:chgData name="Nguyen Van Tuan 20173440" userId="S::tuan.nv173440@sis.hust.edu.vn::b2dffcf5-1b3a-415b-9f99-491c7be5be6a" providerId="AD" clId="Web-{F3353B10-B580-4F32-B8AF-CC83D95BD063}" dt="2021-06-07T19:38:30.948" v="9" actId="14100"/>
        <pc:sldMkLst>
          <pc:docMk/>
          <pc:sldMk cId="4136240602" sldId="286"/>
        </pc:sldMkLst>
        <pc:spChg chg="mod">
          <ac:chgData name="Nguyen Van Tuan 20173440" userId="S::tuan.nv173440@sis.hust.edu.vn::b2dffcf5-1b3a-415b-9f99-491c7be5be6a" providerId="AD" clId="Web-{F3353B10-B580-4F32-B8AF-CC83D95BD063}" dt="2021-06-07T19:38:07.182" v="6" actId="20577"/>
          <ac:spMkLst>
            <pc:docMk/>
            <pc:sldMk cId="4136240602" sldId="286"/>
            <ac:spMk id="3" creationId="{57931171-89AE-4883-B8A6-9983422850F4}"/>
          </ac:spMkLst>
        </pc:spChg>
        <pc:picChg chg="add mod">
          <ac:chgData name="Nguyen Van Tuan 20173440" userId="S::tuan.nv173440@sis.hust.edu.vn::b2dffcf5-1b3a-415b-9f99-491c7be5be6a" providerId="AD" clId="Web-{F3353B10-B580-4F32-B8AF-CC83D95BD063}" dt="2021-06-07T19:38:30.948" v="9" actId="14100"/>
          <ac:picMkLst>
            <pc:docMk/>
            <pc:sldMk cId="4136240602" sldId="286"/>
            <ac:picMk id="4" creationId="{BB8EC937-7E68-4B8B-A29D-E9F242AAADA1}"/>
          </ac:picMkLst>
        </pc:picChg>
      </pc:sldChg>
      <pc:sldChg chg="addSp modSp">
        <pc:chgData name="Nguyen Van Tuan 20173440" userId="S::tuan.nv173440@sis.hust.edu.vn::b2dffcf5-1b3a-415b-9f99-491c7be5be6a" providerId="AD" clId="Web-{F3353B10-B580-4F32-B8AF-CC83D95BD063}" dt="2021-06-07T19:42:36.718" v="23" actId="14100"/>
        <pc:sldMkLst>
          <pc:docMk/>
          <pc:sldMk cId="3960368146" sldId="287"/>
        </pc:sldMkLst>
        <pc:spChg chg="mod">
          <ac:chgData name="Nguyen Van Tuan 20173440" userId="S::tuan.nv173440@sis.hust.edu.vn::b2dffcf5-1b3a-415b-9f99-491c7be5be6a" providerId="AD" clId="Web-{F3353B10-B580-4F32-B8AF-CC83D95BD063}" dt="2021-06-07T19:42:31.061" v="19" actId="20577"/>
          <ac:spMkLst>
            <pc:docMk/>
            <pc:sldMk cId="3960368146" sldId="287"/>
            <ac:spMk id="3" creationId="{3170C443-314F-44F8-818E-B24E7C6C99A5}"/>
          </ac:spMkLst>
        </pc:spChg>
        <pc:picChg chg="add mod">
          <ac:chgData name="Nguyen Van Tuan 20173440" userId="S::tuan.nv173440@sis.hust.edu.vn::b2dffcf5-1b3a-415b-9f99-491c7be5be6a" providerId="AD" clId="Web-{F3353B10-B580-4F32-B8AF-CC83D95BD063}" dt="2021-06-07T19:42:36.718" v="23" actId="14100"/>
          <ac:picMkLst>
            <pc:docMk/>
            <pc:sldMk cId="3960368146" sldId="287"/>
            <ac:picMk id="4" creationId="{F7159447-7C5F-4002-A979-6555EA53F225}"/>
          </ac:picMkLst>
        </pc:picChg>
      </pc:sldChg>
      <pc:sldChg chg="del">
        <pc:chgData name="Nguyen Van Tuan 20173440" userId="S::tuan.nv173440@sis.hust.edu.vn::b2dffcf5-1b3a-415b-9f99-491c7be5be6a" providerId="AD" clId="Web-{F3353B10-B580-4F32-B8AF-CC83D95BD063}" dt="2021-06-07T19:44:07.422" v="31"/>
        <pc:sldMkLst>
          <pc:docMk/>
          <pc:sldMk cId="2532505947" sldId="288"/>
        </pc:sldMkLst>
      </pc:sldChg>
    </pc:docChg>
  </pc:docChgLst>
  <pc:docChgLst>
    <pc:chgData name="Nguyen Minh Tuan 20173436" userId="S::tuan.nm173436@sis.hust.edu.vn::2f5ce8d5-c27c-4e71-a02f-f0510f29d59e" providerId="AD" clId="Web-{AAD65379-57A5-479D-904B-117AA3B2EC28}"/>
    <pc:docChg chg="addSld modSld">
      <pc:chgData name="Nguyen Minh Tuan 20173436" userId="S::tuan.nm173436@sis.hust.edu.vn::2f5ce8d5-c27c-4e71-a02f-f0510f29d59e" providerId="AD" clId="Web-{AAD65379-57A5-479D-904B-117AA3B2EC28}" dt="2021-06-07T15:18:09.936" v="86" actId="20577"/>
      <pc:docMkLst>
        <pc:docMk/>
      </pc:docMkLst>
      <pc:sldChg chg="addSp modSp add replId">
        <pc:chgData name="Nguyen Minh Tuan 20173436" userId="S::tuan.nm173436@sis.hust.edu.vn::2f5ce8d5-c27c-4e71-a02f-f0510f29d59e" providerId="AD" clId="Web-{AAD65379-57A5-479D-904B-117AA3B2EC28}" dt="2021-06-07T15:03:18.635" v="32" actId="1076"/>
        <pc:sldMkLst>
          <pc:docMk/>
          <pc:sldMk cId="663259791" sldId="269"/>
        </pc:sldMkLst>
        <pc:spChg chg="mod">
          <ac:chgData name="Nguyen Minh Tuan 20173436" userId="S::tuan.nm173436@sis.hust.edu.vn::2f5ce8d5-c27c-4e71-a02f-f0510f29d59e" providerId="AD" clId="Web-{AAD65379-57A5-479D-904B-117AA3B2EC28}" dt="2021-06-07T15:01:31.632" v="5" actId="20577"/>
          <ac:spMkLst>
            <pc:docMk/>
            <pc:sldMk cId="663259791" sldId="269"/>
            <ac:spMk id="2" creationId="{7316AA26-A45A-4D7B-B260-4C9EFB30E6DB}"/>
          </ac:spMkLst>
        </pc:spChg>
        <pc:spChg chg="mod">
          <ac:chgData name="Nguyen Minh Tuan 20173436" userId="S::tuan.nm173436@sis.hust.edu.vn::2f5ce8d5-c27c-4e71-a02f-f0510f29d59e" providerId="AD" clId="Web-{AAD65379-57A5-479D-904B-117AA3B2EC28}" dt="2021-06-07T15:01:26.867" v="1" actId="20577"/>
          <ac:spMkLst>
            <pc:docMk/>
            <pc:sldMk cId="663259791" sldId="269"/>
            <ac:spMk id="3" creationId="{7C01509B-C36E-4618-9927-88FFFF5E0BF2}"/>
          </ac:spMkLst>
        </pc:spChg>
        <pc:spChg chg="add mod">
          <ac:chgData name="Nguyen Minh Tuan 20173436" userId="S::tuan.nm173436@sis.hust.edu.vn::2f5ce8d5-c27c-4e71-a02f-f0510f29d59e" providerId="AD" clId="Web-{AAD65379-57A5-479D-904B-117AA3B2EC28}" dt="2021-06-07T15:03:18.635" v="32" actId="1076"/>
          <ac:spMkLst>
            <pc:docMk/>
            <pc:sldMk cId="663259791" sldId="269"/>
            <ac:spMk id="4" creationId="{A3F0A28D-1E77-4F1C-A6C4-98AC8F68E4DA}"/>
          </ac:spMkLst>
        </pc:spChg>
      </pc:sldChg>
      <pc:sldChg chg="addSp delSp modSp add replId">
        <pc:chgData name="Nguyen Minh Tuan 20173436" userId="S::tuan.nm173436@sis.hust.edu.vn::2f5ce8d5-c27c-4e71-a02f-f0510f29d59e" providerId="AD" clId="Web-{AAD65379-57A5-479D-904B-117AA3B2EC28}" dt="2021-06-07T15:18:09.936" v="86" actId="20577"/>
        <pc:sldMkLst>
          <pc:docMk/>
          <pc:sldMk cId="3911043606" sldId="270"/>
        </pc:sldMkLst>
        <pc:spChg chg="mod">
          <ac:chgData name="Nguyen Minh Tuan 20173436" userId="S::tuan.nm173436@sis.hust.edu.vn::2f5ce8d5-c27c-4e71-a02f-f0510f29d59e" providerId="AD" clId="Web-{AAD65379-57A5-479D-904B-117AA3B2EC28}" dt="2021-06-07T15:02:01.664" v="9" actId="20577"/>
          <ac:spMkLst>
            <pc:docMk/>
            <pc:sldMk cId="3911043606" sldId="270"/>
            <ac:spMk id="2" creationId="{7316AA26-A45A-4D7B-B260-4C9EFB30E6DB}"/>
          </ac:spMkLst>
        </pc:spChg>
        <pc:spChg chg="mod">
          <ac:chgData name="Nguyen Minh Tuan 20173436" userId="S::tuan.nm173436@sis.hust.edu.vn::2f5ce8d5-c27c-4e71-a02f-f0510f29d59e" providerId="AD" clId="Web-{AAD65379-57A5-479D-904B-117AA3B2EC28}" dt="2021-06-07T15:18:09.936" v="86" actId="20577"/>
          <ac:spMkLst>
            <pc:docMk/>
            <pc:sldMk cId="3911043606" sldId="270"/>
            <ac:spMk id="3" creationId="{7C01509B-C36E-4618-9927-88FFFF5E0BF2}"/>
          </ac:spMkLst>
        </pc:spChg>
        <pc:spChg chg="add del mod">
          <ac:chgData name="Nguyen Minh Tuan 20173436" userId="S::tuan.nm173436@sis.hust.edu.vn::2f5ce8d5-c27c-4e71-a02f-f0510f29d59e" providerId="AD" clId="Web-{AAD65379-57A5-479D-904B-117AA3B2EC28}" dt="2021-06-07T15:14:10.055" v="62"/>
          <ac:spMkLst>
            <pc:docMk/>
            <pc:sldMk cId="3911043606" sldId="270"/>
            <ac:spMk id="4" creationId="{91CE5F6B-4AE2-421D-8D5B-2117999512FD}"/>
          </ac:spMkLst>
        </pc:spChg>
        <pc:spChg chg="add del mod">
          <ac:chgData name="Nguyen Minh Tuan 20173436" userId="S::tuan.nm173436@sis.hust.edu.vn::2f5ce8d5-c27c-4e71-a02f-f0510f29d59e" providerId="AD" clId="Web-{AAD65379-57A5-479D-904B-117AA3B2EC28}" dt="2021-06-07T15:14:09.508" v="61"/>
          <ac:spMkLst>
            <pc:docMk/>
            <pc:sldMk cId="3911043606" sldId="270"/>
            <ac:spMk id="5" creationId="{CC522FF7-6E2C-4630-9114-982ACAE7BA3B}"/>
          </ac:spMkLst>
        </pc:spChg>
        <pc:spChg chg="add del mod">
          <ac:chgData name="Nguyen Minh Tuan 20173436" userId="S::tuan.nm173436@sis.hust.edu.vn::2f5ce8d5-c27c-4e71-a02f-f0510f29d59e" providerId="AD" clId="Web-{AAD65379-57A5-479D-904B-117AA3B2EC28}" dt="2021-06-07T15:14:08.899" v="60"/>
          <ac:spMkLst>
            <pc:docMk/>
            <pc:sldMk cId="3911043606" sldId="270"/>
            <ac:spMk id="6" creationId="{91F4BFC8-00CE-42E4-9827-415E120D1145}"/>
          </ac:spMkLst>
        </pc:spChg>
      </pc:sldChg>
      <pc:sldChg chg="add replId">
        <pc:chgData name="Nguyen Minh Tuan 20173436" userId="S::tuan.nm173436@sis.hust.edu.vn::2f5ce8d5-c27c-4e71-a02f-f0510f29d59e" providerId="AD" clId="Web-{AAD65379-57A5-479D-904B-117AA3B2EC28}" dt="2021-06-07T15:01:39.023" v="7"/>
        <pc:sldMkLst>
          <pc:docMk/>
          <pc:sldMk cId="1346548924" sldId="271"/>
        </pc:sldMkLst>
      </pc:sldChg>
      <pc:sldChg chg="addSp delSp modSp add replId">
        <pc:chgData name="Nguyen Minh Tuan 20173436" userId="S::tuan.nm173436@sis.hust.edu.vn::2f5ce8d5-c27c-4e71-a02f-f0510f29d59e" providerId="AD" clId="Web-{AAD65379-57A5-479D-904B-117AA3B2EC28}" dt="2021-06-07T15:03:10.822" v="30"/>
        <pc:sldMkLst>
          <pc:docMk/>
          <pc:sldMk cId="4075965453" sldId="272"/>
        </pc:sldMkLst>
        <pc:spChg chg="add del mod">
          <ac:chgData name="Nguyen Minh Tuan 20173436" userId="S::tuan.nm173436@sis.hust.edu.vn::2f5ce8d5-c27c-4e71-a02f-f0510f29d59e" providerId="AD" clId="Web-{AAD65379-57A5-479D-904B-117AA3B2EC28}" dt="2021-06-07T15:03:10.822" v="30"/>
          <ac:spMkLst>
            <pc:docMk/>
            <pc:sldMk cId="4075965453" sldId="272"/>
            <ac:spMk id="4" creationId="{4AA71DD4-E380-459A-BC52-4DB3284B9CF7}"/>
          </ac:spMkLst>
        </pc:spChg>
      </pc:sldChg>
    </pc:docChg>
  </pc:docChgLst>
  <pc:docChgLst>
    <pc:chgData name="Nguyen Van Tuan 20173440" userId="S::tuan.nv173440@sis.hust.edu.vn::b2dffcf5-1b3a-415b-9f99-491c7be5be6a" providerId="AD" clId="Web-{8F4BD9DA-34AD-49AD-97BC-B7BFD046D675}"/>
    <pc:docChg chg="modSld">
      <pc:chgData name="Nguyen Van Tuan 20173440" userId="S::tuan.nv173440@sis.hust.edu.vn::b2dffcf5-1b3a-415b-9f99-491c7be5be6a" providerId="AD" clId="Web-{8F4BD9DA-34AD-49AD-97BC-B7BFD046D675}" dt="2021-06-07T15:00:06.794" v="4" actId="20577"/>
      <pc:docMkLst>
        <pc:docMk/>
      </pc:docMkLst>
      <pc:sldChg chg="modSp">
        <pc:chgData name="Nguyen Van Tuan 20173440" userId="S::tuan.nv173440@sis.hust.edu.vn::b2dffcf5-1b3a-415b-9f99-491c7be5be6a" providerId="AD" clId="Web-{8F4BD9DA-34AD-49AD-97BC-B7BFD046D675}" dt="2021-06-07T15:00:06.794" v="4" actId="20577"/>
        <pc:sldMkLst>
          <pc:docMk/>
          <pc:sldMk cId="2293048494" sldId="261"/>
        </pc:sldMkLst>
        <pc:spChg chg="mod">
          <ac:chgData name="Nguyen Van Tuan 20173440" userId="S::tuan.nv173440@sis.hust.edu.vn::b2dffcf5-1b3a-415b-9f99-491c7be5be6a" providerId="AD" clId="Web-{8F4BD9DA-34AD-49AD-97BC-B7BFD046D675}" dt="2021-06-07T15:00:06.794" v="4" actId="20577"/>
          <ac:spMkLst>
            <pc:docMk/>
            <pc:sldMk cId="2293048494" sldId="261"/>
            <ac:spMk id="3" creationId="{3170C443-314F-44F8-818E-B24E7C6C99A5}"/>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143000" y="1538287"/>
            <a:ext cx="6858000" cy="2387600"/>
          </a:xfrm>
        </p:spPr>
        <p:txBody>
          <a:bodyPr anchor="b">
            <a:normAutofit/>
          </a:bodyPr>
          <a:lstStyle>
            <a:lvl1pPr marL="0" marR="0" indent="0" algn="ctr" defTabSz="685800" rtl="0" eaLnBrk="1" fontAlgn="auto" latinLnBrk="0" hangingPunct="1">
              <a:lnSpc>
                <a:spcPct val="90000"/>
              </a:lnSpc>
              <a:spcBef>
                <a:spcPct val="0"/>
              </a:spcBef>
              <a:spcAft>
                <a:spcPts val="0"/>
              </a:spcAft>
              <a:buClrTx/>
              <a:buSzTx/>
              <a:buFontTx/>
              <a:buNone/>
              <a:tabLst/>
              <a:defRPr sz="4400">
                <a:solidFill>
                  <a:schemeClr val="tx1">
                    <a:lumMod val="75000"/>
                    <a:lumOff val="25000"/>
                  </a:schemeClr>
                </a:solidFill>
              </a:defRPr>
            </a:lvl1pPr>
          </a:lstStyle>
          <a:p>
            <a:r>
              <a:rPr lang="en-US"/>
              <a:t>Click to edit </a:t>
            </a:r>
            <a:br>
              <a:rPr lang="en-US"/>
            </a:br>
            <a:r>
              <a:rPr lang="en-US"/>
              <a:t>Master subtitle style</a:t>
            </a:r>
            <a:br>
              <a:rPr lang="en-US"/>
            </a:br>
            <a:endParaRPr lang="en-US"/>
          </a:p>
        </p:txBody>
      </p:sp>
      <p:sp>
        <p:nvSpPr>
          <p:cNvPr id="3" name="Subtitle 2"/>
          <p:cNvSpPr>
            <a:spLocks noGrp="1"/>
          </p:cNvSpPr>
          <p:nvPr>
            <p:ph type="subTitle" idx="1"/>
          </p:nvPr>
        </p:nvSpPr>
        <p:spPr>
          <a:xfrm>
            <a:off x="1143000" y="4313238"/>
            <a:ext cx="6858000" cy="1655762"/>
          </a:xfrm>
        </p:spPr>
        <p:txBody>
          <a:bodyPr>
            <a:normAutofit/>
          </a:bodyPr>
          <a:lstStyle>
            <a:lvl1pPr marL="0" indent="0" algn="ctr">
              <a:buNone/>
              <a:defRPr sz="280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A0EC2761-52B0-42C5-B01B-DF8F69615AE5}" type="datetimeFigureOut">
              <a:rPr lang="en-US" smtClean="0"/>
              <a:t>08/06/2021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2EBBDA-6239-48A4-BF42-145536EAE284}" type="slidenum">
              <a:rPr lang="en-US" smtClean="0"/>
              <a:t>‹#›</a:t>
            </a:fld>
            <a:endParaRPr lang="en-US"/>
          </a:p>
        </p:txBody>
      </p:sp>
    </p:spTree>
    <p:extLst>
      <p:ext uri="{BB962C8B-B14F-4D97-AF65-F5344CB8AC3E}">
        <p14:creationId xmlns:p14="http://schemas.microsoft.com/office/powerpoint/2010/main" val="38529764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0EC2761-52B0-42C5-B01B-DF8F69615AE5}" type="datetimeFigureOut">
              <a:rPr lang="en-US" smtClean="0"/>
              <a:t>08/06/2021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2EBBDA-6239-48A4-BF42-145536EAE284}" type="slidenum">
              <a:rPr lang="en-US" smtClean="0"/>
              <a:t>‹#›</a:t>
            </a:fld>
            <a:endParaRPr lang="en-US"/>
          </a:p>
        </p:txBody>
      </p:sp>
    </p:spTree>
    <p:extLst>
      <p:ext uri="{BB962C8B-B14F-4D97-AF65-F5344CB8AC3E}">
        <p14:creationId xmlns:p14="http://schemas.microsoft.com/office/powerpoint/2010/main" val="23869333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0EC2761-52B0-42C5-B01B-DF8F69615AE5}" type="datetimeFigureOut">
              <a:rPr lang="en-US" smtClean="0"/>
              <a:t>08/06/2021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2EBBDA-6239-48A4-BF42-145536EAE284}" type="slidenum">
              <a:rPr lang="en-US" smtClean="0"/>
              <a:t>‹#›</a:t>
            </a:fld>
            <a:endParaRPr lang="en-US"/>
          </a:p>
        </p:txBody>
      </p:sp>
    </p:spTree>
    <p:extLst>
      <p:ext uri="{BB962C8B-B14F-4D97-AF65-F5344CB8AC3E}">
        <p14:creationId xmlns:p14="http://schemas.microsoft.com/office/powerpoint/2010/main" val="7849694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0EC2761-52B0-42C5-B01B-DF8F69615AE5}" type="datetimeFigureOut">
              <a:rPr lang="en-US" smtClean="0"/>
              <a:t>08/06/2021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2EBBDA-6239-48A4-BF42-145536EAE284}" type="slidenum">
              <a:rPr lang="en-US" smtClean="0"/>
              <a:t>‹#›</a:t>
            </a:fld>
            <a:endParaRPr lang="en-US"/>
          </a:p>
        </p:txBody>
      </p:sp>
    </p:spTree>
    <p:extLst>
      <p:ext uri="{BB962C8B-B14F-4D97-AF65-F5344CB8AC3E}">
        <p14:creationId xmlns:p14="http://schemas.microsoft.com/office/powerpoint/2010/main" val="1983367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0EC2761-52B0-42C5-B01B-DF8F69615AE5}" type="datetimeFigureOut">
              <a:rPr lang="en-US" smtClean="0"/>
              <a:t>08/06/2021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2EBBDA-6239-48A4-BF42-145536EAE284}" type="slidenum">
              <a:rPr lang="en-US" smtClean="0"/>
              <a:t>‹#›</a:t>
            </a:fld>
            <a:endParaRPr lang="en-US"/>
          </a:p>
        </p:txBody>
      </p:sp>
    </p:spTree>
    <p:extLst>
      <p:ext uri="{BB962C8B-B14F-4D97-AF65-F5344CB8AC3E}">
        <p14:creationId xmlns:p14="http://schemas.microsoft.com/office/powerpoint/2010/main" val="32912406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0EC2761-52B0-42C5-B01B-DF8F69615AE5}" type="datetimeFigureOut">
              <a:rPr lang="en-US" smtClean="0"/>
              <a:t>08/06/2021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2EBBDA-6239-48A4-BF42-145536EAE284}" type="slidenum">
              <a:rPr lang="en-US" smtClean="0"/>
              <a:t>‹#›</a:t>
            </a:fld>
            <a:endParaRPr lang="en-US"/>
          </a:p>
        </p:txBody>
      </p:sp>
    </p:spTree>
    <p:extLst>
      <p:ext uri="{BB962C8B-B14F-4D97-AF65-F5344CB8AC3E}">
        <p14:creationId xmlns:p14="http://schemas.microsoft.com/office/powerpoint/2010/main" val="7302684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0EC2761-52B0-42C5-B01B-DF8F69615AE5}" type="datetimeFigureOut">
              <a:rPr lang="en-US" smtClean="0"/>
              <a:t>08/06/2021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02EBBDA-6239-48A4-BF42-145536EAE284}" type="slidenum">
              <a:rPr lang="en-US" smtClean="0"/>
              <a:t>‹#›</a:t>
            </a:fld>
            <a:endParaRPr lang="en-US"/>
          </a:p>
        </p:txBody>
      </p:sp>
    </p:spTree>
    <p:extLst>
      <p:ext uri="{BB962C8B-B14F-4D97-AF65-F5344CB8AC3E}">
        <p14:creationId xmlns:p14="http://schemas.microsoft.com/office/powerpoint/2010/main" val="31166677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A0EC2761-52B0-42C5-B01B-DF8F69615AE5}" type="datetimeFigureOut">
              <a:rPr lang="en-US" smtClean="0"/>
              <a:t>08/06/2021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02EBBDA-6239-48A4-BF42-145536EAE284}" type="slidenum">
              <a:rPr lang="en-US" smtClean="0"/>
              <a:t>‹#›</a:t>
            </a:fld>
            <a:endParaRPr lang="en-US"/>
          </a:p>
        </p:txBody>
      </p:sp>
    </p:spTree>
    <p:extLst>
      <p:ext uri="{BB962C8B-B14F-4D97-AF65-F5344CB8AC3E}">
        <p14:creationId xmlns:p14="http://schemas.microsoft.com/office/powerpoint/2010/main" val="2179338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EC2761-52B0-42C5-B01B-DF8F69615AE5}" type="datetimeFigureOut">
              <a:rPr lang="en-US" smtClean="0"/>
              <a:t>08/06/2021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02EBBDA-6239-48A4-BF42-145536EAE284}" type="slidenum">
              <a:rPr lang="en-US" smtClean="0"/>
              <a:t>‹#›</a:t>
            </a:fld>
            <a:endParaRPr lang="en-US"/>
          </a:p>
        </p:txBody>
      </p:sp>
    </p:spTree>
    <p:extLst>
      <p:ext uri="{BB962C8B-B14F-4D97-AF65-F5344CB8AC3E}">
        <p14:creationId xmlns:p14="http://schemas.microsoft.com/office/powerpoint/2010/main" val="21812279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A0EC2761-52B0-42C5-B01B-DF8F69615AE5}" type="datetimeFigureOut">
              <a:rPr lang="en-US" smtClean="0"/>
              <a:t>08/06/2021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2EBBDA-6239-48A4-BF42-145536EAE284}" type="slidenum">
              <a:rPr lang="en-US" smtClean="0"/>
              <a:t>‹#›</a:t>
            </a:fld>
            <a:endParaRPr lang="en-US"/>
          </a:p>
        </p:txBody>
      </p:sp>
    </p:spTree>
    <p:extLst>
      <p:ext uri="{BB962C8B-B14F-4D97-AF65-F5344CB8AC3E}">
        <p14:creationId xmlns:p14="http://schemas.microsoft.com/office/powerpoint/2010/main" val="1720892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A0EC2761-52B0-42C5-B01B-DF8F69615AE5}" type="datetimeFigureOut">
              <a:rPr lang="en-US" smtClean="0"/>
              <a:t>08/06/2021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2EBBDA-6239-48A4-BF42-145536EAE284}" type="slidenum">
              <a:rPr lang="en-US" smtClean="0"/>
              <a:t>‹#›</a:t>
            </a:fld>
            <a:endParaRPr lang="en-US"/>
          </a:p>
        </p:txBody>
      </p:sp>
    </p:spTree>
    <p:extLst>
      <p:ext uri="{BB962C8B-B14F-4D97-AF65-F5344CB8AC3E}">
        <p14:creationId xmlns:p14="http://schemas.microsoft.com/office/powerpoint/2010/main" val="29842445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b="-17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88950" y="-87315"/>
            <a:ext cx="80264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88950" y="1346200"/>
            <a:ext cx="8026400" cy="490219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A0EC2761-52B0-42C5-B01B-DF8F69615AE5}" type="datetimeFigureOut">
              <a:rPr lang="en-US" smtClean="0"/>
              <a:t>08/06/2021</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02EBBDA-6239-48A4-BF42-145536EAE284}" type="slidenum">
              <a:rPr lang="en-US" smtClean="0"/>
              <a:t>‹#›</a:t>
            </a:fld>
            <a:endParaRPr lang="en-US"/>
          </a:p>
        </p:txBody>
      </p:sp>
    </p:spTree>
    <p:extLst>
      <p:ext uri="{BB962C8B-B14F-4D97-AF65-F5344CB8AC3E}">
        <p14:creationId xmlns:p14="http://schemas.microsoft.com/office/powerpoint/2010/main" val="5178575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685800" rtl="0" eaLnBrk="1" latinLnBrk="0" hangingPunct="1">
        <a:lnSpc>
          <a:spcPct val="90000"/>
        </a:lnSpc>
        <a:spcBef>
          <a:spcPct val="0"/>
        </a:spcBef>
        <a:buNone/>
        <a:defRPr sz="3600" b="1" kern="1200">
          <a:solidFill>
            <a:schemeClr val="bg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lumMod val="75000"/>
              <a:lumOff val="25000"/>
            </a:schemeClr>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lumMod val="75000"/>
              <a:lumOff val="25000"/>
            </a:schemeClr>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lumMod val="75000"/>
              <a:lumOff val="25000"/>
            </a:schemeClr>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lumMod val="75000"/>
              <a:lumOff val="25000"/>
            </a:schemeClr>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lumMod val="75000"/>
              <a:lumOff val="25000"/>
            </a:schemeClr>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sz="3600" err="1"/>
              <a:t>Mẫu</a:t>
            </a:r>
            <a:r>
              <a:rPr lang="en-US" sz="3600"/>
              <a:t> </a:t>
            </a:r>
            <a:r>
              <a:rPr lang="en-US" sz="3600" err="1"/>
              <a:t>thiết</a:t>
            </a:r>
            <a:r>
              <a:rPr lang="en-US" sz="3600"/>
              <a:t> </a:t>
            </a:r>
            <a:r>
              <a:rPr lang="en-US" sz="3600" err="1"/>
              <a:t>kế</a:t>
            </a:r>
            <a:r>
              <a:rPr lang="en-US" sz="3600"/>
              <a:t> </a:t>
            </a:r>
            <a:r>
              <a:rPr lang="en-US" sz="3600" err="1"/>
              <a:t>phầm</a:t>
            </a:r>
            <a:r>
              <a:rPr lang="en-US" sz="3600"/>
              <a:t> </a:t>
            </a:r>
            <a:r>
              <a:rPr lang="en-US" sz="3600" err="1"/>
              <a:t>mềm</a:t>
            </a:r>
            <a:br>
              <a:rPr lang="en-US"/>
            </a:br>
            <a:r>
              <a:rPr lang="en-US" sz="2800" err="1"/>
              <a:t>Đề</a:t>
            </a:r>
            <a:r>
              <a:rPr lang="en-US" sz="2800"/>
              <a:t> </a:t>
            </a:r>
            <a:r>
              <a:rPr lang="en-US" sz="2800" err="1"/>
              <a:t>tài</a:t>
            </a:r>
            <a:r>
              <a:rPr lang="en-US" sz="2800"/>
              <a:t> : Tái </a:t>
            </a:r>
            <a:r>
              <a:rPr lang="en-US" sz="2800" err="1"/>
              <a:t>cấu</a:t>
            </a:r>
            <a:r>
              <a:rPr lang="en-US" sz="2800"/>
              <a:t> </a:t>
            </a:r>
            <a:r>
              <a:rPr lang="en-US" sz="2800" err="1"/>
              <a:t>trúc</a:t>
            </a:r>
            <a:r>
              <a:rPr lang="en-US" sz="2800"/>
              <a:t> </a:t>
            </a:r>
            <a:r>
              <a:rPr lang="en-US" sz="2800" err="1"/>
              <a:t>mã</a:t>
            </a:r>
            <a:r>
              <a:rPr lang="en-US" sz="2800"/>
              <a:t> </a:t>
            </a:r>
            <a:r>
              <a:rPr lang="en-US" sz="2800" err="1"/>
              <a:t>nguồn</a:t>
            </a:r>
            <a:r>
              <a:rPr lang="en-US" sz="2800"/>
              <a:t> </a:t>
            </a:r>
            <a:r>
              <a:rPr lang="en-US" sz="2800" err="1"/>
              <a:t>phần</a:t>
            </a:r>
            <a:r>
              <a:rPr lang="en-US" sz="2800"/>
              <a:t> </a:t>
            </a:r>
            <a:r>
              <a:rPr lang="en-US" sz="2800" err="1"/>
              <a:t>mềm</a:t>
            </a:r>
            <a:br>
              <a:rPr lang="en-US" sz="2800"/>
            </a:br>
            <a:r>
              <a:rPr lang="en-US" sz="2800">
                <a:cs typeface="Calibri Light"/>
              </a:rPr>
              <a:t>(Nhóm 15)</a:t>
            </a:r>
            <a:br>
              <a:rPr lang="en-US" sz="2800"/>
            </a:br>
            <a:br>
              <a:rPr lang="en-US" sz="2800"/>
            </a:br>
            <a:r>
              <a:rPr lang="en-US" sz="2800" err="1"/>
              <a:t>Giảng</a:t>
            </a:r>
            <a:r>
              <a:rPr lang="en-US" sz="2800"/>
              <a:t> </a:t>
            </a:r>
            <a:r>
              <a:rPr lang="en-US" sz="2800" err="1"/>
              <a:t>viên</a:t>
            </a:r>
            <a:r>
              <a:rPr lang="en-US" sz="2800"/>
              <a:t> </a:t>
            </a:r>
            <a:r>
              <a:rPr lang="en-US" sz="2800" err="1"/>
              <a:t>hướng</a:t>
            </a:r>
            <a:r>
              <a:rPr lang="en-US" sz="2800"/>
              <a:t> </a:t>
            </a:r>
            <a:r>
              <a:rPr lang="en-US" sz="2800" err="1"/>
              <a:t>dẫn</a:t>
            </a:r>
            <a:r>
              <a:rPr lang="en-US" sz="2800"/>
              <a:t> : TS. Nguyễn Thị Thu Trang</a:t>
            </a:r>
            <a:br>
              <a:rPr lang="en-US" sz="2800"/>
            </a:br>
            <a:r>
              <a:rPr lang="en-US" sz="2800"/>
              <a:t>			TS. Bùi Thị Mai Anh</a:t>
            </a:r>
          </a:p>
        </p:txBody>
      </p:sp>
      <p:sp>
        <p:nvSpPr>
          <p:cNvPr id="3" name="Subtitle 2"/>
          <p:cNvSpPr>
            <a:spLocks noGrp="1"/>
          </p:cNvSpPr>
          <p:nvPr>
            <p:ph type="subTitle" idx="1"/>
          </p:nvPr>
        </p:nvSpPr>
        <p:spPr/>
        <p:txBody>
          <a:bodyPr>
            <a:normAutofit/>
          </a:bodyPr>
          <a:lstStyle/>
          <a:p>
            <a:pPr algn="r"/>
            <a:r>
              <a:rPr lang="en-US" sz="2000"/>
              <a:t>Phạm Mạnh Tuấn - 20173435</a:t>
            </a:r>
          </a:p>
          <a:p>
            <a:pPr algn="r"/>
            <a:r>
              <a:rPr lang="en-US" sz="2000"/>
              <a:t>Bùi Minh Tuấn - 20173444</a:t>
            </a:r>
          </a:p>
          <a:p>
            <a:pPr algn="r"/>
            <a:r>
              <a:rPr lang="en-US" sz="2000"/>
              <a:t>Nguyễn Minh Tuấn - 20173436</a:t>
            </a:r>
          </a:p>
          <a:p>
            <a:pPr algn="r"/>
            <a:r>
              <a:rPr lang="en-US" sz="2000"/>
              <a:t>Nguyễn Văn Tuấn - 20173440</a:t>
            </a:r>
          </a:p>
        </p:txBody>
      </p:sp>
    </p:spTree>
    <p:extLst>
      <p:ext uri="{BB962C8B-B14F-4D97-AF65-F5344CB8AC3E}">
        <p14:creationId xmlns:p14="http://schemas.microsoft.com/office/powerpoint/2010/main" val="34790396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7529A09B-A5AA-4031-9A76-53630BC7FF15}"/>
              </a:ext>
            </a:extLst>
          </p:cNvPr>
          <p:cNvSpPr>
            <a:spLocks noGrp="1"/>
          </p:cNvSpPr>
          <p:nvPr>
            <p:ph type="title"/>
          </p:nvPr>
        </p:nvSpPr>
        <p:spPr/>
        <p:txBody>
          <a:bodyPr/>
          <a:lstStyle/>
          <a:p>
            <a:r>
              <a:rPr lang="en-US"/>
              <a:t>Cohesion, Coupling</a:t>
            </a:r>
            <a:endParaRPr lang="vi-VN"/>
          </a:p>
        </p:txBody>
      </p:sp>
      <p:sp>
        <p:nvSpPr>
          <p:cNvPr id="3" name="Chỗ dành sẵn cho Nội dung 2">
            <a:extLst>
              <a:ext uri="{FF2B5EF4-FFF2-40B4-BE49-F238E27FC236}">
                <a16:creationId xmlns:a16="http://schemas.microsoft.com/office/drawing/2014/main" id="{57931171-89AE-4883-B8A6-9983422850F4}"/>
              </a:ext>
            </a:extLst>
          </p:cNvPr>
          <p:cNvSpPr>
            <a:spLocks noGrp="1"/>
          </p:cNvSpPr>
          <p:nvPr>
            <p:ph idx="1"/>
          </p:nvPr>
        </p:nvSpPr>
        <p:spPr/>
        <p:txBody>
          <a:bodyPr vert="horz" lIns="91440" tIns="45720" rIns="91440" bIns="45720" rtlCol="0" anchor="t">
            <a:normAutofit/>
          </a:bodyPr>
          <a:lstStyle/>
          <a:p>
            <a:pPr marL="0" indent="0">
              <a:buNone/>
            </a:pPr>
            <a:r>
              <a:rPr lang="vi-VN">
                <a:latin typeface="Arial"/>
                <a:cs typeface="Arial"/>
              </a:rPr>
              <a:t>+ </a:t>
            </a:r>
            <a:r>
              <a:rPr lang="vi-VN" err="1">
                <a:latin typeface="Arial"/>
                <a:cs typeface="Arial"/>
              </a:rPr>
              <a:t>Communication</a:t>
            </a:r>
            <a:r>
              <a:rPr lang="vi-VN" dirty="0">
                <a:latin typeface="Arial"/>
                <a:cs typeface="Arial"/>
              </a:rPr>
              <a:t> </a:t>
            </a:r>
            <a:r>
              <a:rPr lang="vi-VN" err="1">
                <a:latin typeface="Arial"/>
                <a:cs typeface="Arial"/>
              </a:rPr>
              <a:t>Cohesion</a:t>
            </a:r>
            <a:r>
              <a:rPr lang="vi-VN">
                <a:latin typeface="Arial"/>
                <a:cs typeface="Arial"/>
              </a:rPr>
              <a:t>: </a:t>
            </a:r>
            <a:r>
              <a:rPr lang="vi-VN" err="1">
                <a:latin typeface="Arial"/>
                <a:cs typeface="Arial"/>
              </a:rPr>
              <a:t>Các</a:t>
            </a:r>
            <a:r>
              <a:rPr lang="vi-VN" dirty="0">
                <a:latin typeface="Arial"/>
                <a:cs typeface="Arial"/>
              </a:rPr>
              <a:t> </a:t>
            </a:r>
            <a:r>
              <a:rPr lang="vi-VN" err="1">
                <a:latin typeface="Arial"/>
                <a:cs typeface="Arial"/>
              </a:rPr>
              <a:t>phần</a:t>
            </a:r>
            <a:r>
              <a:rPr lang="vi-VN" dirty="0">
                <a:latin typeface="Arial"/>
                <a:cs typeface="Arial"/>
              </a:rPr>
              <a:t> </a:t>
            </a:r>
            <a:r>
              <a:rPr lang="vi-VN" err="1">
                <a:latin typeface="Arial"/>
                <a:cs typeface="Arial"/>
              </a:rPr>
              <a:t>của</a:t>
            </a:r>
            <a:r>
              <a:rPr lang="vi-VN" dirty="0">
                <a:latin typeface="Arial"/>
                <a:cs typeface="Arial"/>
              </a:rPr>
              <a:t> </a:t>
            </a:r>
            <a:r>
              <a:rPr lang="vi-VN" err="1">
                <a:latin typeface="Arial"/>
                <a:cs typeface="Arial"/>
              </a:rPr>
              <a:t>module</a:t>
            </a:r>
            <a:r>
              <a:rPr lang="vi-VN" dirty="0">
                <a:latin typeface="Arial"/>
                <a:cs typeface="Arial"/>
              </a:rPr>
              <a:t> </a:t>
            </a:r>
            <a:r>
              <a:rPr lang="vi-VN" err="1">
                <a:latin typeface="Arial"/>
                <a:cs typeface="Arial"/>
              </a:rPr>
              <a:t>được</a:t>
            </a:r>
            <a:r>
              <a:rPr lang="vi-VN" dirty="0">
                <a:latin typeface="Arial"/>
                <a:cs typeface="Arial"/>
              </a:rPr>
              <a:t> </a:t>
            </a:r>
            <a:r>
              <a:rPr lang="vi-VN" err="1">
                <a:latin typeface="Arial"/>
                <a:cs typeface="Arial"/>
              </a:rPr>
              <a:t>nhóm</a:t>
            </a:r>
            <a:r>
              <a:rPr lang="vi-VN" dirty="0">
                <a:latin typeface="Arial"/>
                <a:cs typeface="Arial"/>
              </a:rPr>
              <a:t> </a:t>
            </a:r>
            <a:r>
              <a:rPr lang="vi-VN" err="1">
                <a:latin typeface="Arial"/>
                <a:cs typeface="Arial"/>
              </a:rPr>
              <a:t>lại</a:t>
            </a:r>
            <a:r>
              <a:rPr lang="vi-VN" dirty="0">
                <a:latin typeface="Arial"/>
                <a:cs typeface="Arial"/>
              </a:rPr>
              <a:t> </a:t>
            </a:r>
            <a:r>
              <a:rPr lang="vi-VN" err="1">
                <a:latin typeface="Arial"/>
                <a:cs typeface="Arial"/>
              </a:rPr>
              <a:t>vì</a:t>
            </a:r>
            <a:r>
              <a:rPr lang="vi-VN" dirty="0">
                <a:latin typeface="Arial"/>
                <a:cs typeface="Arial"/>
              </a:rPr>
              <a:t> </a:t>
            </a:r>
            <a:r>
              <a:rPr lang="vi-VN" err="1">
                <a:latin typeface="Arial"/>
                <a:cs typeface="Arial"/>
              </a:rPr>
              <a:t>chúng</a:t>
            </a:r>
            <a:r>
              <a:rPr lang="vi-VN" dirty="0">
                <a:latin typeface="Arial"/>
                <a:cs typeface="Arial"/>
              </a:rPr>
              <a:t> </a:t>
            </a:r>
            <a:r>
              <a:rPr lang="vi-VN" err="1">
                <a:latin typeface="Arial"/>
                <a:cs typeface="Arial"/>
              </a:rPr>
              <a:t>hoạt</a:t>
            </a:r>
            <a:r>
              <a:rPr lang="vi-VN" dirty="0">
                <a:latin typeface="Arial"/>
                <a:cs typeface="Arial"/>
              </a:rPr>
              <a:t> </a:t>
            </a:r>
            <a:r>
              <a:rPr lang="vi-VN" err="1">
                <a:latin typeface="Arial"/>
                <a:cs typeface="Arial"/>
              </a:rPr>
              <a:t>động</a:t>
            </a:r>
            <a:r>
              <a:rPr lang="vi-VN">
                <a:latin typeface="Arial"/>
                <a:cs typeface="Arial"/>
              </a:rPr>
              <a:t> trên </a:t>
            </a:r>
            <a:r>
              <a:rPr lang="vi-VN" err="1">
                <a:latin typeface="Arial"/>
                <a:cs typeface="Arial"/>
              </a:rPr>
              <a:t>cùng</a:t>
            </a:r>
            <a:r>
              <a:rPr lang="vi-VN">
                <a:latin typeface="Arial"/>
                <a:cs typeface="Arial"/>
              </a:rPr>
              <a:t> 1  </a:t>
            </a:r>
            <a:r>
              <a:rPr lang="vi-VN" err="1">
                <a:latin typeface="Arial"/>
                <a:cs typeface="Arial"/>
              </a:rPr>
              <a:t>dữ</a:t>
            </a:r>
            <a:r>
              <a:rPr lang="vi-VN" dirty="0">
                <a:latin typeface="Arial"/>
                <a:cs typeface="Arial"/>
              </a:rPr>
              <a:t> </a:t>
            </a:r>
            <a:r>
              <a:rPr lang="vi-VN" err="1">
                <a:latin typeface="Arial"/>
                <a:cs typeface="Arial"/>
              </a:rPr>
              <a:t>liệu</a:t>
            </a:r>
            <a:endParaRPr lang="vi-VN">
              <a:latin typeface="Arial"/>
              <a:cs typeface="Arial"/>
            </a:endParaRPr>
          </a:p>
          <a:p>
            <a:pPr marL="0" indent="0">
              <a:buNone/>
            </a:pPr>
            <a:endParaRPr lang="vi-VN" dirty="0">
              <a:latin typeface="Arial"/>
              <a:cs typeface="Arial"/>
            </a:endParaRPr>
          </a:p>
          <a:p>
            <a:pPr marL="0" indent="0">
              <a:buNone/>
            </a:pPr>
            <a:endParaRPr lang="vi-VN" dirty="0">
              <a:latin typeface="Arial"/>
              <a:cs typeface="Arial"/>
            </a:endParaRPr>
          </a:p>
          <a:p>
            <a:pPr marL="0" indent="0">
              <a:buNone/>
            </a:pPr>
            <a:endParaRPr lang="vi-VN">
              <a:latin typeface="Arial"/>
              <a:cs typeface="Arial"/>
            </a:endParaRPr>
          </a:p>
        </p:txBody>
      </p:sp>
      <p:pic>
        <p:nvPicPr>
          <p:cNvPr id="4" name="Hình ảnh 4" descr="Ảnh có chứa văn bản&#10;&#10;Mô tả được tự động tạo">
            <a:extLst>
              <a:ext uri="{FF2B5EF4-FFF2-40B4-BE49-F238E27FC236}">
                <a16:creationId xmlns:a16="http://schemas.microsoft.com/office/drawing/2014/main" id="{BB8EC937-7E68-4B8B-A29D-E9F242AAADA1}"/>
              </a:ext>
            </a:extLst>
          </p:cNvPr>
          <p:cNvPicPr>
            <a:picLocks noChangeAspect="1"/>
          </p:cNvPicPr>
          <p:nvPr/>
        </p:nvPicPr>
        <p:blipFill>
          <a:blip r:embed="rId2"/>
          <a:stretch>
            <a:fillRect/>
          </a:stretch>
        </p:blipFill>
        <p:spPr>
          <a:xfrm>
            <a:off x="825719" y="3002814"/>
            <a:ext cx="5117881" cy="2596433"/>
          </a:xfrm>
          <a:prstGeom prst="rect">
            <a:avLst/>
          </a:prstGeom>
        </p:spPr>
      </p:pic>
    </p:spTree>
    <p:extLst>
      <p:ext uri="{BB962C8B-B14F-4D97-AF65-F5344CB8AC3E}">
        <p14:creationId xmlns:p14="http://schemas.microsoft.com/office/powerpoint/2010/main" val="41362406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22765DB6-4D5D-490D-8C6D-FE6FB91B5420}"/>
              </a:ext>
            </a:extLst>
          </p:cNvPr>
          <p:cNvSpPr>
            <a:spLocks noGrp="1"/>
          </p:cNvSpPr>
          <p:nvPr>
            <p:ph type="title"/>
          </p:nvPr>
        </p:nvSpPr>
        <p:spPr/>
        <p:txBody>
          <a:bodyPr/>
          <a:lstStyle/>
          <a:p>
            <a:r>
              <a:rPr lang="en-US"/>
              <a:t>Clean Code</a:t>
            </a:r>
          </a:p>
        </p:txBody>
      </p:sp>
      <p:sp>
        <p:nvSpPr>
          <p:cNvPr id="3" name="Chỗ dành sẵn cho Nội dung 2">
            <a:extLst>
              <a:ext uri="{FF2B5EF4-FFF2-40B4-BE49-F238E27FC236}">
                <a16:creationId xmlns:a16="http://schemas.microsoft.com/office/drawing/2014/main" id="{0FAA2414-27A4-4780-AE15-F2A7FFDF4099}"/>
              </a:ext>
            </a:extLst>
          </p:cNvPr>
          <p:cNvSpPr>
            <a:spLocks noGrp="1"/>
          </p:cNvSpPr>
          <p:nvPr>
            <p:ph idx="1"/>
          </p:nvPr>
        </p:nvSpPr>
        <p:spPr/>
        <p:txBody>
          <a:bodyPr>
            <a:normAutofit/>
          </a:bodyPr>
          <a:lstStyle/>
          <a:p>
            <a:r>
              <a:rPr lang="en-US" sz="2400"/>
              <a:t>Meaningful Name</a:t>
            </a:r>
          </a:p>
          <a:p>
            <a:pPr marL="0" indent="0">
              <a:buNone/>
            </a:pPr>
            <a:r>
              <a:rPr lang="en-US" sz="2400"/>
              <a:t>-Thay đổi tên biến, phương thức thành tên có ý nghĩa chính xác</a:t>
            </a:r>
          </a:p>
          <a:p>
            <a:pPr marL="457200" indent="-457200">
              <a:buFont typeface="+mj-lt"/>
              <a:buAutoNum type="arabicPeriod"/>
            </a:pPr>
            <a:endParaRPr lang="en-US" sz="2400"/>
          </a:p>
          <a:p>
            <a:pPr marL="0" indent="0">
              <a:buNone/>
            </a:pPr>
            <a:endParaRPr lang="en-US" sz="2400"/>
          </a:p>
          <a:p>
            <a:pPr marL="0" indent="0">
              <a:buNone/>
            </a:pPr>
            <a:endParaRPr lang="en-US" sz="2400"/>
          </a:p>
          <a:p>
            <a:pPr marL="0" indent="0">
              <a:buNone/>
            </a:pPr>
            <a:r>
              <a:rPr lang="en-US" sz="2400"/>
              <a:t>-Tạo các biến static final thay cho các hằng số trong code</a:t>
            </a:r>
          </a:p>
        </p:txBody>
      </p:sp>
      <p:pic>
        <p:nvPicPr>
          <p:cNvPr id="5" name="Hình ảnh 4" descr="Ảnh có chứa văn bản&#10;&#10;Mô tả được tạo tự động">
            <a:extLst>
              <a:ext uri="{FF2B5EF4-FFF2-40B4-BE49-F238E27FC236}">
                <a16:creationId xmlns:a16="http://schemas.microsoft.com/office/drawing/2014/main" id="{F0542CF9-2061-483E-BC13-2310847C68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8209" y="2491913"/>
            <a:ext cx="6147582" cy="937087"/>
          </a:xfrm>
          <a:prstGeom prst="rect">
            <a:avLst/>
          </a:prstGeom>
        </p:spPr>
      </p:pic>
      <p:pic>
        <p:nvPicPr>
          <p:cNvPr id="7" name="Hình ảnh 6">
            <a:extLst>
              <a:ext uri="{FF2B5EF4-FFF2-40B4-BE49-F238E27FC236}">
                <a16:creationId xmlns:a16="http://schemas.microsoft.com/office/drawing/2014/main" id="{DFAACB5A-07D6-40CE-8572-A361D761F8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7577" y="4234375"/>
            <a:ext cx="6862534" cy="460058"/>
          </a:xfrm>
          <a:prstGeom prst="rect">
            <a:avLst/>
          </a:prstGeom>
        </p:spPr>
      </p:pic>
      <p:pic>
        <p:nvPicPr>
          <p:cNvPr id="9" name="Hình ảnh 8">
            <a:extLst>
              <a:ext uri="{FF2B5EF4-FFF2-40B4-BE49-F238E27FC236}">
                <a16:creationId xmlns:a16="http://schemas.microsoft.com/office/drawing/2014/main" id="{F13C0A53-FADF-4170-BDD4-6F7093F7E4F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49901" y="4942060"/>
            <a:ext cx="4852863" cy="460057"/>
          </a:xfrm>
          <a:prstGeom prst="rect">
            <a:avLst/>
          </a:prstGeom>
        </p:spPr>
      </p:pic>
    </p:spTree>
    <p:extLst>
      <p:ext uri="{BB962C8B-B14F-4D97-AF65-F5344CB8AC3E}">
        <p14:creationId xmlns:p14="http://schemas.microsoft.com/office/powerpoint/2010/main" val="4261875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F6BB6010-C0B6-4075-81ED-44A51F524B65}"/>
              </a:ext>
            </a:extLst>
          </p:cNvPr>
          <p:cNvSpPr>
            <a:spLocks noGrp="1"/>
          </p:cNvSpPr>
          <p:nvPr>
            <p:ph type="title"/>
          </p:nvPr>
        </p:nvSpPr>
        <p:spPr/>
        <p:txBody>
          <a:bodyPr/>
          <a:lstStyle/>
          <a:p>
            <a:r>
              <a:rPr lang="en-US"/>
              <a:t>Clean Code </a:t>
            </a:r>
          </a:p>
        </p:txBody>
      </p:sp>
      <p:sp>
        <p:nvSpPr>
          <p:cNvPr id="3" name="Chỗ dành sẵn cho Nội dung 2">
            <a:extLst>
              <a:ext uri="{FF2B5EF4-FFF2-40B4-BE49-F238E27FC236}">
                <a16:creationId xmlns:a16="http://schemas.microsoft.com/office/drawing/2014/main" id="{841A0CD5-4CF9-4F8E-BC6C-6669E4FE305F}"/>
              </a:ext>
            </a:extLst>
          </p:cNvPr>
          <p:cNvSpPr>
            <a:spLocks noGrp="1"/>
          </p:cNvSpPr>
          <p:nvPr>
            <p:ph idx="1"/>
          </p:nvPr>
        </p:nvSpPr>
        <p:spPr/>
        <p:txBody>
          <a:bodyPr>
            <a:normAutofit/>
          </a:bodyPr>
          <a:lstStyle/>
          <a:p>
            <a:r>
              <a:rPr lang="en-US" sz="2400"/>
              <a:t>Clean Method</a:t>
            </a:r>
          </a:p>
          <a:p>
            <a:r>
              <a:rPr lang="en-US" sz="2400"/>
              <a:t>Truyền vào 1 đối tượng thay vì nhiều tham số</a:t>
            </a:r>
          </a:p>
          <a:p>
            <a:endParaRPr lang="en-US" sz="2400"/>
          </a:p>
          <a:p>
            <a:endParaRPr lang="en-US" sz="2400"/>
          </a:p>
          <a:p>
            <a:endParaRPr lang="en-US" sz="2400"/>
          </a:p>
          <a:p>
            <a:pPr marL="0" indent="0">
              <a:buNone/>
            </a:pPr>
            <a:endParaRPr lang="en-US" sz="2400"/>
          </a:p>
          <a:p>
            <a:r>
              <a:rPr lang="en-US" sz="2400"/>
              <a:t>Tạo các biến Boolean để sử dụng trong hàm if</a:t>
            </a:r>
          </a:p>
          <a:p>
            <a:endParaRPr lang="en-US" sz="2400"/>
          </a:p>
        </p:txBody>
      </p:sp>
      <p:pic>
        <p:nvPicPr>
          <p:cNvPr id="5" name="Hình ảnh 4" descr="Ảnh có chứa văn bản&#10;&#10;Mô tả được tạo tự động">
            <a:extLst>
              <a:ext uri="{FF2B5EF4-FFF2-40B4-BE49-F238E27FC236}">
                <a16:creationId xmlns:a16="http://schemas.microsoft.com/office/drawing/2014/main" id="{17DC4614-DB66-4E30-BDF2-0C95908602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650" y="2278966"/>
            <a:ext cx="7586882" cy="1674055"/>
          </a:xfrm>
          <a:prstGeom prst="rect">
            <a:avLst/>
          </a:prstGeom>
        </p:spPr>
      </p:pic>
      <p:pic>
        <p:nvPicPr>
          <p:cNvPr id="7" name="Hình ảnh 6" descr="Ảnh có chứa văn bản&#10;&#10;Mô tả được tạo tự động">
            <a:extLst>
              <a:ext uri="{FF2B5EF4-FFF2-40B4-BE49-F238E27FC236}">
                <a16:creationId xmlns:a16="http://schemas.microsoft.com/office/drawing/2014/main" id="{64B7EC23-B5F7-406A-8EA3-F5282FACBC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5926" y="4705367"/>
            <a:ext cx="7399606" cy="1301538"/>
          </a:xfrm>
          <a:prstGeom prst="rect">
            <a:avLst/>
          </a:prstGeom>
        </p:spPr>
      </p:pic>
    </p:spTree>
    <p:extLst>
      <p:ext uri="{BB962C8B-B14F-4D97-AF65-F5344CB8AC3E}">
        <p14:creationId xmlns:p14="http://schemas.microsoft.com/office/powerpoint/2010/main" val="10523044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28005624-7443-4838-923B-4032FA9778BE}"/>
              </a:ext>
            </a:extLst>
          </p:cNvPr>
          <p:cNvSpPr>
            <a:spLocks noGrp="1"/>
          </p:cNvSpPr>
          <p:nvPr>
            <p:ph type="title"/>
          </p:nvPr>
        </p:nvSpPr>
        <p:spPr/>
        <p:txBody>
          <a:bodyPr/>
          <a:lstStyle/>
          <a:p>
            <a:r>
              <a:rPr lang="en-US"/>
              <a:t>Clean code</a:t>
            </a:r>
          </a:p>
        </p:txBody>
      </p:sp>
      <p:sp>
        <p:nvSpPr>
          <p:cNvPr id="3" name="Chỗ dành sẵn cho Nội dung 2">
            <a:extLst>
              <a:ext uri="{FF2B5EF4-FFF2-40B4-BE49-F238E27FC236}">
                <a16:creationId xmlns:a16="http://schemas.microsoft.com/office/drawing/2014/main" id="{58AE6662-9A1E-4B48-8976-70AF14209FEB}"/>
              </a:ext>
            </a:extLst>
          </p:cNvPr>
          <p:cNvSpPr>
            <a:spLocks noGrp="1"/>
          </p:cNvSpPr>
          <p:nvPr>
            <p:ph idx="1"/>
          </p:nvPr>
        </p:nvSpPr>
        <p:spPr/>
        <p:txBody>
          <a:bodyPr/>
          <a:lstStyle/>
          <a:p>
            <a:r>
              <a:rPr lang="en-US"/>
              <a:t>Clean Method</a:t>
            </a:r>
          </a:p>
          <a:p>
            <a:r>
              <a:rPr lang="en-US"/>
              <a:t>Tạo ra các phương thức inline</a:t>
            </a:r>
          </a:p>
          <a:p>
            <a:endParaRPr lang="en-US"/>
          </a:p>
          <a:p>
            <a:endParaRPr lang="en-US"/>
          </a:p>
          <a:p>
            <a:endParaRPr lang="en-US"/>
          </a:p>
          <a:p>
            <a:endParaRPr lang="en-US"/>
          </a:p>
          <a:p>
            <a:endParaRPr lang="en-US"/>
          </a:p>
          <a:p>
            <a:r>
              <a:rPr lang="en-US"/>
              <a:t>Tách phương thức có nhiều chức năng thành các phương thức nhỏ hơn</a:t>
            </a:r>
          </a:p>
          <a:p>
            <a:endParaRPr lang="en-US"/>
          </a:p>
        </p:txBody>
      </p:sp>
      <p:pic>
        <p:nvPicPr>
          <p:cNvPr id="5" name="Hình ảnh 4" descr="Ảnh có chứa bàn&#10;&#10;Mô tả được tạo tự động">
            <a:extLst>
              <a:ext uri="{FF2B5EF4-FFF2-40B4-BE49-F238E27FC236}">
                <a16:creationId xmlns:a16="http://schemas.microsoft.com/office/drawing/2014/main" id="{EE97B4C2-4D79-4E74-838D-7742D271ED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2599" y="2236764"/>
            <a:ext cx="6879102" cy="1736346"/>
          </a:xfrm>
          <a:prstGeom prst="rect">
            <a:avLst/>
          </a:prstGeom>
        </p:spPr>
      </p:pic>
      <p:pic>
        <p:nvPicPr>
          <p:cNvPr id="7" name="Hình ảnh 6" descr="Ảnh có chứa văn bản&#10;&#10;Mô tả được tạo tự động">
            <a:extLst>
              <a:ext uri="{FF2B5EF4-FFF2-40B4-BE49-F238E27FC236}">
                <a16:creationId xmlns:a16="http://schemas.microsoft.com/office/drawing/2014/main" id="{6FBE9F01-0FDF-4090-B5E9-624698A563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16747" y="4687770"/>
            <a:ext cx="5021678" cy="1405886"/>
          </a:xfrm>
          <a:prstGeom prst="rect">
            <a:avLst/>
          </a:prstGeom>
        </p:spPr>
      </p:pic>
    </p:spTree>
    <p:extLst>
      <p:ext uri="{BB962C8B-B14F-4D97-AF65-F5344CB8AC3E}">
        <p14:creationId xmlns:p14="http://schemas.microsoft.com/office/powerpoint/2010/main" val="38732236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ADFDD063-D427-4BF4-BB19-5731D27A691D}"/>
              </a:ext>
            </a:extLst>
          </p:cNvPr>
          <p:cNvSpPr>
            <a:spLocks noGrp="1"/>
          </p:cNvSpPr>
          <p:nvPr>
            <p:ph type="title"/>
          </p:nvPr>
        </p:nvSpPr>
        <p:spPr/>
        <p:txBody>
          <a:bodyPr/>
          <a:lstStyle/>
          <a:p>
            <a:r>
              <a:rPr lang="en-US"/>
              <a:t>Clean code</a:t>
            </a:r>
          </a:p>
        </p:txBody>
      </p:sp>
      <p:sp>
        <p:nvSpPr>
          <p:cNvPr id="3" name="Chỗ dành sẵn cho Nội dung 2">
            <a:extLst>
              <a:ext uri="{FF2B5EF4-FFF2-40B4-BE49-F238E27FC236}">
                <a16:creationId xmlns:a16="http://schemas.microsoft.com/office/drawing/2014/main" id="{24C288AA-187A-46D3-81B5-EFC7D14B2A4F}"/>
              </a:ext>
            </a:extLst>
          </p:cNvPr>
          <p:cNvSpPr>
            <a:spLocks noGrp="1"/>
          </p:cNvSpPr>
          <p:nvPr>
            <p:ph idx="1"/>
          </p:nvPr>
        </p:nvSpPr>
        <p:spPr/>
        <p:txBody>
          <a:bodyPr>
            <a:normAutofit/>
          </a:bodyPr>
          <a:lstStyle/>
          <a:p>
            <a:r>
              <a:rPr lang="en-US" sz="2400"/>
              <a:t>Clean Class</a:t>
            </a:r>
          </a:p>
          <a:p>
            <a:pPr fontAlgn="base"/>
            <a:r>
              <a:rPr lang="vi-VN">
                <a:latin typeface="Calibri" panose="020F0502020204030204" pitchFamily="34" charset="0"/>
                <a:cs typeface="Calibri" panose="020F0502020204030204" pitchFamily="34" charset="0"/>
              </a:rPr>
              <a:t>Tạo thêm interface Card, class CreditCard sẽ thực thi interface Cart. Các module trước đây giao tiếp với class CreditCard giờ sẽ giao tiếp với interface Cart</a:t>
            </a:r>
          </a:p>
          <a:p>
            <a:pPr fontAlgn="base"/>
            <a:r>
              <a:rPr lang="vi-VN">
                <a:latin typeface="Calibri" panose="020F0502020204030204" pitchFamily="34" charset="0"/>
                <a:cs typeface="Calibri" panose="020F0502020204030204" pitchFamily="34" charset="0"/>
              </a:rPr>
              <a:t>Tạo thêm lớp MfDate chứa các phương thứ</a:t>
            </a:r>
            <a:r>
              <a:rPr lang="en-US">
                <a:latin typeface="Calibri" panose="020F0502020204030204" pitchFamily="34" charset="0"/>
                <a:cs typeface="Calibri" panose="020F0502020204030204" pitchFamily="34" charset="0"/>
              </a:rPr>
              <a:t>c getToday , trả về ngày hôm nay. </a:t>
            </a:r>
            <a:endParaRPr lang="en-US" sz="2400"/>
          </a:p>
        </p:txBody>
      </p:sp>
      <p:pic>
        <p:nvPicPr>
          <p:cNvPr id="5" name="Hình ảnh 4" descr="Ảnh có chứa văn bản&#10;&#10;Mô tả được tạo tự động">
            <a:extLst>
              <a:ext uri="{FF2B5EF4-FFF2-40B4-BE49-F238E27FC236}">
                <a16:creationId xmlns:a16="http://schemas.microsoft.com/office/drawing/2014/main" id="{453B85A8-D242-4940-B8CC-6FCDC2FDC7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2548" y="3840479"/>
            <a:ext cx="6658904" cy="1955409"/>
          </a:xfrm>
          <a:prstGeom prst="rect">
            <a:avLst/>
          </a:prstGeom>
        </p:spPr>
      </p:pic>
    </p:spTree>
    <p:extLst>
      <p:ext uri="{BB962C8B-B14F-4D97-AF65-F5344CB8AC3E}">
        <p14:creationId xmlns:p14="http://schemas.microsoft.com/office/powerpoint/2010/main" val="2243742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7316AA26-A45A-4D7B-B260-4C9EFB30E6DB}"/>
              </a:ext>
            </a:extLst>
          </p:cNvPr>
          <p:cNvSpPr>
            <a:spLocks noGrp="1"/>
          </p:cNvSpPr>
          <p:nvPr>
            <p:ph type="title"/>
          </p:nvPr>
        </p:nvSpPr>
        <p:spPr/>
        <p:txBody>
          <a:bodyPr/>
          <a:lstStyle/>
          <a:p>
            <a:r>
              <a:rPr lang="en-US"/>
              <a:t>SOLID</a:t>
            </a:r>
          </a:p>
        </p:txBody>
      </p:sp>
      <p:sp>
        <p:nvSpPr>
          <p:cNvPr id="3" name="Chỗ dành sẵn cho Nội dung 2">
            <a:extLst>
              <a:ext uri="{FF2B5EF4-FFF2-40B4-BE49-F238E27FC236}">
                <a16:creationId xmlns:a16="http://schemas.microsoft.com/office/drawing/2014/main" id="{7C01509B-C36E-4618-9927-88FFFF5E0BF2}"/>
              </a:ext>
            </a:extLst>
          </p:cNvPr>
          <p:cNvSpPr>
            <a:spLocks noGrp="1"/>
          </p:cNvSpPr>
          <p:nvPr>
            <p:ph idx="1"/>
          </p:nvPr>
        </p:nvSpPr>
        <p:spPr/>
        <p:txBody>
          <a:bodyPr/>
          <a:lstStyle/>
          <a:p>
            <a:pPr lvl="0"/>
            <a:r>
              <a:rPr lang="en-US">
                <a:solidFill>
                  <a:prstClr val="black">
                    <a:lumMod val="75000"/>
                    <a:lumOff val="25000"/>
                  </a:prstClr>
                </a:solidFill>
              </a:rPr>
              <a:t>Single Responsibility</a:t>
            </a:r>
          </a:p>
          <a:p>
            <a:pPr lvl="0"/>
            <a:r>
              <a:rPr lang="en-US">
                <a:solidFill>
                  <a:prstClr val="black">
                    <a:lumMod val="75000"/>
                    <a:lumOff val="25000"/>
                  </a:prstClr>
                </a:solidFill>
              </a:rPr>
              <a:t>Open-Closed</a:t>
            </a:r>
          </a:p>
          <a:p>
            <a:pPr lvl="0"/>
            <a:r>
              <a:rPr lang="en-US">
                <a:solidFill>
                  <a:prstClr val="black">
                    <a:lumMod val="75000"/>
                    <a:lumOff val="25000"/>
                  </a:prstClr>
                </a:solidFill>
              </a:rPr>
              <a:t>Liskov Substitution</a:t>
            </a:r>
          </a:p>
          <a:p>
            <a:pPr lvl="0"/>
            <a:r>
              <a:rPr lang="en-US">
                <a:solidFill>
                  <a:prstClr val="black">
                    <a:lumMod val="75000"/>
                    <a:lumOff val="25000"/>
                  </a:prstClr>
                </a:solidFill>
              </a:rPr>
              <a:t>Interface Segregation</a:t>
            </a:r>
          </a:p>
          <a:p>
            <a:pPr lvl="0"/>
            <a:r>
              <a:rPr lang="en-US">
                <a:solidFill>
                  <a:prstClr val="black">
                    <a:lumMod val="75000"/>
                    <a:lumOff val="25000"/>
                  </a:prstClr>
                </a:solidFill>
              </a:rPr>
              <a:t>Dependency Inversion</a:t>
            </a:r>
          </a:p>
          <a:p>
            <a:endParaRPr lang="en-US"/>
          </a:p>
        </p:txBody>
      </p:sp>
    </p:spTree>
    <p:extLst>
      <p:ext uri="{BB962C8B-B14F-4D97-AF65-F5344CB8AC3E}">
        <p14:creationId xmlns:p14="http://schemas.microsoft.com/office/powerpoint/2010/main" val="32259210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7316AA26-A45A-4D7B-B260-4C9EFB30E6DB}"/>
              </a:ext>
            </a:extLst>
          </p:cNvPr>
          <p:cNvSpPr>
            <a:spLocks noGrp="1"/>
          </p:cNvSpPr>
          <p:nvPr>
            <p:ph type="title"/>
          </p:nvPr>
        </p:nvSpPr>
        <p:spPr/>
        <p:txBody>
          <a:bodyPr/>
          <a:lstStyle/>
          <a:p>
            <a:r>
              <a:rPr lang="en-US"/>
              <a:t>SRP</a:t>
            </a:r>
          </a:p>
        </p:txBody>
      </p:sp>
      <p:sp>
        <p:nvSpPr>
          <p:cNvPr id="3" name="Chỗ dành sẵn cho Nội dung 2">
            <a:extLst>
              <a:ext uri="{FF2B5EF4-FFF2-40B4-BE49-F238E27FC236}">
                <a16:creationId xmlns:a16="http://schemas.microsoft.com/office/drawing/2014/main" id="{7C01509B-C36E-4618-9927-88FFFF5E0BF2}"/>
              </a:ext>
            </a:extLst>
          </p:cNvPr>
          <p:cNvSpPr>
            <a:spLocks noGrp="1"/>
          </p:cNvSpPr>
          <p:nvPr>
            <p:ph idx="1"/>
          </p:nvPr>
        </p:nvSpPr>
        <p:spPr/>
        <p:txBody>
          <a:bodyPr vert="horz" lIns="91440" tIns="45720" rIns="91440" bIns="45720" rtlCol="0" anchor="t">
            <a:normAutofit/>
          </a:bodyPr>
          <a:lstStyle/>
          <a:p>
            <a:pPr lvl="0"/>
            <a:endParaRPr lang="en-US">
              <a:cs typeface="Calibri"/>
            </a:endParaRPr>
          </a:p>
          <a:p>
            <a:endParaRPr lang="en-US"/>
          </a:p>
        </p:txBody>
      </p:sp>
      <p:sp>
        <p:nvSpPr>
          <p:cNvPr id="4" name="TextBox 1">
            <a:extLst>
              <a:ext uri="{FF2B5EF4-FFF2-40B4-BE49-F238E27FC236}">
                <a16:creationId xmlns:a16="http://schemas.microsoft.com/office/drawing/2014/main" id="{A3F0A28D-1E77-4F1C-A6C4-98AC8F68E4DA}"/>
              </a:ext>
            </a:extLst>
          </p:cNvPr>
          <p:cNvSpPr txBox="1"/>
          <p:nvPr/>
        </p:nvSpPr>
        <p:spPr>
          <a:xfrm>
            <a:off x="572400" y="1571400"/>
            <a:ext cx="8025069" cy="2308324"/>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err="1"/>
              <a:t>Vấn</a:t>
            </a:r>
            <a:r>
              <a:rPr lang="en-US" sz="2400"/>
              <a:t> </a:t>
            </a:r>
            <a:r>
              <a:rPr lang="en-US" sz="2400" err="1"/>
              <a:t>đề</a:t>
            </a:r>
            <a:r>
              <a:rPr lang="en-US" sz="2400"/>
              <a:t>: </a:t>
            </a:r>
            <a:r>
              <a:rPr lang="en-US" sz="2400" err="1"/>
              <a:t>Lớp</a:t>
            </a:r>
            <a:r>
              <a:rPr lang="en-US" sz="2400"/>
              <a:t> </a:t>
            </a:r>
            <a:r>
              <a:rPr lang="en-US" sz="2400" err="1"/>
              <a:t>PlaceOrderController</a:t>
            </a:r>
            <a:r>
              <a:rPr lang="en-US" sz="2400"/>
              <a:t> </a:t>
            </a:r>
            <a:r>
              <a:rPr lang="en-US" sz="2400" err="1">
                <a:ea typeface="+mn-lt"/>
                <a:cs typeface="+mn-lt"/>
              </a:rPr>
              <a:t>thực</a:t>
            </a:r>
            <a:r>
              <a:rPr lang="en-US" sz="2400">
                <a:ea typeface="+mn-lt"/>
                <a:cs typeface="+mn-lt"/>
              </a:rPr>
              <a:t> </a:t>
            </a:r>
            <a:r>
              <a:rPr lang="en-US" sz="2400" err="1">
                <a:ea typeface="+mn-lt"/>
                <a:cs typeface="+mn-lt"/>
              </a:rPr>
              <a:t>hiện</a:t>
            </a:r>
            <a:r>
              <a:rPr lang="en-US" sz="2400">
                <a:ea typeface="+mn-lt"/>
                <a:cs typeface="+mn-lt"/>
              </a:rPr>
              <a:t> </a:t>
            </a:r>
            <a:r>
              <a:rPr lang="en-US" sz="2400" err="1">
                <a:ea typeface="+mn-lt"/>
                <a:cs typeface="+mn-lt"/>
              </a:rPr>
              <a:t>nhiều</a:t>
            </a:r>
            <a:r>
              <a:rPr lang="en-US" sz="2400">
                <a:ea typeface="+mn-lt"/>
                <a:cs typeface="+mn-lt"/>
              </a:rPr>
              <a:t> </a:t>
            </a:r>
            <a:r>
              <a:rPr lang="en-US" sz="2400" err="1">
                <a:ea typeface="+mn-lt"/>
                <a:cs typeface="+mn-lt"/>
              </a:rPr>
              <a:t>chức</a:t>
            </a:r>
            <a:r>
              <a:rPr lang="en-US" sz="2400">
                <a:ea typeface="+mn-lt"/>
                <a:cs typeface="+mn-lt"/>
              </a:rPr>
              <a:t> </a:t>
            </a:r>
            <a:r>
              <a:rPr lang="en-US" sz="2400" err="1">
                <a:ea typeface="+mn-lt"/>
                <a:cs typeface="+mn-lt"/>
              </a:rPr>
              <a:t>năng</a:t>
            </a:r>
            <a:r>
              <a:rPr lang="en-US" sz="2400">
                <a:ea typeface="+mn-lt"/>
                <a:cs typeface="+mn-lt"/>
              </a:rPr>
              <a:t> </a:t>
            </a:r>
            <a:r>
              <a:rPr lang="en-US" sz="2400" err="1">
                <a:ea typeface="+mn-lt"/>
                <a:cs typeface="+mn-lt"/>
              </a:rPr>
              <a:t>khác</a:t>
            </a:r>
            <a:r>
              <a:rPr lang="en-US" sz="2400">
                <a:ea typeface="+mn-lt"/>
                <a:cs typeface="+mn-lt"/>
              </a:rPr>
              <a:t> </a:t>
            </a:r>
            <a:r>
              <a:rPr lang="en-US" sz="2400" err="1">
                <a:ea typeface="+mn-lt"/>
                <a:cs typeface="+mn-lt"/>
              </a:rPr>
              <a:t>nhau</a:t>
            </a:r>
            <a:r>
              <a:rPr lang="en-US" sz="2400">
                <a:ea typeface="+mn-lt"/>
                <a:cs typeface="+mn-lt"/>
              </a:rPr>
              <a:t> (</a:t>
            </a:r>
            <a:r>
              <a:rPr lang="en-US" sz="2400" err="1">
                <a:ea typeface="+mn-lt"/>
                <a:cs typeface="+mn-lt"/>
              </a:rPr>
              <a:t>vừa</a:t>
            </a:r>
            <a:r>
              <a:rPr lang="en-US" sz="2400">
                <a:ea typeface="+mn-lt"/>
                <a:cs typeface="+mn-lt"/>
              </a:rPr>
              <a:t> </a:t>
            </a:r>
            <a:r>
              <a:rPr lang="en-US" sz="2400" err="1">
                <a:ea typeface="+mn-lt"/>
                <a:cs typeface="+mn-lt"/>
              </a:rPr>
              <a:t>thực</a:t>
            </a:r>
            <a:r>
              <a:rPr lang="en-US" sz="2400">
                <a:ea typeface="+mn-lt"/>
                <a:cs typeface="+mn-lt"/>
              </a:rPr>
              <a:t> </a:t>
            </a:r>
            <a:r>
              <a:rPr lang="en-US" sz="2400" err="1">
                <a:ea typeface="+mn-lt"/>
                <a:cs typeface="+mn-lt"/>
              </a:rPr>
              <a:t>hiện</a:t>
            </a:r>
            <a:r>
              <a:rPr lang="en-US" sz="2400">
                <a:ea typeface="+mn-lt"/>
                <a:cs typeface="+mn-lt"/>
              </a:rPr>
              <a:t> </a:t>
            </a:r>
            <a:r>
              <a:rPr lang="en-US" sz="2400" err="1">
                <a:ea typeface="+mn-lt"/>
                <a:cs typeface="+mn-lt"/>
              </a:rPr>
              <a:t>chức</a:t>
            </a:r>
            <a:r>
              <a:rPr lang="en-US" sz="2400">
                <a:ea typeface="+mn-lt"/>
                <a:cs typeface="+mn-lt"/>
              </a:rPr>
              <a:t> </a:t>
            </a:r>
            <a:r>
              <a:rPr lang="en-US" sz="2400" err="1">
                <a:ea typeface="+mn-lt"/>
                <a:cs typeface="+mn-lt"/>
              </a:rPr>
              <a:t>năng</a:t>
            </a:r>
            <a:r>
              <a:rPr lang="en-US" sz="2400">
                <a:ea typeface="+mn-lt"/>
                <a:cs typeface="+mn-lt"/>
              </a:rPr>
              <a:t> </a:t>
            </a:r>
            <a:r>
              <a:rPr lang="en-US" sz="2400" err="1">
                <a:ea typeface="+mn-lt"/>
                <a:cs typeface="+mn-lt"/>
              </a:rPr>
              <a:t>đặt</a:t>
            </a:r>
            <a:r>
              <a:rPr lang="en-US" sz="2400">
                <a:ea typeface="+mn-lt"/>
                <a:cs typeface="+mn-lt"/>
              </a:rPr>
              <a:t> </a:t>
            </a:r>
            <a:r>
              <a:rPr lang="en-US" sz="2400" err="1">
                <a:ea typeface="+mn-lt"/>
                <a:cs typeface="+mn-lt"/>
              </a:rPr>
              <a:t>hàng</a:t>
            </a:r>
            <a:r>
              <a:rPr lang="en-US" sz="2400">
                <a:ea typeface="+mn-lt"/>
                <a:cs typeface="+mn-lt"/>
              </a:rPr>
              <a:t> </a:t>
            </a:r>
            <a:r>
              <a:rPr lang="en-US" sz="2400" err="1">
                <a:ea typeface="+mn-lt"/>
                <a:cs typeface="+mn-lt"/>
              </a:rPr>
              <a:t>vừa</a:t>
            </a:r>
            <a:r>
              <a:rPr lang="en-US" sz="2400">
                <a:ea typeface="+mn-lt"/>
                <a:cs typeface="+mn-lt"/>
              </a:rPr>
              <a:t> </a:t>
            </a:r>
            <a:r>
              <a:rPr lang="en-US" sz="2400" err="1">
                <a:ea typeface="+mn-lt"/>
                <a:cs typeface="+mn-lt"/>
              </a:rPr>
              <a:t>làm</a:t>
            </a:r>
            <a:r>
              <a:rPr lang="en-US" sz="2400">
                <a:ea typeface="+mn-lt"/>
                <a:cs typeface="+mn-lt"/>
              </a:rPr>
              <a:t> </a:t>
            </a:r>
            <a:r>
              <a:rPr lang="en-US" sz="2400" err="1">
                <a:ea typeface="+mn-lt"/>
                <a:cs typeface="+mn-lt"/>
              </a:rPr>
              <a:t>nhiệm</a:t>
            </a:r>
            <a:r>
              <a:rPr lang="en-US" sz="2400">
                <a:ea typeface="+mn-lt"/>
                <a:cs typeface="+mn-lt"/>
              </a:rPr>
              <a:t> </a:t>
            </a:r>
            <a:r>
              <a:rPr lang="en-US" sz="2400" err="1">
                <a:ea typeface="+mn-lt"/>
                <a:cs typeface="+mn-lt"/>
              </a:rPr>
              <a:t>vụ</a:t>
            </a:r>
            <a:r>
              <a:rPr lang="en-US" sz="2400">
                <a:ea typeface="+mn-lt"/>
                <a:cs typeface="+mn-lt"/>
              </a:rPr>
              <a:t> validate </a:t>
            </a:r>
            <a:r>
              <a:rPr lang="en-US" sz="2400" err="1">
                <a:ea typeface="+mn-lt"/>
                <a:cs typeface="+mn-lt"/>
              </a:rPr>
              <a:t>thông</a:t>
            </a:r>
            <a:r>
              <a:rPr lang="en-US" sz="2400">
                <a:ea typeface="+mn-lt"/>
                <a:cs typeface="+mn-lt"/>
              </a:rPr>
              <a:t> tin)</a:t>
            </a:r>
          </a:p>
          <a:p>
            <a:r>
              <a:rPr lang="en-US" sz="2400" err="1">
                <a:ea typeface="+mn-lt"/>
                <a:cs typeface="+mn-lt"/>
              </a:rPr>
              <a:t>Giải</a:t>
            </a:r>
            <a:r>
              <a:rPr lang="en-US" sz="2400">
                <a:ea typeface="+mn-lt"/>
                <a:cs typeface="+mn-lt"/>
              </a:rPr>
              <a:t> </a:t>
            </a:r>
            <a:r>
              <a:rPr lang="en-US" sz="2400" err="1">
                <a:ea typeface="+mn-lt"/>
                <a:cs typeface="+mn-lt"/>
              </a:rPr>
              <a:t>pháp</a:t>
            </a:r>
            <a:r>
              <a:rPr lang="en-US" sz="2400">
                <a:ea typeface="+mn-lt"/>
                <a:cs typeface="+mn-lt"/>
              </a:rPr>
              <a:t>: </a:t>
            </a:r>
            <a:r>
              <a:rPr lang="en-US" sz="2400" err="1">
                <a:ea typeface="+mn-lt"/>
                <a:cs typeface="+mn-lt"/>
              </a:rPr>
              <a:t>Tách</a:t>
            </a:r>
            <a:r>
              <a:rPr lang="en-US" sz="2400">
                <a:ea typeface="+mn-lt"/>
                <a:cs typeface="+mn-lt"/>
              </a:rPr>
              <a:t> </a:t>
            </a:r>
            <a:r>
              <a:rPr lang="en-US" sz="2400" err="1">
                <a:ea typeface="+mn-lt"/>
                <a:cs typeface="+mn-lt"/>
              </a:rPr>
              <a:t>nhiệm</a:t>
            </a:r>
            <a:r>
              <a:rPr lang="en-US" sz="2400">
                <a:ea typeface="+mn-lt"/>
                <a:cs typeface="+mn-lt"/>
              </a:rPr>
              <a:t> </a:t>
            </a:r>
            <a:r>
              <a:rPr lang="en-US" sz="2400" err="1">
                <a:ea typeface="+mn-lt"/>
                <a:cs typeface="+mn-lt"/>
              </a:rPr>
              <a:t>vụ</a:t>
            </a:r>
            <a:r>
              <a:rPr lang="en-US" sz="2400">
                <a:ea typeface="+mn-lt"/>
                <a:cs typeface="+mn-lt"/>
              </a:rPr>
              <a:t> validate </a:t>
            </a:r>
            <a:r>
              <a:rPr lang="en-US" sz="2400" err="1">
                <a:ea typeface="+mn-lt"/>
                <a:cs typeface="+mn-lt"/>
              </a:rPr>
              <a:t>thông</a:t>
            </a:r>
            <a:r>
              <a:rPr lang="en-US" sz="2400">
                <a:ea typeface="+mn-lt"/>
                <a:cs typeface="+mn-lt"/>
              </a:rPr>
              <a:t> tin </a:t>
            </a:r>
            <a:r>
              <a:rPr lang="en-US" sz="2400" err="1">
                <a:ea typeface="+mn-lt"/>
                <a:cs typeface="+mn-lt"/>
              </a:rPr>
              <a:t>thành</a:t>
            </a:r>
            <a:r>
              <a:rPr lang="en-US" sz="2400">
                <a:ea typeface="+mn-lt"/>
                <a:cs typeface="+mn-lt"/>
              </a:rPr>
              <a:t> </a:t>
            </a:r>
            <a:r>
              <a:rPr lang="en-US" sz="2400" err="1">
                <a:ea typeface="+mn-lt"/>
                <a:cs typeface="+mn-lt"/>
              </a:rPr>
              <a:t>một</a:t>
            </a:r>
            <a:r>
              <a:rPr lang="en-US" sz="2400">
                <a:ea typeface="+mn-lt"/>
                <a:cs typeface="+mn-lt"/>
              </a:rPr>
              <a:t> </a:t>
            </a:r>
            <a:r>
              <a:rPr lang="en-US" sz="2400" err="1">
                <a:ea typeface="+mn-lt"/>
                <a:cs typeface="+mn-lt"/>
              </a:rPr>
              <a:t>lớp</a:t>
            </a:r>
            <a:r>
              <a:rPr lang="en-US" sz="2400">
                <a:ea typeface="+mn-lt"/>
                <a:cs typeface="+mn-lt"/>
              </a:rPr>
              <a:t> </a:t>
            </a:r>
            <a:r>
              <a:rPr lang="en-US" sz="2400" err="1">
                <a:ea typeface="+mn-lt"/>
                <a:cs typeface="+mn-lt"/>
              </a:rPr>
              <a:t>riêng</a:t>
            </a:r>
            <a:r>
              <a:rPr lang="en-US" sz="2400">
                <a:ea typeface="+mn-lt"/>
                <a:cs typeface="+mn-lt"/>
              </a:rPr>
              <a:t> (</a:t>
            </a:r>
            <a:r>
              <a:rPr lang="en-US" sz="2400" err="1">
                <a:ea typeface="+mn-lt"/>
                <a:cs typeface="+mn-lt"/>
              </a:rPr>
              <a:t>ValidatorUtils</a:t>
            </a:r>
            <a:r>
              <a:rPr lang="en-US" sz="2400">
                <a:ea typeface="+mn-lt"/>
                <a:cs typeface="+mn-lt"/>
              </a:rPr>
              <a:t>) </a:t>
            </a:r>
            <a:r>
              <a:rPr lang="en-US" sz="2400" err="1">
                <a:ea typeface="+mn-lt"/>
                <a:cs typeface="+mn-lt"/>
              </a:rPr>
              <a:t>và</a:t>
            </a:r>
            <a:r>
              <a:rPr lang="en-US" sz="2400">
                <a:ea typeface="+mn-lt"/>
                <a:cs typeface="+mn-lt"/>
              </a:rPr>
              <a:t> </a:t>
            </a:r>
            <a:r>
              <a:rPr lang="en-US" sz="2400" err="1">
                <a:ea typeface="+mn-lt"/>
                <a:cs typeface="+mn-lt"/>
              </a:rPr>
              <a:t>sử</a:t>
            </a:r>
            <a:r>
              <a:rPr lang="en-US" sz="2400">
                <a:ea typeface="+mn-lt"/>
                <a:cs typeface="+mn-lt"/>
              </a:rPr>
              <a:t> </a:t>
            </a:r>
            <a:r>
              <a:rPr lang="en-US" sz="2400" err="1">
                <a:ea typeface="+mn-lt"/>
                <a:cs typeface="+mn-lt"/>
              </a:rPr>
              <a:t>dụng</a:t>
            </a:r>
            <a:r>
              <a:rPr lang="en-US" sz="2400">
                <a:ea typeface="+mn-lt"/>
                <a:cs typeface="+mn-lt"/>
              </a:rPr>
              <a:t> </a:t>
            </a:r>
            <a:r>
              <a:rPr lang="en-US" sz="2400" err="1">
                <a:ea typeface="+mn-lt"/>
                <a:cs typeface="+mn-lt"/>
              </a:rPr>
              <a:t>mẫu</a:t>
            </a:r>
            <a:r>
              <a:rPr lang="en-US" sz="2400">
                <a:ea typeface="+mn-lt"/>
                <a:cs typeface="+mn-lt"/>
              </a:rPr>
              <a:t> </a:t>
            </a:r>
            <a:r>
              <a:rPr lang="en-US" sz="2400" err="1">
                <a:ea typeface="+mn-lt"/>
                <a:cs typeface="+mn-lt"/>
              </a:rPr>
              <a:t>thiết</a:t>
            </a:r>
            <a:r>
              <a:rPr lang="en-US" sz="2400">
                <a:ea typeface="+mn-lt"/>
                <a:cs typeface="+mn-lt"/>
              </a:rPr>
              <a:t> </a:t>
            </a:r>
            <a:r>
              <a:rPr lang="en-US" sz="2400" err="1">
                <a:ea typeface="+mn-lt"/>
                <a:cs typeface="+mn-lt"/>
              </a:rPr>
              <a:t>kế</a:t>
            </a:r>
            <a:r>
              <a:rPr lang="en-US" sz="2400">
                <a:ea typeface="+mn-lt"/>
                <a:cs typeface="+mn-lt"/>
              </a:rPr>
              <a:t> singleton </a:t>
            </a:r>
            <a:r>
              <a:rPr lang="en-US" sz="2400" err="1">
                <a:ea typeface="+mn-lt"/>
                <a:cs typeface="+mn-lt"/>
              </a:rPr>
              <a:t>cho</a:t>
            </a:r>
            <a:r>
              <a:rPr lang="en-US" sz="2400">
                <a:ea typeface="+mn-lt"/>
                <a:cs typeface="+mn-lt"/>
              </a:rPr>
              <a:t> </a:t>
            </a:r>
            <a:r>
              <a:rPr lang="en-US" sz="2400" err="1">
                <a:ea typeface="+mn-lt"/>
                <a:cs typeface="+mn-lt"/>
              </a:rPr>
              <a:t>lớp</a:t>
            </a:r>
            <a:r>
              <a:rPr lang="en-US" sz="2400">
                <a:ea typeface="+mn-lt"/>
                <a:cs typeface="+mn-lt"/>
              </a:rPr>
              <a:t> </a:t>
            </a:r>
            <a:r>
              <a:rPr lang="en-US" sz="2400" err="1">
                <a:ea typeface="+mn-lt"/>
                <a:cs typeface="+mn-lt"/>
              </a:rPr>
              <a:t>này</a:t>
            </a:r>
            <a:r>
              <a:rPr lang="en-US" sz="2400">
                <a:ea typeface="+mn-lt"/>
                <a:cs typeface="+mn-lt"/>
              </a:rPr>
              <a:t> </a:t>
            </a:r>
            <a:r>
              <a:rPr lang="en-US" sz="2400" err="1">
                <a:ea typeface="+mn-lt"/>
                <a:cs typeface="+mn-lt"/>
              </a:rPr>
              <a:t>vì</a:t>
            </a:r>
            <a:r>
              <a:rPr lang="en-US" sz="2400">
                <a:ea typeface="+mn-lt"/>
                <a:cs typeface="+mn-lt"/>
              </a:rPr>
              <a:t> </a:t>
            </a:r>
            <a:r>
              <a:rPr lang="en-US" sz="2400" err="1">
                <a:ea typeface="+mn-lt"/>
                <a:cs typeface="+mn-lt"/>
              </a:rPr>
              <a:t>lớp</a:t>
            </a:r>
            <a:r>
              <a:rPr lang="en-US" sz="2400">
                <a:ea typeface="+mn-lt"/>
                <a:cs typeface="+mn-lt"/>
              </a:rPr>
              <a:t> </a:t>
            </a:r>
            <a:r>
              <a:rPr lang="en-US" sz="2400" err="1">
                <a:ea typeface="+mn-lt"/>
                <a:cs typeface="+mn-lt"/>
              </a:rPr>
              <a:t>này</a:t>
            </a:r>
            <a:r>
              <a:rPr lang="en-US" sz="2400">
                <a:ea typeface="+mn-lt"/>
                <a:cs typeface="+mn-lt"/>
              </a:rPr>
              <a:t> </a:t>
            </a:r>
            <a:r>
              <a:rPr lang="en-US" sz="2400" err="1">
                <a:ea typeface="+mn-lt"/>
                <a:cs typeface="+mn-lt"/>
              </a:rPr>
              <a:t>chỉ</a:t>
            </a:r>
            <a:r>
              <a:rPr lang="en-US" sz="2400">
                <a:ea typeface="+mn-lt"/>
                <a:cs typeface="+mn-lt"/>
              </a:rPr>
              <a:t> </a:t>
            </a:r>
            <a:r>
              <a:rPr lang="en-US" sz="2400" err="1">
                <a:ea typeface="+mn-lt"/>
                <a:cs typeface="+mn-lt"/>
              </a:rPr>
              <a:t>cần</a:t>
            </a:r>
            <a:r>
              <a:rPr lang="en-US" sz="2400">
                <a:ea typeface="+mn-lt"/>
                <a:cs typeface="+mn-lt"/>
              </a:rPr>
              <a:t> </a:t>
            </a:r>
            <a:r>
              <a:rPr lang="en-US" sz="2400" err="1">
                <a:ea typeface="+mn-lt"/>
                <a:cs typeface="+mn-lt"/>
              </a:rPr>
              <a:t>khởi</a:t>
            </a:r>
            <a:r>
              <a:rPr lang="en-US" sz="2400">
                <a:ea typeface="+mn-lt"/>
                <a:cs typeface="+mn-lt"/>
              </a:rPr>
              <a:t> </a:t>
            </a:r>
            <a:r>
              <a:rPr lang="en-US" sz="2400" err="1">
                <a:ea typeface="+mn-lt"/>
                <a:cs typeface="+mn-lt"/>
              </a:rPr>
              <a:t>tạo</a:t>
            </a:r>
            <a:r>
              <a:rPr lang="en-US" sz="2400">
                <a:ea typeface="+mn-lt"/>
                <a:cs typeface="+mn-lt"/>
              </a:rPr>
              <a:t> </a:t>
            </a:r>
            <a:r>
              <a:rPr lang="en-US" sz="2400" err="1">
                <a:ea typeface="+mn-lt"/>
                <a:cs typeface="+mn-lt"/>
              </a:rPr>
              <a:t>duy</a:t>
            </a:r>
            <a:r>
              <a:rPr lang="en-US" sz="2400">
                <a:ea typeface="+mn-lt"/>
                <a:cs typeface="+mn-lt"/>
              </a:rPr>
              <a:t> </a:t>
            </a:r>
            <a:r>
              <a:rPr lang="en-US" sz="2400" err="1">
                <a:ea typeface="+mn-lt"/>
                <a:cs typeface="+mn-lt"/>
              </a:rPr>
              <a:t>nhất</a:t>
            </a:r>
            <a:r>
              <a:rPr lang="en-US" sz="2400">
                <a:ea typeface="+mn-lt"/>
                <a:cs typeface="+mn-lt"/>
              </a:rPr>
              <a:t> </a:t>
            </a:r>
            <a:r>
              <a:rPr lang="en-US" sz="2400" err="1">
                <a:ea typeface="+mn-lt"/>
                <a:cs typeface="+mn-lt"/>
              </a:rPr>
              <a:t>một</a:t>
            </a:r>
            <a:r>
              <a:rPr lang="en-US" sz="2400">
                <a:ea typeface="+mn-lt"/>
                <a:cs typeface="+mn-lt"/>
              </a:rPr>
              <a:t> </a:t>
            </a:r>
            <a:r>
              <a:rPr lang="en-US" sz="2400" err="1">
                <a:ea typeface="+mn-lt"/>
                <a:cs typeface="+mn-lt"/>
              </a:rPr>
              <a:t>lần</a:t>
            </a:r>
            <a:endParaRPr lang="en-US" err="1"/>
          </a:p>
        </p:txBody>
      </p:sp>
      <p:pic>
        <p:nvPicPr>
          <p:cNvPr id="6" name="Picture 6" descr="Diagram&#10;&#10;Description automatically generated">
            <a:extLst>
              <a:ext uri="{FF2B5EF4-FFF2-40B4-BE49-F238E27FC236}">
                <a16:creationId xmlns:a16="http://schemas.microsoft.com/office/drawing/2014/main" id="{4442FE93-584C-48B5-BE60-8E61A7FCFE83}"/>
              </a:ext>
            </a:extLst>
          </p:cNvPr>
          <p:cNvPicPr>
            <a:picLocks noChangeAspect="1"/>
          </p:cNvPicPr>
          <p:nvPr/>
        </p:nvPicPr>
        <p:blipFill>
          <a:blip r:embed="rId2"/>
          <a:stretch>
            <a:fillRect/>
          </a:stretch>
        </p:blipFill>
        <p:spPr>
          <a:xfrm>
            <a:off x="1352313" y="4096910"/>
            <a:ext cx="7051376" cy="2504156"/>
          </a:xfrm>
          <a:prstGeom prst="rect">
            <a:avLst/>
          </a:prstGeom>
        </p:spPr>
      </p:pic>
    </p:spTree>
    <p:extLst>
      <p:ext uri="{BB962C8B-B14F-4D97-AF65-F5344CB8AC3E}">
        <p14:creationId xmlns:p14="http://schemas.microsoft.com/office/powerpoint/2010/main" val="6632597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7316AA26-A45A-4D7B-B260-4C9EFB30E6DB}"/>
              </a:ext>
            </a:extLst>
          </p:cNvPr>
          <p:cNvSpPr>
            <a:spLocks noGrp="1"/>
          </p:cNvSpPr>
          <p:nvPr>
            <p:ph type="title"/>
          </p:nvPr>
        </p:nvSpPr>
        <p:spPr/>
        <p:txBody>
          <a:bodyPr/>
          <a:lstStyle/>
          <a:p>
            <a:r>
              <a:rPr lang="en-US"/>
              <a:t>SRP</a:t>
            </a:r>
          </a:p>
        </p:txBody>
      </p:sp>
      <p:sp>
        <p:nvSpPr>
          <p:cNvPr id="3" name="Chỗ dành sẵn cho Nội dung 2">
            <a:extLst>
              <a:ext uri="{FF2B5EF4-FFF2-40B4-BE49-F238E27FC236}">
                <a16:creationId xmlns:a16="http://schemas.microsoft.com/office/drawing/2014/main" id="{7C01509B-C36E-4618-9927-88FFFF5E0BF2}"/>
              </a:ext>
            </a:extLst>
          </p:cNvPr>
          <p:cNvSpPr>
            <a:spLocks noGrp="1"/>
          </p:cNvSpPr>
          <p:nvPr>
            <p:ph idx="1"/>
          </p:nvPr>
        </p:nvSpPr>
        <p:spPr/>
        <p:txBody>
          <a:bodyPr vert="horz" lIns="91440" tIns="45720" rIns="91440" bIns="45720" rtlCol="0" anchor="t">
            <a:normAutofit/>
          </a:bodyPr>
          <a:lstStyle/>
          <a:p>
            <a:pPr lvl="0"/>
            <a:endParaRPr lang="en-US">
              <a:cs typeface="Calibri"/>
            </a:endParaRPr>
          </a:p>
          <a:p>
            <a:endParaRPr lang="en-US"/>
          </a:p>
        </p:txBody>
      </p:sp>
      <p:sp>
        <p:nvSpPr>
          <p:cNvPr id="4" name="TextBox 1">
            <a:extLst>
              <a:ext uri="{FF2B5EF4-FFF2-40B4-BE49-F238E27FC236}">
                <a16:creationId xmlns:a16="http://schemas.microsoft.com/office/drawing/2014/main" id="{A3F0A28D-1E77-4F1C-A6C4-98AC8F68E4DA}"/>
              </a:ext>
            </a:extLst>
          </p:cNvPr>
          <p:cNvSpPr txBox="1"/>
          <p:nvPr/>
        </p:nvSpPr>
        <p:spPr>
          <a:xfrm>
            <a:off x="572400" y="1571400"/>
            <a:ext cx="8025069" cy="1200329"/>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err="1"/>
              <a:t>Vấn</a:t>
            </a:r>
            <a:r>
              <a:rPr lang="en-US" sz="2400"/>
              <a:t> </a:t>
            </a:r>
            <a:r>
              <a:rPr lang="en-US" sz="2400" err="1"/>
              <a:t>đề</a:t>
            </a:r>
            <a:r>
              <a:rPr lang="en-US" sz="2400"/>
              <a:t>: </a:t>
            </a:r>
            <a:r>
              <a:rPr lang="en-US" sz="2400" err="1">
                <a:ea typeface="+mn-lt"/>
                <a:cs typeface="+mn-lt"/>
              </a:rPr>
              <a:t>lớp</a:t>
            </a:r>
            <a:r>
              <a:rPr lang="en-US" sz="2400">
                <a:ea typeface="+mn-lt"/>
                <a:cs typeface="+mn-lt"/>
              </a:rPr>
              <a:t> </a:t>
            </a:r>
            <a:r>
              <a:rPr lang="en-US" sz="2400" err="1">
                <a:ea typeface="+mn-lt"/>
                <a:cs typeface="+mn-lt"/>
              </a:rPr>
              <a:t>PaymentController</a:t>
            </a:r>
            <a:r>
              <a:rPr lang="en-US" sz="2400">
                <a:ea typeface="+mn-lt"/>
                <a:cs typeface="+mn-lt"/>
              </a:rPr>
              <a:t> </a:t>
            </a:r>
            <a:r>
              <a:rPr lang="en-US" sz="2400" err="1">
                <a:ea typeface="+mn-lt"/>
                <a:cs typeface="+mn-lt"/>
              </a:rPr>
              <a:t>vừa</a:t>
            </a:r>
            <a:r>
              <a:rPr lang="en-US" sz="2400">
                <a:ea typeface="+mn-lt"/>
                <a:cs typeface="+mn-lt"/>
              </a:rPr>
              <a:t> </a:t>
            </a:r>
            <a:r>
              <a:rPr lang="en-US" sz="2400" err="1">
                <a:ea typeface="+mn-lt"/>
                <a:cs typeface="+mn-lt"/>
              </a:rPr>
              <a:t>thực</a:t>
            </a:r>
            <a:r>
              <a:rPr lang="en-US" sz="2400">
                <a:ea typeface="+mn-lt"/>
                <a:cs typeface="+mn-lt"/>
              </a:rPr>
              <a:t> </a:t>
            </a:r>
            <a:r>
              <a:rPr lang="en-US" sz="2400" err="1">
                <a:ea typeface="+mn-lt"/>
                <a:cs typeface="+mn-lt"/>
              </a:rPr>
              <a:t>hiện</a:t>
            </a:r>
            <a:r>
              <a:rPr lang="en-US" sz="2400">
                <a:ea typeface="+mn-lt"/>
                <a:cs typeface="+mn-lt"/>
              </a:rPr>
              <a:t> </a:t>
            </a:r>
            <a:r>
              <a:rPr lang="en-US" sz="2400" err="1">
                <a:ea typeface="+mn-lt"/>
                <a:cs typeface="+mn-lt"/>
              </a:rPr>
              <a:t>chức</a:t>
            </a:r>
            <a:r>
              <a:rPr lang="en-US" sz="2400">
                <a:ea typeface="+mn-lt"/>
                <a:cs typeface="+mn-lt"/>
              </a:rPr>
              <a:t> </a:t>
            </a:r>
            <a:r>
              <a:rPr lang="en-US" sz="2400" err="1">
                <a:ea typeface="+mn-lt"/>
                <a:cs typeface="+mn-lt"/>
              </a:rPr>
              <a:t>năng</a:t>
            </a:r>
            <a:r>
              <a:rPr lang="en-US" sz="2400">
                <a:ea typeface="+mn-lt"/>
                <a:cs typeface="+mn-lt"/>
              </a:rPr>
              <a:t> </a:t>
            </a:r>
            <a:r>
              <a:rPr lang="en-US" sz="2400" err="1">
                <a:ea typeface="+mn-lt"/>
                <a:cs typeface="+mn-lt"/>
              </a:rPr>
              <a:t>thanh</a:t>
            </a:r>
            <a:r>
              <a:rPr lang="en-US" sz="2400">
                <a:ea typeface="+mn-lt"/>
                <a:cs typeface="+mn-lt"/>
              </a:rPr>
              <a:t> </a:t>
            </a:r>
            <a:r>
              <a:rPr lang="en-US" sz="2400" err="1">
                <a:ea typeface="+mn-lt"/>
                <a:cs typeface="+mn-lt"/>
              </a:rPr>
              <a:t>toán</a:t>
            </a:r>
            <a:r>
              <a:rPr lang="en-US" sz="2400">
                <a:ea typeface="+mn-lt"/>
                <a:cs typeface="+mn-lt"/>
              </a:rPr>
              <a:t> </a:t>
            </a:r>
            <a:r>
              <a:rPr lang="en-US" sz="2400" err="1">
                <a:ea typeface="+mn-lt"/>
                <a:cs typeface="+mn-lt"/>
              </a:rPr>
              <a:t>vừa</a:t>
            </a:r>
            <a:r>
              <a:rPr lang="en-US" sz="2400">
                <a:ea typeface="+mn-lt"/>
                <a:cs typeface="+mn-lt"/>
              </a:rPr>
              <a:t> </a:t>
            </a:r>
            <a:r>
              <a:rPr lang="en-US" sz="2400" err="1">
                <a:ea typeface="+mn-lt"/>
                <a:cs typeface="+mn-lt"/>
              </a:rPr>
              <a:t>kiểm</a:t>
            </a:r>
            <a:r>
              <a:rPr lang="en-US" sz="2400">
                <a:ea typeface="+mn-lt"/>
                <a:cs typeface="+mn-lt"/>
              </a:rPr>
              <a:t> </a:t>
            </a:r>
            <a:r>
              <a:rPr lang="en-US" sz="2400" err="1">
                <a:ea typeface="+mn-lt"/>
                <a:cs typeface="+mn-lt"/>
              </a:rPr>
              <a:t>tra</a:t>
            </a:r>
            <a:r>
              <a:rPr lang="en-US" sz="2400">
                <a:ea typeface="+mn-lt"/>
                <a:cs typeface="+mn-lt"/>
              </a:rPr>
              <a:t> </a:t>
            </a:r>
            <a:r>
              <a:rPr lang="en-US" sz="2400" err="1">
                <a:ea typeface="+mn-lt"/>
                <a:cs typeface="+mn-lt"/>
              </a:rPr>
              <a:t>ngày</a:t>
            </a:r>
            <a:r>
              <a:rPr lang="en-US" sz="2400">
                <a:ea typeface="+mn-lt"/>
                <a:cs typeface="+mn-lt"/>
              </a:rPr>
              <a:t> </a:t>
            </a:r>
            <a:r>
              <a:rPr lang="en-US" sz="2400" err="1">
                <a:ea typeface="+mn-lt"/>
                <a:cs typeface="+mn-lt"/>
              </a:rPr>
              <a:t>hết</a:t>
            </a:r>
            <a:r>
              <a:rPr lang="en-US" sz="2400">
                <a:ea typeface="+mn-lt"/>
                <a:cs typeface="+mn-lt"/>
              </a:rPr>
              <a:t> </a:t>
            </a:r>
            <a:r>
              <a:rPr lang="en-US" sz="2400" err="1">
                <a:ea typeface="+mn-lt"/>
                <a:cs typeface="+mn-lt"/>
              </a:rPr>
              <a:t>hạn</a:t>
            </a:r>
            <a:r>
              <a:rPr lang="en-US" sz="2400">
                <a:ea typeface="+mn-lt"/>
                <a:cs typeface="+mn-lt"/>
              </a:rPr>
              <a:t> </a:t>
            </a:r>
            <a:r>
              <a:rPr lang="en-US" sz="2400" err="1">
                <a:ea typeface="+mn-lt"/>
                <a:cs typeface="+mn-lt"/>
              </a:rPr>
              <a:t>của</a:t>
            </a:r>
            <a:r>
              <a:rPr lang="en-US" sz="2400">
                <a:ea typeface="+mn-lt"/>
                <a:cs typeface="+mn-lt"/>
              </a:rPr>
              <a:t> </a:t>
            </a:r>
            <a:r>
              <a:rPr lang="en-US" sz="2400" err="1">
                <a:ea typeface="+mn-lt"/>
                <a:cs typeface="+mn-lt"/>
              </a:rPr>
              <a:t>thẻ</a:t>
            </a:r>
            <a:r>
              <a:rPr lang="en-US" sz="2400">
                <a:ea typeface="+mn-lt"/>
                <a:cs typeface="+mn-lt"/>
              </a:rPr>
              <a:t>, </a:t>
            </a:r>
            <a:r>
              <a:rPr lang="en-US" sz="2400" err="1">
                <a:ea typeface="+mn-lt"/>
                <a:cs typeface="+mn-lt"/>
              </a:rPr>
              <a:t>hàm</a:t>
            </a:r>
            <a:r>
              <a:rPr lang="en-US" sz="2400">
                <a:ea typeface="+mn-lt"/>
                <a:cs typeface="+mn-lt"/>
              </a:rPr>
              <a:t> </a:t>
            </a:r>
            <a:r>
              <a:rPr lang="en-US" sz="2400" err="1">
                <a:ea typeface="+mn-lt"/>
                <a:cs typeface="+mn-lt"/>
              </a:rPr>
              <a:t>payOrder</a:t>
            </a:r>
            <a:r>
              <a:rPr lang="en-US" sz="2400">
                <a:ea typeface="+mn-lt"/>
                <a:cs typeface="+mn-lt"/>
              </a:rPr>
              <a:t> </a:t>
            </a:r>
            <a:r>
              <a:rPr lang="en-US" sz="2400" err="1">
                <a:ea typeface="+mn-lt"/>
                <a:cs typeface="+mn-lt"/>
              </a:rPr>
              <a:t>có</a:t>
            </a:r>
            <a:r>
              <a:rPr lang="en-US" sz="2400">
                <a:ea typeface="+mn-lt"/>
                <a:cs typeface="+mn-lt"/>
              </a:rPr>
              <a:t> </a:t>
            </a:r>
            <a:r>
              <a:rPr lang="en-US" sz="2400" err="1">
                <a:ea typeface="+mn-lt"/>
                <a:cs typeface="+mn-lt"/>
              </a:rPr>
              <a:t>quá</a:t>
            </a:r>
            <a:r>
              <a:rPr lang="en-US" sz="2400">
                <a:ea typeface="+mn-lt"/>
                <a:cs typeface="+mn-lt"/>
              </a:rPr>
              <a:t> </a:t>
            </a:r>
            <a:r>
              <a:rPr lang="en-US" sz="2400" err="1">
                <a:ea typeface="+mn-lt"/>
                <a:cs typeface="+mn-lt"/>
              </a:rPr>
              <a:t>nhiều</a:t>
            </a:r>
            <a:r>
              <a:rPr lang="en-US" sz="2400">
                <a:ea typeface="+mn-lt"/>
                <a:cs typeface="+mn-lt"/>
              </a:rPr>
              <a:t> </a:t>
            </a:r>
            <a:r>
              <a:rPr lang="en-US" sz="2400" err="1">
                <a:ea typeface="+mn-lt"/>
                <a:cs typeface="+mn-lt"/>
              </a:rPr>
              <a:t>tham</a:t>
            </a:r>
            <a:r>
              <a:rPr lang="en-US" sz="2400">
                <a:ea typeface="+mn-lt"/>
                <a:cs typeface="+mn-lt"/>
              </a:rPr>
              <a:t> </a:t>
            </a:r>
            <a:r>
              <a:rPr lang="en-US" sz="2400" err="1">
                <a:ea typeface="+mn-lt"/>
                <a:cs typeface="+mn-lt"/>
              </a:rPr>
              <a:t>số</a:t>
            </a:r>
            <a:r>
              <a:rPr lang="en-US" sz="2400">
                <a:ea typeface="+mn-lt"/>
                <a:cs typeface="+mn-lt"/>
              </a:rPr>
              <a:t> </a:t>
            </a:r>
            <a:r>
              <a:rPr lang="en-US" sz="2400" err="1">
                <a:ea typeface="+mn-lt"/>
                <a:cs typeface="+mn-lt"/>
              </a:rPr>
              <a:t>truyền</a:t>
            </a:r>
            <a:r>
              <a:rPr lang="en-US" sz="2400">
                <a:ea typeface="+mn-lt"/>
                <a:cs typeface="+mn-lt"/>
              </a:rPr>
              <a:t> </a:t>
            </a:r>
            <a:r>
              <a:rPr lang="en-US" sz="2400" err="1">
                <a:ea typeface="+mn-lt"/>
                <a:cs typeface="+mn-lt"/>
              </a:rPr>
              <a:t>vào</a:t>
            </a:r>
            <a:endParaRPr lang="en-US" sz="2400">
              <a:ea typeface="+mn-lt"/>
              <a:cs typeface="+mn-lt"/>
            </a:endParaRPr>
          </a:p>
        </p:txBody>
      </p:sp>
      <p:pic>
        <p:nvPicPr>
          <p:cNvPr id="5" name="Picture 6" descr="Table&#10;&#10;Description automatically generated">
            <a:extLst>
              <a:ext uri="{FF2B5EF4-FFF2-40B4-BE49-F238E27FC236}">
                <a16:creationId xmlns:a16="http://schemas.microsoft.com/office/drawing/2014/main" id="{0F6CD900-A80A-43FC-9F9C-44985A98EA20}"/>
              </a:ext>
            </a:extLst>
          </p:cNvPr>
          <p:cNvPicPr>
            <a:picLocks noChangeAspect="1"/>
          </p:cNvPicPr>
          <p:nvPr/>
        </p:nvPicPr>
        <p:blipFill>
          <a:blip r:embed="rId2"/>
          <a:stretch>
            <a:fillRect/>
          </a:stretch>
        </p:blipFill>
        <p:spPr>
          <a:xfrm>
            <a:off x="298302" y="3430704"/>
            <a:ext cx="8970994" cy="1807550"/>
          </a:xfrm>
          <a:prstGeom prst="rect">
            <a:avLst/>
          </a:prstGeom>
        </p:spPr>
      </p:pic>
    </p:spTree>
    <p:extLst>
      <p:ext uri="{BB962C8B-B14F-4D97-AF65-F5344CB8AC3E}">
        <p14:creationId xmlns:p14="http://schemas.microsoft.com/office/powerpoint/2010/main" val="279381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7316AA26-A45A-4D7B-B260-4C9EFB30E6DB}"/>
              </a:ext>
            </a:extLst>
          </p:cNvPr>
          <p:cNvSpPr>
            <a:spLocks noGrp="1"/>
          </p:cNvSpPr>
          <p:nvPr>
            <p:ph type="title"/>
          </p:nvPr>
        </p:nvSpPr>
        <p:spPr/>
        <p:txBody>
          <a:bodyPr/>
          <a:lstStyle/>
          <a:p>
            <a:r>
              <a:rPr lang="en-US"/>
              <a:t>SRP</a:t>
            </a:r>
          </a:p>
        </p:txBody>
      </p:sp>
      <p:sp>
        <p:nvSpPr>
          <p:cNvPr id="3" name="Chỗ dành sẵn cho Nội dung 2">
            <a:extLst>
              <a:ext uri="{FF2B5EF4-FFF2-40B4-BE49-F238E27FC236}">
                <a16:creationId xmlns:a16="http://schemas.microsoft.com/office/drawing/2014/main" id="{7C01509B-C36E-4618-9927-88FFFF5E0BF2}"/>
              </a:ext>
            </a:extLst>
          </p:cNvPr>
          <p:cNvSpPr>
            <a:spLocks noGrp="1"/>
          </p:cNvSpPr>
          <p:nvPr>
            <p:ph idx="1"/>
          </p:nvPr>
        </p:nvSpPr>
        <p:spPr/>
        <p:txBody>
          <a:bodyPr vert="horz" lIns="91440" tIns="45720" rIns="91440" bIns="45720" rtlCol="0" anchor="t">
            <a:normAutofit/>
          </a:bodyPr>
          <a:lstStyle/>
          <a:p>
            <a:pPr lvl="0"/>
            <a:endParaRPr lang="en-US">
              <a:cs typeface="Calibri"/>
            </a:endParaRPr>
          </a:p>
          <a:p>
            <a:endParaRPr lang="en-US"/>
          </a:p>
        </p:txBody>
      </p:sp>
      <p:sp>
        <p:nvSpPr>
          <p:cNvPr id="4" name="TextBox 1">
            <a:extLst>
              <a:ext uri="{FF2B5EF4-FFF2-40B4-BE49-F238E27FC236}">
                <a16:creationId xmlns:a16="http://schemas.microsoft.com/office/drawing/2014/main" id="{A3F0A28D-1E77-4F1C-A6C4-98AC8F68E4DA}"/>
              </a:ext>
            </a:extLst>
          </p:cNvPr>
          <p:cNvSpPr txBox="1"/>
          <p:nvPr/>
        </p:nvSpPr>
        <p:spPr>
          <a:xfrm>
            <a:off x="572400" y="1571400"/>
            <a:ext cx="8025069" cy="1200329"/>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err="1">
                <a:ea typeface="+mn-lt"/>
                <a:cs typeface="+mn-lt"/>
              </a:rPr>
              <a:t>Giải</a:t>
            </a:r>
            <a:r>
              <a:rPr lang="en-US" sz="2400">
                <a:ea typeface="+mn-lt"/>
                <a:cs typeface="+mn-lt"/>
              </a:rPr>
              <a:t> </a:t>
            </a:r>
            <a:r>
              <a:rPr lang="en-US" sz="2400" err="1">
                <a:ea typeface="+mn-lt"/>
                <a:cs typeface="+mn-lt"/>
              </a:rPr>
              <a:t>pháp</a:t>
            </a:r>
            <a:r>
              <a:rPr lang="en-US" sz="2400">
                <a:ea typeface="+mn-lt"/>
                <a:cs typeface="+mn-lt"/>
              </a:rPr>
              <a:t>: </a:t>
            </a:r>
            <a:r>
              <a:rPr lang="en-US" sz="2400" err="1">
                <a:ea typeface="+mn-lt"/>
                <a:cs typeface="+mn-lt"/>
              </a:rPr>
              <a:t>Tạo</a:t>
            </a:r>
            <a:r>
              <a:rPr lang="en-US" sz="2400">
                <a:ea typeface="+mn-lt"/>
                <a:cs typeface="+mn-lt"/>
              </a:rPr>
              <a:t> ra </a:t>
            </a:r>
            <a:r>
              <a:rPr lang="en-US" sz="2400" err="1">
                <a:ea typeface="+mn-lt"/>
                <a:cs typeface="+mn-lt"/>
              </a:rPr>
              <a:t>lớp</a:t>
            </a:r>
            <a:r>
              <a:rPr lang="en-US" sz="2400">
                <a:ea typeface="+mn-lt"/>
                <a:cs typeface="+mn-lt"/>
              </a:rPr>
              <a:t> </a:t>
            </a:r>
            <a:r>
              <a:rPr lang="en-US" sz="2400" err="1">
                <a:ea typeface="+mn-lt"/>
                <a:cs typeface="+mn-lt"/>
              </a:rPr>
              <a:t>PaymentCreditCardInfo</a:t>
            </a:r>
            <a:r>
              <a:rPr lang="en-US" sz="2400">
                <a:ea typeface="+mn-lt"/>
                <a:cs typeface="+mn-lt"/>
              </a:rPr>
              <a:t> </a:t>
            </a:r>
            <a:r>
              <a:rPr lang="en-US" sz="2400" err="1">
                <a:ea typeface="+mn-lt"/>
                <a:cs typeface="+mn-lt"/>
              </a:rPr>
              <a:t>để</a:t>
            </a:r>
            <a:r>
              <a:rPr lang="en-US" sz="2400">
                <a:ea typeface="+mn-lt"/>
                <a:cs typeface="+mn-lt"/>
              </a:rPr>
              <a:t> </a:t>
            </a:r>
            <a:r>
              <a:rPr lang="en-US" sz="2400" err="1">
                <a:ea typeface="+mn-lt"/>
                <a:cs typeface="+mn-lt"/>
              </a:rPr>
              <a:t>chứa</a:t>
            </a:r>
            <a:r>
              <a:rPr lang="en-US" sz="2400">
                <a:ea typeface="+mn-lt"/>
                <a:cs typeface="+mn-lt"/>
              </a:rPr>
              <a:t> </a:t>
            </a:r>
            <a:r>
              <a:rPr lang="en-US" sz="2400" err="1">
                <a:ea typeface="+mn-lt"/>
                <a:cs typeface="+mn-lt"/>
              </a:rPr>
              <a:t>các</a:t>
            </a:r>
            <a:r>
              <a:rPr lang="en-US" sz="2400">
                <a:ea typeface="+mn-lt"/>
                <a:cs typeface="+mn-lt"/>
              </a:rPr>
              <a:t> </a:t>
            </a:r>
            <a:r>
              <a:rPr lang="en-US" sz="2400" err="1">
                <a:ea typeface="+mn-lt"/>
                <a:cs typeface="+mn-lt"/>
              </a:rPr>
              <a:t>thông</a:t>
            </a:r>
            <a:r>
              <a:rPr lang="en-US" sz="2400">
                <a:ea typeface="+mn-lt"/>
                <a:cs typeface="+mn-lt"/>
              </a:rPr>
              <a:t> tin </a:t>
            </a:r>
            <a:r>
              <a:rPr lang="en-US" sz="2400" err="1">
                <a:ea typeface="+mn-lt"/>
                <a:cs typeface="+mn-lt"/>
              </a:rPr>
              <a:t>khởi</a:t>
            </a:r>
            <a:r>
              <a:rPr lang="en-US" sz="2400">
                <a:ea typeface="+mn-lt"/>
                <a:cs typeface="+mn-lt"/>
              </a:rPr>
              <a:t> </a:t>
            </a:r>
            <a:r>
              <a:rPr lang="en-US" sz="2400" err="1">
                <a:ea typeface="+mn-lt"/>
                <a:cs typeface="+mn-lt"/>
              </a:rPr>
              <a:t>tạo</a:t>
            </a:r>
            <a:r>
              <a:rPr lang="en-US" sz="2400">
                <a:ea typeface="+mn-lt"/>
                <a:cs typeface="+mn-lt"/>
              </a:rPr>
              <a:t> </a:t>
            </a:r>
            <a:r>
              <a:rPr lang="en-US" sz="2400" err="1">
                <a:ea typeface="+mn-lt"/>
                <a:cs typeface="+mn-lt"/>
              </a:rPr>
              <a:t>thẻ</a:t>
            </a:r>
            <a:r>
              <a:rPr lang="en-US" sz="2400">
                <a:ea typeface="+mn-lt"/>
                <a:cs typeface="+mn-lt"/>
              </a:rPr>
              <a:t> </a:t>
            </a:r>
            <a:r>
              <a:rPr lang="en-US" sz="2400" err="1">
                <a:ea typeface="+mn-lt"/>
                <a:cs typeface="+mn-lt"/>
              </a:rPr>
              <a:t>CreditCard</a:t>
            </a:r>
            <a:r>
              <a:rPr lang="en-US" sz="2400">
                <a:ea typeface="+mn-lt"/>
                <a:cs typeface="+mn-lt"/>
              </a:rPr>
              <a:t> </a:t>
            </a:r>
            <a:r>
              <a:rPr lang="en-US" sz="2400" err="1">
                <a:ea typeface="+mn-lt"/>
                <a:cs typeface="+mn-lt"/>
              </a:rPr>
              <a:t>và</a:t>
            </a:r>
            <a:r>
              <a:rPr lang="en-US" sz="2400">
                <a:ea typeface="+mn-lt"/>
                <a:cs typeface="+mn-lt"/>
              </a:rPr>
              <a:t> </a:t>
            </a:r>
            <a:r>
              <a:rPr lang="en-US" sz="2400" err="1">
                <a:ea typeface="+mn-lt"/>
                <a:cs typeface="+mn-lt"/>
              </a:rPr>
              <a:t>làm</a:t>
            </a:r>
            <a:r>
              <a:rPr lang="en-US" sz="2400">
                <a:ea typeface="+mn-lt"/>
                <a:cs typeface="+mn-lt"/>
              </a:rPr>
              <a:t> </a:t>
            </a:r>
            <a:r>
              <a:rPr lang="en-US" sz="2400" err="1">
                <a:ea typeface="+mn-lt"/>
                <a:cs typeface="+mn-lt"/>
              </a:rPr>
              <a:t>nhiệm</a:t>
            </a:r>
            <a:r>
              <a:rPr lang="en-US" sz="2400">
                <a:ea typeface="+mn-lt"/>
                <a:cs typeface="+mn-lt"/>
              </a:rPr>
              <a:t> </a:t>
            </a:r>
            <a:r>
              <a:rPr lang="en-US" sz="2400" err="1">
                <a:ea typeface="+mn-lt"/>
                <a:cs typeface="+mn-lt"/>
              </a:rPr>
              <a:t>vụ</a:t>
            </a:r>
            <a:r>
              <a:rPr lang="en-US" sz="2400">
                <a:ea typeface="+mn-lt"/>
                <a:cs typeface="+mn-lt"/>
              </a:rPr>
              <a:t> </a:t>
            </a:r>
            <a:r>
              <a:rPr lang="en-US" sz="2400" err="1">
                <a:ea typeface="+mn-lt"/>
                <a:cs typeface="+mn-lt"/>
              </a:rPr>
              <a:t>kiểm</a:t>
            </a:r>
            <a:r>
              <a:rPr lang="en-US" sz="2400">
                <a:ea typeface="+mn-lt"/>
                <a:cs typeface="+mn-lt"/>
              </a:rPr>
              <a:t> </a:t>
            </a:r>
            <a:r>
              <a:rPr lang="en-US" sz="2400" err="1">
                <a:ea typeface="+mn-lt"/>
                <a:cs typeface="+mn-lt"/>
              </a:rPr>
              <a:t>tra</a:t>
            </a:r>
            <a:r>
              <a:rPr lang="en-US" sz="2400">
                <a:ea typeface="+mn-lt"/>
                <a:cs typeface="+mn-lt"/>
              </a:rPr>
              <a:t> </a:t>
            </a:r>
            <a:r>
              <a:rPr lang="en-US" sz="2400" err="1">
                <a:ea typeface="+mn-lt"/>
                <a:cs typeface="+mn-lt"/>
              </a:rPr>
              <a:t>ngày</a:t>
            </a:r>
            <a:r>
              <a:rPr lang="en-US" sz="2400">
                <a:ea typeface="+mn-lt"/>
                <a:cs typeface="+mn-lt"/>
              </a:rPr>
              <a:t> </a:t>
            </a:r>
            <a:r>
              <a:rPr lang="en-US" sz="2400" err="1">
                <a:ea typeface="+mn-lt"/>
                <a:cs typeface="+mn-lt"/>
              </a:rPr>
              <a:t>hết</a:t>
            </a:r>
            <a:r>
              <a:rPr lang="en-US" sz="2400">
                <a:ea typeface="+mn-lt"/>
                <a:cs typeface="+mn-lt"/>
              </a:rPr>
              <a:t> </a:t>
            </a:r>
            <a:r>
              <a:rPr lang="en-US" sz="2400" err="1">
                <a:ea typeface="+mn-lt"/>
                <a:cs typeface="+mn-lt"/>
              </a:rPr>
              <a:t>hạn</a:t>
            </a:r>
            <a:r>
              <a:rPr lang="en-US" sz="2400">
                <a:ea typeface="+mn-lt"/>
                <a:cs typeface="+mn-lt"/>
              </a:rPr>
              <a:t> </a:t>
            </a:r>
            <a:r>
              <a:rPr lang="en-US" sz="2400" err="1">
                <a:ea typeface="+mn-lt"/>
                <a:cs typeface="+mn-lt"/>
              </a:rPr>
              <a:t>của</a:t>
            </a:r>
            <a:r>
              <a:rPr lang="en-US" sz="2400">
                <a:ea typeface="+mn-lt"/>
                <a:cs typeface="+mn-lt"/>
              </a:rPr>
              <a:t> </a:t>
            </a:r>
            <a:r>
              <a:rPr lang="en-US" sz="2400" err="1">
                <a:ea typeface="+mn-lt"/>
                <a:cs typeface="+mn-lt"/>
              </a:rPr>
              <a:t>thẻ</a:t>
            </a:r>
            <a:endParaRPr lang="en-US" err="1">
              <a:ea typeface="+mn-lt"/>
              <a:cs typeface="+mn-lt"/>
            </a:endParaRPr>
          </a:p>
        </p:txBody>
      </p:sp>
      <p:pic>
        <p:nvPicPr>
          <p:cNvPr id="6" name="Picture 6" descr="Diagram&#10;&#10;Description automatically generated">
            <a:extLst>
              <a:ext uri="{FF2B5EF4-FFF2-40B4-BE49-F238E27FC236}">
                <a16:creationId xmlns:a16="http://schemas.microsoft.com/office/drawing/2014/main" id="{D0303013-6C07-4EEA-900B-457EF04021A0}"/>
              </a:ext>
            </a:extLst>
          </p:cNvPr>
          <p:cNvPicPr>
            <a:picLocks noChangeAspect="1"/>
          </p:cNvPicPr>
          <p:nvPr/>
        </p:nvPicPr>
        <p:blipFill>
          <a:blip r:embed="rId2"/>
          <a:stretch>
            <a:fillRect/>
          </a:stretch>
        </p:blipFill>
        <p:spPr>
          <a:xfrm>
            <a:off x="726317" y="2979725"/>
            <a:ext cx="7743108" cy="3711729"/>
          </a:xfrm>
          <a:prstGeom prst="rect">
            <a:avLst/>
          </a:prstGeom>
        </p:spPr>
      </p:pic>
    </p:spTree>
    <p:extLst>
      <p:ext uri="{BB962C8B-B14F-4D97-AF65-F5344CB8AC3E}">
        <p14:creationId xmlns:p14="http://schemas.microsoft.com/office/powerpoint/2010/main" val="15311037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7316AA26-A45A-4D7B-B260-4C9EFB30E6DB}"/>
              </a:ext>
            </a:extLst>
          </p:cNvPr>
          <p:cNvSpPr>
            <a:spLocks noGrp="1"/>
          </p:cNvSpPr>
          <p:nvPr>
            <p:ph type="title"/>
          </p:nvPr>
        </p:nvSpPr>
        <p:spPr/>
        <p:txBody>
          <a:bodyPr/>
          <a:lstStyle/>
          <a:p>
            <a:r>
              <a:rPr lang="en-US">
                <a:cs typeface="Calibri Light"/>
              </a:rPr>
              <a:t>OCP</a:t>
            </a:r>
          </a:p>
        </p:txBody>
      </p:sp>
      <p:sp>
        <p:nvSpPr>
          <p:cNvPr id="3" name="Chỗ dành sẵn cho Nội dung 2">
            <a:extLst>
              <a:ext uri="{FF2B5EF4-FFF2-40B4-BE49-F238E27FC236}">
                <a16:creationId xmlns:a16="http://schemas.microsoft.com/office/drawing/2014/main" id="{7C01509B-C36E-4618-9927-88FFFF5E0BF2}"/>
              </a:ext>
            </a:extLst>
          </p:cNvPr>
          <p:cNvSpPr>
            <a:spLocks noGrp="1"/>
          </p:cNvSpPr>
          <p:nvPr>
            <p:ph idx="1"/>
          </p:nvPr>
        </p:nvSpPr>
        <p:spPr/>
        <p:txBody>
          <a:bodyPr vert="horz" lIns="91440" tIns="45720" rIns="91440" bIns="45720" rtlCol="0" anchor="t">
            <a:normAutofit/>
          </a:bodyPr>
          <a:lstStyle/>
          <a:p>
            <a:pPr lvl="0"/>
            <a:endParaRPr lang="en-US">
              <a:cs typeface="Calibri"/>
            </a:endParaRPr>
          </a:p>
          <a:p>
            <a:endParaRPr lang="en-US"/>
          </a:p>
        </p:txBody>
      </p:sp>
      <p:sp>
        <p:nvSpPr>
          <p:cNvPr id="4" name="TextBox 1">
            <a:extLst>
              <a:ext uri="{FF2B5EF4-FFF2-40B4-BE49-F238E27FC236}">
                <a16:creationId xmlns:a16="http://schemas.microsoft.com/office/drawing/2014/main" id="{A3F0A28D-1E77-4F1C-A6C4-98AC8F68E4DA}"/>
              </a:ext>
            </a:extLst>
          </p:cNvPr>
          <p:cNvSpPr txBox="1"/>
          <p:nvPr/>
        </p:nvSpPr>
        <p:spPr>
          <a:xfrm>
            <a:off x="572400" y="1571400"/>
            <a:ext cx="8025069" cy="830997"/>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err="1">
                <a:ea typeface="+mn-lt"/>
                <a:cs typeface="+mn-lt"/>
              </a:rPr>
              <a:t>Vấn</a:t>
            </a:r>
            <a:r>
              <a:rPr lang="en-US" sz="2400">
                <a:ea typeface="+mn-lt"/>
                <a:cs typeface="+mn-lt"/>
              </a:rPr>
              <a:t> </a:t>
            </a:r>
            <a:r>
              <a:rPr lang="en-US" sz="2400" err="1">
                <a:ea typeface="+mn-lt"/>
                <a:cs typeface="+mn-lt"/>
              </a:rPr>
              <a:t>đề</a:t>
            </a:r>
            <a:r>
              <a:rPr lang="en-US" sz="2400">
                <a:ea typeface="+mn-lt"/>
                <a:cs typeface="+mn-lt"/>
              </a:rPr>
              <a:t>: Khi </a:t>
            </a:r>
            <a:r>
              <a:rPr lang="en-US" sz="2400" err="1">
                <a:ea typeface="+mn-lt"/>
                <a:cs typeface="+mn-lt"/>
              </a:rPr>
              <a:t>muốn</a:t>
            </a:r>
            <a:r>
              <a:rPr lang="en-US" sz="2400">
                <a:ea typeface="+mn-lt"/>
                <a:cs typeface="+mn-lt"/>
              </a:rPr>
              <a:t> </a:t>
            </a:r>
            <a:r>
              <a:rPr lang="en-US" sz="2400" err="1">
                <a:ea typeface="+mn-lt"/>
                <a:cs typeface="+mn-lt"/>
              </a:rPr>
              <a:t>sử</a:t>
            </a:r>
            <a:r>
              <a:rPr lang="en-US" sz="2400">
                <a:ea typeface="+mn-lt"/>
                <a:cs typeface="+mn-lt"/>
              </a:rPr>
              <a:t> </a:t>
            </a:r>
            <a:r>
              <a:rPr lang="en-US" sz="2400" err="1">
                <a:ea typeface="+mn-lt"/>
                <a:cs typeface="+mn-lt"/>
              </a:rPr>
              <a:t>dụng</a:t>
            </a:r>
            <a:r>
              <a:rPr lang="en-US" sz="2400">
                <a:ea typeface="+mn-lt"/>
                <a:cs typeface="+mn-lt"/>
              </a:rPr>
              <a:t> </a:t>
            </a:r>
            <a:r>
              <a:rPr lang="en-US" sz="2400" err="1">
                <a:ea typeface="+mn-lt"/>
                <a:cs typeface="+mn-lt"/>
              </a:rPr>
              <a:t>thư</a:t>
            </a:r>
            <a:r>
              <a:rPr lang="en-US" sz="2400">
                <a:ea typeface="+mn-lt"/>
                <a:cs typeface="+mn-lt"/>
              </a:rPr>
              <a:t> </a:t>
            </a:r>
            <a:r>
              <a:rPr lang="en-US" sz="2400" err="1">
                <a:ea typeface="+mn-lt"/>
                <a:cs typeface="+mn-lt"/>
              </a:rPr>
              <a:t>viện</a:t>
            </a:r>
            <a:r>
              <a:rPr lang="en-US" sz="2400">
                <a:ea typeface="+mn-lt"/>
                <a:cs typeface="+mn-lt"/>
              </a:rPr>
              <a:t> </a:t>
            </a:r>
            <a:r>
              <a:rPr lang="en-US" sz="2400" err="1">
                <a:ea typeface="+mn-lt"/>
                <a:cs typeface="+mn-lt"/>
              </a:rPr>
              <a:t>mới</a:t>
            </a:r>
            <a:r>
              <a:rPr lang="en-US" sz="2400">
                <a:ea typeface="+mn-lt"/>
                <a:cs typeface="+mn-lt"/>
              </a:rPr>
              <a:t> </a:t>
            </a:r>
            <a:r>
              <a:rPr lang="en-US" sz="2400" err="1">
                <a:ea typeface="+mn-lt"/>
                <a:cs typeface="+mn-lt"/>
              </a:rPr>
              <a:t>sẽ</a:t>
            </a:r>
            <a:r>
              <a:rPr lang="en-US" sz="2400">
                <a:ea typeface="+mn-lt"/>
                <a:cs typeface="+mn-lt"/>
              </a:rPr>
              <a:t> </a:t>
            </a:r>
            <a:r>
              <a:rPr lang="en-US" sz="2400" err="1">
                <a:ea typeface="+mn-lt"/>
                <a:cs typeface="+mn-lt"/>
              </a:rPr>
              <a:t>phải</a:t>
            </a:r>
            <a:r>
              <a:rPr lang="en-US" sz="2400">
                <a:ea typeface="+mn-lt"/>
                <a:cs typeface="+mn-lt"/>
              </a:rPr>
              <a:t> </a:t>
            </a:r>
            <a:r>
              <a:rPr lang="en-US" sz="2400" err="1">
                <a:ea typeface="+mn-lt"/>
                <a:cs typeface="+mn-lt"/>
              </a:rPr>
              <a:t>thay</a:t>
            </a:r>
            <a:r>
              <a:rPr lang="en-US" sz="2400">
                <a:ea typeface="+mn-lt"/>
                <a:cs typeface="+mn-lt"/>
              </a:rPr>
              <a:t> </a:t>
            </a:r>
            <a:r>
              <a:rPr lang="en-US" sz="2400" err="1">
                <a:ea typeface="+mn-lt"/>
                <a:cs typeface="+mn-lt"/>
              </a:rPr>
              <a:t>đổi</a:t>
            </a:r>
            <a:r>
              <a:rPr lang="en-US" sz="2400">
                <a:ea typeface="+mn-lt"/>
                <a:cs typeface="+mn-lt"/>
              </a:rPr>
              <a:t> </a:t>
            </a:r>
            <a:r>
              <a:rPr lang="en-US" sz="2400" err="1">
                <a:ea typeface="+mn-lt"/>
                <a:cs typeface="+mn-lt"/>
              </a:rPr>
              <a:t>trực</a:t>
            </a:r>
            <a:r>
              <a:rPr lang="en-US" sz="2400">
                <a:ea typeface="+mn-lt"/>
                <a:cs typeface="+mn-lt"/>
              </a:rPr>
              <a:t> </a:t>
            </a:r>
            <a:r>
              <a:rPr lang="en-US" sz="2400" err="1">
                <a:ea typeface="+mn-lt"/>
                <a:cs typeface="+mn-lt"/>
              </a:rPr>
              <a:t>tiếp</a:t>
            </a:r>
            <a:r>
              <a:rPr lang="en-US" sz="2400">
                <a:ea typeface="+mn-lt"/>
                <a:cs typeface="+mn-lt"/>
              </a:rPr>
              <a:t> code </a:t>
            </a:r>
            <a:r>
              <a:rPr lang="en-US" sz="2400" err="1">
                <a:ea typeface="+mn-lt"/>
                <a:cs typeface="+mn-lt"/>
              </a:rPr>
              <a:t>của</a:t>
            </a:r>
            <a:r>
              <a:rPr lang="en-US" sz="2400">
                <a:ea typeface="+mn-lt"/>
                <a:cs typeface="+mn-lt"/>
              </a:rPr>
              <a:t> </a:t>
            </a:r>
            <a:r>
              <a:rPr lang="en-US" sz="2400" err="1">
                <a:ea typeface="+mn-lt"/>
                <a:cs typeface="+mn-lt"/>
              </a:rPr>
              <a:t>lớp</a:t>
            </a:r>
            <a:r>
              <a:rPr lang="en-US" sz="2400">
                <a:ea typeface="+mn-lt"/>
                <a:cs typeface="+mn-lt"/>
              </a:rPr>
              <a:t> </a:t>
            </a:r>
            <a:r>
              <a:rPr lang="en-US" sz="2400" err="1">
                <a:ea typeface="+mn-lt"/>
                <a:cs typeface="+mn-lt"/>
              </a:rPr>
              <a:t>DeliveryInfo</a:t>
            </a:r>
            <a:endParaRPr lang="en-US" err="1">
              <a:cs typeface="Calibri" panose="020F0502020204030204"/>
            </a:endParaRPr>
          </a:p>
        </p:txBody>
      </p:sp>
      <p:pic>
        <p:nvPicPr>
          <p:cNvPr id="5" name="Picture 6">
            <a:extLst>
              <a:ext uri="{FF2B5EF4-FFF2-40B4-BE49-F238E27FC236}">
                <a16:creationId xmlns:a16="http://schemas.microsoft.com/office/drawing/2014/main" id="{36EC93D1-A92D-4F3B-8B05-F13D04069FA2}"/>
              </a:ext>
            </a:extLst>
          </p:cNvPr>
          <p:cNvPicPr>
            <a:picLocks noChangeAspect="1"/>
          </p:cNvPicPr>
          <p:nvPr/>
        </p:nvPicPr>
        <p:blipFill>
          <a:blip r:embed="rId2"/>
          <a:stretch>
            <a:fillRect/>
          </a:stretch>
        </p:blipFill>
        <p:spPr>
          <a:xfrm>
            <a:off x="117671" y="2757173"/>
            <a:ext cx="8465400" cy="2996100"/>
          </a:xfrm>
          <a:prstGeom prst="rect">
            <a:avLst/>
          </a:prstGeom>
        </p:spPr>
      </p:pic>
    </p:spTree>
    <p:extLst>
      <p:ext uri="{BB962C8B-B14F-4D97-AF65-F5344CB8AC3E}">
        <p14:creationId xmlns:p14="http://schemas.microsoft.com/office/powerpoint/2010/main" val="2012648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Nội dung trình bày</a:t>
            </a:r>
          </a:p>
        </p:txBody>
      </p:sp>
      <p:sp>
        <p:nvSpPr>
          <p:cNvPr id="3" name="Content Placeholder 2"/>
          <p:cNvSpPr>
            <a:spLocks noGrp="1"/>
          </p:cNvSpPr>
          <p:nvPr>
            <p:ph idx="1"/>
          </p:nvPr>
        </p:nvSpPr>
        <p:spPr/>
        <p:txBody>
          <a:bodyPr/>
          <a:lstStyle/>
          <a:p>
            <a:r>
              <a:rPr lang="en-US" dirty="0" err="1"/>
              <a:t>Mô</a:t>
            </a:r>
            <a:r>
              <a:rPr lang="en-US" dirty="0"/>
              <a:t> </a:t>
            </a:r>
            <a:r>
              <a:rPr lang="en-US" dirty="0" err="1"/>
              <a:t>tả</a:t>
            </a:r>
            <a:r>
              <a:rPr lang="en-US" dirty="0"/>
              <a:t> </a:t>
            </a:r>
            <a:r>
              <a:rPr lang="en-US" dirty="0" err="1"/>
              <a:t>đề</a:t>
            </a:r>
            <a:r>
              <a:rPr lang="en-US" dirty="0"/>
              <a:t> </a:t>
            </a:r>
            <a:r>
              <a:rPr lang="en-US" dirty="0" err="1"/>
              <a:t>tài</a:t>
            </a:r>
            <a:endParaRPr lang="en-US" dirty="0"/>
          </a:p>
          <a:p>
            <a:r>
              <a:rPr lang="en-US" dirty="0" err="1"/>
              <a:t>Conhesion</a:t>
            </a:r>
            <a:r>
              <a:rPr lang="en-US" dirty="0"/>
              <a:t>, Coupling</a:t>
            </a:r>
          </a:p>
          <a:p>
            <a:r>
              <a:rPr lang="en-US" dirty="0"/>
              <a:t>SOLID</a:t>
            </a:r>
          </a:p>
          <a:p>
            <a:r>
              <a:rPr lang="en-US" dirty="0"/>
              <a:t>Clean Code</a:t>
            </a:r>
          </a:p>
          <a:p>
            <a:r>
              <a:rPr lang="en-US" dirty="0" err="1"/>
              <a:t>Cải</a:t>
            </a:r>
            <a:r>
              <a:rPr lang="en-US" dirty="0"/>
              <a:t> </a:t>
            </a:r>
            <a:r>
              <a:rPr lang="en-US" dirty="0" err="1"/>
              <a:t>tiến</a:t>
            </a:r>
            <a:endParaRPr lang="en-US" dirty="0"/>
          </a:p>
          <a:p>
            <a:r>
              <a:rPr lang="en-US" dirty="0" err="1"/>
              <a:t>Tổng</a:t>
            </a:r>
            <a:r>
              <a:rPr lang="en-US" dirty="0"/>
              <a:t> </a:t>
            </a:r>
            <a:r>
              <a:rPr lang="en-US" dirty="0" err="1"/>
              <a:t>kết</a:t>
            </a:r>
            <a:endParaRPr lang="en-US" dirty="0"/>
          </a:p>
        </p:txBody>
      </p:sp>
    </p:spTree>
    <p:extLst>
      <p:ext uri="{BB962C8B-B14F-4D97-AF65-F5344CB8AC3E}">
        <p14:creationId xmlns:p14="http://schemas.microsoft.com/office/powerpoint/2010/main" val="23652410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7316AA26-A45A-4D7B-B260-4C9EFB30E6DB}"/>
              </a:ext>
            </a:extLst>
          </p:cNvPr>
          <p:cNvSpPr>
            <a:spLocks noGrp="1"/>
          </p:cNvSpPr>
          <p:nvPr>
            <p:ph type="title"/>
          </p:nvPr>
        </p:nvSpPr>
        <p:spPr/>
        <p:txBody>
          <a:bodyPr/>
          <a:lstStyle/>
          <a:p>
            <a:r>
              <a:rPr lang="en-US">
                <a:cs typeface="Calibri Light"/>
              </a:rPr>
              <a:t>OCP</a:t>
            </a:r>
          </a:p>
        </p:txBody>
      </p:sp>
      <p:sp>
        <p:nvSpPr>
          <p:cNvPr id="3" name="Chỗ dành sẵn cho Nội dung 2">
            <a:extLst>
              <a:ext uri="{FF2B5EF4-FFF2-40B4-BE49-F238E27FC236}">
                <a16:creationId xmlns:a16="http://schemas.microsoft.com/office/drawing/2014/main" id="{7C01509B-C36E-4618-9927-88FFFF5E0BF2}"/>
              </a:ext>
            </a:extLst>
          </p:cNvPr>
          <p:cNvSpPr>
            <a:spLocks noGrp="1"/>
          </p:cNvSpPr>
          <p:nvPr>
            <p:ph idx="1"/>
          </p:nvPr>
        </p:nvSpPr>
        <p:spPr/>
        <p:txBody>
          <a:bodyPr vert="horz" lIns="91440" tIns="45720" rIns="91440" bIns="45720" rtlCol="0" anchor="t">
            <a:normAutofit/>
          </a:bodyPr>
          <a:lstStyle/>
          <a:p>
            <a:pPr lvl="0"/>
            <a:endParaRPr lang="en-US">
              <a:cs typeface="Calibri"/>
            </a:endParaRPr>
          </a:p>
          <a:p>
            <a:endParaRPr lang="en-US"/>
          </a:p>
        </p:txBody>
      </p:sp>
      <p:sp>
        <p:nvSpPr>
          <p:cNvPr id="4" name="TextBox 1">
            <a:extLst>
              <a:ext uri="{FF2B5EF4-FFF2-40B4-BE49-F238E27FC236}">
                <a16:creationId xmlns:a16="http://schemas.microsoft.com/office/drawing/2014/main" id="{A3F0A28D-1E77-4F1C-A6C4-98AC8F68E4DA}"/>
              </a:ext>
            </a:extLst>
          </p:cNvPr>
          <p:cNvSpPr txBox="1"/>
          <p:nvPr/>
        </p:nvSpPr>
        <p:spPr>
          <a:xfrm>
            <a:off x="572400" y="1571400"/>
            <a:ext cx="8025069" cy="461665"/>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err="1">
                <a:ea typeface="+mn-lt"/>
                <a:cs typeface="+mn-lt"/>
              </a:rPr>
              <a:t>Giải</a:t>
            </a:r>
            <a:r>
              <a:rPr lang="en-US" sz="2400">
                <a:ea typeface="+mn-lt"/>
                <a:cs typeface="+mn-lt"/>
              </a:rPr>
              <a:t> </a:t>
            </a:r>
            <a:r>
              <a:rPr lang="en-US" sz="2400" err="1">
                <a:ea typeface="+mn-lt"/>
                <a:cs typeface="+mn-lt"/>
              </a:rPr>
              <a:t>pháp</a:t>
            </a:r>
            <a:r>
              <a:rPr lang="en-US" sz="2400">
                <a:ea typeface="+mn-lt"/>
                <a:cs typeface="+mn-lt"/>
              </a:rPr>
              <a:t>: </a:t>
            </a:r>
            <a:r>
              <a:rPr lang="en-US" sz="2400" err="1">
                <a:ea typeface="+mn-lt"/>
                <a:cs typeface="+mn-lt"/>
              </a:rPr>
              <a:t>Sử</a:t>
            </a:r>
            <a:r>
              <a:rPr lang="en-US" sz="2400">
                <a:ea typeface="+mn-lt"/>
                <a:cs typeface="+mn-lt"/>
              </a:rPr>
              <a:t> </a:t>
            </a:r>
            <a:r>
              <a:rPr lang="en-US" sz="2400" err="1">
                <a:ea typeface="+mn-lt"/>
                <a:cs typeface="+mn-lt"/>
              </a:rPr>
              <a:t>dụng</a:t>
            </a:r>
            <a:r>
              <a:rPr lang="en-US" sz="2400">
                <a:ea typeface="+mn-lt"/>
                <a:cs typeface="+mn-lt"/>
              </a:rPr>
              <a:t> Adapter</a:t>
            </a:r>
            <a:endParaRPr lang="en-US"/>
          </a:p>
        </p:txBody>
      </p:sp>
      <p:pic>
        <p:nvPicPr>
          <p:cNvPr id="6" name="Picture 6" descr="Diagram&#10;&#10;Description automatically generated">
            <a:extLst>
              <a:ext uri="{FF2B5EF4-FFF2-40B4-BE49-F238E27FC236}">
                <a16:creationId xmlns:a16="http://schemas.microsoft.com/office/drawing/2014/main" id="{C6469737-63EC-414C-A6CF-AECDEAF03B44}"/>
              </a:ext>
            </a:extLst>
          </p:cNvPr>
          <p:cNvPicPr>
            <a:picLocks noChangeAspect="1"/>
          </p:cNvPicPr>
          <p:nvPr/>
        </p:nvPicPr>
        <p:blipFill>
          <a:blip r:embed="rId2"/>
          <a:stretch>
            <a:fillRect/>
          </a:stretch>
        </p:blipFill>
        <p:spPr>
          <a:xfrm>
            <a:off x="775800" y="2135394"/>
            <a:ext cx="7331400" cy="4608525"/>
          </a:xfrm>
          <a:prstGeom prst="rect">
            <a:avLst/>
          </a:prstGeom>
        </p:spPr>
      </p:pic>
    </p:spTree>
    <p:extLst>
      <p:ext uri="{BB962C8B-B14F-4D97-AF65-F5344CB8AC3E}">
        <p14:creationId xmlns:p14="http://schemas.microsoft.com/office/powerpoint/2010/main" val="20049572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7316AA26-A45A-4D7B-B260-4C9EFB30E6DB}"/>
              </a:ext>
            </a:extLst>
          </p:cNvPr>
          <p:cNvSpPr>
            <a:spLocks noGrp="1"/>
          </p:cNvSpPr>
          <p:nvPr>
            <p:ph type="title"/>
          </p:nvPr>
        </p:nvSpPr>
        <p:spPr/>
        <p:txBody>
          <a:bodyPr/>
          <a:lstStyle/>
          <a:p>
            <a:r>
              <a:rPr lang="en-US">
                <a:cs typeface="Calibri Light"/>
              </a:rPr>
              <a:t>OCP</a:t>
            </a:r>
          </a:p>
        </p:txBody>
      </p:sp>
      <p:sp>
        <p:nvSpPr>
          <p:cNvPr id="3" name="Chỗ dành sẵn cho Nội dung 2">
            <a:extLst>
              <a:ext uri="{FF2B5EF4-FFF2-40B4-BE49-F238E27FC236}">
                <a16:creationId xmlns:a16="http://schemas.microsoft.com/office/drawing/2014/main" id="{7C01509B-C36E-4618-9927-88FFFF5E0BF2}"/>
              </a:ext>
            </a:extLst>
          </p:cNvPr>
          <p:cNvSpPr>
            <a:spLocks noGrp="1"/>
          </p:cNvSpPr>
          <p:nvPr>
            <p:ph idx="1"/>
          </p:nvPr>
        </p:nvSpPr>
        <p:spPr/>
        <p:txBody>
          <a:bodyPr vert="horz" lIns="91440" tIns="45720" rIns="91440" bIns="45720" rtlCol="0" anchor="t">
            <a:normAutofit/>
          </a:bodyPr>
          <a:lstStyle/>
          <a:p>
            <a:pPr lvl="0"/>
            <a:endParaRPr lang="en-US">
              <a:cs typeface="Calibri"/>
            </a:endParaRPr>
          </a:p>
          <a:p>
            <a:endParaRPr lang="en-US"/>
          </a:p>
        </p:txBody>
      </p:sp>
      <p:sp>
        <p:nvSpPr>
          <p:cNvPr id="4" name="TextBox 1">
            <a:extLst>
              <a:ext uri="{FF2B5EF4-FFF2-40B4-BE49-F238E27FC236}">
                <a16:creationId xmlns:a16="http://schemas.microsoft.com/office/drawing/2014/main" id="{A3F0A28D-1E77-4F1C-A6C4-98AC8F68E4DA}"/>
              </a:ext>
            </a:extLst>
          </p:cNvPr>
          <p:cNvSpPr txBox="1"/>
          <p:nvPr/>
        </p:nvSpPr>
        <p:spPr>
          <a:xfrm>
            <a:off x="572400" y="1571400"/>
            <a:ext cx="8025069" cy="830997"/>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err="1">
                <a:ea typeface="+mn-lt"/>
                <a:cs typeface="+mn-lt"/>
              </a:rPr>
              <a:t>Vấn</a:t>
            </a:r>
            <a:r>
              <a:rPr lang="en-US" sz="2400">
                <a:ea typeface="+mn-lt"/>
                <a:cs typeface="+mn-lt"/>
              </a:rPr>
              <a:t> </a:t>
            </a:r>
            <a:r>
              <a:rPr lang="en-US" sz="2400" err="1">
                <a:ea typeface="+mn-lt"/>
                <a:cs typeface="+mn-lt"/>
              </a:rPr>
              <a:t>đề</a:t>
            </a:r>
            <a:r>
              <a:rPr lang="en-US" sz="2400">
                <a:ea typeface="+mn-lt"/>
                <a:cs typeface="+mn-lt"/>
              </a:rPr>
              <a:t>: Khi </a:t>
            </a:r>
            <a:r>
              <a:rPr lang="en-US" sz="2400" err="1">
                <a:ea typeface="+mn-lt"/>
                <a:cs typeface="+mn-lt"/>
              </a:rPr>
              <a:t>thêm</a:t>
            </a:r>
            <a:r>
              <a:rPr lang="en-US" sz="2400">
                <a:ea typeface="+mn-lt"/>
                <a:cs typeface="+mn-lt"/>
              </a:rPr>
              <a:t> </a:t>
            </a:r>
            <a:r>
              <a:rPr lang="en-US" sz="2400" err="1">
                <a:ea typeface="+mn-lt"/>
                <a:cs typeface="+mn-lt"/>
              </a:rPr>
              <a:t>phương</a:t>
            </a:r>
            <a:r>
              <a:rPr lang="en-US" sz="2400">
                <a:ea typeface="+mn-lt"/>
                <a:cs typeface="+mn-lt"/>
              </a:rPr>
              <a:t> </a:t>
            </a:r>
            <a:r>
              <a:rPr lang="en-US" sz="2400" err="1">
                <a:ea typeface="+mn-lt"/>
                <a:cs typeface="+mn-lt"/>
              </a:rPr>
              <a:t>thức</a:t>
            </a:r>
            <a:r>
              <a:rPr lang="en-US" sz="2400">
                <a:ea typeface="+mn-lt"/>
                <a:cs typeface="+mn-lt"/>
              </a:rPr>
              <a:t> </a:t>
            </a:r>
            <a:r>
              <a:rPr lang="en-US" sz="2400" err="1">
                <a:ea typeface="+mn-lt"/>
                <a:cs typeface="+mn-lt"/>
              </a:rPr>
              <a:t>thanh</a:t>
            </a:r>
            <a:r>
              <a:rPr lang="en-US" sz="2400">
                <a:ea typeface="+mn-lt"/>
                <a:cs typeface="+mn-lt"/>
              </a:rPr>
              <a:t> </a:t>
            </a:r>
            <a:r>
              <a:rPr lang="en-US" sz="2400" err="1">
                <a:ea typeface="+mn-lt"/>
                <a:cs typeface="+mn-lt"/>
              </a:rPr>
              <a:t>toán</a:t>
            </a:r>
            <a:r>
              <a:rPr lang="en-US" sz="2400">
                <a:ea typeface="+mn-lt"/>
                <a:cs typeface="+mn-lt"/>
              </a:rPr>
              <a:t> </a:t>
            </a:r>
            <a:r>
              <a:rPr lang="en-US" sz="2400" err="1">
                <a:ea typeface="+mn-lt"/>
                <a:cs typeface="+mn-lt"/>
              </a:rPr>
              <a:t>mới</a:t>
            </a:r>
            <a:r>
              <a:rPr lang="en-US" sz="2400">
                <a:ea typeface="+mn-lt"/>
                <a:cs typeface="+mn-lt"/>
              </a:rPr>
              <a:t> </a:t>
            </a:r>
            <a:r>
              <a:rPr lang="en-US" sz="2400" err="1">
                <a:ea typeface="+mn-lt"/>
                <a:cs typeface="+mn-lt"/>
              </a:rPr>
              <a:t>sẽ</a:t>
            </a:r>
            <a:r>
              <a:rPr lang="en-US" sz="2400">
                <a:ea typeface="+mn-lt"/>
                <a:cs typeface="+mn-lt"/>
              </a:rPr>
              <a:t> </a:t>
            </a:r>
            <a:r>
              <a:rPr lang="en-US" sz="2400" err="1">
                <a:ea typeface="+mn-lt"/>
                <a:cs typeface="+mn-lt"/>
              </a:rPr>
              <a:t>phải</a:t>
            </a:r>
            <a:r>
              <a:rPr lang="en-US" sz="2400">
                <a:ea typeface="+mn-lt"/>
                <a:cs typeface="+mn-lt"/>
              </a:rPr>
              <a:t> </a:t>
            </a:r>
            <a:r>
              <a:rPr lang="en-US" sz="2400" err="1">
                <a:ea typeface="+mn-lt"/>
                <a:cs typeface="+mn-lt"/>
              </a:rPr>
              <a:t>trực</a:t>
            </a:r>
            <a:r>
              <a:rPr lang="en-US" sz="2400">
                <a:ea typeface="+mn-lt"/>
                <a:cs typeface="+mn-lt"/>
              </a:rPr>
              <a:t> </a:t>
            </a:r>
            <a:r>
              <a:rPr lang="en-US" sz="2400" err="1">
                <a:ea typeface="+mn-lt"/>
                <a:cs typeface="+mn-lt"/>
              </a:rPr>
              <a:t>tiếp</a:t>
            </a:r>
            <a:r>
              <a:rPr lang="en-US" sz="2400">
                <a:ea typeface="+mn-lt"/>
                <a:cs typeface="+mn-lt"/>
              </a:rPr>
              <a:t> </a:t>
            </a:r>
            <a:r>
              <a:rPr lang="en-US" sz="2400" err="1">
                <a:ea typeface="+mn-lt"/>
                <a:cs typeface="+mn-lt"/>
              </a:rPr>
              <a:t>sửa</a:t>
            </a:r>
            <a:r>
              <a:rPr lang="en-US" sz="2400">
                <a:ea typeface="+mn-lt"/>
                <a:cs typeface="+mn-lt"/>
              </a:rPr>
              <a:t> code </a:t>
            </a:r>
            <a:r>
              <a:rPr lang="en-US" sz="2400" err="1">
                <a:ea typeface="+mn-lt"/>
                <a:cs typeface="+mn-lt"/>
              </a:rPr>
              <a:t>của</a:t>
            </a:r>
            <a:r>
              <a:rPr lang="en-US" sz="2400">
                <a:ea typeface="+mn-lt"/>
                <a:cs typeface="+mn-lt"/>
              </a:rPr>
              <a:t> </a:t>
            </a:r>
            <a:r>
              <a:rPr lang="en-US" sz="2400" err="1">
                <a:ea typeface="+mn-lt"/>
                <a:cs typeface="+mn-lt"/>
              </a:rPr>
              <a:t>lớp</a:t>
            </a:r>
            <a:r>
              <a:rPr lang="en-US" sz="2400">
                <a:ea typeface="+mn-lt"/>
                <a:cs typeface="+mn-lt"/>
              </a:rPr>
              <a:t> </a:t>
            </a:r>
            <a:r>
              <a:rPr lang="en-US" sz="2400" err="1">
                <a:ea typeface="+mn-lt"/>
                <a:cs typeface="+mn-lt"/>
              </a:rPr>
              <a:t>PaymentController</a:t>
            </a:r>
            <a:endParaRPr lang="en-US" err="1"/>
          </a:p>
        </p:txBody>
      </p:sp>
      <p:pic>
        <p:nvPicPr>
          <p:cNvPr id="5" name="Picture 6">
            <a:extLst>
              <a:ext uri="{FF2B5EF4-FFF2-40B4-BE49-F238E27FC236}">
                <a16:creationId xmlns:a16="http://schemas.microsoft.com/office/drawing/2014/main" id="{4EC1227F-BB50-4702-A8C0-04DA6D3AD747}"/>
              </a:ext>
            </a:extLst>
          </p:cNvPr>
          <p:cNvPicPr>
            <a:picLocks noChangeAspect="1"/>
          </p:cNvPicPr>
          <p:nvPr/>
        </p:nvPicPr>
        <p:blipFill>
          <a:blip r:embed="rId2"/>
          <a:stretch>
            <a:fillRect/>
          </a:stretch>
        </p:blipFill>
        <p:spPr>
          <a:xfrm>
            <a:off x="227531" y="2998969"/>
            <a:ext cx="8722680" cy="2563585"/>
          </a:xfrm>
          <a:prstGeom prst="rect">
            <a:avLst/>
          </a:prstGeom>
        </p:spPr>
      </p:pic>
    </p:spTree>
    <p:extLst>
      <p:ext uri="{BB962C8B-B14F-4D97-AF65-F5344CB8AC3E}">
        <p14:creationId xmlns:p14="http://schemas.microsoft.com/office/powerpoint/2010/main" val="13392148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7316AA26-A45A-4D7B-B260-4C9EFB30E6DB}"/>
              </a:ext>
            </a:extLst>
          </p:cNvPr>
          <p:cNvSpPr>
            <a:spLocks noGrp="1"/>
          </p:cNvSpPr>
          <p:nvPr>
            <p:ph type="title"/>
          </p:nvPr>
        </p:nvSpPr>
        <p:spPr/>
        <p:txBody>
          <a:bodyPr/>
          <a:lstStyle/>
          <a:p>
            <a:r>
              <a:rPr lang="en-US">
                <a:cs typeface="Calibri Light"/>
              </a:rPr>
              <a:t>OCP</a:t>
            </a:r>
          </a:p>
        </p:txBody>
      </p:sp>
      <p:sp>
        <p:nvSpPr>
          <p:cNvPr id="3" name="Chỗ dành sẵn cho Nội dung 2">
            <a:extLst>
              <a:ext uri="{FF2B5EF4-FFF2-40B4-BE49-F238E27FC236}">
                <a16:creationId xmlns:a16="http://schemas.microsoft.com/office/drawing/2014/main" id="{7C01509B-C36E-4618-9927-88FFFF5E0BF2}"/>
              </a:ext>
            </a:extLst>
          </p:cNvPr>
          <p:cNvSpPr>
            <a:spLocks noGrp="1"/>
          </p:cNvSpPr>
          <p:nvPr>
            <p:ph idx="1"/>
          </p:nvPr>
        </p:nvSpPr>
        <p:spPr/>
        <p:txBody>
          <a:bodyPr vert="horz" lIns="91440" tIns="45720" rIns="91440" bIns="45720" rtlCol="0" anchor="t">
            <a:normAutofit/>
          </a:bodyPr>
          <a:lstStyle/>
          <a:p>
            <a:pPr lvl="0"/>
            <a:endParaRPr lang="en-US">
              <a:cs typeface="Calibri"/>
            </a:endParaRPr>
          </a:p>
          <a:p>
            <a:endParaRPr lang="en-US"/>
          </a:p>
        </p:txBody>
      </p:sp>
      <p:sp>
        <p:nvSpPr>
          <p:cNvPr id="4" name="TextBox 1">
            <a:extLst>
              <a:ext uri="{FF2B5EF4-FFF2-40B4-BE49-F238E27FC236}">
                <a16:creationId xmlns:a16="http://schemas.microsoft.com/office/drawing/2014/main" id="{A3F0A28D-1E77-4F1C-A6C4-98AC8F68E4DA}"/>
              </a:ext>
            </a:extLst>
          </p:cNvPr>
          <p:cNvSpPr txBox="1"/>
          <p:nvPr/>
        </p:nvSpPr>
        <p:spPr>
          <a:xfrm>
            <a:off x="572400" y="1571400"/>
            <a:ext cx="8025069" cy="461665"/>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err="1">
                <a:ea typeface="+mn-lt"/>
                <a:cs typeface="+mn-lt"/>
              </a:rPr>
              <a:t>Giải</a:t>
            </a:r>
            <a:r>
              <a:rPr lang="en-US" sz="2400">
                <a:ea typeface="+mn-lt"/>
                <a:cs typeface="+mn-lt"/>
              </a:rPr>
              <a:t> </a:t>
            </a:r>
            <a:r>
              <a:rPr lang="en-US" sz="2400" err="1">
                <a:ea typeface="+mn-lt"/>
                <a:cs typeface="+mn-lt"/>
              </a:rPr>
              <a:t>pháp</a:t>
            </a:r>
            <a:r>
              <a:rPr lang="en-US" sz="2400">
                <a:ea typeface="+mn-lt"/>
                <a:cs typeface="+mn-lt"/>
              </a:rPr>
              <a:t>: </a:t>
            </a:r>
            <a:r>
              <a:rPr lang="en-US" sz="2400" err="1">
                <a:ea typeface="+mn-lt"/>
                <a:cs typeface="+mn-lt"/>
              </a:rPr>
              <a:t>dùng</a:t>
            </a:r>
            <a:r>
              <a:rPr lang="en-US" sz="2400">
                <a:ea typeface="+mn-lt"/>
                <a:cs typeface="+mn-lt"/>
              </a:rPr>
              <a:t> </a:t>
            </a:r>
            <a:r>
              <a:rPr lang="en-US" sz="2400" err="1">
                <a:ea typeface="+mn-lt"/>
                <a:cs typeface="+mn-lt"/>
              </a:rPr>
              <a:t>mẫu</a:t>
            </a:r>
            <a:r>
              <a:rPr lang="en-US" sz="2400">
                <a:ea typeface="+mn-lt"/>
                <a:cs typeface="+mn-lt"/>
              </a:rPr>
              <a:t> </a:t>
            </a:r>
            <a:r>
              <a:rPr lang="en-US" sz="2400" err="1">
                <a:ea typeface="+mn-lt"/>
                <a:cs typeface="+mn-lt"/>
              </a:rPr>
              <a:t>thiết</a:t>
            </a:r>
            <a:r>
              <a:rPr lang="en-US" sz="2400">
                <a:ea typeface="+mn-lt"/>
                <a:cs typeface="+mn-lt"/>
              </a:rPr>
              <a:t> </a:t>
            </a:r>
            <a:r>
              <a:rPr lang="en-US" sz="2400" err="1">
                <a:ea typeface="+mn-lt"/>
                <a:cs typeface="+mn-lt"/>
              </a:rPr>
              <a:t>kế</a:t>
            </a:r>
            <a:r>
              <a:rPr lang="en-US" sz="2400">
                <a:ea typeface="+mn-lt"/>
                <a:cs typeface="+mn-lt"/>
              </a:rPr>
              <a:t> Strategy</a:t>
            </a:r>
            <a:endParaRPr lang="en-US"/>
          </a:p>
        </p:txBody>
      </p:sp>
      <p:pic>
        <p:nvPicPr>
          <p:cNvPr id="6" name="Picture 6" descr="Diagram&#10;&#10;Description automatically generated">
            <a:extLst>
              <a:ext uri="{FF2B5EF4-FFF2-40B4-BE49-F238E27FC236}">
                <a16:creationId xmlns:a16="http://schemas.microsoft.com/office/drawing/2014/main" id="{3195AE66-5217-47A8-82AF-59C399CF5354}"/>
              </a:ext>
            </a:extLst>
          </p:cNvPr>
          <p:cNvPicPr>
            <a:picLocks noChangeAspect="1"/>
          </p:cNvPicPr>
          <p:nvPr/>
        </p:nvPicPr>
        <p:blipFill>
          <a:blip r:embed="rId2"/>
          <a:stretch>
            <a:fillRect/>
          </a:stretch>
        </p:blipFill>
        <p:spPr>
          <a:xfrm>
            <a:off x="279671" y="2127817"/>
            <a:ext cx="8798400" cy="4595550"/>
          </a:xfrm>
          <a:prstGeom prst="rect">
            <a:avLst/>
          </a:prstGeom>
        </p:spPr>
      </p:pic>
    </p:spTree>
    <p:extLst>
      <p:ext uri="{BB962C8B-B14F-4D97-AF65-F5344CB8AC3E}">
        <p14:creationId xmlns:p14="http://schemas.microsoft.com/office/powerpoint/2010/main" val="36877194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7316AA26-A45A-4D7B-B260-4C9EFB30E6DB}"/>
              </a:ext>
            </a:extLst>
          </p:cNvPr>
          <p:cNvSpPr>
            <a:spLocks noGrp="1"/>
          </p:cNvSpPr>
          <p:nvPr>
            <p:ph type="title"/>
          </p:nvPr>
        </p:nvSpPr>
        <p:spPr/>
        <p:txBody>
          <a:bodyPr/>
          <a:lstStyle/>
          <a:p>
            <a:r>
              <a:rPr lang="en-US">
                <a:cs typeface="Calibri Light"/>
              </a:rPr>
              <a:t>OCP</a:t>
            </a:r>
          </a:p>
        </p:txBody>
      </p:sp>
      <p:sp>
        <p:nvSpPr>
          <p:cNvPr id="3" name="Chỗ dành sẵn cho Nội dung 2">
            <a:extLst>
              <a:ext uri="{FF2B5EF4-FFF2-40B4-BE49-F238E27FC236}">
                <a16:creationId xmlns:a16="http://schemas.microsoft.com/office/drawing/2014/main" id="{7C01509B-C36E-4618-9927-88FFFF5E0BF2}"/>
              </a:ext>
            </a:extLst>
          </p:cNvPr>
          <p:cNvSpPr>
            <a:spLocks noGrp="1"/>
          </p:cNvSpPr>
          <p:nvPr>
            <p:ph idx="1"/>
          </p:nvPr>
        </p:nvSpPr>
        <p:spPr/>
        <p:txBody>
          <a:bodyPr vert="horz" lIns="91440" tIns="45720" rIns="91440" bIns="45720" rtlCol="0" anchor="t">
            <a:normAutofit/>
          </a:bodyPr>
          <a:lstStyle/>
          <a:p>
            <a:pPr lvl="0"/>
            <a:endParaRPr lang="en-US">
              <a:cs typeface="Calibri"/>
            </a:endParaRPr>
          </a:p>
          <a:p>
            <a:endParaRPr lang="en-US"/>
          </a:p>
        </p:txBody>
      </p:sp>
      <p:sp>
        <p:nvSpPr>
          <p:cNvPr id="4" name="TextBox 1">
            <a:extLst>
              <a:ext uri="{FF2B5EF4-FFF2-40B4-BE49-F238E27FC236}">
                <a16:creationId xmlns:a16="http://schemas.microsoft.com/office/drawing/2014/main" id="{A3F0A28D-1E77-4F1C-A6C4-98AC8F68E4DA}"/>
              </a:ext>
            </a:extLst>
          </p:cNvPr>
          <p:cNvSpPr txBox="1"/>
          <p:nvPr/>
        </p:nvSpPr>
        <p:spPr>
          <a:xfrm>
            <a:off x="572400" y="1571400"/>
            <a:ext cx="8025069" cy="1200329"/>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err="1">
                <a:ea typeface="+mn-lt"/>
                <a:cs typeface="+mn-lt"/>
              </a:rPr>
              <a:t>Vấn</a:t>
            </a:r>
            <a:r>
              <a:rPr lang="en-US" sz="2400">
                <a:ea typeface="+mn-lt"/>
                <a:cs typeface="+mn-lt"/>
              </a:rPr>
              <a:t> </a:t>
            </a:r>
            <a:r>
              <a:rPr lang="en-US" sz="2400" err="1">
                <a:ea typeface="+mn-lt"/>
                <a:cs typeface="+mn-lt"/>
              </a:rPr>
              <a:t>đề</a:t>
            </a:r>
            <a:r>
              <a:rPr lang="en-US" sz="2400">
                <a:ea typeface="+mn-lt"/>
                <a:cs typeface="+mn-lt"/>
              </a:rPr>
              <a:t> : Khi </a:t>
            </a:r>
            <a:r>
              <a:rPr lang="en-US" sz="2400" err="1">
                <a:ea typeface="+mn-lt"/>
                <a:cs typeface="+mn-lt"/>
              </a:rPr>
              <a:t>thay</a:t>
            </a:r>
            <a:r>
              <a:rPr lang="en-US" sz="2400">
                <a:ea typeface="+mn-lt"/>
                <a:cs typeface="+mn-lt"/>
              </a:rPr>
              <a:t> </a:t>
            </a:r>
            <a:r>
              <a:rPr lang="en-US" sz="2400" err="1">
                <a:ea typeface="+mn-lt"/>
                <a:cs typeface="+mn-lt"/>
              </a:rPr>
              <a:t>đổi</a:t>
            </a:r>
            <a:r>
              <a:rPr lang="en-US" sz="2400">
                <a:ea typeface="+mn-lt"/>
                <a:cs typeface="+mn-lt"/>
              </a:rPr>
              <a:t> </a:t>
            </a:r>
            <a:r>
              <a:rPr lang="en-US" sz="2400" err="1">
                <a:ea typeface="+mn-lt"/>
                <a:cs typeface="+mn-lt"/>
              </a:rPr>
              <a:t>công</a:t>
            </a:r>
            <a:r>
              <a:rPr lang="en-US" sz="2400">
                <a:ea typeface="+mn-lt"/>
                <a:cs typeface="+mn-lt"/>
              </a:rPr>
              <a:t> </a:t>
            </a:r>
            <a:r>
              <a:rPr lang="en-US" sz="2400" err="1">
                <a:ea typeface="+mn-lt"/>
                <a:cs typeface="+mn-lt"/>
              </a:rPr>
              <a:t>thức</a:t>
            </a:r>
            <a:r>
              <a:rPr lang="en-US" sz="2400">
                <a:ea typeface="+mn-lt"/>
                <a:cs typeface="+mn-lt"/>
              </a:rPr>
              <a:t> </a:t>
            </a:r>
            <a:r>
              <a:rPr lang="en-US" sz="2400" err="1">
                <a:ea typeface="+mn-lt"/>
                <a:cs typeface="+mn-lt"/>
              </a:rPr>
              <a:t>tính</a:t>
            </a:r>
            <a:r>
              <a:rPr lang="en-US" sz="2400">
                <a:ea typeface="+mn-lt"/>
                <a:cs typeface="+mn-lt"/>
              </a:rPr>
              <a:t>  </a:t>
            </a:r>
            <a:r>
              <a:rPr lang="en-US" sz="2400" err="1">
                <a:ea typeface="+mn-lt"/>
                <a:cs typeface="+mn-lt"/>
              </a:rPr>
              <a:t>phí</a:t>
            </a:r>
            <a:r>
              <a:rPr lang="en-US" sz="2400">
                <a:ea typeface="+mn-lt"/>
                <a:cs typeface="+mn-lt"/>
              </a:rPr>
              <a:t> </a:t>
            </a:r>
            <a:r>
              <a:rPr lang="en-US" sz="2400" err="1">
                <a:ea typeface="+mn-lt"/>
                <a:cs typeface="+mn-lt"/>
              </a:rPr>
              <a:t>vận</a:t>
            </a:r>
            <a:r>
              <a:rPr lang="en-US" sz="2400">
                <a:ea typeface="+mn-lt"/>
                <a:cs typeface="+mn-lt"/>
              </a:rPr>
              <a:t> </a:t>
            </a:r>
            <a:r>
              <a:rPr lang="en-US" sz="2400" err="1">
                <a:ea typeface="+mn-lt"/>
                <a:cs typeface="+mn-lt"/>
              </a:rPr>
              <a:t>chuyển</a:t>
            </a:r>
            <a:r>
              <a:rPr lang="en-US" sz="2400">
                <a:ea typeface="+mn-lt"/>
                <a:cs typeface="+mn-lt"/>
              </a:rPr>
              <a:t> </a:t>
            </a:r>
            <a:r>
              <a:rPr lang="en-US" sz="2400" err="1">
                <a:ea typeface="+mn-lt"/>
                <a:cs typeface="+mn-lt"/>
              </a:rPr>
              <a:t>sẽ</a:t>
            </a:r>
            <a:r>
              <a:rPr lang="en-US" sz="2400">
                <a:ea typeface="+mn-lt"/>
                <a:cs typeface="+mn-lt"/>
              </a:rPr>
              <a:t> </a:t>
            </a:r>
            <a:r>
              <a:rPr lang="en-US" sz="2400" err="1">
                <a:ea typeface="+mn-lt"/>
                <a:cs typeface="+mn-lt"/>
              </a:rPr>
              <a:t>phải</a:t>
            </a:r>
            <a:r>
              <a:rPr lang="en-US" sz="2400">
                <a:ea typeface="+mn-lt"/>
                <a:cs typeface="+mn-lt"/>
              </a:rPr>
              <a:t> </a:t>
            </a:r>
            <a:r>
              <a:rPr lang="en-US" sz="2400" err="1">
                <a:ea typeface="+mn-lt"/>
                <a:cs typeface="+mn-lt"/>
              </a:rPr>
              <a:t>thay</a:t>
            </a:r>
            <a:r>
              <a:rPr lang="en-US" sz="2400">
                <a:ea typeface="+mn-lt"/>
                <a:cs typeface="+mn-lt"/>
              </a:rPr>
              <a:t> </a:t>
            </a:r>
            <a:r>
              <a:rPr lang="en-US" sz="2400" err="1">
                <a:ea typeface="+mn-lt"/>
                <a:cs typeface="+mn-lt"/>
              </a:rPr>
              <a:t>đổi</a:t>
            </a:r>
            <a:r>
              <a:rPr lang="en-US" sz="2400">
                <a:ea typeface="+mn-lt"/>
                <a:cs typeface="+mn-lt"/>
              </a:rPr>
              <a:t> </a:t>
            </a:r>
            <a:r>
              <a:rPr lang="en-US" sz="2400" err="1">
                <a:ea typeface="+mn-lt"/>
                <a:cs typeface="+mn-lt"/>
              </a:rPr>
              <a:t>trực</a:t>
            </a:r>
            <a:r>
              <a:rPr lang="en-US" sz="2400">
                <a:ea typeface="+mn-lt"/>
                <a:cs typeface="+mn-lt"/>
              </a:rPr>
              <a:t> </a:t>
            </a:r>
            <a:r>
              <a:rPr lang="en-US" sz="2400" err="1">
                <a:ea typeface="+mn-lt"/>
                <a:cs typeface="+mn-lt"/>
              </a:rPr>
              <a:t>tiếp</a:t>
            </a:r>
            <a:r>
              <a:rPr lang="en-US" sz="2400">
                <a:ea typeface="+mn-lt"/>
                <a:cs typeface="+mn-lt"/>
              </a:rPr>
              <a:t> code </a:t>
            </a:r>
            <a:r>
              <a:rPr lang="en-US" sz="2400" err="1">
                <a:ea typeface="+mn-lt"/>
                <a:cs typeface="+mn-lt"/>
              </a:rPr>
              <a:t>của</a:t>
            </a:r>
            <a:r>
              <a:rPr lang="en-US" sz="2400">
                <a:ea typeface="+mn-lt"/>
                <a:cs typeface="+mn-lt"/>
              </a:rPr>
              <a:t> </a:t>
            </a:r>
            <a:r>
              <a:rPr lang="en-US" sz="2400" err="1">
                <a:ea typeface="+mn-lt"/>
                <a:cs typeface="+mn-lt"/>
              </a:rPr>
              <a:t>lớp</a:t>
            </a:r>
            <a:r>
              <a:rPr lang="en-US" sz="2400">
                <a:ea typeface="+mn-lt"/>
                <a:cs typeface="+mn-lt"/>
              </a:rPr>
              <a:t> </a:t>
            </a:r>
            <a:r>
              <a:rPr lang="en-US" sz="2400" err="1">
                <a:ea typeface="+mn-lt"/>
                <a:cs typeface="+mn-lt"/>
              </a:rPr>
              <a:t>DeliveryInfo</a:t>
            </a:r>
            <a:endParaRPr lang="en-US" sz="2400">
              <a:ea typeface="+mn-lt"/>
              <a:cs typeface="+mn-lt"/>
            </a:endParaRPr>
          </a:p>
          <a:p>
            <a:r>
              <a:rPr lang="en-US" sz="2400" err="1">
                <a:ea typeface="+mn-lt"/>
                <a:cs typeface="+mn-lt"/>
              </a:rPr>
              <a:t>Giải</a:t>
            </a:r>
            <a:r>
              <a:rPr lang="en-US" sz="2400">
                <a:ea typeface="+mn-lt"/>
                <a:cs typeface="+mn-lt"/>
              </a:rPr>
              <a:t> </a:t>
            </a:r>
            <a:r>
              <a:rPr lang="en-US" sz="2400" err="1">
                <a:ea typeface="+mn-lt"/>
                <a:cs typeface="+mn-lt"/>
              </a:rPr>
              <a:t>pháp</a:t>
            </a:r>
            <a:r>
              <a:rPr lang="en-US" sz="2400">
                <a:ea typeface="+mn-lt"/>
                <a:cs typeface="+mn-lt"/>
              </a:rPr>
              <a:t>: </a:t>
            </a:r>
            <a:r>
              <a:rPr lang="en-US" sz="2400" err="1">
                <a:ea typeface="+mn-lt"/>
                <a:cs typeface="+mn-lt"/>
              </a:rPr>
              <a:t>dùng</a:t>
            </a:r>
            <a:r>
              <a:rPr lang="en-US" sz="2400">
                <a:ea typeface="+mn-lt"/>
                <a:cs typeface="+mn-lt"/>
              </a:rPr>
              <a:t> </a:t>
            </a:r>
            <a:r>
              <a:rPr lang="en-US" sz="2400" err="1">
                <a:ea typeface="+mn-lt"/>
                <a:cs typeface="+mn-lt"/>
              </a:rPr>
              <a:t>mẫu</a:t>
            </a:r>
            <a:r>
              <a:rPr lang="en-US" sz="2400">
                <a:ea typeface="+mn-lt"/>
                <a:cs typeface="+mn-lt"/>
              </a:rPr>
              <a:t> </a:t>
            </a:r>
            <a:r>
              <a:rPr lang="en-US" sz="2400" err="1">
                <a:ea typeface="+mn-lt"/>
                <a:cs typeface="+mn-lt"/>
              </a:rPr>
              <a:t>thiết</a:t>
            </a:r>
            <a:r>
              <a:rPr lang="en-US" sz="2400">
                <a:ea typeface="+mn-lt"/>
                <a:cs typeface="+mn-lt"/>
              </a:rPr>
              <a:t> </a:t>
            </a:r>
            <a:r>
              <a:rPr lang="en-US" sz="2400" err="1">
                <a:ea typeface="+mn-lt"/>
                <a:cs typeface="+mn-lt"/>
              </a:rPr>
              <a:t>kế</a:t>
            </a:r>
            <a:r>
              <a:rPr lang="en-US" sz="2400">
                <a:ea typeface="+mn-lt"/>
                <a:cs typeface="+mn-lt"/>
              </a:rPr>
              <a:t> Strategy</a:t>
            </a:r>
            <a:endParaRPr lang="en-US"/>
          </a:p>
        </p:txBody>
      </p:sp>
      <p:pic>
        <p:nvPicPr>
          <p:cNvPr id="5" name="Picture 6" descr="Diagram&#10;&#10;Description automatically generated">
            <a:extLst>
              <a:ext uri="{FF2B5EF4-FFF2-40B4-BE49-F238E27FC236}">
                <a16:creationId xmlns:a16="http://schemas.microsoft.com/office/drawing/2014/main" id="{429AD393-2D08-49C8-A389-08773A669288}"/>
              </a:ext>
            </a:extLst>
          </p:cNvPr>
          <p:cNvPicPr>
            <a:picLocks noChangeAspect="1"/>
          </p:cNvPicPr>
          <p:nvPr/>
        </p:nvPicPr>
        <p:blipFill>
          <a:blip r:embed="rId2"/>
          <a:stretch>
            <a:fillRect/>
          </a:stretch>
        </p:blipFill>
        <p:spPr>
          <a:xfrm>
            <a:off x="207207" y="3196585"/>
            <a:ext cx="8745329" cy="3297639"/>
          </a:xfrm>
          <a:prstGeom prst="rect">
            <a:avLst/>
          </a:prstGeom>
        </p:spPr>
      </p:pic>
    </p:spTree>
    <p:extLst>
      <p:ext uri="{BB962C8B-B14F-4D97-AF65-F5344CB8AC3E}">
        <p14:creationId xmlns:p14="http://schemas.microsoft.com/office/powerpoint/2010/main" val="3952862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7316AA26-A45A-4D7B-B260-4C9EFB30E6DB}"/>
              </a:ext>
            </a:extLst>
          </p:cNvPr>
          <p:cNvSpPr>
            <a:spLocks noGrp="1"/>
          </p:cNvSpPr>
          <p:nvPr>
            <p:ph type="title"/>
          </p:nvPr>
        </p:nvSpPr>
        <p:spPr/>
        <p:txBody>
          <a:bodyPr/>
          <a:lstStyle/>
          <a:p>
            <a:r>
              <a:rPr lang="en-US"/>
              <a:t>LSP</a:t>
            </a:r>
          </a:p>
        </p:txBody>
      </p:sp>
      <p:sp>
        <p:nvSpPr>
          <p:cNvPr id="3" name="Chỗ dành sẵn cho Nội dung 2">
            <a:extLst>
              <a:ext uri="{FF2B5EF4-FFF2-40B4-BE49-F238E27FC236}">
                <a16:creationId xmlns:a16="http://schemas.microsoft.com/office/drawing/2014/main" id="{7C01509B-C36E-4618-9927-88FFFF5E0BF2}"/>
              </a:ext>
            </a:extLst>
          </p:cNvPr>
          <p:cNvSpPr>
            <a:spLocks noGrp="1"/>
          </p:cNvSpPr>
          <p:nvPr>
            <p:ph idx="1"/>
          </p:nvPr>
        </p:nvSpPr>
        <p:spPr/>
        <p:txBody>
          <a:bodyPr vert="horz" lIns="91440" tIns="45720" rIns="91440" bIns="45720" rtlCol="0" anchor="t">
            <a:normAutofit/>
          </a:bodyPr>
          <a:lstStyle/>
          <a:p>
            <a:pPr lvl="0"/>
            <a:endParaRPr lang="en-US">
              <a:cs typeface="Calibri"/>
            </a:endParaRPr>
          </a:p>
          <a:p>
            <a:endParaRPr lang="en-US"/>
          </a:p>
        </p:txBody>
      </p:sp>
      <p:sp>
        <p:nvSpPr>
          <p:cNvPr id="6" name="TextBox 5">
            <a:extLst>
              <a:ext uri="{FF2B5EF4-FFF2-40B4-BE49-F238E27FC236}">
                <a16:creationId xmlns:a16="http://schemas.microsoft.com/office/drawing/2014/main" id="{53978DC5-9BCA-45CA-8626-35E1FB268563}"/>
              </a:ext>
            </a:extLst>
          </p:cNvPr>
          <p:cNvSpPr txBox="1"/>
          <p:nvPr/>
        </p:nvSpPr>
        <p:spPr>
          <a:xfrm>
            <a:off x="734400" y="1661400"/>
            <a:ext cx="7270200"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err="1"/>
              <a:t>Vấn</a:t>
            </a:r>
            <a:r>
              <a:rPr lang="en-US" sz="2400" dirty="0"/>
              <a:t> </a:t>
            </a:r>
            <a:r>
              <a:rPr lang="en-US" sz="2400" dirty="0" err="1"/>
              <a:t>đề</a:t>
            </a:r>
            <a:r>
              <a:rPr lang="en-US" sz="2400" dirty="0"/>
              <a:t> : </a:t>
            </a:r>
            <a:r>
              <a:rPr lang="en-US" sz="2400" dirty="0" err="1">
                <a:ea typeface="+mn-lt"/>
                <a:cs typeface="+mn-lt"/>
              </a:rPr>
              <a:t>Lớp</a:t>
            </a:r>
            <a:r>
              <a:rPr lang="en-US" sz="2400" dirty="0">
                <a:ea typeface="+mn-lt"/>
                <a:cs typeface="+mn-lt"/>
              </a:rPr>
              <a:t> </a:t>
            </a:r>
            <a:r>
              <a:rPr lang="en-US" sz="2400" dirty="0" err="1">
                <a:ea typeface="+mn-lt"/>
                <a:cs typeface="+mn-lt"/>
              </a:rPr>
              <a:t>AuthencationController</a:t>
            </a:r>
            <a:r>
              <a:rPr lang="en-US" sz="2400" dirty="0">
                <a:ea typeface="+mn-lt"/>
                <a:cs typeface="+mn-lt"/>
              </a:rPr>
              <a:t> </a:t>
            </a:r>
            <a:r>
              <a:rPr lang="en-US" sz="2400" dirty="0" err="1">
                <a:ea typeface="+mn-lt"/>
                <a:cs typeface="+mn-lt"/>
              </a:rPr>
              <a:t>không</a:t>
            </a:r>
            <a:r>
              <a:rPr lang="en-US" sz="2400" dirty="0">
                <a:ea typeface="+mn-lt"/>
                <a:cs typeface="+mn-lt"/>
              </a:rPr>
              <a:t> </a:t>
            </a:r>
            <a:r>
              <a:rPr lang="en-US" sz="2400" dirty="0" err="1">
                <a:ea typeface="+mn-lt"/>
                <a:cs typeface="+mn-lt"/>
              </a:rPr>
              <a:t>sử</a:t>
            </a:r>
            <a:r>
              <a:rPr lang="en-US" sz="2400" dirty="0">
                <a:ea typeface="+mn-lt"/>
                <a:cs typeface="+mn-lt"/>
              </a:rPr>
              <a:t> </a:t>
            </a:r>
            <a:r>
              <a:rPr lang="en-US" sz="2400" dirty="0" err="1">
                <a:ea typeface="+mn-lt"/>
                <a:cs typeface="+mn-lt"/>
              </a:rPr>
              <a:t>dụng</a:t>
            </a:r>
            <a:r>
              <a:rPr lang="en-US" sz="2400" dirty="0">
                <a:ea typeface="+mn-lt"/>
                <a:cs typeface="+mn-lt"/>
              </a:rPr>
              <a:t> 2 </a:t>
            </a:r>
            <a:r>
              <a:rPr lang="en-US" sz="2400" dirty="0" err="1">
                <a:ea typeface="+mn-lt"/>
                <a:cs typeface="+mn-lt"/>
              </a:rPr>
              <a:t>phương</a:t>
            </a:r>
            <a:r>
              <a:rPr lang="en-US" sz="2400" dirty="0">
                <a:ea typeface="+mn-lt"/>
                <a:cs typeface="+mn-lt"/>
              </a:rPr>
              <a:t> </a:t>
            </a:r>
            <a:r>
              <a:rPr lang="en-US" sz="2400" dirty="0" err="1">
                <a:ea typeface="+mn-lt"/>
                <a:cs typeface="+mn-lt"/>
              </a:rPr>
              <a:t>thức</a:t>
            </a:r>
            <a:r>
              <a:rPr lang="en-US" sz="2400" dirty="0">
                <a:ea typeface="+mn-lt"/>
                <a:cs typeface="+mn-lt"/>
              </a:rPr>
              <a:t> </a:t>
            </a:r>
            <a:r>
              <a:rPr lang="en-US" sz="2400" dirty="0" err="1">
                <a:ea typeface="+mn-lt"/>
                <a:cs typeface="+mn-lt"/>
              </a:rPr>
              <a:t>của</a:t>
            </a:r>
            <a:r>
              <a:rPr lang="en-US" sz="2400" dirty="0">
                <a:ea typeface="+mn-lt"/>
                <a:cs typeface="+mn-lt"/>
              </a:rPr>
              <a:t> </a:t>
            </a:r>
            <a:r>
              <a:rPr lang="en-US" sz="2400" dirty="0" err="1">
                <a:ea typeface="+mn-lt"/>
                <a:cs typeface="+mn-lt"/>
              </a:rPr>
              <a:t>lớp</a:t>
            </a:r>
            <a:r>
              <a:rPr lang="en-US" sz="2400" dirty="0">
                <a:ea typeface="+mn-lt"/>
                <a:cs typeface="+mn-lt"/>
              </a:rPr>
              <a:t> cha </a:t>
            </a:r>
            <a:r>
              <a:rPr lang="en-US" sz="2400" dirty="0" err="1">
                <a:ea typeface="+mn-lt"/>
                <a:cs typeface="+mn-lt"/>
              </a:rPr>
              <a:t>BaseController</a:t>
            </a:r>
            <a:r>
              <a:rPr lang="en-US" sz="2000" dirty="0">
                <a:ea typeface="+mn-lt"/>
                <a:cs typeface="+mn-lt"/>
              </a:rPr>
              <a:t>. </a:t>
            </a:r>
          </a:p>
          <a:p>
            <a:r>
              <a:rPr lang="en-US" sz="2400" dirty="0" err="1"/>
              <a:t>Giải</a:t>
            </a:r>
            <a:r>
              <a:rPr lang="en-US" sz="2400" dirty="0"/>
              <a:t> </a:t>
            </a:r>
            <a:r>
              <a:rPr lang="en-US" sz="2400" dirty="0" err="1"/>
              <a:t>pháp</a:t>
            </a:r>
            <a:r>
              <a:rPr lang="en-US" sz="2400" dirty="0"/>
              <a:t>: </a:t>
            </a:r>
            <a:r>
              <a:rPr lang="en-US" sz="2400" dirty="0" err="1"/>
              <a:t>Tạo</a:t>
            </a:r>
            <a:r>
              <a:rPr lang="en-US" sz="2400" dirty="0"/>
              <a:t> </a:t>
            </a:r>
            <a:r>
              <a:rPr lang="en-US" sz="2400" dirty="0" err="1"/>
              <a:t>lớp</a:t>
            </a:r>
            <a:r>
              <a:rPr lang="en-US" sz="2400" dirty="0"/>
              <a:t> </a:t>
            </a:r>
            <a:r>
              <a:rPr lang="en-US" sz="2400" dirty="0" err="1"/>
              <a:t>CartController</a:t>
            </a:r>
            <a:r>
              <a:rPr lang="en-US" sz="2400" dirty="0"/>
              <a:t> </a:t>
            </a:r>
            <a:r>
              <a:rPr lang="en-US" sz="2400" dirty="0" err="1"/>
              <a:t>chứa</a:t>
            </a:r>
            <a:r>
              <a:rPr lang="en-US" sz="2400" dirty="0"/>
              <a:t> </a:t>
            </a:r>
            <a:r>
              <a:rPr lang="en-US" sz="2400" dirty="0" err="1"/>
              <a:t>các</a:t>
            </a:r>
            <a:r>
              <a:rPr lang="en-US" sz="2400" dirty="0"/>
              <a:t> </a:t>
            </a:r>
            <a:r>
              <a:rPr lang="en-US" sz="2400" dirty="0" err="1"/>
              <a:t>phương</a:t>
            </a:r>
            <a:r>
              <a:rPr lang="en-US" sz="2400" dirty="0"/>
              <a:t> </a:t>
            </a:r>
            <a:r>
              <a:rPr lang="en-US" sz="2400" dirty="0" err="1"/>
              <a:t>thức</a:t>
            </a:r>
            <a:r>
              <a:rPr lang="en-US" sz="2400" dirty="0"/>
              <a:t> </a:t>
            </a:r>
            <a:r>
              <a:rPr lang="en-US" sz="2400" dirty="0" err="1"/>
              <a:t>của</a:t>
            </a:r>
            <a:r>
              <a:rPr lang="en-US" sz="2400" dirty="0"/>
              <a:t> </a:t>
            </a:r>
            <a:r>
              <a:rPr lang="en-US" sz="2400" dirty="0" err="1"/>
              <a:t>lớp</a:t>
            </a:r>
            <a:r>
              <a:rPr lang="en-US" sz="2400" dirty="0"/>
              <a:t> </a:t>
            </a:r>
            <a:r>
              <a:rPr lang="en-US" sz="2400" dirty="0" err="1"/>
              <a:t>BaseController</a:t>
            </a:r>
            <a:r>
              <a:rPr lang="en-US" sz="2400" dirty="0"/>
              <a:t>, </a:t>
            </a:r>
            <a:r>
              <a:rPr lang="en-US" sz="2400" dirty="0" err="1"/>
              <a:t>các</a:t>
            </a:r>
            <a:r>
              <a:rPr lang="en-US" sz="2400" dirty="0"/>
              <a:t> </a:t>
            </a:r>
            <a:r>
              <a:rPr lang="en-US" sz="2400" dirty="0" err="1"/>
              <a:t>phương</a:t>
            </a:r>
            <a:r>
              <a:rPr lang="en-US" sz="2400" dirty="0"/>
              <a:t> </a:t>
            </a:r>
            <a:r>
              <a:rPr lang="en-US" sz="2400" dirty="0" err="1"/>
              <a:t>thức</a:t>
            </a:r>
            <a:r>
              <a:rPr lang="en-US" sz="2400" dirty="0"/>
              <a:t> </a:t>
            </a:r>
            <a:r>
              <a:rPr lang="en-US" sz="2400" dirty="0" err="1"/>
              <a:t>liên</a:t>
            </a:r>
            <a:r>
              <a:rPr lang="en-US" sz="2400" dirty="0"/>
              <a:t> </a:t>
            </a:r>
            <a:r>
              <a:rPr lang="en-US" sz="2400" dirty="0" err="1"/>
              <a:t>quan</a:t>
            </a:r>
            <a:r>
              <a:rPr lang="en-US" sz="2400" dirty="0"/>
              <a:t> </a:t>
            </a:r>
            <a:r>
              <a:rPr lang="en-US" sz="2400" dirty="0" err="1"/>
              <a:t>đến</a:t>
            </a:r>
            <a:r>
              <a:rPr lang="en-US" sz="2400" dirty="0"/>
              <a:t> cart </a:t>
            </a:r>
            <a:r>
              <a:rPr lang="en-US" sz="2400" dirty="0" err="1"/>
              <a:t>sẽ</a:t>
            </a:r>
            <a:r>
              <a:rPr lang="en-US" sz="2400" dirty="0"/>
              <a:t> </a:t>
            </a:r>
            <a:r>
              <a:rPr lang="en-US" sz="2400" dirty="0" err="1"/>
              <a:t>kế</a:t>
            </a:r>
            <a:r>
              <a:rPr lang="en-US" sz="2400" dirty="0"/>
              <a:t> </a:t>
            </a:r>
            <a:r>
              <a:rPr lang="en-US" sz="2400" dirty="0" err="1"/>
              <a:t>thừa</a:t>
            </a:r>
            <a:r>
              <a:rPr lang="en-US" sz="2400" dirty="0"/>
              <a:t> </a:t>
            </a:r>
            <a:r>
              <a:rPr lang="en-US" sz="2400" dirty="0" err="1"/>
              <a:t>từ</a:t>
            </a:r>
            <a:r>
              <a:rPr lang="en-US" sz="2400" dirty="0"/>
              <a:t> class </a:t>
            </a:r>
            <a:r>
              <a:rPr lang="en-US" sz="2400" dirty="0" err="1"/>
              <a:t>này</a:t>
            </a:r>
            <a:r>
              <a:rPr lang="en-US" sz="2400" dirty="0"/>
              <a:t> </a:t>
            </a:r>
          </a:p>
        </p:txBody>
      </p:sp>
      <p:pic>
        <p:nvPicPr>
          <p:cNvPr id="5" name="Hình ảnh 4">
            <a:extLst>
              <a:ext uri="{FF2B5EF4-FFF2-40B4-BE49-F238E27FC236}">
                <a16:creationId xmlns:a16="http://schemas.microsoft.com/office/drawing/2014/main" id="{DD427CA8-C999-4278-8513-5A6EBC771F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8574" y="3517648"/>
            <a:ext cx="6346851" cy="3045951"/>
          </a:xfrm>
          <a:prstGeom prst="rect">
            <a:avLst/>
          </a:prstGeom>
        </p:spPr>
      </p:pic>
    </p:spTree>
    <p:extLst>
      <p:ext uri="{BB962C8B-B14F-4D97-AF65-F5344CB8AC3E}">
        <p14:creationId xmlns:p14="http://schemas.microsoft.com/office/powerpoint/2010/main" val="13465489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7316AA26-A45A-4D7B-B260-4C9EFB30E6DB}"/>
              </a:ext>
            </a:extLst>
          </p:cNvPr>
          <p:cNvSpPr>
            <a:spLocks noGrp="1"/>
          </p:cNvSpPr>
          <p:nvPr>
            <p:ph type="title"/>
          </p:nvPr>
        </p:nvSpPr>
        <p:spPr/>
        <p:txBody>
          <a:bodyPr/>
          <a:lstStyle/>
          <a:p>
            <a:r>
              <a:rPr lang="en-US"/>
              <a:t>DIP</a:t>
            </a:r>
          </a:p>
        </p:txBody>
      </p:sp>
      <p:sp>
        <p:nvSpPr>
          <p:cNvPr id="3" name="Chỗ dành sẵn cho Nội dung 2">
            <a:extLst>
              <a:ext uri="{FF2B5EF4-FFF2-40B4-BE49-F238E27FC236}">
                <a16:creationId xmlns:a16="http://schemas.microsoft.com/office/drawing/2014/main" id="{7C01509B-C36E-4618-9927-88FFFF5E0BF2}"/>
              </a:ext>
            </a:extLst>
          </p:cNvPr>
          <p:cNvSpPr>
            <a:spLocks noGrp="1"/>
          </p:cNvSpPr>
          <p:nvPr>
            <p:ph idx="1"/>
          </p:nvPr>
        </p:nvSpPr>
        <p:spPr/>
        <p:txBody>
          <a:bodyPr vert="horz" lIns="91440" tIns="45720" rIns="91440" bIns="45720" rtlCol="0" anchor="t">
            <a:normAutofit/>
          </a:bodyPr>
          <a:lstStyle/>
          <a:p>
            <a:pPr lvl="0"/>
            <a:endParaRPr lang="en-US">
              <a:cs typeface="Calibri"/>
            </a:endParaRPr>
          </a:p>
          <a:p>
            <a:endParaRPr lang="en-US"/>
          </a:p>
        </p:txBody>
      </p:sp>
      <p:sp>
        <p:nvSpPr>
          <p:cNvPr id="4" name="TextBox 3">
            <a:extLst>
              <a:ext uri="{FF2B5EF4-FFF2-40B4-BE49-F238E27FC236}">
                <a16:creationId xmlns:a16="http://schemas.microsoft.com/office/drawing/2014/main" id="{9368C8D9-AEFD-4D89-8E57-6E2D0864C5E1}"/>
              </a:ext>
            </a:extLst>
          </p:cNvPr>
          <p:cNvSpPr txBox="1"/>
          <p:nvPr/>
        </p:nvSpPr>
        <p:spPr>
          <a:xfrm>
            <a:off x="698400" y="1877400"/>
            <a:ext cx="7711200"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err="1"/>
              <a:t>Vấn</a:t>
            </a:r>
            <a:r>
              <a:rPr lang="en-US" sz="2400"/>
              <a:t> </a:t>
            </a:r>
            <a:r>
              <a:rPr lang="en-US" sz="2400" err="1"/>
              <a:t>đê</a:t>
            </a:r>
            <a:r>
              <a:rPr lang="en-US" sz="2400"/>
              <a:t>̀̀: </a:t>
            </a:r>
            <a:r>
              <a:rPr lang="en-US" sz="2400" err="1"/>
              <a:t>Phương</a:t>
            </a:r>
            <a:r>
              <a:rPr lang="en-US" sz="2400"/>
              <a:t> </a:t>
            </a:r>
            <a:r>
              <a:rPr lang="en-US" sz="2400" err="1"/>
              <a:t>thức</a:t>
            </a:r>
            <a:r>
              <a:rPr lang="en-US" sz="2400"/>
              <a:t> </a:t>
            </a:r>
            <a:r>
              <a:rPr lang="en-US" sz="2400" err="1">
                <a:ea typeface="+mn-lt"/>
                <a:cs typeface="+mn-lt"/>
              </a:rPr>
              <a:t>PayOrder</a:t>
            </a:r>
            <a:r>
              <a:rPr lang="en-US" sz="2400">
                <a:ea typeface="+mn-lt"/>
                <a:cs typeface="+mn-lt"/>
              </a:rPr>
              <a:t> </a:t>
            </a:r>
            <a:r>
              <a:rPr lang="en-US" sz="2400" err="1">
                <a:ea typeface="+mn-lt"/>
                <a:cs typeface="+mn-lt"/>
              </a:rPr>
              <a:t>trong</a:t>
            </a:r>
            <a:r>
              <a:rPr lang="en-US" sz="2400">
                <a:ea typeface="+mn-lt"/>
                <a:cs typeface="+mn-lt"/>
              </a:rPr>
              <a:t> </a:t>
            </a:r>
            <a:r>
              <a:rPr lang="en-US" sz="2400" err="1">
                <a:ea typeface="+mn-lt"/>
                <a:cs typeface="+mn-lt"/>
              </a:rPr>
              <a:t>PaymentController</a:t>
            </a:r>
            <a:r>
              <a:rPr lang="en-US" sz="2400"/>
              <a:t> </a:t>
            </a:r>
            <a:r>
              <a:rPr lang="en-US" sz="2400" err="1"/>
              <a:t>chứa</a:t>
            </a:r>
            <a:r>
              <a:rPr lang="en-US" sz="2400"/>
              <a:t> </a:t>
            </a:r>
            <a:r>
              <a:rPr lang="en-US" sz="2400" err="1"/>
              <a:t>các</a:t>
            </a:r>
            <a:r>
              <a:rPr lang="en-US" sz="2400"/>
              <a:t> </a:t>
            </a:r>
            <a:r>
              <a:rPr lang="en-US" sz="2400" err="1"/>
              <a:t>thông</a:t>
            </a:r>
            <a:r>
              <a:rPr lang="en-US" sz="2400"/>
              <a:t> tin </a:t>
            </a:r>
            <a:r>
              <a:rPr lang="en-US" sz="2400" err="1"/>
              <a:t>của</a:t>
            </a:r>
            <a:r>
              <a:rPr lang="en-US" sz="2400"/>
              <a:t> Order, </a:t>
            </a:r>
            <a:r>
              <a:rPr lang="en-US" sz="2400" err="1"/>
              <a:t>khi</a:t>
            </a:r>
            <a:r>
              <a:rPr lang="en-US" sz="2400"/>
              <a:t> </a:t>
            </a:r>
            <a:r>
              <a:rPr lang="en-US" sz="2400" err="1"/>
              <a:t>thay</a:t>
            </a:r>
            <a:r>
              <a:rPr lang="en-US" sz="2400"/>
              <a:t> </a:t>
            </a:r>
            <a:r>
              <a:rPr lang="en-US" sz="2400" err="1"/>
              <a:t>đổi</a:t>
            </a:r>
            <a:r>
              <a:rPr lang="en-US" sz="2400"/>
              <a:t> </a:t>
            </a:r>
            <a:r>
              <a:rPr lang="en-US" sz="2400" err="1"/>
              <a:t>phương</a:t>
            </a:r>
            <a:r>
              <a:rPr lang="en-US" sz="2400"/>
              <a:t> </a:t>
            </a:r>
            <a:r>
              <a:rPr lang="en-US" sz="2400" err="1"/>
              <a:t>thức</a:t>
            </a:r>
            <a:r>
              <a:rPr lang="en-US" sz="2400"/>
              <a:t> </a:t>
            </a:r>
            <a:r>
              <a:rPr lang="en-US" sz="2400" err="1"/>
              <a:t>thanh</a:t>
            </a:r>
            <a:r>
              <a:rPr lang="en-US" sz="2400"/>
              <a:t> </a:t>
            </a:r>
            <a:r>
              <a:rPr lang="en-US" sz="2400" err="1"/>
              <a:t>toán</a:t>
            </a:r>
            <a:r>
              <a:rPr lang="en-US" sz="2400"/>
              <a:t> </a:t>
            </a:r>
            <a:r>
              <a:rPr lang="en-US" sz="2400" err="1"/>
              <a:t>sẽ</a:t>
            </a:r>
            <a:r>
              <a:rPr lang="en-US" sz="2400"/>
              <a:t> </a:t>
            </a:r>
            <a:r>
              <a:rPr lang="en-US" sz="2400" err="1"/>
              <a:t>phải</a:t>
            </a:r>
            <a:r>
              <a:rPr lang="en-US" sz="2400"/>
              <a:t> </a:t>
            </a:r>
            <a:r>
              <a:rPr lang="en-US" sz="2400" err="1"/>
              <a:t>sửa</a:t>
            </a:r>
            <a:r>
              <a:rPr lang="en-US" sz="2400"/>
              <a:t> </a:t>
            </a:r>
            <a:r>
              <a:rPr lang="en-US" sz="2400" err="1"/>
              <a:t>lại</a:t>
            </a:r>
            <a:r>
              <a:rPr lang="en-US" sz="2400"/>
              <a:t> code</a:t>
            </a:r>
          </a:p>
          <a:p>
            <a:r>
              <a:rPr lang="en-US" sz="2400">
                <a:cs typeface="Calibri"/>
              </a:rPr>
              <a:t>Giải pháp: dùng mẫu thiết kế Strategy</a:t>
            </a:r>
            <a:endParaRPr lang="en-US"/>
          </a:p>
        </p:txBody>
      </p:sp>
    </p:spTree>
    <p:extLst>
      <p:ext uri="{BB962C8B-B14F-4D97-AF65-F5344CB8AC3E}">
        <p14:creationId xmlns:p14="http://schemas.microsoft.com/office/powerpoint/2010/main" val="40759654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D5248789-6BBD-4DC7-8355-0A7204D76E43}"/>
              </a:ext>
            </a:extLst>
          </p:cNvPr>
          <p:cNvSpPr>
            <a:spLocks noGrp="1"/>
          </p:cNvSpPr>
          <p:nvPr>
            <p:ph type="title"/>
          </p:nvPr>
        </p:nvSpPr>
        <p:spPr/>
        <p:txBody>
          <a:bodyPr/>
          <a:lstStyle/>
          <a:p>
            <a:r>
              <a:rPr lang="en-US" err="1"/>
              <a:t>Các</a:t>
            </a:r>
            <a:r>
              <a:rPr lang="en-US"/>
              <a:t> </a:t>
            </a:r>
            <a:r>
              <a:rPr lang="en-US" err="1"/>
              <a:t>vấn</a:t>
            </a:r>
            <a:r>
              <a:rPr lang="en-US"/>
              <a:t> </a:t>
            </a:r>
            <a:r>
              <a:rPr lang="en-US" err="1"/>
              <a:t>đề</a:t>
            </a:r>
            <a:r>
              <a:rPr lang="en-US"/>
              <a:t> </a:t>
            </a:r>
            <a:r>
              <a:rPr lang="en-US" err="1"/>
              <a:t>khác</a:t>
            </a:r>
            <a:endParaRPr lang="en-US" err="1">
              <a:cs typeface="Calibri Light"/>
            </a:endParaRPr>
          </a:p>
        </p:txBody>
      </p:sp>
      <p:sp>
        <p:nvSpPr>
          <p:cNvPr id="4" name="TextBox 3">
            <a:extLst>
              <a:ext uri="{FF2B5EF4-FFF2-40B4-BE49-F238E27FC236}">
                <a16:creationId xmlns:a16="http://schemas.microsoft.com/office/drawing/2014/main" id="{721D052A-9EA6-42D5-AC05-D89CF0EB8518}"/>
              </a:ext>
            </a:extLst>
          </p:cNvPr>
          <p:cNvSpPr txBox="1"/>
          <p:nvPr/>
        </p:nvSpPr>
        <p:spPr>
          <a:xfrm>
            <a:off x="610725" y="3698090"/>
            <a:ext cx="7914114"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400" err="1">
                <a:ea typeface="+mn-lt"/>
                <a:cs typeface="+mn-lt"/>
              </a:rPr>
              <a:t>Giải</a:t>
            </a:r>
            <a:r>
              <a:rPr lang="en-US" sz="2400">
                <a:ea typeface="+mn-lt"/>
                <a:cs typeface="+mn-lt"/>
              </a:rPr>
              <a:t> </a:t>
            </a:r>
            <a:r>
              <a:rPr lang="en-US" sz="2400" err="1">
                <a:ea typeface="+mn-lt"/>
                <a:cs typeface="+mn-lt"/>
              </a:rPr>
              <a:t>pháp</a:t>
            </a:r>
            <a:r>
              <a:rPr lang="en-US" sz="2400">
                <a:ea typeface="+mn-lt"/>
                <a:cs typeface="+mn-lt"/>
              </a:rPr>
              <a:t>: </a:t>
            </a:r>
            <a:r>
              <a:rPr lang="en-US" sz="2400" err="1">
                <a:ea typeface="+mn-lt"/>
                <a:cs typeface="+mn-lt"/>
              </a:rPr>
              <a:t>sử</a:t>
            </a:r>
            <a:r>
              <a:rPr lang="en-US" sz="2400">
                <a:ea typeface="+mn-lt"/>
                <a:cs typeface="+mn-lt"/>
              </a:rPr>
              <a:t> </a:t>
            </a:r>
            <a:r>
              <a:rPr lang="en-US" sz="2400" err="1">
                <a:ea typeface="+mn-lt"/>
                <a:cs typeface="+mn-lt"/>
              </a:rPr>
              <a:t>dụng</a:t>
            </a:r>
            <a:r>
              <a:rPr lang="en-US" sz="2400">
                <a:ea typeface="+mn-lt"/>
                <a:cs typeface="+mn-lt"/>
              </a:rPr>
              <a:t> Template </a:t>
            </a:r>
            <a:r>
              <a:rPr lang="en-US" sz="2400" err="1">
                <a:ea typeface="+mn-lt"/>
                <a:cs typeface="+mn-lt"/>
              </a:rPr>
              <a:t>MethodTạo</a:t>
            </a:r>
            <a:r>
              <a:rPr lang="en-US" sz="2400">
                <a:ea typeface="+mn-lt"/>
                <a:cs typeface="+mn-lt"/>
              </a:rPr>
              <a:t> </a:t>
            </a:r>
            <a:r>
              <a:rPr lang="en-US" sz="2400" err="1">
                <a:ea typeface="+mn-lt"/>
                <a:cs typeface="+mn-lt"/>
              </a:rPr>
              <a:t>phương</a:t>
            </a:r>
            <a:r>
              <a:rPr lang="en-US" sz="2400">
                <a:ea typeface="+mn-lt"/>
                <a:cs typeface="+mn-lt"/>
              </a:rPr>
              <a:t> </a:t>
            </a:r>
            <a:r>
              <a:rPr lang="en-US" sz="2400" err="1">
                <a:ea typeface="+mn-lt"/>
                <a:cs typeface="+mn-lt"/>
              </a:rPr>
              <a:t>thức</a:t>
            </a:r>
            <a:r>
              <a:rPr lang="en-US" sz="2400">
                <a:ea typeface="+mn-lt"/>
                <a:cs typeface="+mn-lt"/>
              </a:rPr>
              <a:t> </a:t>
            </a:r>
            <a:r>
              <a:rPr lang="en-US" sz="2400" err="1">
                <a:ea typeface="+mn-lt"/>
                <a:cs typeface="+mn-lt"/>
              </a:rPr>
              <a:t>khởi</a:t>
            </a:r>
            <a:r>
              <a:rPr lang="en-US" sz="2400">
                <a:ea typeface="+mn-lt"/>
                <a:cs typeface="+mn-lt"/>
              </a:rPr>
              <a:t> </a:t>
            </a:r>
            <a:r>
              <a:rPr lang="en-US" sz="2400" err="1">
                <a:ea typeface="+mn-lt"/>
                <a:cs typeface="+mn-lt"/>
              </a:rPr>
              <a:t>tạo</a:t>
            </a:r>
            <a:r>
              <a:rPr lang="en-US" sz="2400">
                <a:ea typeface="+mn-lt"/>
                <a:cs typeface="+mn-lt"/>
              </a:rPr>
              <a:t> </a:t>
            </a:r>
            <a:r>
              <a:rPr lang="en-US" sz="2400" err="1">
                <a:ea typeface="+mn-lt"/>
                <a:cs typeface="+mn-lt"/>
              </a:rPr>
              <a:t>chung</a:t>
            </a:r>
            <a:r>
              <a:rPr lang="en-US" sz="2400">
                <a:ea typeface="+mn-lt"/>
                <a:cs typeface="+mn-lt"/>
              </a:rPr>
              <a:t> </a:t>
            </a:r>
            <a:r>
              <a:rPr lang="en-US" sz="2400" err="1">
                <a:ea typeface="+mn-lt"/>
                <a:cs typeface="+mn-lt"/>
              </a:rPr>
              <a:t>và</a:t>
            </a:r>
            <a:r>
              <a:rPr lang="en-US" sz="2400">
                <a:ea typeface="+mn-lt"/>
                <a:cs typeface="+mn-lt"/>
              </a:rPr>
              <a:t> </a:t>
            </a:r>
            <a:r>
              <a:rPr lang="en-US" sz="2400" err="1">
                <a:ea typeface="+mn-lt"/>
                <a:cs typeface="+mn-lt"/>
              </a:rPr>
              <a:t>các</a:t>
            </a:r>
            <a:r>
              <a:rPr lang="en-US" sz="2400">
                <a:ea typeface="+mn-lt"/>
                <a:cs typeface="+mn-lt"/>
              </a:rPr>
              <a:t> </a:t>
            </a:r>
            <a:r>
              <a:rPr lang="en-US" sz="2400" err="1">
                <a:ea typeface="+mn-lt"/>
                <a:cs typeface="+mn-lt"/>
              </a:rPr>
              <a:t>phương</a:t>
            </a:r>
            <a:r>
              <a:rPr lang="en-US" sz="2400">
                <a:ea typeface="+mn-lt"/>
                <a:cs typeface="+mn-lt"/>
              </a:rPr>
              <a:t> </a:t>
            </a:r>
            <a:r>
              <a:rPr lang="en-US" sz="2400" err="1">
                <a:ea typeface="+mn-lt"/>
                <a:cs typeface="+mn-lt"/>
              </a:rPr>
              <a:t>thức</a:t>
            </a:r>
            <a:r>
              <a:rPr lang="en-US" sz="2400">
                <a:ea typeface="+mn-lt"/>
                <a:cs typeface="+mn-lt"/>
              </a:rPr>
              <a:t> abstract(</a:t>
            </a:r>
            <a:r>
              <a:rPr lang="en-US" sz="2400" err="1">
                <a:ea typeface="+mn-lt"/>
                <a:cs typeface="+mn-lt"/>
              </a:rPr>
              <a:t>setupData</a:t>
            </a:r>
            <a:r>
              <a:rPr lang="en-US" sz="2400">
                <a:ea typeface="+mn-lt"/>
                <a:cs typeface="+mn-lt"/>
              </a:rPr>
              <a:t>, </a:t>
            </a:r>
            <a:r>
              <a:rPr lang="en-US" sz="2400" err="1">
                <a:ea typeface="+mn-lt"/>
                <a:cs typeface="+mn-lt"/>
              </a:rPr>
              <a:t>setupFunctionality</a:t>
            </a:r>
            <a:r>
              <a:rPr lang="en-US" sz="2400">
                <a:ea typeface="+mn-lt"/>
                <a:cs typeface="+mn-lt"/>
              </a:rPr>
              <a:t> </a:t>
            </a:r>
            <a:r>
              <a:rPr lang="en-US" sz="2400" err="1">
                <a:ea typeface="+mn-lt"/>
                <a:cs typeface="+mn-lt"/>
              </a:rPr>
              <a:t>và</a:t>
            </a:r>
            <a:r>
              <a:rPr lang="en-US" sz="2400">
                <a:ea typeface="+mn-lt"/>
                <a:cs typeface="+mn-lt"/>
              </a:rPr>
              <a:t> </a:t>
            </a:r>
            <a:r>
              <a:rPr lang="en-US" sz="2400" err="1">
                <a:ea typeface="+mn-lt"/>
                <a:cs typeface="+mn-lt"/>
              </a:rPr>
              <a:t>showError</a:t>
            </a:r>
            <a:r>
              <a:rPr lang="en-US" sz="2400">
                <a:ea typeface="+mn-lt"/>
                <a:cs typeface="+mn-lt"/>
              </a:rPr>
              <a:t>) ở </a:t>
            </a:r>
            <a:r>
              <a:rPr lang="en-US" sz="2400" err="1">
                <a:ea typeface="+mn-lt"/>
                <a:cs typeface="+mn-lt"/>
              </a:rPr>
              <a:t>lớp</a:t>
            </a:r>
            <a:r>
              <a:rPr lang="en-US" sz="2400">
                <a:ea typeface="+mn-lt"/>
                <a:cs typeface="+mn-lt"/>
              </a:rPr>
              <a:t> cha (</a:t>
            </a:r>
            <a:r>
              <a:rPr lang="en-US" sz="2400" err="1">
                <a:ea typeface="+mn-lt"/>
                <a:cs typeface="+mn-lt"/>
              </a:rPr>
              <a:t>lớp</a:t>
            </a:r>
            <a:r>
              <a:rPr lang="en-US" sz="2400">
                <a:ea typeface="+mn-lt"/>
                <a:cs typeface="+mn-lt"/>
              </a:rPr>
              <a:t> </a:t>
            </a:r>
            <a:r>
              <a:rPr lang="en-US" sz="2400" err="1">
                <a:ea typeface="+mn-lt"/>
                <a:cs typeface="+mn-lt"/>
              </a:rPr>
              <a:t>BaseScreenHandler</a:t>
            </a:r>
            <a:r>
              <a:rPr lang="en-US" sz="2400">
                <a:ea typeface="+mn-lt"/>
                <a:cs typeface="+mn-lt"/>
              </a:rPr>
              <a:t>). </a:t>
            </a:r>
            <a:r>
              <a:rPr lang="en-US" sz="2400" err="1">
                <a:ea typeface="+mn-lt"/>
                <a:cs typeface="+mn-lt"/>
              </a:rPr>
              <a:t>Các</a:t>
            </a:r>
            <a:r>
              <a:rPr lang="en-US" sz="2400">
                <a:ea typeface="+mn-lt"/>
                <a:cs typeface="+mn-lt"/>
              </a:rPr>
              <a:t> </a:t>
            </a:r>
            <a:r>
              <a:rPr lang="en-US" sz="2400" err="1">
                <a:ea typeface="+mn-lt"/>
                <a:cs typeface="+mn-lt"/>
              </a:rPr>
              <a:t>lớp</a:t>
            </a:r>
            <a:r>
              <a:rPr lang="en-US" sz="2400">
                <a:ea typeface="+mn-lt"/>
                <a:cs typeface="+mn-lt"/>
              </a:rPr>
              <a:t> con </a:t>
            </a:r>
            <a:r>
              <a:rPr lang="en-US" sz="2400" err="1">
                <a:ea typeface="+mn-lt"/>
                <a:cs typeface="+mn-lt"/>
              </a:rPr>
              <a:t>sẽ</a:t>
            </a:r>
            <a:r>
              <a:rPr lang="en-US" sz="2400">
                <a:ea typeface="+mn-lt"/>
                <a:cs typeface="+mn-lt"/>
              </a:rPr>
              <a:t> </a:t>
            </a:r>
            <a:r>
              <a:rPr lang="en-US" sz="2400" err="1">
                <a:ea typeface="+mn-lt"/>
                <a:cs typeface="+mn-lt"/>
              </a:rPr>
              <a:t>kế</a:t>
            </a:r>
            <a:r>
              <a:rPr lang="en-US" sz="2400">
                <a:ea typeface="+mn-lt"/>
                <a:cs typeface="+mn-lt"/>
              </a:rPr>
              <a:t> </a:t>
            </a:r>
            <a:r>
              <a:rPr lang="en-US" sz="2400" err="1">
                <a:ea typeface="+mn-lt"/>
                <a:cs typeface="+mn-lt"/>
              </a:rPr>
              <a:t>thừa</a:t>
            </a:r>
            <a:r>
              <a:rPr lang="en-US" sz="2400">
                <a:ea typeface="+mn-lt"/>
                <a:cs typeface="+mn-lt"/>
              </a:rPr>
              <a:t> </a:t>
            </a:r>
            <a:r>
              <a:rPr lang="en-US" sz="2400" err="1">
                <a:ea typeface="+mn-lt"/>
                <a:cs typeface="+mn-lt"/>
              </a:rPr>
              <a:t>phương</a:t>
            </a:r>
            <a:r>
              <a:rPr lang="en-US" sz="2400">
                <a:ea typeface="+mn-lt"/>
                <a:cs typeface="+mn-lt"/>
              </a:rPr>
              <a:t> </a:t>
            </a:r>
            <a:r>
              <a:rPr lang="en-US" sz="2400" err="1">
                <a:ea typeface="+mn-lt"/>
                <a:cs typeface="+mn-lt"/>
              </a:rPr>
              <a:t>thức</a:t>
            </a:r>
            <a:r>
              <a:rPr lang="en-US" sz="2400">
                <a:ea typeface="+mn-lt"/>
                <a:cs typeface="+mn-lt"/>
              </a:rPr>
              <a:t> </a:t>
            </a:r>
            <a:r>
              <a:rPr lang="en-US" sz="2400" err="1">
                <a:ea typeface="+mn-lt"/>
                <a:cs typeface="+mn-lt"/>
              </a:rPr>
              <a:t>khởi</a:t>
            </a:r>
            <a:r>
              <a:rPr lang="en-US" sz="2400">
                <a:ea typeface="+mn-lt"/>
                <a:cs typeface="+mn-lt"/>
              </a:rPr>
              <a:t> </a:t>
            </a:r>
            <a:r>
              <a:rPr lang="en-US" sz="2400" err="1">
                <a:ea typeface="+mn-lt"/>
                <a:cs typeface="+mn-lt"/>
              </a:rPr>
              <a:t>tạo</a:t>
            </a:r>
            <a:r>
              <a:rPr lang="en-US" sz="2400">
                <a:ea typeface="+mn-lt"/>
                <a:cs typeface="+mn-lt"/>
              </a:rPr>
              <a:t> </a:t>
            </a:r>
            <a:r>
              <a:rPr lang="en-US" sz="2400" err="1">
                <a:ea typeface="+mn-lt"/>
                <a:cs typeface="+mn-lt"/>
              </a:rPr>
              <a:t>và</a:t>
            </a:r>
            <a:r>
              <a:rPr lang="en-US" sz="2400">
                <a:ea typeface="+mn-lt"/>
                <a:cs typeface="+mn-lt"/>
              </a:rPr>
              <a:t> override </a:t>
            </a:r>
            <a:r>
              <a:rPr lang="en-US" sz="2400" err="1">
                <a:ea typeface="+mn-lt"/>
                <a:cs typeface="+mn-lt"/>
              </a:rPr>
              <a:t>lại</a:t>
            </a:r>
            <a:r>
              <a:rPr lang="en-US" sz="2400">
                <a:ea typeface="+mn-lt"/>
                <a:cs typeface="+mn-lt"/>
              </a:rPr>
              <a:t> </a:t>
            </a:r>
            <a:r>
              <a:rPr lang="en-US" sz="2400" err="1">
                <a:ea typeface="+mn-lt"/>
                <a:cs typeface="+mn-lt"/>
              </a:rPr>
              <a:t>các</a:t>
            </a:r>
            <a:r>
              <a:rPr lang="en-US" sz="2400">
                <a:ea typeface="+mn-lt"/>
                <a:cs typeface="+mn-lt"/>
              </a:rPr>
              <a:t> </a:t>
            </a:r>
            <a:r>
              <a:rPr lang="en-US" sz="2400" err="1">
                <a:ea typeface="+mn-lt"/>
                <a:cs typeface="+mn-lt"/>
              </a:rPr>
              <a:t>phương</a:t>
            </a:r>
            <a:r>
              <a:rPr lang="en-US" sz="2400">
                <a:ea typeface="+mn-lt"/>
                <a:cs typeface="+mn-lt"/>
              </a:rPr>
              <a:t> </a:t>
            </a:r>
            <a:r>
              <a:rPr lang="en-US" sz="2400" err="1">
                <a:ea typeface="+mn-lt"/>
                <a:cs typeface="+mn-lt"/>
              </a:rPr>
              <a:t>thức</a:t>
            </a:r>
            <a:r>
              <a:rPr lang="en-US" sz="2400">
                <a:ea typeface="+mn-lt"/>
                <a:cs typeface="+mn-lt"/>
              </a:rPr>
              <a:t> abstract</a:t>
            </a:r>
            <a:endParaRPr lang="en-US"/>
          </a:p>
        </p:txBody>
      </p:sp>
      <p:sp>
        <p:nvSpPr>
          <p:cNvPr id="6" name="Content Placeholder 5">
            <a:extLst>
              <a:ext uri="{FF2B5EF4-FFF2-40B4-BE49-F238E27FC236}">
                <a16:creationId xmlns:a16="http://schemas.microsoft.com/office/drawing/2014/main" id="{53595641-13EE-4BCC-AD9A-D15CD5F8EFAF}"/>
              </a:ext>
            </a:extLst>
          </p:cNvPr>
          <p:cNvSpPr>
            <a:spLocks noGrp="1"/>
          </p:cNvSpPr>
          <p:nvPr>
            <p:ph idx="1"/>
          </p:nvPr>
        </p:nvSpPr>
        <p:spPr>
          <a:xfrm>
            <a:off x="488950" y="1346200"/>
            <a:ext cx="8026400" cy="1603949"/>
          </a:xfrm>
        </p:spPr>
        <p:txBody>
          <a:bodyPr vert="horz" lIns="91440" tIns="45720" rIns="91440" bIns="45720" rtlCol="0" anchor="t">
            <a:normAutofit/>
          </a:bodyPr>
          <a:lstStyle/>
          <a:p>
            <a:pPr marL="0" indent="0" algn="just">
              <a:buNone/>
            </a:pPr>
            <a:r>
              <a:rPr lang="en-US" sz="2400" err="1">
                <a:solidFill>
                  <a:schemeClr val="tx1"/>
                </a:solidFill>
                <a:ea typeface="+mn-lt"/>
                <a:cs typeface="+mn-lt"/>
              </a:rPr>
              <a:t>Vấn</a:t>
            </a:r>
            <a:r>
              <a:rPr lang="en-US" sz="2400">
                <a:solidFill>
                  <a:schemeClr val="tx1"/>
                </a:solidFill>
                <a:ea typeface="+mn-lt"/>
                <a:cs typeface="+mn-lt"/>
              </a:rPr>
              <a:t> </a:t>
            </a:r>
            <a:r>
              <a:rPr lang="en-US" sz="2400" err="1">
                <a:solidFill>
                  <a:schemeClr val="tx1"/>
                </a:solidFill>
                <a:ea typeface="+mn-lt"/>
                <a:cs typeface="+mn-lt"/>
              </a:rPr>
              <a:t>đề</a:t>
            </a:r>
            <a:r>
              <a:rPr lang="en-US" sz="2400">
                <a:solidFill>
                  <a:schemeClr val="tx1"/>
                </a:solidFill>
                <a:ea typeface="+mn-lt"/>
                <a:cs typeface="+mn-lt"/>
              </a:rPr>
              <a:t>: </a:t>
            </a:r>
            <a:r>
              <a:rPr lang="en-US" sz="2400" err="1">
                <a:solidFill>
                  <a:schemeClr val="tx1"/>
                </a:solidFill>
                <a:ea typeface="+mn-lt"/>
                <a:cs typeface="+mn-lt"/>
              </a:rPr>
              <a:t>Các</a:t>
            </a:r>
            <a:r>
              <a:rPr lang="en-US" sz="2400">
                <a:solidFill>
                  <a:schemeClr val="tx1"/>
                </a:solidFill>
                <a:ea typeface="+mn-lt"/>
                <a:cs typeface="+mn-lt"/>
              </a:rPr>
              <a:t> </a:t>
            </a:r>
            <a:r>
              <a:rPr lang="en-US" sz="2400" err="1">
                <a:solidFill>
                  <a:schemeClr val="tx1"/>
                </a:solidFill>
                <a:ea typeface="+mn-lt"/>
                <a:cs typeface="+mn-lt"/>
              </a:rPr>
              <a:t>lớp</a:t>
            </a:r>
            <a:r>
              <a:rPr lang="en-US" sz="2400">
                <a:solidFill>
                  <a:schemeClr val="tx1"/>
                </a:solidFill>
                <a:ea typeface="+mn-lt"/>
                <a:cs typeface="+mn-lt"/>
              </a:rPr>
              <a:t> con </a:t>
            </a:r>
            <a:r>
              <a:rPr lang="en-US" sz="2400" err="1">
                <a:solidFill>
                  <a:schemeClr val="tx1"/>
                </a:solidFill>
                <a:ea typeface="+mn-lt"/>
                <a:cs typeface="+mn-lt"/>
              </a:rPr>
              <a:t>của</a:t>
            </a:r>
            <a:r>
              <a:rPr lang="en-US" sz="2400">
                <a:solidFill>
                  <a:schemeClr val="tx1"/>
                </a:solidFill>
                <a:ea typeface="+mn-lt"/>
                <a:cs typeface="+mn-lt"/>
              </a:rPr>
              <a:t> </a:t>
            </a:r>
            <a:r>
              <a:rPr lang="en-US" sz="2400" err="1">
                <a:solidFill>
                  <a:schemeClr val="tx1"/>
                </a:solidFill>
                <a:ea typeface="+mn-lt"/>
                <a:cs typeface="+mn-lt"/>
              </a:rPr>
              <a:t>lớp</a:t>
            </a:r>
            <a:r>
              <a:rPr lang="en-US" sz="2400">
                <a:solidFill>
                  <a:schemeClr val="tx1"/>
                </a:solidFill>
                <a:ea typeface="+mn-lt"/>
                <a:cs typeface="+mn-lt"/>
              </a:rPr>
              <a:t> </a:t>
            </a:r>
            <a:r>
              <a:rPr lang="en-US" sz="2400" err="1">
                <a:solidFill>
                  <a:schemeClr val="tx1"/>
                </a:solidFill>
                <a:ea typeface="+mn-lt"/>
                <a:cs typeface="+mn-lt"/>
              </a:rPr>
              <a:t>BaseScreenHandler</a:t>
            </a:r>
            <a:r>
              <a:rPr lang="en-US" sz="2400">
                <a:solidFill>
                  <a:schemeClr val="tx1"/>
                </a:solidFill>
                <a:ea typeface="+mn-lt"/>
                <a:cs typeface="+mn-lt"/>
              </a:rPr>
              <a:t> </a:t>
            </a:r>
            <a:r>
              <a:rPr lang="en-US" sz="2400" err="1">
                <a:solidFill>
                  <a:schemeClr val="tx1"/>
                </a:solidFill>
                <a:ea typeface="+mn-lt"/>
                <a:cs typeface="+mn-lt"/>
              </a:rPr>
              <a:t>có</a:t>
            </a:r>
            <a:r>
              <a:rPr lang="en-US" sz="2400">
                <a:solidFill>
                  <a:schemeClr val="tx1"/>
                </a:solidFill>
                <a:ea typeface="+mn-lt"/>
                <a:cs typeface="+mn-lt"/>
              </a:rPr>
              <a:t> </a:t>
            </a:r>
            <a:r>
              <a:rPr lang="en-US" sz="2400" err="1">
                <a:solidFill>
                  <a:schemeClr val="tx1"/>
                </a:solidFill>
                <a:ea typeface="+mn-lt"/>
                <a:cs typeface="+mn-lt"/>
              </a:rPr>
              <a:t>phương</a:t>
            </a:r>
            <a:r>
              <a:rPr lang="en-US" sz="2400">
                <a:solidFill>
                  <a:schemeClr val="tx1"/>
                </a:solidFill>
                <a:ea typeface="+mn-lt"/>
                <a:cs typeface="+mn-lt"/>
              </a:rPr>
              <a:t> </a:t>
            </a:r>
            <a:r>
              <a:rPr lang="en-US" sz="2400" err="1">
                <a:solidFill>
                  <a:schemeClr val="tx1"/>
                </a:solidFill>
                <a:ea typeface="+mn-lt"/>
                <a:cs typeface="+mn-lt"/>
              </a:rPr>
              <a:t>thức</a:t>
            </a:r>
            <a:r>
              <a:rPr lang="en-US" sz="2400">
                <a:solidFill>
                  <a:schemeClr val="tx1"/>
                </a:solidFill>
                <a:ea typeface="+mn-lt"/>
                <a:cs typeface="+mn-lt"/>
              </a:rPr>
              <a:t> </a:t>
            </a:r>
            <a:r>
              <a:rPr lang="en-US" sz="2400" err="1">
                <a:solidFill>
                  <a:schemeClr val="tx1"/>
                </a:solidFill>
                <a:ea typeface="+mn-lt"/>
                <a:cs typeface="+mn-lt"/>
              </a:rPr>
              <a:t>khởi</a:t>
            </a:r>
            <a:r>
              <a:rPr lang="en-US" sz="2400">
                <a:solidFill>
                  <a:schemeClr val="tx1"/>
                </a:solidFill>
                <a:ea typeface="+mn-lt"/>
                <a:cs typeface="+mn-lt"/>
              </a:rPr>
              <a:t> </a:t>
            </a:r>
            <a:r>
              <a:rPr lang="en-US" sz="2400" err="1">
                <a:solidFill>
                  <a:schemeClr val="tx1"/>
                </a:solidFill>
                <a:ea typeface="+mn-lt"/>
                <a:cs typeface="+mn-lt"/>
              </a:rPr>
              <a:t>tạo</a:t>
            </a:r>
            <a:r>
              <a:rPr lang="en-US" sz="2400">
                <a:solidFill>
                  <a:schemeClr val="tx1"/>
                </a:solidFill>
                <a:ea typeface="+mn-lt"/>
                <a:cs typeface="+mn-lt"/>
              </a:rPr>
              <a:t> </a:t>
            </a:r>
            <a:r>
              <a:rPr lang="en-US" sz="2400" err="1">
                <a:solidFill>
                  <a:schemeClr val="tx1"/>
                </a:solidFill>
                <a:ea typeface="+mn-lt"/>
                <a:cs typeface="+mn-lt"/>
              </a:rPr>
              <a:t>gần</a:t>
            </a:r>
            <a:r>
              <a:rPr lang="en-US" sz="2400">
                <a:solidFill>
                  <a:schemeClr val="tx1"/>
                </a:solidFill>
                <a:ea typeface="+mn-lt"/>
                <a:cs typeface="+mn-lt"/>
              </a:rPr>
              <a:t> </a:t>
            </a:r>
            <a:r>
              <a:rPr lang="en-US" sz="2400" err="1">
                <a:solidFill>
                  <a:schemeClr val="tx1"/>
                </a:solidFill>
                <a:ea typeface="+mn-lt"/>
                <a:cs typeface="+mn-lt"/>
              </a:rPr>
              <a:t>giống</a:t>
            </a:r>
            <a:r>
              <a:rPr lang="en-US" sz="2400">
                <a:solidFill>
                  <a:schemeClr val="tx1"/>
                </a:solidFill>
                <a:ea typeface="+mn-lt"/>
                <a:cs typeface="+mn-lt"/>
              </a:rPr>
              <a:t> </a:t>
            </a:r>
            <a:r>
              <a:rPr lang="en-US" sz="2400" err="1">
                <a:solidFill>
                  <a:schemeClr val="tx1"/>
                </a:solidFill>
                <a:ea typeface="+mn-lt"/>
                <a:cs typeface="+mn-lt"/>
              </a:rPr>
              <a:t>nhau</a:t>
            </a:r>
            <a:r>
              <a:rPr lang="en-US" sz="2400">
                <a:solidFill>
                  <a:schemeClr val="tx1"/>
                </a:solidFill>
                <a:ea typeface="+mn-lt"/>
                <a:cs typeface="+mn-lt"/>
              </a:rPr>
              <a:t>, </a:t>
            </a:r>
            <a:r>
              <a:rPr lang="en-US" sz="2400" err="1">
                <a:solidFill>
                  <a:schemeClr val="tx1"/>
                </a:solidFill>
                <a:ea typeface="+mn-lt"/>
                <a:cs typeface="+mn-lt"/>
              </a:rPr>
              <a:t>nhưng</a:t>
            </a:r>
            <a:r>
              <a:rPr lang="en-US" sz="2400">
                <a:solidFill>
                  <a:schemeClr val="tx1"/>
                </a:solidFill>
                <a:ea typeface="+mn-lt"/>
                <a:cs typeface="+mn-lt"/>
              </a:rPr>
              <a:t> </a:t>
            </a:r>
            <a:r>
              <a:rPr lang="en-US" sz="2400" err="1">
                <a:solidFill>
                  <a:schemeClr val="tx1"/>
                </a:solidFill>
                <a:ea typeface="+mn-lt"/>
                <a:cs typeface="+mn-lt"/>
              </a:rPr>
              <a:t>lại</a:t>
            </a:r>
            <a:r>
              <a:rPr lang="en-US" sz="2400">
                <a:solidFill>
                  <a:schemeClr val="tx1"/>
                </a:solidFill>
                <a:ea typeface="+mn-lt"/>
                <a:cs typeface="+mn-lt"/>
              </a:rPr>
              <a:t> </a:t>
            </a:r>
            <a:r>
              <a:rPr lang="en-US" sz="2400" err="1">
                <a:solidFill>
                  <a:schemeClr val="tx1"/>
                </a:solidFill>
                <a:ea typeface="+mn-lt"/>
                <a:cs typeface="+mn-lt"/>
              </a:rPr>
              <a:t>không</a:t>
            </a:r>
            <a:r>
              <a:rPr lang="en-US" sz="2400">
                <a:solidFill>
                  <a:schemeClr val="tx1"/>
                </a:solidFill>
                <a:ea typeface="+mn-lt"/>
                <a:cs typeface="+mn-lt"/>
              </a:rPr>
              <a:t> </a:t>
            </a:r>
            <a:r>
              <a:rPr lang="en-US" sz="2400" err="1">
                <a:solidFill>
                  <a:schemeClr val="tx1"/>
                </a:solidFill>
                <a:ea typeface="+mn-lt"/>
                <a:cs typeface="+mn-lt"/>
              </a:rPr>
              <a:t>có</a:t>
            </a:r>
            <a:r>
              <a:rPr lang="en-US" sz="2400">
                <a:solidFill>
                  <a:schemeClr val="tx1"/>
                </a:solidFill>
                <a:ea typeface="+mn-lt"/>
                <a:cs typeface="+mn-lt"/>
              </a:rPr>
              <a:t> </a:t>
            </a:r>
            <a:r>
              <a:rPr lang="en-US" sz="2400" err="1">
                <a:solidFill>
                  <a:schemeClr val="tx1"/>
                </a:solidFill>
                <a:ea typeface="+mn-lt"/>
                <a:cs typeface="+mn-lt"/>
              </a:rPr>
              <a:t>phương</a:t>
            </a:r>
            <a:r>
              <a:rPr lang="en-US" sz="2400">
                <a:solidFill>
                  <a:schemeClr val="tx1"/>
                </a:solidFill>
                <a:ea typeface="+mn-lt"/>
                <a:cs typeface="+mn-lt"/>
              </a:rPr>
              <a:t> </a:t>
            </a:r>
            <a:r>
              <a:rPr lang="en-US" sz="2400" err="1">
                <a:solidFill>
                  <a:schemeClr val="tx1"/>
                </a:solidFill>
                <a:ea typeface="+mn-lt"/>
                <a:cs typeface="+mn-lt"/>
              </a:rPr>
              <a:t>thức</a:t>
            </a:r>
            <a:r>
              <a:rPr lang="en-US" sz="2400">
                <a:solidFill>
                  <a:schemeClr val="tx1"/>
                </a:solidFill>
                <a:ea typeface="+mn-lt"/>
                <a:cs typeface="+mn-lt"/>
              </a:rPr>
              <a:t> </a:t>
            </a:r>
            <a:r>
              <a:rPr lang="en-US" sz="2400" err="1">
                <a:solidFill>
                  <a:schemeClr val="tx1"/>
                </a:solidFill>
                <a:ea typeface="+mn-lt"/>
                <a:cs typeface="+mn-lt"/>
              </a:rPr>
              <a:t>chung</a:t>
            </a:r>
            <a:r>
              <a:rPr lang="en-US" sz="2400">
                <a:solidFill>
                  <a:schemeClr val="tx1"/>
                </a:solidFill>
                <a:ea typeface="+mn-lt"/>
                <a:cs typeface="+mn-lt"/>
              </a:rPr>
              <a:t> ở </a:t>
            </a:r>
            <a:r>
              <a:rPr lang="en-US" sz="2400" err="1">
                <a:solidFill>
                  <a:schemeClr val="tx1"/>
                </a:solidFill>
                <a:ea typeface="+mn-lt"/>
                <a:cs typeface="+mn-lt"/>
              </a:rPr>
              <a:t>lớp</a:t>
            </a:r>
            <a:r>
              <a:rPr lang="en-US" sz="2400">
                <a:solidFill>
                  <a:schemeClr val="tx1"/>
                </a:solidFill>
                <a:ea typeface="+mn-lt"/>
                <a:cs typeface="+mn-lt"/>
              </a:rPr>
              <a:t> cha, do </a:t>
            </a:r>
            <a:r>
              <a:rPr lang="en-US" sz="2400" err="1">
                <a:solidFill>
                  <a:schemeClr val="tx1"/>
                </a:solidFill>
                <a:ea typeface="+mn-lt"/>
                <a:cs typeface="+mn-lt"/>
              </a:rPr>
              <a:t>đó</a:t>
            </a:r>
            <a:r>
              <a:rPr lang="en-US" sz="2400">
                <a:solidFill>
                  <a:schemeClr val="tx1"/>
                </a:solidFill>
                <a:ea typeface="+mn-lt"/>
                <a:cs typeface="+mn-lt"/>
              </a:rPr>
              <a:t> </a:t>
            </a:r>
            <a:r>
              <a:rPr lang="en-US" sz="2400" err="1">
                <a:solidFill>
                  <a:schemeClr val="tx1"/>
                </a:solidFill>
                <a:ea typeface="+mn-lt"/>
                <a:cs typeface="+mn-lt"/>
              </a:rPr>
              <a:t>khi</a:t>
            </a:r>
            <a:r>
              <a:rPr lang="en-US" sz="2400">
                <a:solidFill>
                  <a:schemeClr val="tx1"/>
                </a:solidFill>
                <a:ea typeface="+mn-lt"/>
                <a:cs typeface="+mn-lt"/>
              </a:rPr>
              <a:t> </a:t>
            </a:r>
            <a:r>
              <a:rPr lang="en-US" sz="2400" err="1">
                <a:solidFill>
                  <a:schemeClr val="tx1"/>
                </a:solidFill>
                <a:ea typeface="+mn-lt"/>
                <a:cs typeface="+mn-lt"/>
              </a:rPr>
              <a:t>muốn</a:t>
            </a:r>
            <a:r>
              <a:rPr lang="en-US" sz="2400">
                <a:solidFill>
                  <a:schemeClr val="tx1"/>
                </a:solidFill>
                <a:ea typeface="+mn-lt"/>
                <a:cs typeface="+mn-lt"/>
              </a:rPr>
              <a:t> </a:t>
            </a:r>
            <a:r>
              <a:rPr lang="en-US" sz="2400" err="1">
                <a:solidFill>
                  <a:schemeClr val="tx1"/>
                </a:solidFill>
                <a:ea typeface="+mn-lt"/>
                <a:cs typeface="+mn-lt"/>
              </a:rPr>
              <a:t>thêm</a:t>
            </a:r>
            <a:r>
              <a:rPr lang="en-US" sz="2400">
                <a:solidFill>
                  <a:schemeClr val="tx1"/>
                </a:solidFill>
                <a:ea typeface="+mn-lt"/>
                <a:cs typeface="+mn-lt"/>
              </a:rPr>
              <a:t> </a:t>
            </a:r>
            <a:r>
              <a:rPr lang="en-US" sz="2400" err="1">
                <a:solidFill>
                  <a:schemeClr val="tx1"/>
                </a:solidFill>
                <a:ea typeface="+mn-lt"/>
                <a:cs typeface="+mn-lt"/>
              </a:rPr>
              <a:t>một</a:t>
            </a:r>
            <a:r>
              <a:rPr lang="en-US" sz="2400">
                <a:solidFill>
                  <a:schemeClr val="tx1"/>
                </a:solidFill>
                <a:ea typeface="+mn-lt"/>
                <a:cs typeface="+mn-lt"/>
              </a:rPr>
              <a:t> </a:t>
            </a:r>
            <a:r>
              <a:rPr lang="en-US" sz="2400" err="1">
                <a:solidFill>
                  <a:schemeClr val="tx1"/>
                </a:solidFill>
                <a:ea typeface="+mn-lt"/>
                <a:cs typeface="+mn-lt"/>
              </a:rPr>
              <a:t>màn</a:t>
            </a:r>
            <a:r>
              <a:rPr lang="en-US" sz="2400">
                <a:solidFill>
                  <a:schemeClr val="tx1"/>
                </a:solidFill>
                <a:ea typeface="+mn-lt"/>
                <a:cs typeface="+mn-lt"/>
              </a:rPr>
              <a:t> </a:t>
            </a:r>
            <a:r>
              <a:rPr lang="en-US" sz="2400" err="1">
                <a:solidFill>
                  <a:schemeClr val="tx1"/>
                </a:solidFill>
                <a:ea typeface="+mn-lt"/>
                <a:cs typeface="+mn-lt"/>
              </a:rPr>
              <a:t>hình</a:t>
            </a:r>
            <a:r>
              <a:rPr lang="en-US" sz="2400">
                <a:solidFill>
                  <a:schemeClr val="tx1"/>
                </a:solidFill>
                <a:ea typeface="+mn-lt"/>
                <a:cs typeface="+mn-lt"/>
              </a:rPr>
              <a:t> </a:t>
            </a:r>
            <a:r>
              <a:rPr lang="en-US" sz="2400" err="1">
                <a:solidFill>
                  <a:schemeClr val="tx1"/>
                </a:solidFill>
                <a:ea typeface="+mn-lt"/>
                <a:cs typeface="+mn-lt"/>
              </a:rPr>
              <a:t>mới</a:t>
            </a:r>
            <a:r>
              <a:rPr lang="en-US" sz="2400">
                <a:solidFill>
                  <a:schemeClr val="tx1"/>
                </a:solidFill>
                <a:ea typeface="+mn-lt"/>
                <a:cs typeface="+mn-lt"/>
              </a:rPr>
              <a:t> </a:t>
            </a:r>
            <a:r>
              <a:rPr lang="en-US" sz="2400" err="1">
                <a:solidFill>
                  <a:schemeClr val="tx1"/>
                </a:solidFill>
                <a:ea typeface="+mn-lt"/>
                <a:cs typeface="+mn-lt"/>
              </a:rPr>
              <a:t>sẽ</a:t>
            </a:r>
            <a:r>
              <a:rPr lang="en-US" sz="2400">
                <a:solidFill>
                  <a:schemeClr val="tx1"/>
                </a:solidFill>
                <a:ea typeface="+mn-lt"/>
                <a:cs typeface="+mn-lt"/>
              </a:rPr>
              <a:t> </a:t>
            </a:r>
            <a:r>
              <a:rPr lang="en-US" sz="2400" err="1">
                <a:solidFill>
                  <a:schemeClr val="tx1"/>
                </a:solidFill>
                <a:ea typeface="+mn-lt"/>
                <a:cs typeface="+mn-lt"/>
              </a:rPr>
              <a:t>phải</a:t>
            </a:r>
            <a:r>
              <a:rPr lang="en-US" sz="2400">
                <a:solidFill>
                  <a:schemeClr val="tx1"/>
                </a:solidFill>
                <a:ea typeface="+mn-lt"/>
                <a:cs typeface="+mn-lt"/>
              </a:rPr>
              <a:t> </a:t>
            </a:r>
            <a:r>
              <a:rPr lang="en-US" sz="2400" err="1">
                <a:solidFill>
                  <a:schemeClr val="tx1"/>
                </a:solidFill>
                <a:ea typeface="+mn-lt"/>
                <a:cs typeface="+mn-lt"/>
              </a:rPr>
              <a:t>lặp</a:t>
            </a:r>
            <a:r>
              <a:rPr lang="en-US" sz="2400">
                <a:solidFill>
                  <a:schemeClr val="tx1"/>
                </a:solidFill>
                <a:ea typeface="+mn-lt"/>
                <a:cs typeface="+mn-lt"/>
              </a:rPr>
              <a:t> </a:t>
            </a:r>
            <a:r>
              <a:rPr lang="en-US" sz="2400" err="1">
                <a:solidFill>
                  <a:schemeClr val="tx1"/>
                </a:solidFill>
                <a:ea typeface="+mn-lt"/>
                <a:cs typeface="+mn-lt"/>
              </a:rPr>
              <a:t>lại</a:t>
            </a:r>
            <a:r>
              <a:rPr lang="en-US" sz="2400">
                <a:solidFill>
                  <a:schemeClr val="tx1"/>
                </a:solidFill>
                <a:ea typeface="+mn-lt"/>
                <a:cs typeface="+mn-lt"/>
              </a:rPr>
              <a:t> </a:t>
            </a:r>
            <a:r>
              <a:rPr lang="en-US" sz="2400" err="1">
                <a:solidFill>
                  <a:schemeClr val="tx1"/>
                </a:solidFill>
                <a:ea typeface="+mn-lt"/>
                <a:cs typeface="+mn-lt"/>
              </a:rPr>
              <a:t>phương</a:t>
            </a:r>
            <a:r>
              <a:rPr lang="en-US" sz="2400">
                <a:solidFill>
                  <a:schemeClr val="tx1"/>
                </a:solidFill>
                <a:ea typeface="+mn-lt"/>
                <a:cs typeface="+mn-lt"/>
              </a:rPr>
              <a:t> </a:t>
            </a:r>
            <a:r>
              <a:rPr lang="en-US" sz="2400" err="1">
                <a:solidFill>
                  <a:schemeClr val="tx1"/>
                </a:solidFill>
                <a:ea typeface="+mn-lt"/>
                <a:cs typeface="+mn-lt"/>
              </a:rPr>
              <a:t>thức</a:t>
            </a:r>
            <a:r>
              <a:rPr lang="en-US" sz="2400">
                <a:solidFill>
                  <a:schemeClr val="tx1"/>
                </a:solidFill>
                <a:ea typeface="+mn-lt"/>
                <a:cs typeface="+mn-lt"/>
              </a:rPr>
              <a:t> </a:t>
            </a:r>
            <a:r>
              <a:rPr lang="en-US" sz="2400" err="1">
                <a:solidFill>
                  <a:schemeClr val="tx1"/>
                </a:solidFill>
                <a:ea typeface="+mn-lt"/>
                <a:cs typeface="+mn-lt"/>
              </a:rPr>
              <a:t>khởi</a:t>
            </a:r>
            <a:r>
              <a:rPr lang="en-US" sz="2400">
                <a:solidFill>
                  <a:schemeClr val="tx1"/>
                </a:solidFill>
                <a:ea typeface="+mn-lt"/>
                <a:cs typeface="+mn-lt"/>
              </a:rPr>
              <a:t> </a:t>
            </a:r>
            <a:r>
              <a:rPr lang="en-US" sz="2400" err="1">
                <a:solidFill>
                  <a:schemeClr val="tx1"/>
                </a:solidFill>
                <a:ea typeface="+mn-lt"/>
                <a:cs typeface="+mn-lt"/>
              </a:rPr>
              <a:t>tạo</a:t>
            </a:r>
            <a:r>
              <a:rPr lang="en-US" sz="2400">
                <a:solidFill>
                  <a:schemeClr val="tx1"/>
                </a:solidFill>
                <a:ea typeface="+mn-lt"/>
                <a:cs typeface="+mn-lt"/>
              </a:rPr>
              <a:t> </a:t>
            </a:r>
            <a:r>
              <a:rPr lang="en-US" sz="2400" err="1">
                <a:solidFill>
                  <a:schemeClr val="tx1"/>
                </a:solidFill>
                <a:ea typeface="+mn-lt"/>
                <a:cs typeface="+mn-lt"/>
              </a:rPr>
              <a:t>này</a:t>
            </a:r>
            <a:r>
              <a:rPr lang="en-US" sz="2400">
                <a:solidFill>
                  <a:schemeClr val="tx1"/>
                </a:solidFill>
                <a:ea typeface="+mn-lt"/>
                <a:cs typeface="+mn-lt"/>
              </a:rPr>
              <a:t> </a:t>
            </a:r>
            <a:r>
              <a:rPr lang="en-US" sz="2400" err="1">
                <a:solidFill>
                  <a:schemeClr val="tx1"/>
                </a:solidFill>
                <a:ea typeface="+mn-lt"/>
                <a:cs typeface="+mn-lt"/>
              </a:rPr>
              <a:t>dẫn</a:t>
            </a:r>
            <a:r>
              <a:rPr lang="en-US" sz="2400">
                <a:solidFill>
                  <a:schemeClr val="tx1"/>
                </a:solidFill>
                <a:ea typeface="+mn-lt"/>
                <a:cs typeface="+mn-lt"/>
              </a:rPr>
              <a:t> </a:t>
            </a:r>
            <a:r>
              <a:rPr lang="en-US" sz="2400" err="1">
                <a:solidFill>
                  <a:schemeClr val="tx1"/>
                </a:solidFill>
                <a:ea typeface="+mn-lt"/>
                <a:cs typeface="+mn-lt"/>
              </a:rPr>
              <a:t>đến</a:t>
            </a:r>
            <a:r>
              <a:rPr lang="en-US" sz="2400">
                <a:solidFill>
                  <a:schemeClr val="tx1"/>
                </a:solidFill>
                <a:ea typeface="+mn-lt"/>
                <a:cs typeface="+mn-lt"/>
              </a:rPr>
              <a:t> </a:t>
            </a:r>
            <a:r>
              <a:rPr lang="en-US" sz="2400" err="1">
                <a:solidFill>
                  <a:schemeClr val="tx1"/>
                </a:solidFill>
                <a:ea typeface="+mn-lt"/>
                <a:cs typeface="+mn-lt"/>
              </a:rPr>
              <a:t>lặp</a:t>
            </a:r>
            <a:r>
              <a:rPr lang="en-US" sz="2400">
                <a:solidFill>
                  <a:schemeClr val="tx1"/>
                </a:solidFill>
                <a:ea typeface="+mn-lt"/>
                <a:cs typeface="+mn-lt"/>
              </a:rPr>
              <a:t> code.</a:t>
            </a:r>
            <a:endParaRPr lang="en-US">
              <a:solidFill>
                <a:schemeClr val="tx1"/>
              </a:solidFill>
            </a:endParaRPr>
          </a:p>
        </p:txBody>
      </p:sp>
    </p:spTree>
    <p:extLst>
      <p:ext uri="{BB962C8B-B14F-4D97-AF65-F5344CB8AC3E}">
        <p14:creationId xmlns:p14="http://schemas.microsoft.com/office/powerpoint/2010/main" val="1006619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D5248789-6BBD-4DC7-8355-0A7204D76E43}"/>
              </a:ext>
            </a:extLst>
          </p:cNvPr>
          <p:cNvSpPr>
            <a:spLocks noGrp="1"/>
          </p:cNvSpPr>
          <p:nvPr>
            <p:ph type="title"/>
          </p:nvPr>
        </p:nvSpPr>
        <p:spPr/>
        <p:txBody>
          <a:bodyPr/>
          <a:lstStyle/>
          <a:p>
            <a:r>
              <a:rPr lang="en-US" err="1"/>
              <a:t>Các</a:t>
            </a:r>
            <a:r>
              <a:rPr lang="en-US"/>
              <a:t> </a:t>
            </a:r>
            <a:r>
              <a:rPr lang="en-US" err="1"/>
              <a:t>vấn</a:t>
            </a:r>
            <a:r>
              <a:rPr lang="en-US"/>
              <a:t> </a:t>
            </a:r>
            <a:r>
              <a:rPr lang="en-US" err="1"/>
              <a:t>đề</a:t>
            </a:r>
            <a:r>
              <a:rPr lang="en-US"/>
              <a:t> </a:t>
            </a:r>
            <a:r>
              <a:rPr lang="en-US" err="1"/>
              <a:t>khác</a:t>
            </a:r>
            <a:endParaRPr lang="en-US" err="1">
              <a:cs typeface="Calibri Light"/>
            </a:endParaRPr>
          </a:p>
        </p:txBody>
      </p:sp>
      <p:pic>
        <p:nvPicPr>
          <p:cNvPr id="7" name="Picture 7" descr="Diagram&#10;&#10;Description automatically generated">
            <a:extLst>
              <a:ext uri="{FF2B5EF4-FFF2-40B4-BE49-F238E27FC236}">
                <a16:creationId xmlns:a16="http://schemas.microsoft.com/office/drawing/2014/main" id="{3C78ABFE-337C-41F2-99E8-46EDD52303B9}"/>
              </a:ext>
            </a:extLst>
          </p:cNvPr>
          <p:cNvPicPr>
            <a:picLocks noGrp="1" noChangeAspect="1"/>
          </p:cNvPicPr>
          <p:nvPr>
            <p:ph idx="1"/>
          </p:nvPr>
        </p:nvPicPr>
        <p:blipFill>
          <a:blip r:embed="rId2"/>
          <a:stretch>
            <a:fillRect/>
          </a:stretch>
        </p:blipFill>
        <p:spPr>
          <a:xfrm>
            <a:off x="240574" y="1819473"/>
            <a:ext cx="8658119" cy="3770071"/>
          </a:xfrm>
        </p:spPr>
      </p:pic>
    </p:spTree>
    <p:extLst>
      <p:ext uri="{BB962C8B-B14F-4D97-AF65-F5344CB8AC3E}">
        <p14:creationId xmlns:p14="http://schemas.microsoft.com/office/powerpoint/2010/main" val="27323802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D5248789-6BBD-4DC7-8355-0A7204D76E43}"/>
              </a:ext>
            </a:extLst>
          </p:cNvPr>
          <p:cNvSpPr>
            <a:spLocks noGrp="1"/>
          </p:cNvSpPr>
          <p:nvPr>
            <p:ph type="title"/>
          </p:nvPr>
        </p:nvSpPr>
        <p:spPr/>
        <p:txBody>
          <a:bodyPr/>
          <a:lstStyle/>
          <a:p>
            <a:r>
              <a:rPr lang="en-US" err="1"/>
              <a:t>Các</a:t>
            </a:r>
            <a:r>
              <a:rPr lang="en-US"/>
              <a:t> </a:t>
            </a:r>
            <a:r>
              <a:rPr lang="en-US" err="1"/>
              <a:t>vấn</a:t>
            </a:r>
            <a:r>
              <a:rPr lang="en-US"/>
              <a:t> </a:t>
            </a:r>
            <a:r>
              <a:rPr lang="en-US" err="1"/>
              <a:t>đề</a:t>
            </a:r>
            <a:r>
              <a:rPr lang="en-US"/>
              <a:t> </a:t>
            </a:r>
            <a:r>
              <a:rPr lang="en-US" err="1"/>
              <a:t>khác</a:t>
            </a:r>
            <a:endParaRPr lang="en-US" err="1">
              <a:cs typeface="Calibri Light"/>
            </a:endParaRPr>
          </a:p>
        </p:txBody>
      </p:sp>
      <p:sp>
        <p:nvSpPr>
          <p:cNvPr id="6" name="Content Placeholder 5">
            <a:extLst>
              <a:ext uri="{FF2B5EF4-FFF2-40B4-BE49-F238E27FC236}">
                <a16:creationId xmlns:a16="http://schemas.microsoft.com/office/drawing/2014/main" id="{53595641-13EE-4BCC-AD9A-D15CD5F8EFAF}"/>
              </a:ext>
            </a:extLst>
          </p:cNvPr>
          <p:cNvSpPr>
            <a:spLocks noGrp="1"/>
          </p:cNvSpPr>
          <p:nvPr>
            <p:ph idx="1"/>
          </p:nvPr>
        </p:nvSpPr>
        <p:spPr>
          <a:xfrm>
            <a:off x="488950" y="1346200"/>
            <a:ext cx="8043270" cy="844761"/>
          </a:xfrm>
        </p:spPr>
        <p:txBody>
          <a:bodyPr vert="horz" lIns="91440" tIns="45720" rIns="91440" bIns="45720" rtlCol="0" anchor="t">
            <a:normAutofit fontScale="92500"/>
          </a:bodyPr>
          <a:lstStyle/>
          <a:p>
            <a:pPr marL="0" indent="0" algn="just">
              <a:buNone/>
            </a:pPr>
            <a:r>
              <a:rPr lang="en-US" sz="2400" err="1">
                <a:solidFill>
                  <a:schemeClr val="tx1"/>
                </a:solidFill>
                <a:ea typeface="+mn-lt"/>
                <a:cs typeface="+mn-lt"/>
              </a:rPr>
              <a:t>Vấn</a:t>
            </a:r>
            <a:r>
              <a:rPr lang="en-US" sz="2400">
                <a:solidFill>
                  <a:schemeClr val="tx1"/>
                </a:solidFill>
                <a:ea typeface="+mn-lt"/>
                <a:cs typeface="+mn-lt"/>
              </a:rPr>
              <a:t> </a:t>
            </a:r>
            <a:r>
              <a:rPr lang="en-US" sz="2400" err="1">
                <a:solidFill>
                  <a:schemeClr val="tx1"/>
                </a:solidFill>
                <a:ea typeface="+mn-lt"/>
                <a:cs typeface="+mn-lt"/>
              </a:rPr>
              <a:t>đề</a:t>
            </a:r>
            <a:r>
              <a:rPr lang="en-US" sz="2400">
                <a:solidFill>
                  <a:schemeClr val="tx1"/>
                </a:solidFill>
                <a:ea typeface="+mn-lt"/>
                <a:cs typeface="+mn-lt"/>
              </a:rPr>
              <a:t>: Khi </a:t>
            </a:r>
            <a:r>
              <a:rPr lang="en-US" sz="2400" err="1">
                <a:solidFill>
                  <a:schemeClr val="tx1"/>
                </a:solidFill>
                <a:ea typeface="+mn-lt"/>
                <a:cs typeface="+mn-lt"/>
              </a:rPr>
              <a:t>có</a:t>
            </a:r>
            <a:r>
              <a:rPr lang="en-US" sz="2400">
                <a:solidFill>
                  <a:schemeClr val="tx1"/>
                </a:solidFill>
                <a:ea typeface="+mn-lt"/>
                <a:cs typeface="+mn-lt"/>
              </a:rPr>
              <a:t> </a:t>
            </a:r>
            <a:r>
              <a:rPr lang="en-US" sz="2400" err="1">
                <a:solidFill>
                  <a:schemeClr val="tx1"/>
                </a:solidFill>
                <a:ea typeface="+mn-lt"/>
                <a:cs typeface="+mn-lt"/>
              </a:rPr>
              <a:t>yêu</a:t>
            </a:r>
            <a:r>
              <a:rPr lang="en-US" sz="2400">
                <a:solidFill>
                  <a:schemeClr val="tx1"/>
                </a:solidFill>
                <a:ea typeface="+mn-lt"/>
                <a:cs typeface="+mn-lt"/>
              </a:rPr>
              <a:t> </a:t>
            </a:r>
            <a:r>
              <a:rPr lang="en-US" sz="2400" err="1">
                <a:solidFill>
                  <a:schemeClr val="tx1"/>
                </a:solidFill>
                <a:ea typeface="+mn-lt"/>
                <a:cs typeface="+mn-lt"/>
              </a:rPr>
              <a:t>cầu</a:t>
            </a:r>
            <a:r>
              <a:rPr lang="en-US" sz="2400">
                <a:solidFill>
                  <a:schemeClr val="tx1"/>
                </a:solidFill>
                <a:ea typeface="+mn-lt"/>
                <a:cs typeface="+mn-lt"/>
              </a:rPr>
              <a:t> </a:t>
            </a:r>
            <a:r>
              <a:rPr lang="en-US" sz="2400" err="1">
                <a:solidFill>
                  <a:schemeClr val="tx1"/>
                </a:solidFill>
                <a:ea typeface="+mn-lt"/>
                <a:cs typeface="+mn-lt"/>
              </a:rPr>
              <a:t>mới</a:t>
            </a:r>
            <a:r>
              <a:rPr lang="en-US" sz="2400">
                <a:solidFill>
                  <a:schemeClr val="tx1"/>
                </a:solidFill>
                <a:ea typeface="+mn-lt"/>
                <a:cs typeface="+mn-lt"/>
              </a:rPr>
              <a:t> </a:t>
            </a:r>
            <a:r>
              <a:rPr lang="en-US" sz="2400" err="1">
                <a:solidFill>
                  <a:schemeClr val="tx1"/>
                </a:solidFill>
                <a:ea typeface="+mn-lt"/>
                <a:cs typeface="+mn-lt"/>
              </a:rPr>
              <a:t>cập</a:t>
            </a:r>
            <a:r>
              <a:rPr lang="en-US" sz="2400">
                <a:solidFill>
                  <a:schemeClr val="tx1"/>
                </a:solidFill>
                <a:ea typeface="+mn-lt"/>
                <a:cs typeface="+mn-lt"/>
              </a:rPr>
              <a:t> </a:t>
            </a:r>
            <a:r>
              <a:rPr lang="en-US" sz="2400" err="1">
                <a:solidFill>
                  <a:schemeClr val="tx1"/>
                </a:solidFill>
                <a:ea typeface="+mn-lt"/>
                <a:cs typeface="+mn-lt"/>
              </a:rPr>
              <a:t>nhật</a:t>
            </a:r>
            <a:r>
              <a:rPr lang="en-US" sz="2400">
                <a:solidFill>
                  <a:schemeClr val="tx1"/>
                </a:solidFill>
                <a:ea typeface="+mn-lt"/>
                <a:cs typeface="+mn-lt"/>
              </a:rPr>
              <a:t> </a:t>
            </a:r>
            <a:r>
              <a:rPr lang="en-US" sz="2400" err="1">
                <a:solidFill>
                  <a:schemeClr val="tx1"/>
                </a:solidFill>
                <a:ea typeface="+mn-lt"/>
                <a:cs typeface="+mn-lt"/>
              </a:rPr>
              <a:t>lại</a:t>
            </a:r>
            <a:r>
              <a:rPr lang="en-US" sz="2400">
                <a:solidFill>
                  <a:schemeClr val="tx1"/>
                </a:solidFill>
                <a:ea typeface="+mn-lt"/>
                <a:cs typeface="+mn-lt"/>
              </a:rPr>
              <a:t> </a:t>
            </a:r>
            <a:r>
              <a:rPr lang="en-US" sz="2400" err="1">
                <a:solidFill>
                  <a:schemeClr val="tx1"/>
                </a:solidFill>
                <a:ea typeface="+mn-lt"/>
                <a:cs typeface="+mn-lt"/>
              </a:rPr>
              <a:t>chức</a:t>
            </a:r>
            <a:r>
              <a:rPr lang="en-US" sz="2400">
                <a:solidFill>
                  <a:schemeClr val="tx1"/>
                </a:solidFill>
                <a:ea typeface="+mn-lt"/>
                <a:cs typeface="+mn-lt"/>
              </a:rPr>
              <a:t> </a:t>
            </a:r>
            <a:r>
              <a:rPr lang="en-US" sz="2400" err="1">
                <a:solidFill>
                  <a:schemeClr val="tx1"/>
                </a:solidFill>
                <a:ea typeface="+mn-lt"/>
                <a:cs typeface="+mn-lt"/>
              </a:rPr>
              <a:t>năng</a:t>
            </a:r>
            <a:r>
              <a:rPr lang="en-US" sz="2400">
                <a:solidFill>
                  <a:schemeClr val="tx1"/>
                </a:solidFill>
                <a:ea typeface="+mn-lt"/>
                <a:cs typeface="+mn-lt"/>
              </a:rPr>
              <a:t> </a:t>
            </a:r>
            <a:r>
              <a:rPr lang="en-US" sz="2400" err="1">
                <a:solidFill>
                  <a:schemeClr val="tx1"/>
                </a:solidFill>
                <a:ea typeface="+mn-lt"/>
                <a:cs typeface="+mn-lt"/>
              </a:rPr>
              <a:t>hủy</a:t>
            </a:r>
            <a:r>
              <a:rPr lang="en-US" sz="2400">
                <a:solidFill>
                  <a:schemeClr val="tx1"/>
                </a:solidFill>
                <a:ea typeface="+mn-lt"/>
                <a:cs typeface="+mn-lt"/>
              </a:rPr>
              <a:t> </a:t>
            </a:r>
            <a:r>
              <a:rPr lang="en-US" sz="2400" err="1">
                <a:solidFill>
                  <a:schemeClr val="tx1"/>
                </a:solidFill>
                <a:ea typeface="+mn-lt"/>
                <a:cs typeface="+mn-lt"/>
              </a:rPr>
              <a:t>đơn</a:t>
            </a:r>
            <a:r>
              <a:rPr lang="en-US" sz="2400">
                <a:solidFill>
                  <a:schemeClr val="tx1"/>
                </a:solidFill>
                <a:ea typeface="+mn-lt"/>
                <a:cs typeface="+mn-lt"/>
              </a:rPr>
              <a:t> hang</a:t>
            </a:r>
          </a:p>
          <a:p>
            <a:pPr marL="0" indent="0" algn="just">
              <a:buNone/>
            </a:pPr>
            <a:r>
              <a:rPr lang="en-US" sz="2400">
                <a:solidFill>
                  <a:schemeClr val="tx1"/>
                </a:solidFill>
                <a:ea typeface="+mn-lt"/>
                <a:cs typeface="+mn-lt"/>
              </a:rPr>
              <a:t>Giảp pháp : Sử dụng mẫu thiết kế state</a:t>
            </a:r>
            <a:endParaRPr lang="en-US" sz="2400" err="1">
              <a:solidFill>
                <a:schemeClr val="tx1"/>
              </a:solidFill>
              <a:cs typeface="Calibri"/>
            </a:endParaRPr>
          </a:p>
        </p:txBody>
      </p:sp>
      <p:pic>
        <p:nvPicPr>
          <p:cNvPr id="3" name="Picture 4" descr="Diagram&#10;&#10;Description automatically generated">
            <a:extLst>
              <a:ext uri="{FF2B5EF4-FFF2-40B4-BE49-F238E27FC236}">
                <a16:creationId xmlns:a16="http://schemas.microsoft.com/office/drawing/2014/main" id="{39175516-A42D-4B01-93AA-C9E294C2D7B2}"/>
              </a:ext>
            </a:extLst>
          </p:cNvPr>
          <p:cNvPicPr>
            <a:picLocks noChangeAspect="1"/>
          </p:cNvPicPr>
          <p:nvPr/>
        </p:nvPicPr>
        <p:blipFill>
          <a:blip r:embed="rId2"/>
          <a:stretch>
            <a:fillRect/>
          </a:stretch>
        </p:blipFill>
        <p:spPr>
          <a:xfrm>
            <a:off x="1533560" y="2695785"/>
            <a:ext cx="5950348" cy="2698000"/>
          </a:xfrm>
          <a:prstGeom prst="rect">
            <a:avLst/>
          </a:prstGeom>
        </p:spPr>
      </p:pic>
    </p:spTree>
    <p:extLst>
      <p:ext uri="{BB962C8B-B14F-4D97-AF65-F5344CB8AC3E}">
        <p14:creationId xmlns:p14="http://schemas.microsoft.com/office/powerpoint/2010/main" val="41768010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EF2A4DEE-7597-4F2E-AD78-56BA55F755C5}"/>
              </a:ext>
            </a:extLst>
          </p:cNvPr>
          <p:cNvSpPr>
            <a:spLocks noGrp="1"/>
          </p:cNvSpPr>
          <p:nvPr>
            <p:ph type="title"/>
          </p:nvPr>
        </p:nvSpPr>
        <p:spPr/>
        <p:txBody>
          <a:bodyPr/>
          <a:lstStyle/>
          <a:p>
            <a:r>
              <a:rPr lang="en-US"/>
              <a:t>Tổng kết</a:t>
            </a:r>
          </a:p>
        </p:txBody>
      </p:sp>
      <p:sp>
        <p:nvSpPr>
          <p:cNvPr id="3" name="Chỗ dành sẵn cho Nội dung 2">
            <a:extLst>
              <a:ext uri="{FF2B5EF4-FFF2-40B4-BE49-F238E27FC236}">
                <a16:creationId xmlns:a16="http://schemas.microsoft.com/office/drawing/2014/main" id="{E8706019-9AB2-4EF5-BED9-A265689FD02F}"/>
              </a:ext>
            </a:extLst>
          </p:cNvPr>
          <p:cNvSpPr>
            <a:spLocks noGrp="1"/>
          </p:cNvSpPr>
          <p:nvPr>
            <p:ph idx="1"/>
          </p:nvPr>
        </p:nvSpPr>
        <p:spPr/>
        <p:txBody>
          <a:bodyPr>
            <a:normAutofit/>
          </a:bodyPr>
          <a:lstStyle/>
          <a:p>
            <a:r>
              <a:rPr lang="en-US" sz="2200"/>
              <a:t>Thiết kế sau khi tái cấu trúc thì dễ bảo trì, quản lí và mở rộng hơn trong tương lai.</a:t>
            </a:r>
          </a:p>
          <a:p>
            <a:r>
              <a:rPr lang="en-US" sz="2200"/>
              <a:t>Có nhiều cohesion và coupling nhóm đã tìm ra , nhưng chưa sửa đổi.</a:t>
            </a:r>
          </a:p>
          <a:p>
            <a:r>
              <a:rPr lang="en-US" sz="2200"/>
              <a:t>Một số yêu cầu có thể xảy ra nhóm chưa có giải pháp xử lí như thêm mặt hàng Media mới,…</a:t>
            </a:r>
          </a:p>
        </p:txBody>
      </p:sp>
    </p:spTree>
    <p:extLst>
      <p:ext uri="{BB962C8B-B14F-4D97-AF65-F5344CB8AC3E}">
        <p14:creationId xmlns:p14="http://schemas.microsoft.com/office/powerpoint/2010/main" val="21449996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B961C822-1AAB-4AD3-84B5-75FCAE0AFB62}"/>
              </a:ext>
            </a:extLst>
          </p:cNvPr>
          <p:cNvSpPr>
            <a:spLocks noGrp="1"/>
          </p:cNvSpPr>
          <p:nvPr>
            <p:ph type="title"/>
          </p:nvPr>
        </p:nvSpPr>
        <p:spPr/>
        <p:txBody>
          <a:bodyPr/>
          <a:lstStyle/>
          <a:p>
            <a:r>
              <a:rPr lang="en-US"/>
              <a:t>Phân công công việc</a:t>
            </a:r>
          </a:p>
        </p:txBody>
      </p:sp>
      <p:sp>
        <p:nvSpPr>
          <p:cNvPr id="3" name="Chỗ dành sẵn cho Nội dung 2">
            <a:extLst>
              <a:ext uri="{FF2B5EF4-FFF2-40B4-BE49-F238E27FC236}">
                <a16:creationId xmlns:a16="http://schemas.microsoft.com/office/drawing/2014/main" id="{377EBE8F-1E47-4F83-9215-899F2FA9FA5D}"/>
              </a:ext>
            </a:extLst>
          </p:cNvPr>
          <p:cNvSpPr>
            <a:spLocks noGrp="1"/>
          </p:cNvSpPr>
          <p:nvPr>
            <p:ph idx="1"/>
          </p:nvPr>
        </p:nvSpPr>
        <p:spPr/>
        <p:txBody>
          <a:bodyPr/>
          <a:lstStyle/>
          <a:p>
            <a:r>
              <a:rPr lang="en-US"/>
              <a:t>Cohesion, Coupling : Nguyễn Văn Tuấn</a:t>
            </a:r>
          </a:p>
          <a:p>
            <a:r>
              <a:rPr lang="en-US"/>
              <a:t>Clean Code : Bùi Minh Tuấn</a:t>
            </a:r>
          </a:p>
          <a:p>
            <a:r>
              <a:rPr lang="en-US"/>
              <a:t>SOLID và cải tiến</a:t>
            </a:r>
          </a:p>
          <a:p>
            <a:pPr marL="0" indent="0">
              <a:buNone/>
            </a:pPr>
            <a:r>
              <a:rPr lang="en-US"/>
              <a:t>-SRC và OCP : Nguyễn Minh Tuấn</a:t>
            </a:r>
          </a:p>
          <a:p>
            <a:pPr marL="0" indent="0">
              <a:buNone/>
            </a:pPr>
            <a:r>
              <a:rPr lang="en-US"/>
              <a:t>-DIP, LSP : Phạm Mạnh Tuấn</a:t>
            </a:r>
          </a:p>
        </p:txBody>
      </p:sp>
    </p:spTree>
    <p:extLst>
      <p:ext uri="{BB962C8B-B14F-4D97-AF65-F5344CB8AC3E}">
        <p14:creationId xmlns:p14="http://schemas.microsoft.com/office/powerpoint/2010/main" val="16196965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585840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Mô tả đề tài</a:t>
            </a:r>
          </a:p>
        </p:txBody>
      </p:sp>
      <p:sp>
        <p:nvSpPr>
          <p:cNvPr id="3" name="Content Placeholder 2"/>
          <p:cNvSpPr>
            <a:spLocks noGrp="1"/>
          </p:cNvSpPr>
          <p:nvPr>
            <p:ph idx="1"/>
          </p:nvPr>
        </p:nvSpPr>
        <p:spPr/>
        <p:txBody>
          <a:bodyPr/>
          <a:lstStyle/>
          <a:p>
            <a:r>
              <a:rPr lang="en-US"/>
              <a:t>Đề tài đưa ra nhiệm vụ phải phát hiện các đoạn code không tốt, tái cấu trúc nó để có thể dễ dàng bảo trì, nâng cấp theo các yêu cầu trong tương lai</a:t>
            </a:r>
          </a:p>
          <a:p>
            <a:endParaRPr lang="en-US"/>
          </a:p>
          <a:p>
            <a:r>
              <a:rPr lang="en-US"/>
              <a:t>Áp dụng kiến thức đã học, phát hiện các độ đo conhesion, coupling. Phát hiện các vi phạm về SOLID </a:t>
            </a:r>
          </a:p>
          <a:p>
            <a:r>
              <a:rPr lang="en-US"/>
              <a:t>Áp dụng các kiến thức Clean Code, cải thiện chất lượng mã nguồn phần mềm</a:t>
            </a:r>
          </a:p>
          <a:p>
            <a:r>
              <a:rPr lang="en-US"/>
              <a:t>Đưa ra giải pháp, áp dụng các design pattern vào mã nguồn để dễ phát triển phần mềm trước các yêu cầu thay đổi trong tương lai</a:t>
            </a:r>
          </a:p>
        </p:txBody>
      </p:sp>
    </p:spTree>
    <p:extLst>
      <p:ext uri="{BB962C8B-B14F-4D97-AF65-F5344CB8AC3E}">
        <p14:creationId xmlns:p14="http://schemas.microsoft.com/office/powerpoint/2010/main" val="41365101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00010806-86E4-4FCE-AD28-19B1094DEEF8}"/>
              </a:ext>
            </a:extLst>
          </p:cNvPr>
          <p:cNvSpPr>
            <a:spLocks noGrp="1"/>
          </p:cNvSpPr>
          <p:nvPr>
            <p:ph type="title"/>
          </p:nvPr>
        </p:nvSpPr>
        <p:spPr/>
        <p:txBody>
          <a:bodyPr/>
          <a:lstStyle/>
          <a:p>
            <a:r>
              <a:rPr lang="en-US"/>
              <a:t>Cohesion , Coupling</a:t>
            </a:r>
          </a:p>
        </p:txBody>
      </p:sp>
      <p:sp>
        <p:nvSpPr>
          <p:cNvPr id="3" name="Chỗ dành sẵn cho Nội dung 2">
            <a:extLst>
              <a:ext uri="{FF2B5EF4-FFF2-40B4-BE49-F238E27FC236}">
                <a16:creationId xmlns:a16="http://schemas.microsoft.com/office/drawing/2014/main" id="{3170C443-314F-44F8-818E-B24E7C6C99A5}"/>
              </a:ext>
            </a:extLst>
          </p:cNvPr>
          <p:cNvSpPr>
            <a:spLocks noGrp="1"/>
          </p:cNvSpPr>
          <p:nvPr>
            <p:ph idx="1"/>
          </p:nvPr>
        </p:nvSpPr>
        <p:spPr>
          <a:xfrm>
            <a:off x="488950" y="1346200"/>
            <a:ext cx="8026400" cy="5387974"/>
          </a:xfrm>
        </p:spPr>
        <p:txBody>
          <a:bodyPr vert="horz" lIns="91440" tIns="45720" rIns="91440" bIns="45720" rtlCol="0" anchor="t">
            <a:normAutofit/>
          </a:bodyPr>
          <a:lstStyle/>
          <a:p>
            <a:r>
              <a:rPr lang="en-US" dirty="0"/>
              <a:t>Coupling: </a:t>
            </a:r>
            <a:endParaRPr lang="en-US" dirty="0">
              <a:cs typeface="Calibri"/>
            </a:endParaRPr>
          </a:p>
          <a:p>
            <a:pPr marL="0" indent="0">
              <a:buNone/>
            </a:pPr>
            <a:r>
              <a:rPr lang="en-US" dirty="0">
                <a:cs typeface="Calibri"/>
              </a:rPr>
              <a:t>+ Content Coupling : </a:t>
            </a:r>
            <a:r>
              <a:rPr lang="en-US" dirty="0">
                <a:ea typeface="+mn-lt"/>
                <a:cs typeface="+mn-lt"/>
              </a:rPr>
              <a:t>module A </a:t>
            </a:r>
            <a:r>
              <a:rPr lang="en-US" dirty="0" err="1">
                <a:ea typeface="+mn-lt"/>
                <a:cs typeface="+mn-lt"/>
              </a:rPr>
              <a:t>sử</a:t>
            </a:r>
            <a:r>
              <a:rPr lang="en-US" dirty="0">
                <a:ea typeface="+mn-lt"/>
                <a:cs typeface="+mn-lt"/>
              </a:rPr>
              <a:t> </a:t>
            </a:r>
            <a:r>
              <a:rPr lang="en-US" dirty="0" err="1">
                <a:ea typeface="+mn-lt"/>
                <a:cs typeface="+mn-lt"/>
              </a:rPr>
              <a:t>dụng</a:t>
            </a:r>
            <a:r>
              <a:rPr lang="en-US" dirty="0">
                <a:ea typeface="+mn-lt"/>
                <a:cs typeface="+mn-lt"/>
              </a:rPr>
              <a:t> code </a:t>
            </a:r>
            <a:r>
              <a:rPr lang="en-US" dirty="0" err="1">
                <a:ea typeface="+mn-lt"/>
                <a:cs typeface="+mn-lt"/>
              </a:rPr>
              <a:t>của</a:t>
            </a:r>
            <a:r>
              <a:rPr lang="en-US" dirty="0">
                <a:ea typeface="+mn-lt"/>
                <a:cs typeface="+mn-lt"/>
              </a:rPr>
              <a:t> module B </a:t>
            </a:r>
            <a:r>
              <a:rPr lang="en-US" dirty="0" err="1">
                <a:ea typeface="+mn-lt"/>
                <a:cs typeface="+mn-lt"/>
              </a:rPr>
              <a:t>để</a:t>
            </a:r>
            <a:r>
              <a:rPr lang="en-US" dirty="0">
                <a:ea typeface="+mn-lt"/>
                <a:cs typeface="+mn-lt"/>
              </a:rPr>
              <a:t> </a:t>
            </a:r>
            <a:r>
              <a:rPr lang="en-US" dirty="0" err="1">
                <a:ea typeface="+mn-lt"/>
                <a:cs typeface="+mn-lt"/>
              </a:rPr>
              <a:t>thay</a:t>
            </a:r>
            <a:r>
              <a:rPr lang="en-US" dirty="0">
                <a:ea typeface="+mn-lt"/>
                <a:cs typeface="+mn-lt"/>
              </a:rPr>
              <a:t> </a:t>
            </a:r>
            <a:r>
              <a:rPr lang="en-US" dirty="0" err="1">
                <a:ea typeface="+mn-lt"/>
                <a:cs typeface="+mn-lt"/>
              </a:rPr>
              <a:t>đổi</a:t>
            </a:r>
            <a:r>
              <a:rPr lang="en-US" dirty="0">
                <a:ea typeface="+mn-lt"/>
                <a:cs typeface="+mn-lt"/>
              </a:rPr>
              <a:t> </a:t>
            </a:r>
            <a:r>
              <a:rPr lang="en-US" dirty="0" err="1">
                <a:ea typeface="+mn-lt"/>
                <a:cs typeface="+mn-lt"/>
              </a:rPr>
              <a:t>nội</a:t>
            </a:r>
            <a:r>
              <a:rPr lang="en-US" dirty="0">
                <a:ea typeface="+mn-lt"/>
                <a:cs typeface="+mn-lt"/>
              </a:rPr>
              <a:t> dung </a:t>
            </a:r>
            <a:r>
              <a:rPr lang="en-US" dirty="0" err="1">
                <a:ea typeface="+mn-lt"/>
                <a:cs typeface="+mn-lt"/>
              </a:rPr>
              <a:t>của</a:t>
            </a:r>
            <a:r>
              <a:rPr lang="en-US" dirty="0">
                <a:ea typeface="+mn-lt"/>
                <a:cs typeface="+mn-lt"/>
              </a:rPr>
              <a:t> module A</a:t>
            </a:r>
            <a:endParaRPr lang="en-US" dirty="0">
              <a:cs typeface="Calibri"/>
            </a:endParaRPr>
          </a:p>
          <a:p>
            <a:pPr marL="0" indent="0">
              <a:buNone/>
            </a:pPr>
            <a:r>
              <a:rPr lang="en-US" dirty="0">
                <a:cs typeface="Calibri"/>
              </a:rPr>
              <a:t>--&gt;</a:t>
            </a:r>
            <a:r>
              <a:rPr lang="en-US" dirty="0">
                <a:ea typeface="+mn-lt"/>
                <a:cs typeface="+mn-lt"/>
              </a:rPr>
              <a:t>Vi </a:t>
            </a:r>
            <a:r>
              <a:rPr lang="en-US" dirty="0" err="1">
                <a:ea typeface="+mn-lt"/>
                <a:cs typeface="+mn-lt"/>
              </a:rPr>
              <a:t>phạm</a:t>
            </a:r>
            <a:r>
              <a:rPr lang="en-US" dirty="0">
                <a:ea typeface="+mn-lt"/>
                <a:cs typeface="+mn-lt"/>
              </a:rPr>
              <a:t> </a:t>
            </a:r>
            <a:r>
              <a:rPr lang="en-US" dirty="0" err="1">
                <a:ea typeface="+mn-lt"/>
                <a:cs typeface="+mn-lt"/>
              </a:rPr>
              <a:t>tính</a:t>
            </a:r>
            <a:r>
              <a:rPr lang="en-US" dirty="0">
                <a:ea typeface="+mn-lt"/>
                <a:cs typeface="+mn-lt"/>
              </a:rPr>
              <a:t> </a:t>
            </a:r>
            <a:r>
              <a:rPr lang="en-US" dirty="0" err="1">
                <a:ea typeface="+mn-lt"/>
                <a:cs typeface="+mn-lt"/>
              </a:rPr>
              <a:t>đóng</a:t>
            </a:r>
            <a:r>
              <a:rPr lang="en-US" dirty="0">
                <a:ea typeface="+mn-lt"/>
                <a:cs typeface="+mn-lt"/>
              </a:rPr>
              <a:t> </a:t>
            </a:r>
            <a:r>
              <a:rPr lang="en-US" dirty="0" err="1">
                <a:ea typeface="+mn-lt"/>
                <a:cs typeface="+mn-lt"/>
              </a:rPr>
              <a:t>gói</a:t>
            </a:r>
            <a:r>
              <a:rPr lang="en-US" dirty="0">
                <a:ea typeface="+mn-lt"/>
                <a:cs typeface="+mn-lt"/>
              </a:rPr>
              <a:t>, </a:t>
            </a:r>
            <a:r>
              <a:rPr lang="en-US" dirty="0" err="1">
                <a:ea typeface="+mn-lt"/>
                <a:cs typeface="+mn-lt"/>
              </a:rPr>
              <a:t>có</a:t>
            </a:r>
            <a:r>
              <a:rPr lang="en-US" dirty="0">
                <a:ea typeface="+mn-lt"/>
                <a:cs typeface="+mn-lt"/>
              </a:rPr>
              <a:t> </a:t>
            </a:r>
            <a:r>
              <a:rPr lang="en-US" dirty="0" err="1">
                <a:ea typeface="+mn-lt"/>
                <a:cs typeface="+mn-lt"/>
              </a:rPr>
              <a:t>thể</a:t>
            </a:r>
            <a:r>
              <a:rPr lang="en-US" dirty="0">
                <a:ea typeface="+mn-lt"/>
                <a:cs typeface="+mn-lt"/>
              </a:rPr>
              <a:t> </a:t>
            </a:r>
            <a:r>
              <a:rPr lang="en-US" dirty="0" err="1">
                <a:ea typeface="+mn-lt"/>
                <a:cs typeface="+mn-lt"/>
              </a:rPr>
              <a:t>gây</a:t>
            </a:r>
            <a:r>
              <a:rPr lang="en-US" dirty="0">
                <a:ea typeface="+mn-lt"/>
                <a:cs typeface="+mn-lt"/>
              </a:rPr>
              <a:t> ra </a:t>
            </a:r>
            <a:r>
              <a:rPr lang="en-US" dirty="0" err="1">
                <a:ea typeface="+mn-lt"/>
                <a:cs typeface="+mn-lt"/>
              </a:rPr>
              <a:t>kết</a:t>
            </a:r>
            <a:r>
              <a:rPr lang="en-US" dirty="0">
                <a:ea typeface="+mn-lt"/>
                <a:cs typeface="+mn-lt"/>
              </a:rPr>
              <a:t> </a:t>
            </a:r>
            <a:r>
              <a:rPr lang="en-US" dirty="0" err="1">
                <a:ea typeface="+mn-lt"/>
                <a:cs typeface="+mn-lt"/>
              </a:rPr>
              <a:t>quả</a:t>
            </a:r>
            <a:r>
              <a:rPr lang="en-US" dirty="0">
                <a:ea typeface="+mn-lt"/>
                <a:cs typeface="+mn-lt"/>
              </a:rPr>
              <a:t> </a:t>
            </a:r>
            <a:r>
              <a:rPr lang="en-US" dirty="0" err="1">
                <a:ea typeface="+mn-lt"/>
                <a:cs typeface="+mn-lt"/>
              </a:rPr>
              <a:t>không</a:t>
            </a:r>
            <a:r>
              <a:rPr lang="en-US" dirty="0">
                <a:ea typeface="+mn-lt"/>
                <a:cs typeface="+mn-lt"/>
              </a:rPr>
              <a:t> </a:t>
            </a:r>
            <a:r>
              <a:rPr lang="en-US" err="1">
                <a:ea typeface="+mn-lt"/>
                <a:cs typeface="+mn-lt"/>
              </a:rPr>
              <a:t>mong</a:t>
            </a:r>
            <a:r>
              <a:rPr lang="en-US">
                <a:ea typeface="+mn-lt"/>
                <a:cs typeface="+mn-lt"/>
              </a:rPr>
              <a:t> muốn</a:t>
            </a:r>
            <a:r>
              <a:rPr lang="en-US" sz="1600">
                <a:cs typeface="Calibri"/>
              </a:rPr>
              <a:t> </a:t>
            </a:r>
            <a:endParaRPr lang="en-US" sz="1600" dirty="0">
              <a:cs typeface="Calibri"/>
            </a:endParaRPr>
          </a:p>
          <a:p>
            <a:pPr marL="0" indent="0">
              <a:buNone/>
            </a:pPr>
            <a:endParaRPr lang="en-US" sz="1600">
              <a:cs typeface="Calibri"/>
            </a:endParaRPr>
          </a:p>
          <a:p>
            <a:pPr marL="0" indent="0">
              <a:buNone/>
            </a:pPr>
            <a:endParaRPr lang="en-US" sz="1600" dirty="0">
              <a:cs typeface="Calibri"/>
            </a:endParaRPr>
          </a:p>
          <a:p>
            <a:pPr marL="0" indent="0">
              <a:buNone/>
            </a:pPr>
            <a:endParaRPr lang="en-US" sz="1600">
              <a:cs typeface="Calibri"/>
            </a:endParaRPr>
          </a:p>
          <a:p>
            <a:pPr marL="0" indent="0" algn="just">
              <a:buNone/>
            </a:pPr>
            <a:endParaRPr lang="en-US" sz="1600">
              <a:cs typeface="Calibri"/>
            </a:endParaRPr>
          </a:p>
          <a:p>
            <a:pPr marL="0" indent="0" algn="just">
              <a:buNone/>
            </a:pPr>
            <a:endParaRPr lang="en-US" sz="1600" dirty="0">
              <a:cs typeface="Calibri"/>
            </a:endParaRPr>
          </a:p>
          <a:p>
            <a:pPr marL="0" indent="0" algn="just">
              <a:buNone/>
            </a:pPr>
            <a:endParaRPr lang="en-US" sz="1600">
              <a:cs typeface="Calibri"/>
            </a:endParaRPr>
          </a:p>
          <a:p>
            <a:pPr marL="0" indent="0" algn="just">
              <a:buNone/>
            </a:pPr>
            <a:endParaRPr lang="en-US" sz="1600">
              <a:cs typeface="Calibri"/>
            </a:endParaRPr>
          </a:p>
          <a:p>
            <a:pPr marL="0" indent="0" algn="just">
              <a:buNone/>
            </a:pPr>
            <a:endParaRPr lang="en-US" sz="1600">
              <a:cs typeface="Calibri"/>
            </a:endParaRPr>
          </a:p>
          <a:p>
            <a:pPr marL="0" indent="0">
              <a:buNone/>
            </a:pPr>
            <a:br>
              <a:rPr lang="en-US" dirty="0"/>
            </a:br>
            <a:endParaRPr lang="en-US" sz="1600">
              <a:cs typeface="Calibri"/>
            </a:endParaRPr>
          </a:p>
          <a:p>
            <a:endParaRPr lang="en-US" sz="1600">
              <a:cs typeface="Calibri"/>
            </a:endParaRPr>
          </a:p>
          <a:p>
            <a:pPr marL="0" indent="0">
              <a:buNone/>
            </a:pPr>
            <a:endParaRPr lang="en-US" sz="1600">
              <a:cs typeface="Calibri"/>
            </a:endParaRPr>
          </a:p>
          <a:p>
            <a:pPr marL="0" indent="0">
              <a:buNone/>
            </a:pPr>
            <a:endParaRPr lang="en-US" sz="1600">
              <a:cs typeface="Calibri"/>
            </a:endParaRPr>
          </a:p>
        </p:txBody>
      </p:sp>
      <p:pic>
        <p:nvPicPr>
          <p:cNvPr id="4" name="Hình ảnh 4" descr="Ảnh có chứa văn bản&#10;&#10;Mô tả được tự động tạo">
            <a:extLst>
              <a:ext uri="{FF2B5EF4-FFF2-40B4-BE49-F238E27FC236}">
                <a16:creationId xmlns:a16="http://schemas.microsoft.com/office/drawing/2014/main" id="{EA3CC9BE-8601-449F-96C7-9F4D56A7D7A6}"/>
              </a:ext>
            </a:extLst>
          </p:cNvPr>
          <p:cNvPicPr>
            <a:picLocks noChangeAspect="1"/>
          </p:cNvPicPr>
          <p:nvPr/>
        </p:nvPicPr>
        <p:blipFill>
          <a:blip r:embed="rId2"/>
          <a:stretch>
            <a:fillRect/>
          </a:stretch>
        </p:blipFill>
        <p:spPr>
          <a:xfrm>
            <a:off x="762385" y="3085465"/>
            <a:ext cx="7118130" cy="3167047"/>
          </a:xfrm>
          <a:prstGeom prst="rect">
            <a:avLst/>
          </a:prstGeom>
        </p:spPr>
      </p:pic>
    </p:spTree>
    <p:extLst>
      <p:ext uri="{BB962C8B-B14F-4D97-AF65-F5344CB8AC3E}">
        <p14:creationId xmlns:p14="http://schemas.microsoft.com/office/powerpoint/2010/main" val="22930484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00010806-86E4-4FCE-AD28-19B1094DEEF8}"/>
              </a:ext>
            </a:extLst>
          </p:cNvPr>
          <p:cNvSpPr>
            <a:spLocks noGrp="1"/>
          </p:cNvSpPr>
          <p:nvPr>
            <p:ph type="title"/>
          </p:nvPr>
        </p:nvSpPr>
        <p:spPr/>
        <p:txBody>
          <a:bodyPr/>
          <a:lstStyle/>
          <a:p>
            <a:r>
              <a:rPr lang="en-US"/>
              <a:t>Cohesion , Coupling</a:t>
            </a:r>
          </a:p>
        </p:txBody>
      </p:sp>
      <p:sp>
        <p:nvSpPr>
          <p:cNvPr id="3" name="Chỗ dành sẵn cho Nội dung 2">
            <a:extLst>
              <a:ext uri="{FF2B5EF4-FFF2-40B4-BE49-F238E27FC236}">
                <a16:creationId xmlns:a16="http://schemas.microsoft.com/office/drawing/2014/main" id="{3170C443-314F-44F8-818E-B24E7C6C99A5}"/>
              </a:ext>
            </a:extLst>
          </p:cNvPr>
          <p:cNvSpPr>
            <a:spLocks noGrp="1"/>
          </p:cNvSpPr>
          <p:nvPr>
            <p:ph idx="1"/>
          </p:nvPr>
        </p:nvSpPr>
        <p:spPr>
          <a:xfrm>
            <a:off x="488950" y="1346200"/>
            <a:ext cx="8026400" cy="5387974"/>
          </a:xfrm>
        </p:spPr>
        <p:txBody>
          <a:bodyPr vert="horz" lIns="91440" tIns="45720" rIns="91440" bIns="45720" rtlCol="0" anchor="t">
            <a:normAutofit/>
          </a:bodyPr>
          <a:lstStyle/>
          <a:p>
            <a:pPr algn="just"/>
            <a:r>
              <a:rPr lang="en-US">
                <a:ea typeface="+mn-lt"/>
                <a:cs typeface="+mn-lt"/>
              </a:rPr>
              <a:t>+Common </a:t>
            </a:r>
            <a:r>
              <a:rPr lang="en-US" dirty="0">
                <a:ea typeface="+mn-lt"/>
                <a:cs typeface="+mn-lt"/>
              </a:rPr>
              <a:t>Coupling: module A </a:t>
            </a:r>
            <a:r>
              <a:rPr lang="en-US" dirty="0" err="1">
                <a:ea typeface="+mn-lt"/>
                <a:cs typeface="+mn-lt"/>
              </a:rPr>
              <a:t>và</a:t>
            </a:r>
            <a:r>
              <a:rPr lang="en-US" dirty="0">
                <a:ea typeface="+mn-lt"/>
                <a:cs typeface="+mn-lt"/>
              </a:rPr>
              <a:t> B </a:t>
            </a:r>
            <a:r>
              <a:rPr lang="en-US" dirty="0" err="1">
                <a:ea typeface="+mn-lt"/>
                <a:cs typeface="+mn-lt"/>
              </a:rPr>
              <a:t>phụ</a:t>
            </a:r>
            <a:r>
              <a:rPr lang="en-US" dirty="0">
                <a:ea typeface="+mn-lt"/>
                <a:cs typeface="+mn-lt"/>
              </a:rPr>
              <a:t> </a:t>
            </a:r>
            <a:r>
              <a:rPr lang="en-US" dirty="0" err="1">
                <a:ea typeface="+mn-lt"/>
                <a:cs typeface="+mn-lt"/>
              </a:rPr>
              <a:t>thuộc</a:t>
            </a:r>
            <a:r>
              <a:rPr lang="en-US" dirty="0">
                <a:ea typeface="+mn-lt"/>
                <a:cs typeface="+mn-lt"/>
              </a:rPr>
              <a:t> </a:t>
            </a:r>
            <a:r>
              <a:rPr lang="en-US" dirty="0" err="1">
                <a:ea typeface="+mn-lt"/>
                <a:cs typeface="+mn-lt"/>
              </a:rPr>
              <a:t>vào</a:t>
            </a:r>
            <a:r>
              <a:rPr lang="en-US" dirty="0">
                <a:ea typeface="+mn-lt"/>
                <a:cs typeface="+mn-lt"/>
              </a:rPr>
              <a:t> </a:t>
            </a:r>
            <a:r>
              <a:rPr lang="en-US" dirty="0" err="1">
                <a:ea typeface="+mn-lt"/>
                <a:cs typeface="+mn-lt"/>
              </a:rPr>
              <a:t>cùng</a:t>
            </a:r>
            <a:r>
              <a:rPr lang="en-US" dirty="0">
                <a:ea typeface="+mn-lt"/>
                <a:cs typeface="+mn-lt"/>
              </a:rPr>
              <a:t> 1 </a:t>
            </a:r>
            <a:r>
              <a:rPr lang="en-US" dirty="0" err="1">
                <a:ea typeface="+mn-lt"/>
                <a:cs typeface="+mn-lt"/>
              </a:rPr>
              <a:t>dữ</a:t>
            </a:r>
            <a:r>
              <a:rPr lang="en-US" dirty="0">
                <a:ea typeface="+mn-lt"/>
                <a:cs typeface="+mn-lt"/>
              </a:rPr>
              <a:t> </a:t>
            </a:r>
            <a:r>
              <a:rPr lang="en-US" dirty="0" err="1">
                <a:ea typeface="+mn-lt"/>
                <a:cs typeface="+mn-lt"/>
              </a:rPr>
              <a:t>liệu</a:t>
            </a:r>
            <a:r>
              <a:rPr lang="en-US" dirty="0">
                <a:ea typeface="+mn-lt"/>
                <a:cs typeface="+mn-lt"/>
              </a:rPr>
              <a:t> static data</a:t>
            </a:r>
          </a:p>
          <a:p>
            <a:pPr algn="just"/>
            <a:r>
              <a:rPr lang="en-US">
                <a:cs typeface="Calibri"/>
              </a:rPr>
              <a:t>&gt;</a:t>
            </a:r>
            <a:r>
              <a:rPr lang="en-US" dirty="0" err="1">
                <a:ea typeface="+mn-lt"/>
                <a:cs typeface="+mn-lt"/>
              </a:rPr>
              <a:t>Gây</a:t>
            </a:r>
            <a:r>
              <a:rPr lang="en-US" dirty="0">
                <a:ea typeface="+mn-lt"/>
                <a:cs typeface="+mn-lt"/>
              </a:rPr>
              <a:t> </a:t>
            </a:r>
            <a:r>
              <a:rPr lang="en-US" dirty="0" err="1">
                <a:ea typeface="+mn-lt"/>
                <a:cs typeface="+mn-lt"/>
              </a:rPr>
              <a:t>ảnh</a:t>
            </a:r>
            <a:r>
              <a:rPr lang="en-US" dirty="0">
                <a:ea typeface="+mn-lt"/>
                <a:cs typeface="+mn-lt"/>
              </a:rPr>
              <a:t> </a:t>
            </a:r>
            <a:r>
              <a:rPr lang="en-US" dirty="0" err="1">
                <a:ea typeface="+mn-lt"/>
                <a:cs typeface="+mn-lt"/>
              </a:rPr>
              <a:t>hưởng</a:t>
            </a:r>
            <a:r>
              <a:rPr lang="en-US" dirty="0">
                <a:ea typeface="+mn-lt"/>
                <a:cs typeface="+mn-lt"/>
              </a:rPr>
              <a:t> </a:t>
            </a:r>
            <a:r>
              <a:rPr lang="en-US" dirty="0" err="1">
                <a:ea typeface="+mn-lt"/>
                <a:cs typeface="+mn-lt"/>
              </a:rPr>
              <a:t>đến</a:t>
            </a:r>
            <a:r>
              <a:rPr lang="en-US" dirty="0">
                <a:ea typeface="+mn-lt"/>
                <a:cs typeface="+mn-lt"/>
              </a:rPr>
              <a:t> </a:t>
            </a:r>
            <a:r>
              <a:rPr lang="en-US" dirty="0" err="1">
                <a:ea typeface="+mn-lt"/>
                <a:cs typeface="+mn-lt"/>
              </a:rPr>
              <a:t>việc</a:t>
            </a:r>
            <a:r>
              <a:rPr lang="en-US" dirty="0">
                <a:ea typeface="+mn-lt"/>
                <a:cs typeface="+mn-lt"/>
              </a:rPr>
              <a:t> </a:t>
            </a:r>
            <a:r>
              <a:rPr lang="en-US" dirty="0" err="1">
                <a:ea typeface="+mn-lt"/>
                <a:cs typeface="+mn-lt"/>
              </a:rPr>
              <a:t>kiểm</a:t>
            </a:r>
            <a:r>
              <a:rPr lang="en-US" dirty="0">
                <a:ea typeface="+mn-lt"/>
                <a:cs typeface="+mn-lt"/>
              </a:rPr>
              <a:t> </a:t>
            </a:r>
            <a:r>
              <a:rPr lang="en-US" dirty="0" err="1">
                <a:ea typeface="+mn-lt"/>
                <a:cs typeface="+mn-lt"/>
              </a:rPr>
              <a:t>soát</a:t>
            </a:r>
            <a:r>
              <a:rPr lang="en-US" dirty="0">
                <a:ea typeface="+mn-lt"/>
                <a:cs typeface="+mn-lt"/>
              </a:rPr>
              <a:t> </a:t>
            </a:r>
            <a:r>
              <a:rPr lang="en-US" dirty="0" err="1">
                <a:ea typeface="+mn-lt"/>
                <a:cs typeface="+mn-lt"/>
              </a:rPr>
              <a:t>dữ</a:t>
            </a:r>
            <a:r>
              <a:rPr lang="en-US" dirty="0">
                <a:ea typeface="+mn-lt"/>
                <a:cs typeface="+mn-lt"/>
              </a:rPr>
              <a:t> </a:t>
            </a:r>
            <a:r>
              <a:rPr lang="en-US" dirty="0" err="1">
                <a:ea typeface="+mn-lt"/>
                <a:cs typeface="+mn-lt"/>
              </a:rPr>
              <a:t>liệu</a:t>
            </a:r>
            <a:r>
              <a:rPr lang="en-US" dirty="0">
                <a:ea typeface="+mn-lt"/>
                <a:cs typeface="+mn-lt"/>
              </a:rPr>
              <a:t>, </a:t>
            </a:r>
            <a:r>
              <a:rPr lang="en-US" dirty="0" err="1">
                <a:ea typeface="+mn-lt"/>
                <a:cs typeface="+mn-lt"/>
              </a:rPr>
              <a:t>khó</a:t>
            </a:r>
            <a:r>
              <a:rPr lang="en-US" dirty="0">
                <a:ea typeface="+mn-lt"/>
                <a:cs typeface="+mn-lt"/>
              </a:rPr>
              <a:t> </a:t>
            </a:r>
            <a:r>
              <a:rPr lang="en-US" dirty="0" err="1">
                <a:ea typeface="+mn-lt"/>
                <a:cs typeface="+mn-lt"/>
              </a:rPr>
              <a:t>xác</a:t>
            </a:r>
            <a:r>
              <a:rPr lang="en-US" dirty="0">
                <a:ea typeface="+mn-lt"/>
                <a:cs typeface="+mn-lt"/>
              </a:rPr>
              <a:t> </a:t>
            </a:r>
            <a:r>
              <a:rPr lang="en-US" dirty="0" err="1">
                <a:ea typeface="+mn-lt"/>
                <a:cs typeface="+mn-lt"/>
              </a:rPr>
              <a:t>định</a:t>
            </a:r>
            <a:r>
              <a:rPr lang="en-US" dirty="0">
                <a:ea typeface="+mn-lt"/>
                <a:cs typeface="+mn-lt"/>
              </a:rPr>
              <a:t> </a:t>
            </a:r>
            <a:r>
              <a:rPr lang="en-US" dirty="0" err="1">
                <a:ea typeface="+mn-lt"/>
                <a:cs typeface="+mn-lt"/>
              </a:rPr>
              <a:t>được</a:t>
            </a:r>
            <a:r>
              <a:rPr lang="en-US" dirty="0">
                <a:ea typeface="+mn-lt"/>
                <a:cs typeface="+mn-lt"/>
              </a:rPr>
              <a:t> </a:t>
            </a:r>
            <a:r>
              <a:rPr lang="en-US" dirty="0" err="1">
                <a:ea typeface="+mn-lt"/>
                <a:cs typeface="+mn-lt"/>
              </a:rPr>
              <a:t>tất</a:t>
            </a:r>
            <a:r>
              <a:rPr lang="en-US" dirty="0">
                <a:ea typeface="+mn-lt"/>
                <a:cs typeface="+mn-lt"/>
              </a:rPr>
              <a:t> </a:t>
            </a:r>
            <a:r>
              <a:rPr lang="en-US" dirty="0" err="1">
                <a:ea typeface="+mn-lt"/>
                <a:cs typeface="+mn-lt"/>
              </a:rPr>
              <a:t>cả</a:t>
            </a:r>
            <a:r>
              <a:rPr lang="en-US" dirty="0">
                <a:ea typeface="+mn-lt"/>
                <a:cs typeface="+mn-lt"/>
              </a:rPr>
              <a:t> </a:t>
            </a:r>
            <a:r>
              <a:rPr lang="en-US" dirty="0" err="1">
                <a:ea typeface="+mn-lt"/>
                <a:cs typeface="+mn-lt"/>
              </a:rPr>
              <a:t>các</a:t>
            </a:r>
            <a:r>
              <a:rPr lang="en-US" dirty="0">
                <a:ea typeface="+mn-lt"/>
                <a:cs typeface="+mn-lt"/>
              </a:rPr>
              <a:t> </a:t>
            </a:r>
          </a:p>
          <a:p>
            <a:pPr algn="just"/>
            <a:r>
              <a:rPr lang="en-US" dirty="0" err="1">
                <a:ea typeface="+mn-lt"/>
                <a:cs typeface="+mn-lt"/>
              </a:rPr>
              <a:t>thành</a:t>
            </a:r>
            <a:r>
              <a:rPr lang="en-US" dirty="0">
                <a:ea typeface="+mn-lt"/>
                <a:cs typeface="+mn-lt"/>
              </a:rPr>
              <a:t> </a:t>
            </a:r>
            <a:r>
              <a:rPr lang="en-US" dirty="0" err="1">
                <a:ea typeface="+mn-lt"/>
                <a:cs typeface="+mn-lt"/>
              </a:rPr>
              <a:t>phần</a:t>
            </a:r>
            <a:r>
              <a:rPr lang="en-US" dirty="0">
                <a:ea typeface="+mn-lt"/>
                <a:cs typeface="+mn-lt"/>
              </a:rPr>
              <a:t> </a:t>
            </a:r>
            <a:r>
              <a:rPr lang="en-US" dirty="0" err="1">
                <a:ea typeface="+mn-lt"/>
                <a:cs typeface="+mn-lt"/>
              </a:rPr>
              <a:t>tác</a:t>
            </a:r>
            <a:r>
              <a:rPr lang="en-US" dirty="0">
                <a:ea typeface="+mn-lt"/>
                <a:cs typeface="+mn-lt"/>
              </a:rPr>
              <a:t> </a:t>
            </a:r>
            <a:r>
              <a:rPr lang="en-US" dirty="0" err="1">
                <a:ea typeface="+mn-lt"/>
                <a:cs typeface="+mn-lt"/>
              </a:rPr>
              <a:t>động</a:t>
            </a:r>
            <a:r>
              <a:rPr lang="en-US" dirty="0">
                <a:ea typeface="+mn-lt"/>
                <a:cs typeface="+mn-lt"/>
              </a:rPr>
              <a:t> </a:t>
            </a:r>
            <a:r>
              <a:rPr lang="en-US" dirty="0" err="1">
                <a:ea typeface="+mn-lt"/>
                <a:cs typeface="+mn-lt"/>
              </a:rPr>
              <a:t>đến</a:t>
            </a:r>
            <a:r>
              <a:rPr lang="en-US" dirty="0">
                <a:ea typeface="+mn-lt"/>
                <a:cs typeface="+mn-lt"/>
              </a:rPr>
              <a:t> </a:t>
            </a:r>
            <a:r>
              <a:rPr lang="en-US" dirty="0" err="1">
                <a:ea typeface="+mn-lt"/>
                <a:cs typeface="+mn-lt"/>
              </a:rPr>
              <a:t>dữ</a:t>
            </a:r>
            <a:r>
              <a:rPr lang="en-US" dirty="0">
                <a:ea typeface="+mn-lt"/>
                <a:cs typeface="+mn-lt"/>
              </a:rPr>
              <a:t> </a:t>
            </a:r>
            <a:r>
              <a:rPr lang="en-US" dirty="0" err="1">
                <a:ea typeface="+mn-lt"/>
                <a:cs typeface="+mn-lt"/>
              </a:rPr>
              <a:t>liệu</a:t>
            </a:r>
            <a:r>
              <a:rPr lang="en-US" dirty="0">
                <a:ea typeface="+mn-lt"/>
                <a:cs typeface="+mn-lt"/>
              </a:rPr>
              <a:t>. </a:t>
            </a:r>
            <a:r>
              <a:rPr lang="en-US" dirty="0" err="1">
                <a:ea typeface="+mn-lt"/>
                <a:cs typeface="+mn-lt"/>
              </a:rPr>
              <a:t>Tái</a:t>
            </a:r>
            <a:r>
              <a:rPr lang="en-US" dirty="0">
                <a:ea typeface="+mn-lt"/>
                <a:cs typeface="+mn-lt"/>
              </a:rPr>
              <a:t> </a:t>
            </a:r>
            <a:r>
              <a:rPr lang="en-US" dirty="0" err="1">
                <a:ea typeface="+mn-lt"/>
                <a:cs typeface="+mn-lt"/>
              </a:rPr>
              <a:t>sử</a:t>
            </a:r>
            <a:r>
              <a:rPr lang="en-US" dirty="0">
                <a:ea typeface="+mn-lt"/>
                <a:cs typeface="+mn-lt"/>
              </a:rPr>
              <a:t> </a:t>
            </a:r>
            <a:r>
              <a:rPr lang="en-US" dirty="0" err="1">
                <a:ea typeface="+mn-lt"/>
                <a:cs typeface="+mn-lt"/>
              </a:rPr>
              <a:t>dụng</a:t>
            </a:r>
            <a:r>
              <a:rPr lang="en-US" dirty="0">
                <a:ea typeface="+mn-lt"/>
                <a:cs typeface="+mn-lt"/>
              </a:rPr>
              <a:t> </a:t>
            </a:r>
            <a:r>
              <a:rPr lang="en-US" dirty="0" err="1">
                <a:ea typeface="+mn-lt"/>
                <a:cs typeface="+mn-lt"/>
              </a:rPr>
              <a:t>kém</a:t>
            </a:r>
            <a:endParaRPr lang="en-US" dirty="0">
              <a:ea typeface="+mn-lt"/>
              <a:cs typeface="+mn-lt"/>
            </a:endParaRPr>
          </a:p>
          <a:p>
            <a:pPr algn="just"/>
            <a:r>
              <a:rPr lang="en-US" dirty="0" err="1">
                <a:ea typeface="+mn-lt"/>
                <a:cs typeface="+mn-lt"/>
              </a:rPr>
              <a:t>Ví</a:t>
            </a:r>
            <a:r>
              <a:rPr lang="en-US" dirty="0">
                <a:ea typeface="+mn-lt"/>
                <a:cs typeface="+mn-lt"/>
              </a:rPr>
              <a:t> </a:t>
            </a:r>
            <a:r>
              <a:rPr lang="en-US" dirty="0" err="1">
                <a:ea typeface="+mn-lt"/>
                <a:cs typeface="+mn-lt"/>
              </a:rPr>
              <a:t>dụ</a:t>
            </a:r>
            <a:r>
              <a:rPr lang="en-US" dirty="0">
                <a:ea typeface="+mn-lt"/>
                <a:cs typeface="+mn-lt"/>
              </a:rPr>
              <a:t> :</a:t>
            </a:r>
          </a:p>
          <a:p>
            <a:pPr algn="just"/>
            <a:endParaRPr lang="en-US" sz="1600" dirty="0">
              <a:cs typeface="Calibri"/>
            </a:endParaRPr>
          </a:p>
          <a:p>
            <a:pPr marL="0" indent="0">
              <a:buNone/>
            </a:pPr>
            <a:endParaRPr lang="en-US" sz="1600">
              <a:cs typeface="Calibri"/>
            </a:endParaRPr>
          </a:p>
          <a:p>
            <a:pPr marL="0" indent="0" algn="just">
              <a:buNone/>
            </a:pPr>
            <a:endParaRPr lang="en-US" sz="1600">
              <a:cs typeface="Calibri"/>
            </a:endParaRPr>
          </a:p>
          <a:p>
            <a:pPr marL="0" indent="0" algn="just">
              <a:buNone/>
            </a:pPr>
            <a:endParaRPr lang="en-US" sz="1600">
              <a:cs typeface="Calibri"/>
            </a:endParaRPr>
          </a:p>
          <a:p>
            <a:pPr marL="0" indent="0" algn="just">
              <a:buNone/>
            </a:pPr>
            <a:endParaRPr lang="en-US" sz="1600">
              <a:cs typeface="Calibri"/>
            </a:endParaRPr>
          </a:p>
          <a:p>
            <a:pPr marL="0" indent="0" algn="just">
              <a:buNone/>
            </a:pPr>
            <a:endParaRPr lang="en-US" sz="1600">
              <a:cs typeface="Calibri"/>
            </a:endParaRPr>
          </a:p>
          <a:p>
            <a:pPr marL="0" indent="0">
              <a:buNone/>
            </a:pPr>
            <a:br>
              <a:rPr lang="en-US" dirty="0"/>
            </a:br>
            <a:endParaRPr lang="en-US" sz="1600">
              <a:cs typeface="Calibri"/>
            </a:endParaRPr>
          </a:p>
          <a:p>
            <a:endParaRPr lang="en-US" sz="1600">
              <a:cs typeface="Calibri"/>
            </a:endParaRPr>
          </a:p>
          <a:p>
            <a:pPr marL="0" indent="0">
              <a:buNone/>
            </a:pPr>
            <a:endParaRPr lang="en-US" sz="1600">
              <a:cs typeface="Calibri"/>
            </a:endParaRPr>
          </a:p>
          <a:p>
            <a:pPr marL="0" indent="0">
              <a:buNone/>
            </a:pPr>
            <a:endParaRPr lang="en-US" sz="1600">
              <a:cs typeface="Calibri"/>
            </a:endParaRPr>
          </a:p>
        </p:txBody>
      </p:sp>
      <p:pic>
        <p:nvPicPr>
          <p:cNvPr id="4" name="Hình ảnh 4" descr="Ảnh có chứa văn bản&#10;&#10;Mô tả được tự động tạo">
            <a:extLst>
              <a:ext uri="{FF2B5EF4-FFF2-40B4-BE49-F238E27FC236}">
                <a16:creationId xmlns:a16="http://schemas.microsoft.com/office/drawing/2014/main" id="{F7159447-7C5F-4002-A979-6555EA53F225}"/>
              </a:ext>
            </a:extLst>
          </p:cNvPr>
          <p:cNvPicPr>
            <a:picLocks noChangeAspect="1"/>
          </p:cNvPicPr>
          <p:nvPr/>
        </p:nvPicPr>
        <p:blipFill>
          <a:blip r:embed="rId2"/>
          <a:stretch>
            <a:fillRect/>
          </a:stretch>
        </p:blipFill>
        <p:spPr>
          <a:xfrm>
            <a:off x="1287955" y="3690376"/>
            <a:ext cx="6428389" cy="2556133"/>
          </a:xfrm>
          <a:prstGeom prst="rect">
            <a:avLst/>
          </a:prstGeom>
        </p:spPr>
      </p:pic>
    </p:spTree>
    <p:extLst>
      <p:ext uri="{BB962C8B-B14F-4D97-AF65-F5344CB8AC3E}">
        <p14:creationId xmlns:p14="http://schemas.microsoft.com/office/powerpoint/2010/main" val="39603681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00010806-86E4-4FCE-AD28-19B1094DEEF8}"/>
              </a:ext>
            </a:extLst>
          </p:cNvPr>
          <p:cNvSpPr>
            <a:spLocks noGrp="1"/>
          </p:cNvSpPr>
          <p:nvPr>
            <p:ph type="title"/>
          </p:nvPr>
        </p:nvSpPr>
        <p:spPr/>
        <p:txBody>
          <a:bodyPr/>
          <a:lstStyle/>
          <a:p>
            <a:r>
              <a:rPr lang="en-US"/>
              <a:t>Cohesion , Coupling</a:t>
            </a:r>
          </a:p>
        </p:txBody>
      </p:sp>
      <p:sp>
        <p:nvSpPr>
          <p:cNvPr id="3" name="Chỗ dành sẵn cho Nội dung 2">
            <a:extLst>
              <a:ext uri="{FF2B5EF4-FFF2-40B4-BE49-F238E27FC236}">
                <a16:creationId xmlns:a16="http://schemas.microsoft.com/office/drawing/2014/main" id="{3170C443-314F-44F8-818E-B24E7C6C99A5}"/>
              </a:ext>
            </a:extLst>
          </p:cNvPr>
          <p:cNvSpPr>
            <a:spLocks noGrp="1"/>
          </p:cNvSpPr>
          <p:nvPr>
            <p:ph idx="1"/>
          </p:nvPr>
        </p:nvSpPr>
        <p:spPr>
          <a:xfrm>
            <a:off x="488950" y="1346200"/>
            <a:ext cx="8026400" cy="5387974"/>
          </a:xfrm>
        </p:spPr>
        <p:txBody>
          <a:bodyPr vert="horz" lIns="91440" tIns="45720" rIns="91440" bIns="45720" rtlCol="0" anchor="t">
            <a:normAutofit/>
          </a:bodyPr>
          <a:lstStyle/>
          <a:p>
            <a:r>
              <a:rPr lang="en-US" dirty="0">
                <a:cs typeface="Calibri"/>
              </a:rPr>
              <a:t>+Stamp Coupling: module A </a:t>
            </a:r>
            <a:r>
              <a:rPr lang="en-US" dirty="0" err="1">
                <a:cs typeface="Calibri"/>
              </a:rPr>
              <a:t>truyền</a:t>
            </a:r>
            <a:r>
              <a:rPr lang="en-US" dirty="0">
                <a:cs typeface="Calibri"/>
              </a:rPr>
              <a:t> </a:t>
            </a:r>
            <a:r>
              <a:rPr lang="en-US" dirty="0" err="1">
                <a:cs typeface="Calibri"/>
              </a:rPr>
              <a:t>cho</a:t>
            </a:r>
            <a:r>
              <a:rPr lang="en-US" dirty="0">
                <a:cs typeface="Calibri"/>
              </a:rPr>
              <a:t> B </a:t>
            </a:r>
            <a:r>
              <a:rPr lang="en-US" dirty="0" err="1">
                <a:cs typeface="Calibri"/>
              </a:rPr>
              <a:t>kiểu</a:t>
            </a:r>
            <a:r>
              <a:rPr lang="en-US" dirty="0">
                <a:cs typeface="Calibri"/>
              </a:rPr>
              <a:t> </a:t>
            </a:r>
            <a:r>
              <a:rPr lang="en-US" dirty="0" err="1">
                <a:cs typeface="Calibri"/>
              </a:rPr>
              <a:t>tham</a:t>
            </a:r>
            <a:r>
              <a:rPr lang="en-US" dirty="0">
                <a:cs typeface="Calibri"/>
              </a:rPr>
              <a:t> </a:t>
            </a:r>
            <a:r>
              <a:rPr lang="en-US" dirty="0" err="1">
                <a:cs typeface="Calibri"/>
              </a:rPr>
              <a:t>chiếu</a:t>
            </a:r>
            <a:r>
              <a:rPr lang="en-US" dirty="0">
                <a:cs typeface="Calibri"/>
              </a:rPr>
              <a:t> </a:t>
            </a:r>
            <a:r>
              <a:rPr lang="en-US" dirty="0" err="1">
                <a:cs typeface="Calibri"/>
              </a:rPr>
              <a:t>hoặc</a:t>
            </a:r>
            <a:r>
              <a:rPr lang="en-US" dirty="0">
                <a:cs typeface="Calibri"/>
              </a:rPr>
              <a:t> </a:t>
            </a:r>
            <a:r>
              <a:rPr lang="en-US" dirty="0" err="1">
                <a:cs typeface="Calibri"/>
              </a:rPr>
              <a:t>toàn</a:t>
            </a:r>
            <a:r>
              <a:rPr lang="en-US" dirty="0">
                <a:cs typeface="Calibri"/>
              </a:rPr>
              <a:t> </a:t>
            </a:r>
            <a:r>
              <a:rPr lang="en-US" dirty="0" err="1">
                <a:cs typeface="Calibri"/>
              </a:rPr>
              <a:t>bộ</a:t>
            </a:r>
            <a:r>
              <a:rPr lang="en-US" dirty="0">
                <a:cs typeface="Calibri"/>
              </a:rPr>
              <a:t> </a:t>
            </a:r>
            <a:r>
              <a:rPr lang="en-US" dirty="0" err="1">
                <a:cs typeface="Calibri"/>
              </a:rPr>
              <a:t>cấu</a:t>
            </a:r>
            <a:r>
              <a:rPr lang="en-US" dirty="0">
                <a:cs typeface="Calibri"/>
              </a:rPr>
              <a:t> </a:t>
            </a:r>
            <a:r>
              <a:rPr lang="en-US" dirty="0" err="1">
                <a:cs typeface="Calibri"/>
              </a:rPr>
              <a:t>trúc</a:t>
            </a:r>
            <a:r>
              <a:rPr lang="en-US" dirty="0">
                <a:cs typeface="Calibri"/>
              </a:rPr>
              <a:t> </a:t>
            </a:r>
            <a:r>
              <a:rPr lang="en-US" dirty="0" err="1">
                <a:cs typeface="Calibri"/>
              </a:rPr>
              <a:t>dữ</a:t>
            </a:r>
            <a:r>
              <a:rPr lang="en-US" dirty="0">
                <a:cs typeface="Calibri"/>
              </a:rPr>
              <a:t> </a:t>
            </a:r>
            <a:r>
              <a:rPr lang="en-US" dirty="0" err="1">
                <a:cs typeface="Calibri"/>
              </a:rPr>
              <a:t>liệu</a:t>
            </a:r>
            <a:r>
              <a:rPr lang="en-US" dirty="0">
                <a:cs typeface="Calibri"/>
              </a:rPr>
              <a:t> </a:t>
            </a:r>
            <a:r>
              <a:rPr lang="en-US" dirty="0" err="1">
                <a:cs typeface="Calibri"/>
              </a:rPr>
              <a:t>thay</a:t>
            </a:r>
            <a:r>
              <a:rPr lang="en-US" dirty="0">
                <a:cs typeface="Calibri"/>
              </a:rPr>
              <a:t> </a:t>
            </a:r>
          </a:p>
          <a:p>
            <a:pPr marL="0" indent="0" algn="just">
              <a:buNone/>
            </a:pPr>
            <a:r>
              <a:rPr lang="en-US" dirty="0" err="1">
                <a:cs typeface="Calibri"/>
              </a:rPr>
              <a:t>vì</a:t>
            </a:r>
            <a:r>
              <a:rPr lang="en-US" dirty="0">
                <a:cs typeface="Calibri"/>
              </a:rPr>
              <a:t> </a:t>
            </a:r>
            <a:r>
              <a:rPr lang="en-US" dirty="0" err="1">
                <a:cs typeface="Calibri"/>
              </a:rPr>
              <a:t>truyền</a:t>
            </a:r>
            <a:r>
              <a:rPr lang="en-US" dirty="0">
                <a:cs typeface="Calibri"/>
              </a:rPr>
              <a:t> </a:t>
            </a:r>
            <a:r>
              <a:rPr lang="en-US" dirty="0" err="1">
                <a:cs typeface="Calibri"/>
              </a:rPr>
              <a:t>cho</a:t>
            </a:r>
            <a:r>
              <a:rPr lang="en-US" dirty="0">
                <a:cs typeface="Calibri"/>
              </a:rPr>
              <a:t> B </a:t>
            </a:r>
            <a:r>
              <a:rPr lang="en-US" dirty="0" err="1">
                <a:cs typeface="Calibri"/>
              </a:rPr>
              <a:t>những</a:t>
            </a:r>
            <a:r>
              <a:rPr lang="en-US" dirty="0">
                <a:cs typeface="Calibri"/>
              </a:rPr>
              <a:t> </a:t>
            </a:r>
            <a:r>
              <a:rPr lang="en-US" dirty="0" err="1">
                <a:cs typeface="Calibri"/>
              </a:rPr>
              <a:t>dữ</a:t>
            </a:r>
            <a:r>
              <a:rPr lang="en-US" dirty="0">
                <a:cs typeface="Calibri"/>
              </a:rPr>
              <a:t> </a:t>
            </a:r>
            <a:r>
              <a:rPr lang="en-US" dirty="0" err="1">
                <a:cs typeface="Calibri"/>
              </a:rPr>
              <a:t>liệu</a:t>
            </a:r>
            <a:r>
              <a:rPr lang="en-US" dirty="0">
                <a:cs typeface="Calibri"/>
              </a:rPr>
              <a:t> </a:t>
            </a:r>
            <a:r>
              <a:rPr lang="en-US" dirty="0" err="1">
                <a:cs typeface="Calibri"/>
              </a:rPr>
              <a:t>thực</a:t>
            </a:r>
            <a:r>
              <a:rPr lang="en-US" dirty="0">
                <a:cs typeface="Calibri"/>
              </a:rPr>
              <a:t> </a:t>
            </a:r>
            <a:r>
              <a:rPr lang="en-US" dirty="0" err="1">
                <a:cs typeface="Calibri"/>
              </a:rPr>
              <a:t>sự</a:t>
            </a:r>
            <a:r>
              <a:rPr lang="en-US" dirty="0">
                <a:cs typeface="Calibri"/>
              </a:rPr>
              <a:t> </a:t>
            </a:r>
            <a:r>
              <a:rPr lang="en-US" dirty="0" err="1">
                <a:cs typeface="Calibri"/>
              </a:rPr>
              <a:t>cần</a:t>
            </a:r>
            <a:r>
              <a:rPr lang="en-US" dirty="0">
                <a:cs typeface="Calibri"/>
              </a:rPr>
              <a:t> </a:t>
            </a:r>
            <a:r>
              <a:rPr lang="en-US" dirty="0" err="1">
                <a:cs typeface="Calibri"/>
              </a:rPr>
              <a:t>thiết</a:t>
            </a:r>
            <a:endParaRPr lang="en-US" dirty="0">
              <a:cs typeface="Calibri"/>
            </a:endParaRPr>
          </a:p>
          <a:p>
            <a:pPr marL="0" indent="0" algn="just">
              <a:buNone/>
            </a:pPr>
            <a:r>
              <a:rPr lang="en-US" dirty="0">
                <a:cs typeface="Calibri"/>
              </a:rPr>
              <a:t>--&gt;</a:t>
            </a:r>
            <a:r>
              <a:rPr lang="en-US" dirty="0" err="1">
                <a:cs typeface="Calibri"/>
              </a:rPr>
              <a:t>Nếu</a:t>
            </a:r>
            <a:r>
              <a:rPr lang="en-US" dirty="0">
                <a:cs typeface="Calibri"/>
              </a:rPr>
              <a:t> </a:t>
            </a:r>
            <a:r>
              <a:rPr lang="en-US" dirty="0" err="1">
                <a:cs typeface="Calibri"/>
              </a:rPr>
              <a:t>bất</a:t>
            </a:r>
            <a:r>
              <a:rPr lang="en-US" dirty="0">
                <a:cs typeface="Calibri"/>
              </a:rPr>
              <a:t> </a:t>
            </a:r>
            <a:r>
              <a:rPr lang="en-US" dirty="0" err="1">
                <a:cs typeface="Calibri"/>
              </a:rPr>
              <a:t>kì</a:t>
            </a:r>
            <a:r>
              <a:rPr lang="en-US" dirty="0">
                <a:cs typeface="Calibri"/>
              </a:rPr>
              <a:t> </a:t>
            </a:r>
            <a:r>
              <a:rPr lang="en-US" dirty="0" err="1">
                <a:cs typeface="Calibri"/>
              </a:rPr>
              <a:t>trường</a:t>
            </a:r>
            <a:r>
              <a:rPr lang="en-US" dirty="0">
                <a:cs typeface="Calibri"/>
              </a:rPr>
              <a:t> hay </a:t>
            </a:r>
            <a:r>
              <a:rPr lang="en-US" dirty="0" err="1">
                <a:cs typeface="Calibri"/>
              </a:rPr>
              <a:t>phương</a:t>
            </a:r>
            <a:r>
              <a:rPr lang="en-US" dirty="0">
                <a:cs typeface="Calibri"/>
              </a:rPr>
              <a:t> </a:t>
            </a:r>
            <a:r>
              <a:rPr lang="en-US" dirty="0" err="1">
                <a:cs typeface="Calibri"/>
              </a:rPr>
              <a:t>thức</a:t>
            </a:r>
            <a:r>
              <a:rPr lang="en-US" dirty="0">
                <a:cs typeface="Calibri"/>
              </a:rPr>
              <a:t> </a:t>
            </a:r>
            <a:r>
              <a:rPr lang="en-US" dirty="0" err="1">
                <a:cs typeface="Calibri"/>
              </a:rPr>
              <a:t>nào</a:t>
            </a:r>
            <a:r>
              <a:rPr lang="en-US" dirty="0">
                <a:cs typeface="Calibri"/>
              </a:rPr>
              <a:t> </a:t>
            </a:r>
            <a:r>
              <a:rPr lang="en-US" dirty="0" err="1">
                <a:cs typeface="Calibri"/>
              </a:rPr>
              <a:t>trong</a:t>
            </a:r>
            <a:r>
              <a:rPr lang="en-US" dirty="0">
                <a:cs typeface="Calibri"/>
              </a:rPr>
              <a:t> A </a:t>
            </a:r>
            <a:r>
              <a:rPr lang="en-US" dirty="0" err="1">
                <a:cs typeface="Calibri"/>
              </a:rPr>
              <a:t>thay</a:t>
            </a:r>
            <a:r>
              <a:rPr lang="en-US" dirty="0">
                <a:cs typeface="Calibri"/>
              </a:rPr>
              <a:t> </a:t>
            </a:r>
            <a:r>
              <a:rPr lang="en-US" dirty="0" err="1">
                <a:cs typeface="Calibri"/>
              </a:rPr>
              <a:t>đổi</a:t>
            </a:r>
            <a:r>
              <a:rPr lang="en-US" dirty="0">
                <a:cs typeface="Calibri"/>
              </a:rPr>
              <a:t> </a:t>
            </a:r>
            <a:r>
              <a:rPr lang="en-US" dirty="0" err="1">
                <a:cs typeface="Calibri"/>
              </a:rPr>
              <a:t>có</a:t>
            </a:r>
            <a:r>
              <a:rPr lang="en-US" dirty="0">
                <a:cs typeface="Calibri"/>
              </a:rPr>
              <a:t> </a:t>
            </a:r>
            <a:r>
              <a:rPr lang="en-US" dirty="0" err="1">
                <a:cs typeface="Calibri"/>
              </a:rPr>
              <a:t>thể</a:t>
            </a:r>
            <a:r>
              <a:rPr lang="en-US" dirty="0">
                <a:cs typeface="Calibri"/>
              </a:rPr>
              <a:t> </a:t>
            </a:r>
            <a:r>
              <a:rPr lang="en-US" dirty="0" err="1">
                <a:cs typeface="Calibri"/>
              </a:rPr>
              <a:t>ảnh</a:t>
            </a:r>
            <a:r>
              <a:rPr lang="en-US" dirty="0">
                <a:cs typeface="Calibri"/>
              </a:rPr>
              <a:t> </a:t>
            </a:r>
            <a:r>
              <a:rPr lang="en-US" dirty="0" err="1">
                <a:cs typeface="Calibri"/>
              </a:rPr>
              <a:t>hưởng</a:t>
            </a:r>
            <a:r>
              <a:rPr lang="en-US" dirty="0">
                <a:cs typeface="Calibri"/>
              </a:rPr>
              <a:t> </a:t>
            </a:r>
            <a:r>
              <a:rPr lang="en-US" dirty="0" err="1">
                <a:cs typeface="Calibri"/>
              </a:rPr>
              <a:t>tới</a:t>
            </a:r>
            <a:r>
              <a:rPr lang="en-US" dirty="0">
                <a:cs typeface="Calibri"/>
              </a:rPr>
              <a:t> </a:t>
            </a:r>
            <a:r>
              <a:rPr lang="en-US" dirty="0" err="1">
                <a:cs typeface="Calibri"/>
              </a:rPr>
              <a:t>xử</a:t>
            </a:r>
            <a:r>
              <a:rPr lang="en-US" dirty="0">
                <a:cs typeface="Calibri"/>
              </a:rPr>
              <a:t> </a:t>
            </a:r>
            <a:r>
              <a:rPr lang="en-US" dirty="0" err="1">
                <a:cs typeface="Calibri"/>
              </a:rPr>
              <a:t>lí</a:t>
            </a:r>
            <a:r>
              <a:rPr lang="en-US" dirty="0">
                <a:cs typeface="Calibri"/>
              </a:rPr>
              <a:t> </a:t>
            </a:r>
            <a:r>
              <a:rPr lang="en-US" dirty="0" err="1">
                <a:cs typeface="Calibri"/>
              </a:rPr>
              <a:t>của</a:t>
            </a:r>
            <a:r>
              <a:rPr lang="en-US" dirty="0">
                <a:cs typeface="Calibri"/>
              </a:rPr>
              <a:t> B </a:t>
            </a:r>
            <a:r>
              <a:rPr lang="en-US" dirty="0" err="1">
                <a:cs typeface="Calibri"/>
              </a:rPr>
              <a:t>hoặc</a:t>
            </a:r>
            <a:r>
              <a:rPr lang="en-US" dirty="0">
                <a:cs typeface="Calibri"/>
              </a:rPr>
              <a:t> B </a:t>
            </a:r>
            <a:r>
              <a:rPr lang="en-US" dirty="0" err="1">
                <a:cs typeface="Calibri"/>
              </a:rPr>
              <a:t>có</a:t>
            </a:r>
            <a:r>
              <a:rPr lang="en-US" dirty="0">
                <a:cs typeface="Calibri"/>
              </a:rPr>
              <a:t> </a:t>
            </a:r>
            <a:r>
              <a:rPr lang="en-US" dirty="0" err="1">
                <a:cs typeface="Calibri"/>
              </a:rPr>
              <a:t>thể</a:t>
            </a:r>
            <a:r>
              <a:rPr lang="en-US" dirty="0">
                <a:cs typeface="Calibri"/>
              </a:rPr>
              <a:t> </a:t>
            </a:r>
            <a:r>
              <a:rPr lang="en-US" dirty="0" err="1">
                <a:cs typeface="Calibri"/>
              </a:rPr>
              <a:t>thay</a:t>
            </a:r>
            <a:r>
              <a:rPr lang="en-US" dirty="0">
                <a:cs typeface="Calibri"/>
              </a:rPr>
              <a:t> </a:t>
            </a:r>
            <a:r>
              <a:rPr lang="en-US" dirty="0" err="1">
                <a:cs typeface="Calibri"/>
              </a:rPr>
              <a:t>đổi</a:t>
            </a:r>
            <a:r>
              <a:rPr lang="en-US" dirty="0">
                <a:cs typeface="Calibri"/>
              </a:rPr>
              <a:t> A</a:t>
            </a:r>
          </a:p>
          <a:p>
            <a:pPr marL="0" indent="0" algn="just">
              <a:buNone/>
            </a:pPr>
            <a:endParaRPr lang="en-US" sz="1600" dirty="0">
              <a:cs typeface="Calibri"/>
            </a:endParaRPr>
          </a:p>
          <a:p>
            <a:pPr marL="0" indent="0" algn="just">
              <a:buNone/>
            </a:pPr>
            <a:endParaRPr lang="en-US" sz="1600" dirty="0">
              <a:cs typeface="Calibri"/>
            </a:endParaRPr>
          </a:p>
          <a:p>
            <a:pPr marL="0" indent="0" algn="just">
              <a:buNone/>
            </a:pPr>
            <a:endParaRPr lang="en-US" sz="1600">
              <a:cs typeface="Calibri"/>
            </a:endParaRPr>
          </a:p>
          <a:p>
            <a:pPr marL="0" indent="0" algn="just">
              <a:buNone/>
            </a:pPr>
            <a:endParaRPr lang="en-US" sz="1600">
              <a:cs typeface="Calibri"/>
            </a:endParaRPr>
          </a:p>
          <a:p>
            <a:pPr marL="0" indent="0" algn="just">
              <a:buNone/>
            </a:pPr>
            <a:endParaRPr lang="en-US" sz="1600">
              <a:cs typeface="Calibri"/>
            </a:endParaRPr>
          </a:p>
          <a:p>
            <a:pPr marL="0" indent="0" algn="just">
              <a:buNone/>
            </a:pPr>
            <a:endParaRPr lang="en-US" sz="1600">
              <a:cs typeface="Calibri"/>
            </a:endParaRPr>
          </a:p>
          <a:p>
            <a:pPr marL="0" indent="0">
              <a:buNone/>
            </a:pPr>
            <a:br>
              <a:rPr lang="en-US" dirty="0"/>
            </a:br>
            <a:endParaRPr lang="en-US" sz="1600">
              <a:cs typeface="Calibri"/>
            </a:endParaRPr>
          </a:p>
          <a:p>
            <a:endParaRPr lang="en-US" sz="1600">
              <a:cs typeface="Calibri"/>
            </a:endParaRPr>
          </a:p>
          <a:p>
            <a:pPr marL="0" indent="0">
              <a:buNone/>
            </a:pPr>
            <a:endParaRPr lang="en-US" sz="1600">
              <a:cs typeface="Calibri"/>
            </a:endParaRPr>
          </a:p>
          <a:p>
            <a:pPr marL="0" indent="0">
              <a:buNone/>
            </a:pPr>
            <a:endParaRPr lang="en-US" sz="1600">
              <a:cs typeface="Calibri"/>
            </a:endParaRPr>
          </a:p>
        </p:txBody>
      </p:sp>
      <p:pic>
        <p:nvPicPr>
          <p:cNvPr id="4" name="Hình ảnh 4" descr="Ảnh có chứa văn bản&#10;&#10;Mô tả được tự động tạo">
            <a:extLst>
              <a:ext uri="{FF2B5EF4-FFF2-40B4-BE49-F238E27FC236}">
                <a16:creationId xmlns:a16="http://schemas.microsoft.com/office/drawing/2014/main" id="{ED7028FB-572C-4301-B703-83980E3BF102}"/>
              </a:ext>
            </a:extLst>
          </p:cNvPr>
          <p:cNvPicPr>
            <a:picLocks noChangeAspect="1"/>
          </p:cNvPicPr>
          <p:nvPr/>
        </p:nvPicPr>
        <p:blipFill>
          <a:blip r:embed="rId2"/>
          <a:stretch>
            <a:fillRect/>
          </a:stretch>
        </p:blipFill>
        <p:spPr>
          <a:xfrm>
            <a:off x="957865" y="3635297"/>
            <a:ext cx="7088570" cy="2130415"/>
          </a:xfrm>
          <a:prstGeom prst="rect">
            <a:avLst/>
          </a:prstGeom>
        </p:spPr>
      </p:pic>
    </p:spTree>
    <p:extLst>
      <p:ext uri="{BB962C8B-B14F-4D97-AF65-F5344CB8AC3E}">
        <p14:creationId xmlns:p14="http://schemas.microsoft.com/office/powerpoint/2010/main" val="42022877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1C7C15BC-5C4E-44BB-9713-FE5F99BF42C6}"/>
              </a:ext>
            </a:extLst>
          </p:cNvPr>
          <p:cNvSpPr>
            <a:spLocks noGrp="1"/>
          </p:cNvSpPr>
          <p:nvPr>
            <p:ph type="title"/>
          </p:nvPr>
        </p:nvSpPr>
        <p:spPr/>
        <p:txBody>
          <a:bodyPr/>
          <a:lstStyle/>
          <a:p>
            <a:r>
              <a:rPr lang="en-US"/>
              <a:t>Cohesion, Coupling</a:t>
            </a:r>
            <a:endParaRPr lang="vi-VN"/>
          </a:p>
        </p:txBody>
      </p:sp>
      <p:sp>
        <p:nvSpPr>
          <p:cNvPr id="3" name="Chỗ dành sẵn cho Nội dung 2">
            <a:extLst>
              <a:ext uri="{FF2B5EF4-FFF2-40B4-BE49-F238E27FC236}">
                <a16:creationId xmlns:a16="http://schemas.microsoft.com/office/drawing/2014/main" id="{C0024712-5E6D-4BDB-A893-8A32275F658C}"/>
              </a:ext>
            </a:extLst>
          </p:cNvPr>
          <p:cNvSpPr>
            <a:spLocks noGrp="1"/>
          </p:cNvSpPr>
          <p:nvPr>
            <p:ph idx="1"/>
          </p:nvPr>
        </p:nvSpPr>
        <p:spPr/>
        <p:txBody>
          <a:bodyPr vert="horz" lIns="91440" tIns="45720" rIns="91440" bIns="45720" rtlCol="0" anchor="t">
            <a:normAutofit/>
          </a:bodyPr>
          <a:lstStyle/>
          <a:p>
            <a:r>
              <a:rPr lang="vi-VN" err="1">
                <a:latin typeface="Arial"/>
                <a:cs typeface="Arial"/>
              </a:rPr>
              <a:t>Cohesion</a:t>
            </a:r>
            <a:endParaRPr lang="vi-VN">
              <a:latin typeface="Arial"/>
              <a:cs typeface="Arial"/>
            </a:endParaRPr>
          </a:p>
          <a:p>
            <a:pPr marL="0" indent="0">
              <a:buNone/>
            </a:pPr>
            <a:r>
              <a:rPr lang="vi-VN">
                <a:latin typeface="Arial"/>
                <a:cs typeface="Arial"/>
              </a:rPr>
              <a:t>+ </a:t>
            </a:r>
            <a:r>
              <a:rPr lang="vi-VN" err="1">
                <a:latin typeface="Arial"/>
                <a:cs typeface="Arial"/>
              </a:rPr>
              <a:t>Coincidental</a:t>
            </a:r>
            <a:r>
              <a:rPr lang="vi-VN">
                <a:latin typeface="Arial"/>
                <a:cs typeface="Arial"/>
              </a:rPr>
              <a:t> </a:t>
            </a:r>
            <a:r>
              <a:rPr lang="vi-VN" err="1">
                <a:latin typeface="Arial"/>
                <a:cs typeface="Arial"/>
              </a:rPr>
              <a:t>cohesion</a:t>
            </a:r>
            <a:r>
              <a:rPr lang="vi-VN">
                <a:latin typeface="Arial"/>
                <a:cs typeface="Arial"/>
              </a:rPr>
              <a:t>: </a:t>
            </a:r>
            <a:r>
              <a:rPr lang="vi-VN" err="1">
                <a:latin typeface="Arial"/>
                <a:cs typeface="Arial"/>
              </a:rPr>
              <a:t>Các</a:t>
            </a:r>
            <a:r>
              <a:rPr lang="vi-VN">
                <a:latin typeface="Arial"/>
                <a:cs typeface="Arial"/>
              </a:rPr>
              <a:t> </a:t>
            </a:r>
            <a:r>
              <a:rPr lang="vi-VN" err="1">
                <a:latin typeface="Arial"/>
                <a:cs typeface="Arial"/>
              </a:rPr>
              <a:t>thành</a:t>
            </a:r>
            <a:r>
              <a:rPr lang="vi-VN">
                <a:latin typeface="Arial"/>
                <a:cs typeface="Arial"/>
              </a:rPr>
              <a:t> </a:t>
            </a:r>
            <a:r>
              <a:rPr lang="vi-VN" err="1">
                <a:latin typeface="Arial"/>
                <a:cs typeface="Arial"/>
              </a:rPr>
              <a:t>phần</a:t>
            </a:r>
            <a:r>
              <a:rPr lang="vi-VN">
                <a:latin typeface="Arial"/>
                <a:cs typeface="Arial"/>
              </a:rPr>
              <a:t> trong 1 </a:t>
            </a:r>
            <a:r>
              <a:rPr lang="vi-VN" err="1">
                <a:latin typeface="Arial"/>
                <a:cs typeface="Arial"/>
              </a:rPr>
              <a:t>module</a:t>
            </a:r>
            <a:r>
              <a:rPr lang="vi-VN">
                <a:latin typeface="Arial"/>
                <a:cs typeface="Arial"/>
              </a:rPr>
              <a:t> không liên quan </a:t>
            </a:r>
            <a:r>
              <a:rPr lang="vi-VN" err="1">
                <a:latin typeface="Arial"/>
                <a:cs typeface="Arial"/>
              </a:rPr>
              <a:t>gì</a:t>
            </a:r>
            <a:r>
              <a:rPr lang="vi-VN">
                <a:latin typeface="Arial"/>
                <a:cs typeface="Arial"/>
              </a:rPr>
              <a:t> </a:t>
            </a:r>
            <a:r>
              <a:rPr lang="vi-VN" err="1">
                <a:latin typeface="Arial"/>
                <a:cs typeface="Arial"/>
              </a:rPr>
              <a:t>đến</a:t>
            </a:r>
            <a:r>
              <a:rPr lang="vi-VN">
                <a:latin typeface="Arial"/>
                <a:cs typeface="Arial"/>
              </a:rPr>
              <a:t> nhau</a:t>
            </a:r>
          </a:p>
          <a:p>
            <a:pPr marL="0" indent="0">
              <a:buNone/>
            </a:pPr>
            <a:r>
              <a:rPr lang="vi-VN">
                <a:latin typeface="Arial"/>
                <a:cs typeface="Arial"/>
              </a:rPr>
              <a:t>--&gt; </a:t>
            </a:r>
            <a:r>
              <a:rPr lang="vi-VN" err="1">
                <a:latin typeface="Arial"/>
                <a:ea typeface="+mn-lt"/>
                <a:cs typeface="Arial"/>
              </a:rPr>
              <a:t>Khó</a:t>
            </a:r>
            <a:r>
              <a:rPr lang="vi-VN">
                <a:latin typeface="Arial"/>
                <a:ea typeface="+mn-lt"/>
                <a:cs typeface="Arial"/>
              </a:rPr>
              <a:t> </a:t>
            </a:r>
            <a:r>
              <a:rPr lang="vi-VN" err="1">
                <a:latin typeface="Arial"/>
                <a:ea typeface="+mn-lt"/>
                <a:cs typeface="Arial"/>
              </a:rPr>
              <a:t>bảo</a:t>
            </a:r>
            <a:r>
              <a:rPr lang="vi-VN">
                <a:latin typeface="Arial"/>
                <a:ea typeface="+mn-lt"/>
                <a:cs typeface="Arial"/>
              </a:rPr>
              <a:t> </a:t>
            </a:r>
            <a:r>
              <a:rPr lang="vi-VN" err="1">
                <a:latin typeface="Arial"/>
                <a:ea typeface="+mn-lt"/>
                <a:cs typeface="Arial"/>
              </a:rPr>
              <a:t>trì</a:t>
            </a:r>
            <a:r>
              <a:rPr lang="vi-VN">
                <a:latin typeface="Arial"/>
                <a:ea typeface="+mn-lt"/>
                <a:cs typeface="Arial"/>
              </a:rPr>
              <a:t> </a:t>
            </a:r>
            <a:r>
              <a:rPr lang="vi-VN" err="1">
                <a:latin typeface="Arial"/>
                <a:ea typeface="+mn-lt"/>
                <a:cs typeface="Arial"/>
              </a:rPr>
              <a:t>và</a:t>
            </a:r>
            <a:r>
              <a:rPr lang="vi-VN">
                <a:latin typeface="Arial"/>
                <a:ea typeface="+mn-lt"/>
                <a:cs typeface="Arial"/>
              </a:rPr>
              <a:t> </a:t>
            </a:r>
            <a:r>
              <a:rPr lang="vi-VN" err="1">
                <a:latin typeface="Arial"/>
                <a:ea typeface="+mn-lt"/>
                <a:cs typeface="Arial"/>
              </a:rPr>
              <a:t>tái</a:t>
            </a:r>
            <a:r>
              <a:rPr lang="vi-VN">
                <a:latin typeface="Arial"/>
                <a:ea typeface="+mn-lt"/>
                <a:cs typeface="Arial"/>
              </a:rPr>
              <a:t> </a:t>
            </a:r>
            <a:r>
              <a:rPr lang="vi-VN" err="1">
                <a:latin typeface="Arial"/>
                <a:ea typeface="+mn-lt"/>
                <a:cs typeface="Arial"/>
              </a:rPr>
              <a:t>sử</a:t>
            </a:r>
            <a:r>
              <a:rPr lang="vi-VN">
                <a:latin typeface="Arial"/>
                <a:ea typeface="+mn-lt"/>
                <a:cs typeface="Arial"/>
              </a:rPr>
              <a:t> </a:t>
            </a:r>
            <a:r>
              <a:rPr lang="vi-VN" err="1">
                <a:latin typeface="Arial"/>
                <a:ea typeface="+mn-lt"/>
                <a:cs typeface="Arial"/>
              </a:rPr>
              <a:t>dụng</a:t>
            </a:r>
            <a:endParaRPr lang="vi-VN" err="1">
              <a:latin typeface="Arial"/>
              <a:cs typeface="Arial"/>
            </a:endParaRPr>
          </a:p>
          <a:p>
            <a:pPr marL="0" indent="0">
              <a:buNone/>
            </a:pPr>
            <a:r>
              <a:rPr lang="vi-VN" err="1">
                <a:latin typeface="Arial"/>
                <a:cs typeface="Arial"/>
              </a:rPr>
              <a:t>Ví</a:t>
            </a:r>
            <a:r>
              <a:rPr lang="vi-VN">
                <a:latin typeface="Arial"/>
                <a:cs typeface="Arial"/>
              </a:rPr>
              <a:t> </a:t>
            </a:r>
            <a:r>
              <a:rPr lang="vi-VN" err="1">
                <a:latin typeface="Arial"/>
                <a:cs typeface="Arial"/>
              </a:rPr>
              <a:t>dụ</a:t>
            </a:r>
            <a:r>
              <a:rPr lang="vi-VN">
                <a:latin typeface="Arial"/>
                <a:cs typeface="Arial"/>
              </a:rPr>
              <a:t>: </a:t>
            </a:r>
          </a:p>
          <a:p>
            <a:pPr marL="0" indent="0">
              <a:buNone/>
            </a:pPr>
            <a:endParaRPr lang="vi-VN">
              <a:latin typeface="Arial"/>
              <a:cs typeface="Arial"/>
            </a:endParaRPr>
          </a:p>
          <a:p>
            <a:pPr marL="0" indent="0">
              <a:buNone/>
            </a:pPr>
            <a:endParaRPr lang="vi-VN">
              <a:latin typeface="Arial"/>
              <a:cs typeface="Arial"/>
            </a:endParaRPr>
          </a:p>
          <a:p>
            <a:pPr marL="0" indent="0">
              <a:buNone/>
            </a:pPr>
            <a:endParaRPr lang="vi-VN">
              <a:latin typeface="Arial"/>
              <a:cs typeface="Arial"/>
            </a:endParaRPr>
          </a:p>
          <a:p>
            <a:pPr marL="0" indent="0">
              <a:buNone/>
            </a:pPr>
            <a:endParaRPr lang="vi-VN">
              <a:latin typeface="Arial"/>
              <a:cs typeface="Arial"/>
            </a:endParaRPr>
          </a:p>
          <a:p>
            <a:pPr marL="0" indent="0">
              <a:buNone/>
            </a:pPr>
            <a:endParaRPr lang="vi-VN">
              <a:latin typeface="Arial"/>
              <a:cs typeface="Arial"/>
            </a:endParaRPr>
          </a:p>
          <a:p>
            <a:pPr marL="0" indent="0">
              <a:buNone/>
            </a:pPr>
            <a:endParaRPr lang="vi-VN">
              <a:latin typeface="Arial"/>
              <a:cs typeface="Arial"/>
            </a:endParaRPr>
          </a:p>
          <a:p>
            <a:pPr marL="0" indent="0">
              <a:buNone/>
            </a:pPr>
            <a:endParaRPr lang="vi-VN">
              <a:latin typeface="Arial"/>
              <a:cs typeface="Arial"/>
            </a:endParaRPr>
          </a:p>
        </p:txBody>
      </p:sp>
      <p:pic>
        <p:nvPicPr>
          <p:cNvPr id="4" name="Hình ảnh 4" descr="Ảnh có chứa văn bản&#10;&#10;Mô tả được tự động tạo">
            <a:extLst>
              <a:ext uri="{FF2B5EF4-FFF2-40B4-BE49-F238E27FC236}">
                <a16:creationId xmlns:a16="http://schemas.microsoft.com/office/drawing/2014/main" id="{21467DAE-24E8-4FC8-9335-8C641DDF1F78}"/>
              </a:ext>
            </a:extLst>
          </p:cNvPr>
          <p:cNvPicPr>
            <a:picLocks noChangeAspect="1"/>
          </p:cNvPicPr>
          <p:nvPr/>
        </p:nvPicPr>
        <p:blipFill>
          <a:blip r:embed="rId2"/>
          <a:stretch>
            <a:fillRect/>
          </a:stretch>
        </p:blipFill>
        <p:spPr>
          <a:xfrm>
            <a:off x="2457450" y="3466244"/>
            <a:ext cx="2743200" cy="2211512"/>
          </a:xfrm>
          <a:prstGeom prst="rect">
            <a:avLst/>
          </a:prstGeom>
        </p:spPr>
      </p:pic>
    </p:spTree>
    <p:extLst>
      <p:ext uri="{BB962C8B-B14F-4D97-AF65-F5344CB8AC3E}">
        <p14:creationId xmlns:p14="http://schemas.microsoft.com/office/powerpoint/2010/main" val="22623488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7529A09B-A5AA-4031-9A76-53630BC7FF15}"/>
              </a:ext>
            </a:extLst>
          </p:cNvPr>
          <p:cNvSpPr>
            <a:spLocks noGrp="1"/>
          </p:cNvSpPr>
          <p:nvPr>
            <p:ph type="title"/>
          </p:nvPr>
        </p:nvSpPr>
        <p:spPr/>
        <p:txBody>
          <a:bodyPr/>
          <a:lstStyle/>
          <a:p>
            <a:r>
              <a:rPr lang="en-US"/>
              <a:t>Cohesion, Coupling</a:t>
            </a:r>
            <a:endParaRPr lang="vi-VN"/>
          </a:p>
        </p:txBody>
      </p:sp>
      <p:sp>
        <p:nvSpPr>
          <p:cNvPr id="3" name="Chỗ dành sẵn cho Nội dung 2">
            <a:extLst>
              <a:ext uri="{FF2B5EF4-FFF2-40B4-BE49-F238E27FC236}">
                <a16:creationId xmlns:a16="http://schemas.microsoft.com/office/drawing/2014/main" id="{57931171-89AE-4883-B8A6-9983422850F4}"/>
              </a:ext>
            </a:extLst>
          </p:cNvPr>
          <p:cNvSpPr>
            <a:spLocks noGrp="1"/>
          </p:cNvSpPr>
          <p:nvPr>
            <p:ph idx="1"/>
          </p:nvPr>
        </p:nvSpPr>
        <p:spPr/>
        <p:txBody>
          <a:bodyPr vert="horz" lIns="91440" tIns="45720" rIns="91440" bIns="45720" rtlCol="0" anchor="t">
            <a:normAutofit/>
          </a:bodyPr>
          <a:lstStyle/>
          <a:p>
            <a:pPr marL="0" indent="0">
              <a:buNone/>
            </a:pPr>
            <a:r>
              <a:rPr lang="vi-VN">
                <a:latin typeface="Arial"/>
                <a:cs typeface="Arial"/>
              </a:rPr>
              <a:t>+ </a:t>
            </a:r>
            <a:r>
              <a:rPr lang="vi-VN" err="1">
                <a:latin typeface="Arial"/>
                <a:cs typeface="Arial"/>
              </a:rPr>
              <a:t>Procedural</a:t>
            </a:r>
            <a:r>
              <a:rPr lang="vi-VN" dirty="0">
                <a:latin typeface="Arial"/>
                <a:cs typeface="Arial"/>
              </a:rPr>
              <a:t> </a:t>
            </a:r>
            <a:r>
              <a:rPr lang="vi-VN" err="1">
                <a:latin typeface="Arial"/>
                <a:cs typeface="Arial"/>
              </a:rPr>
              <a:t>Cohesion</a:t>
            </a:r>
            <a:r>
              <a:rPr lang="vi-VN">
                <a:latin typeface="Arial"/>
                <a:cs typeface="Arial"/>
              </a:rPr>
              <a:t> : </a:t>
            </a:r>
            <a:r>
              <a:rPr lang="vi-VN" err="1">
                <a:latin typeface="Arial"/>
                <a:cs typeface="Arial"/>
              </a:rPr>
              <a:t>Các</a:t>
            </a:r>
            <a:r>
              <a:rPr lang="vi-VN" dirty="0">
                <a:latin typeface="Arial"/>
                <a:cs typeface="Arial"/>
              </a:rPr>
              <a:t> </a:t>
            </a:r>
            <a:r>
              <a:rPr lang="vi-VN" err="1">
                <a:latin typeface="Arial"/>
                <a:cs typeface="Arial"/>
              </a:rPr>
              <a:t>phần</a:t>
            </a:r>
            <a:r>
              <a:rPr lang="vi-VN" dirty="0">
                <a:latin typeface="Arial"/>
                <a:cs typeface="Arial"/>
              </a:rPr>
              <a:t> </a:t>
            </a:r>
            <a:r>
              <a:rPr lang="vi-VN" err="1">
                <a:latin typeface="Arial"/>
                <a:cs typeface="Arial"/>
              </a:rPr>
              <a:t>của</a:t>
            </a:r>
            <a:r>
              <a:rPr lang="vi-VN" dirty="0">
                <a:latin typeface="Arial"/>
                <a:cs typeface="Arial"/>
              </a:rPr>
              <a:t> </a:t>
            </a:r>
            <a:r>
              <a:rPr lang="vi-VN" err="1">
                <a:latin typeface="Arial"/>
                <a:cs typeface="Arial"/>
              </a:rPr>
              <a:t>module</a:t>
            </a:r>
            <a:r>
              <a:rPr lang="vi-VN" dirty="0">
                <a:latin typeface="Arial"/>
                <a:cs typeface="Arial"/>
              </a:rPr>
              <a:t> </a:t>
            </a:r>
            <a:r>
              <a:rPr lang="vi-VN" err="1">
                <a:latin typeface="Arial"/>
                <a:cs typeface="Arial"/>
              </a:rPr>
              <a:t>được</a:t>
            </a:r>
            <a:r>
              <a:rPr lang="vi-VN" dirty="0">
                <a:latin typeface="Arial"/>
                <a:cs typeface="Arial"/>
              </a:rPr>
              <a:t> </a:t>
            </a:r>
            <a:r>
              <a:rPr lang="vi-VN" err="1">
                <a:latin typeface="Arial"/>
                <a:cs typeface="Arial"/>
              </a:rPr>
              <a:t>nhóm</a:t>
            </a:r>
            <a:r>
              <a:rPr lang="vi-VN" dirty="0">
                <a:latin typeface="Arial"/>
                <a:cs typeface="Arial"/>
              </a:rPr>
              <a:t> </a:t>
            </a:r>
            <a:r>
              <a:rPr lang="vi-VN" err="1">
                <a:latin typeface="Arial"/>
                <a:cs typeface="Arial"/>
              </a:rPr>
              <a:t>lại</a:t>
            </a:r>
            <a:r>
              <a:rPr lang="vi-VN" dirty="0">
                <a:latin typeface="Arial"/>
                <a:cs typeface="Arial"/>
              </a:rPr>
              <a:t> </a:t>
            </a:r>
            <a:r>
              <a:rPr lang="vi-VN" err="1">
                <a:latin typeface="Arial"/>
                <a:cs typeface="Arial"/>
              </a:rPr>
              <a:t>vì</a:t>
            </a:r>
            <a:r>
              <a:rPr lang="vi-VN" dirty="0">
                <a:latin typeface="Arial"/>
                <a:cs typeface="Arial"/>
              </a:rPr>
              <a:t> </a:t>
            </a:r>
            <a:r>
              <a:rPr lang="vi-VN" err="1">
                <a:latin typeface="Arial"/>
                <a:cs typeface="Arial"/>
              </a:rPr>
              <a:t>chúng</a:t>
            </a:r>
            <a:r>
              <a:rPr lang="vi-VN">
                <a:latin typeface="Arial"/>
                <a:cs typeface="Arial"/>
              </a:rPr>
              <a:t> luôn tuân theo 1 </a:t>
            </a:r>
            <a:r>
              <a:rPr lang="vi-VN" err="1">
                <a:latin typeface="Arial"/>
                <a:cs typeface="Arial"/>
              </a:rPr>
              <a:t>trình</a:t>
            </a:r>
            <a:r>
              <a:rPr lang="vi-VN" dirty="0">
                <a:latin typeface="Arial"/>
                <a:cs typeface="Arial"/>
              </a:rPr>
              <a:t> </a:t>
            </a:r>
            <a:r>
              <a:rPr lang="vi-VN" err="1">
                <a:latin typeface="Arial"/>
                <a:cs typeface="Arial"/>
              </a:rPr>
              <a:t>tự</a:t>
            </a:r>
            <a:r>
              <a:rPr lang="vi-VN" dirty="0">
                <a:latin typeface="Arial"/>
                <a:cs typeface="Arial"/>
              </a:rPr>
              <a:t> </a:t>
            </a:r>
            <a:r>
              <a:rPr lang="vi-VN" err="1">
                <a:latin typeface="Arial"/>
                <a:cs typeface="Arial"/>
              </a:rPr>
              <a:t>nhất</a:t>
            </a:r>
            <a:r>
              <a:rPr lang="vi-VN" dirty="0">
                <a:latin typeface="Arial"/>
                <a:cs typeface="Arial"/>
              </a:rPr>
              <a:t> </a:t>
            </a:r>
            <a:r>
              <a:rPr lang="vi-VN" err="1">
                <a:latin typeface="Arial"/>
                <a:cs typeface="Arial"/>
              </a:rPr>
              <a:t>định</a:t>
            </a:r>
            <a:endParaRPr lang="vi-VN">
              <a:latin typeface="Arial"/>
              <a:cs typeface="Arial"/>
            </a:endParaRPr>
          </a:p>
          <a:p>
            <a:pPr marL="0" indent="0">
              <a:buNone/>
            </a:pPr>
            <a:endParaRPr lang="vi-VN" dirty="0">
              <a:latin typeface="Arial"/>
              <a:cs typeface="Arial"/>
            </a:endParaRPr>
          </a:p>
          <a:p>
            <a:pPr marL="0" indent="0">
              <a:buNone/>
            </a:pPr>
            <a:endParaRPr lang="vi-VN" dirty="0">
              <a:latin typeface="Arial"/>
              <a:cs typeface="Arial"/>
            </a:endParaRPr>
          </a:p>
          <a:p>
            <a:pPr marL="0" indent="0">
              <a:buNone/>
            </a:pPr>
            <a:endParaRPr lang="vi-VN">
              <a:latin typeface="Arial"/>
              <a:cs typeface="Arial"/>
            </a:endParaRPr>
          </a:p>
          <a:p>
            <a:pPr marL="0" indent="0">
              <a:buNone/>
            </a:pPr>
            <a:endParaRPr lang="vi-VN">
              <a:latin typeface="Arial"/>
              <a:cs typeface="Arial"/>
            </a:endParaRPr>
          </a:p>
          <a:p>
            <a:pPr marL="0" indent="0">
              <a:buNone/>
            </a:pPr>
            <a:endParaRPr lang="vi-VN">
              <a:latin typeface="Arial"/>
              <a:cs typeface="Arial"/>
            </a:endParaRPr>
          </a:p>
        </p:txBody>
      </p:sp>
      <p:pic>
        <p:nvPicPr>
          <p:cNvPr id="4" name="Hình ảnh 4" descr="Ảnh có chứa văn bản&#10;&#10;Mô tả được tự động tạo">
            <a:extLst>
              <a:ext uri="{FF2B5EF4-FFF2-40B4-BE49-F238E27FC236}">
                <a16:creationId xmlns:a16="http://schemas.microsoft.com/office/drawing/2014/main" id="{CECB0A4A-560D-44C2-85F8-F05B8D004697}"/>
              </a:ext>
            </a:extLst>
          </p:cNvPr>
          <p:cNvPicPr>
            <a:picLocks noChangeAspect="1"/>
          </p:cNvPicPr>
          <p:nvPr/>
        </p:nvPicPr>
        <p:blipFill>
          <a:blip r:embed="rId2"/>
          <a:stretch>
            <a:fillRect/>
          </a:stretch>
        </p:blipFill>
        <p:spPr>
          <a:xfrm>
            <a:off x="3200400" y="3002814"/>
            <a:ext cx="4516820" cy="2428924"/>
          </a:xfrm>
          <a:prstGeom prst="rect">
            <a:avLst/>
          </a:prstGeom>
        </p:spPr>
      </p:pic>
    </p:spTree>
    <p:extLst>
      <p:ext uri="{BB962C8B-B14F-4D97-AF65-F5344CB8AC3E}">
        <p14:creationId xmlns:p14="http://schemas.microsoft.com/office/powerpoint/2010/main" val="9645901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7A4D7F9D-CF2C-4E80-8360-F21AE36D35D4}" vid="{71563601-04E0-4A9A-AE8B-FC38A55497E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3918FFD11D0B2D499FF85C38DE2E4D77" ma:contentTypeVersion="2" ma:contentTypeDescription="Create a new document." ma:contentTypeScope="" ma:versionID="1097e82413ec19c8aed0600648d19615">
  <xsd:schema xmlns:xsd="http://www.w3.org/2001/XMLSchema" xmlns:xs="http://www.w3.org/2001/XMLSchema" xmlns:p="http://schemas.microsoft.com/office/2006/metadata/properties" xmlns:ns2="7071f56c-39f5-4f6d-bd74-056922e4a56a" targetNamespace="http://schemas.microsoft.com/office/2006/metadata/properties" ma:root="true" ma:fieldsID="47720be415d0352c40db7f8dd56d6896" ns2:_="">
    <xsd:import namespace="7071f56c-39f5-4f6d-bd74-056922e4a56a"/>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071f56c-39f5-4f6d-bd74-056922e4a56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3E788EE-633C-42FF-8B9D-28C3F40123DB}">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3DE0569F-3BC2-49D1-8A76-DA4D2ADB4924}">
  <ds:schemaRefs>
    <ds:schemaRef ds:uri="7071f56c-39f5-4f6d-bd74-056922e4a56a"/>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0F120F6E-F1B9-4807-8B32-C687DC99D01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Presentation1</Template>
  <TotalTime>42</TotalTime>
  <Words>1094</Words>
  <Application>Microsoft Office PowerPoint</Application>
  <PresentationFormat>Trình chiếu Trên màn hình (4:3)</PresentationFormat>
  <Paragraphs>150</Paragraphs>
  <Slides>30</Slides>
  <Notes>0</Notes>
  <HiddenSlides>0</HiddenSlides>
  <MMClips>0</MMClips>
  <ScaleCrop>false</ScaleCrop>
  <HeadingPairs>
    <vt:vector size="6" baseType="variant">
      <vt:variant>
        <vt:lpstr>Phông được Dùng</vt:lpstr>
      </vt:variant>
      <vt:variant>
        <vt:i4>4</vt:i4>
      </vt:variant>
      <vt:variant>
        <vt:lpstr>Chủ đề</vt:lpstr>
      </vt:variant>
      <vt:variant>
        <vt:i4>1</vt:i4>
      </vt:variant>
      <vt:variant>
        <vt:lpstr>Tiêu đề Bản chiếu</vt:lpstr>
      </vt:variant>
      <vt:variant>
        <vt:i4>30</vt:i4>
      </vt:variant>
    </vt:vector>
  </HeadingPairs>
  <TitlesOfParts>
    <vt:vector size="35" baseType="lpstr">
      <vt:lpstr>Arial</vt:lpstr>
      <vt:lpstr>Calibri</vt:lpstr>
      <vt:lpstr>Calibri Light</vt:lpstr>
      <vt:lpstr>Times New Roman</vt:lpstr>
      <vt:lpstr>Office Theme</vt:lpstr>
      <vt:lpstr>Mẫu thiết kế phầm mềm Đề tài : Tái cấu trúc mã nguồn phần mềm (Nhóm 15)  Giảng viên hướng dẫn : TS. Nguyễn Thị Thu Trang    TS. Bùi Thị Mai Anh</vt:lpstr>
      <vt:lpstr>Nội dung trình bày</vt:lpstr>
      <vt:lpstr>Phân công công việc</vt:lpstr>
      <vt:lpstr>Mô tả đề tài</vt:lpstr>
      <vt:lpstr>Cohesion , Coupling</vt:lpstr>
      <vt:lpstr>Cohesion , Coupling</vt:lpstr>
      <vt:lpstr>Cohesion , Coupling</vt:lpstr>
      <vt:lpstr>Cohesion, Coupling</vt:lpstr>
      <vt:lpstr>Cohesion, Coupling</vt:lpstr>
      <vt:lpstr>Cohesion, Coupling</vt:lpstr>
      <vt:lpstr>Clean Code</vt:lpstr>
      <vt:lpstr>Clean Code </vt:lpstr>
      <vt:lpstr>Clean code</vt:lpstr>
      <vt:lpstr>Clean code</vt:lpstr>
      <vt:lpstr>SOLID</vt:lpstr>
      <vt:lpstr>SRP</vt:lpstr>
      <vt:lpstr>SRP</vt:lpstr>
      <vt:lpstr>SRP</vt:lpstr>
      <vt:lpstr>OCP</vt:lpstr>
      <vt:lpstr>OCP</vt:lpstr>
      <vt:lpstr>OCP</vt:lpstr>
      <vt:lpstr>OCP</vt:lpstr>
      <vt:lpstr>OCP</vt:lpstr>
      <vt:lpstr>LSP</vt:lpstr>
      <vt:lpstr>DIP</vt:lpstr>
      <vt:lpstr>Các vấn đề khác</vt:lpstr>
      <vt:lpstr>Các vấn đề khác</vt:lpstr>
      <vt:lpstr>Các vấn đề khác</vt:lpstr>
      <vt:lpstr>Tổng kết</vt:lpstr>
      <vt:lpstr>Bản trình bày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Hang</dc:creator>
  <cp:lastModifiedBy>Bui Minh Tuan 20173444</cp:lastModifiedBy>
  <cp:revision>28</cp:revision>
  <dcterms:created xsi:type="dcterms:W3CDTF">2016-07-25T07:53:11Z</dcterms:created>
  <dcterms:modified xsi:type="dcterms:W3CDTF">2021-06-08T02:03:25Z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0x0101003918FFD11D0B2D499FF85C38DE2E4D77</vt:lpwstr>
  </property>
</Properties>
</file>